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comments/modernComment_1C0_9685D716.xml" ContentType="application/vnd.ms-powerpoint.comment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84" r:id="rId4"/>
    <p:sldMasterId id="2147483932" r:id="rId5"/>
  </p:sldMasterIdLst>
  <p:notesMasterIdLst>
    <p:notesMasterId r:id="rId60"/>
  </p:notesMasterIdLst>
  <p:handoutMasterIdLst>
    <p:handoutMasterId r:id="rId61"/>
  </p:handoutMasterIdLst>
  <p:sldIdLst>
    <p:sldId id="316" r:id="rId6"/>
    <p:sldId id="319" r:id="rId7"/>
    <p:sldId id="446" r:id="rId8"/>
    <p:sldId id="441" r:id="rId9"/>
    <p:sldId id="424" r:id="rId10"/>
    <p:sldId id="425" r:id="rId11"/>
    <p:sldId id="426" r:id="rId12"/>
    <p:sldId id="443" r:id="rId13"/>
    <p:sldId id="447" r:id="rId14"/>
    <p:sldId id="442" r:id="rId15"/>
    <p:sldId id="344" r:id="rId16"/>
    <p:sldId id="448" r:id="rId17"/>
    <p:sldId id="449" r:id="rId18"/>
    <p:sldId id="328" r:id="rId19"/>
    <p:sldId id="318" r:id="rId20"/>
    <p:sldId id="323" r:id="rId21"/>
    <p:sldId id="324" r:id="rId22"/>
    <p:sldId id="432" r:id="rId23"/>
    <p:sldId id="433" r:id="rId24"/>
    <p:sldId id="343" r:id="rId25"/>
    <p:sldId id="329" r:id="rId26"/>
    <p:sldId id="345" r:id="rId27"/>
    <p:sldId id="342" r:id="rId28"/>
    <p:sldId id="351" r:id="rId29"/>
    <p:sldId id="352" r:id="rId30"/>
    <p:sldId id="346" r:id="rId31"/>
    <p:sldId id="347" r:id="rId32"/>
    <p:sldId id="340" r:id="rId33"/>
    <p:sldId id="341" r:id="rId34"/>
    <p:sldId id="444" r:id="rId35"/>
    <p:sldId id="445" r:id="rId36"/>
    <p:sldId id="334" r:id="rId37"/>
    <p:sldId id="335" r:id="rId38"/>
    <p:sldId id="434" r:id="rId39"/>
    <p:sldId id="435" r:id="rId40"/>
    <p:sldId id="337" r:id="rId41"/>
    <p:sldId id="336" r:id="rId42"/>
    <p:sldId id="437" r:id="rId43"/>
    <p:sldId id="438" r:id="rId44"/>
    <p:sldId id="439" r:id="rId45"/>
    <p:sldId id="440" r:id="rId46"/>
    <p:sldId id="338" r:id="rId47"/>
    <p:sldId id="339" r:id="rId48"/>
    <p:sldId id="330" r:id="rId49"/>
    <p:sldId id="332" r:id="rId50"/>
    <p:sldId id="353" r:id="rId51"/>
    <p:sldId id="427" r:id="rId52"/>
    <p:sldId id="326" r:id="rId53"/>
    <p:sldId id="327" r:id="rId54"/>
    <p:sldId id="348" r:id="rId55"/>
    <p:sldId id="349" r:id="rId56"/>
    <p:sldId id="331" r:id="rId57"/>
    <p:sldId id="333" r:id="rId58"/>
    <p:sldId id="315" r:id="rId59"/>
  </p:sldIdLst>
  <p:sldSz cx="7559675" cy="1069181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94A336D-91E2-6AF8-6E7F-64F12580031F}" name="Solja Ryhänen" initials="SR" userId="S::Solja.Ryhanen@savonia.fi::b6ef0220-d1be-4476-bf4c-707bba5627ed" providerId="AD"/>
  <p188:author id="{782496B7-485F-7B69-F7DE-F8CDD527168F}" name="Paula Whyte ( Momentum Consulting )" initials="PW" userId="S::paula@momentumconsulting.ie::a1b8e930-d272-4933-b1a2-fcb29f5bf11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2DEDD"/>
    <a:srgbClr val="F1A0C2"/>
    <a:srgbClr val="F79037"/>
    <a:srgbClr val="94B3B2"/>
    <a:srgbClr val="A0C1C0"/>
    <a:srgbClr val="12B4CB"/>
    <a:srgbClr val="8A4199"/>
    <a:srgbClr val="595959"/>
    <a:srgbClr val="754483"/>
    <a:srgbClr val="5C5C5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71863D8-6AE6-5F98-4FCC-B7A802D7FB58}" v="1" dt="2023-12-06T22:40:09.82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2" d="100"/>
          <a:sy n="62" d="100"/>
        </p:scale>
        <p:origin x="3330" y="90"/>
      </p:cViewPr>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63" Type="http://schemas.openxmlformats.org/officeDocument/2006/relationships/viewProps" Target="viewProps.xml"/><Relationship Id="rId68" Type="http://schemas.microsoft.com/office/2018/10/relationships/authors" Target="author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microsoft.com/office/2016/11/relationships/changesInfo" Target="changesInfos/changesInfo1.xml"/><Relationship Id="rId5" Type="http://schemas.openxmlformats.org/officeDocument/2006/relationships/slideMaster" Target="slideMasters/slideMaster2.xml"/><Relationship Id="rId61" Type="http://schemas.openxmlformats.org/officeDocument/2006/relationships/handoutMaster" Target="handoutMasters/handoutMaster1.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theme" Target="theme/theme1.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microsoft.com/office/2015/10/relationships/revisionInfo" Target="revisionInfo.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notesMaster" Target="notesMasters/notesMaster1.xml"/><Relationship Id="rId65"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aula Whyte ( Momentum Consulting )" userId="S::paula_momentumconsulting.ie#ext#@amksavonia.onmicrosoft.com::765db67a-a27b-46bd-a1ca-c3fc1b9795e0" providerId="AD" clId="Web-{071863D8-6AE6-5F98-4FCC-B7A802D7FB58}"/>
    <pc:docChg chg="modSld">
      <pc:chgData name="Paula Whyte ( Momentum Consulting )" userId="S::paula_momentumconsulting.ie#ext#@amksavonia.onmicrosoft.com::765db67a-a27b-46bd-a1ca-c3fc1b9795e0" providerId="AD" clId="Web-{071863D8-6AE6-5F98-4FCC-B7A802D7FB58}" dt="2023-12-06T22:40:09.824" v="0" actId="1076"/>
      <pc:docMkLst>
        <pc:docMk/>
      </pc:docMkLst>
      <pc:sldChg chg="modSp">
        <pc:chgData name="Paula Whyte ( Momentum Consulting )" userId="S::paula_momentumconsulting.ie#ext#@amksavonia.onmicrosoft.com::765db67a-a27b-46bd-a1ca-c3fc1b9795e0" providerId="AD" clId="Web-{071863D8-6AE6-5F98-4FCC-B7A802D7FB58}" dt="2023-12-06T22:40:09.824" v="0" actId="1076"/>
        <pc:sldMkLst>
          <pc:docMk/>
          <pc:sldMk cId="1623476799" sldId="330"/>
        </pc:sldMkLst>
        <pc:grpChg chg="mod">
          <ac:chgData name="Paula Whyte ( Momentum Consulting )" userId="S::paula_momentumconsulting.ie#ext#@amksavonia.onmicrosoft.com::765db67a-a27b-46bd-a1ca-c3fc1b9795e0" providerId="AD" clId="Web-{071863D8-6AE6-5F98-4FCC-B7A802D7FB58}" dt="2023-12-06T22:40:09.824" v="0" actId="1076"/>
          <ac:grpSpMkLst>
            <pc:docMk/>
            <pc:sldMk cId="1623476799" sldId="330"/>
            <ac:grpSpMk id="18" creationId="{6B26FD03-E6FB-797E-7856-B6AB7E363E16}"/>
          </ac:grpSpMkLst>
        </pc:grpChg>
      </pc:sldChg>
    </pc:docChg>
  </pc:docChgLst>
</pc:chgInfo>
</file>

<file path=ppt/comments/modernComment_1C0_9685D716.xml><?xml version="1.0" encoding="utf-8"?>
<p188:cmLst xmlns:a="http://schemas.openxmlformats.org/drawingml/2006/main" xmlns:r="http://schemas.openxmlformats.org/officeDocument/2006/relationships" xmlns:p188="http://schemas.microsoft.com/office/powerpoint/2018/8/main">
  <p188:cm id="{658C4EB5-A193-4C36-8663-228D323C261F}" authorId="{782496B7-485F-7B69-F7DE-F8CDD527168F}" status="resolved" created="2023-07-14T19:31:26.612" complete="100000">
    <pc:sldMkLst xmlns:pc="http://schemas.microsoft.com/office/powerpoint/2013/main/command">
      <pc:docMk/>
      <pc:sldMk cId="2525353750" sldId="448"/>
    </pc:sldMkLst>
    <p188:txBody>
      <a:bodyPr/>
      <a:lstStyle/>
      <a:p>
        <a:r>
          <a:rPr lang="en-IE"/>
          <a:t>Entire new very relevant case study added</a:t>
        </a:r>
      </a:p>
    </p188:txBody>
  </p188:cm>
</p188: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2FFFF78E-3B04-FE4F-85E4-FB87D6B9A435}"/>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53908042-54F6-9949-B2D5-C733231D0E3C}"/>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15550E7B-E2E1-1744-BAC5-2450DC2C9399}" type="datetimeFigureOut">
              <a:rPr lang="en-US" smtClean="0"/>
              <a:t>12/6/2023</a:t>
            </a:fld>
            <a:endParaRPr lang="en-US"/>
          </a:p>
        </p:txBody>
      </p:sp>
      <p:sp>
        <p:nvSpPr>
          <p:cNvPr id="4" name="Footer Placeholder 3">
            <a:extLst>
              <a:ext uri="{FF2B5EF4-FFF2-40B4-BE49-F238E27FC236}">
                <a16:creationId xmlns:a16="http://schemas.microsoft.com/office/drawing/2014/main" id="{98743CD1-246B-1B4E-B06F-70FF7555959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B7CFDFA-E6F2-274F-847F-9E381451836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91FD034A-BE7D-944A-B2C4-153631F39F58}" type="slidenum">
              <a:rPr lang="en-US" smtClean="0"/>
              <a:t>‹#›</a:t>
            </a:fld>
            <a:endParaRPr lang="en-US"/>
          </a:p>
        </p:txBody>
      </p:sp>
    </p:spTree>
    <p:extLst>
      <p:ext uri="{BB962C8B-B14F-4D97-AF65-F5344CB8AC3E}">
        <p14:creationId xmlns:p14="http://schemas.microsoft.com/office/powerpoint/2010/main" val="3240835377"/>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CF38278-3754-D043-970B-705C24BA7B0D}" type="datetimeFigureOut">
              <a:rPr lang="en-US" smtClean="0"/>
              <a:t>12/6/2023</a:t>
            </a:fld>
            <a:endParaRPr lang="en-US"/>
          </a:p>
        </p:txBody>
      </p:sp>
      <p:sp>
        <p:nvSpPr>
          <p:cNvPr id="4" name="Slide Image Placeholder 3"/>
          <p:cNvSpPr>
            <a:spLocks noGrp="1" noRot="1" noChangeAspect="1"/>
          </p:cNvSpPr>
          <p:nvPr>
            <p:ph type="sldImg" idx="2"/>
          </p:nvPr>
        </p:nvSpPr>
        <p:spPr>
          <a:xfrm>
            <a:off x="2338388" y="1143000"/>
            <a:ext cx="2181225"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F133B2F-6662-2B4E-A57B-B009C830B425}" type="slidenum">
              <a:rPr lang="en-US" smtClean="0"/>
              <a:t>‹#›</a:t>
            </a:fld>
            <a:endParaRPr lang="en-US"/>
          </a:p>
        </p:txBody>
      </p:sp>
    </p:spTree>
    <p:extLst>
      <p:ext uri="{BB962C8B-B14F-4D97-AF65-F5344CB8AC3E}">
        <p14:creationId xmlns:p14="http://schemas.microsoft.com/office/powerpoint/2010/main" val="3304959850"/>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1">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378" name="Picture 377">
            <a:extLst>
              <a:ext uri="{FF2B5EF4-FFF2-40B4-BE49-F238E27FC236}">
                <a16:creationId xmlns:a16="http://schemas.microsoft.com/office/drawing/2014/main" id="{54FDD7D7-7326-3A40-86C9-4A6A4BC93D2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5980913" y="10023921"/>
            <a:ext cx="1184829" cy="272079"/>
          </a:xfrm>
          <a:prstGeom prst="rect">
            <a:avLst/>
          </a:prstGeom>
          <a:ln>
            <a:noFill/>
          </a:ln>
          <a:extLst>
            <a:ext uri="{53640926-AAD7-44D8-BBD7-CCE9431645EC}">
              <a14:shadowObscured xmlns:a14="http://schemas.microsoft.com/office/drawing/2010/main"/>
            </a:ext>
          </a:extLst>
        </p:spPr>
      </p:pic>
      <p:grpSp>
        <p:nvGrpSpPr>
          <p:cNvPr id="95" name="Group 94">
            <a:extLst>
              <a:ext uri="{FF2B5EF4-FFF2-40B4-BE49-F238E27FC236}">
                <a16:creationId xmlns:a16="http://schemas.microsoft.com/office/drawing/2014/main" id="{756C8AF8-A93C-914D-97A7-1E03BA3A5C06}"/>
              </a:ext>
            </a:extLst>
          </p:cNvPr>
          <p:cNvGrpSpPr/>
          <p:nvPr userDrawn="1"/>
        </p:nvGrpSpPr>
        <p:grpSpPr>
          <a:xfrm>
            <a:off x="584588" y="834921"/>
            <a:ext cx="3806691" cy="1036917"/>
            <a:chOff x="606516" y="4401391"/>
            <a:chExt cx="6216321" cy="1693284"/>
          </a:xfrm>
        </p:grpSpPr>
        <p:grpSp>
          <p:nvGrpSpPr>
            <p:cNvPr id="5" name="Graphic 2">
              <a:extLst>
                <a:ext uri="{FF2B5EF4-FFF2-40B4-BE49-F238E27FC236}">
                  <a16:creationId xmlns:a16="http://schemas.microsoft.com/office/drawing/2014/main" id="{B4B244D1-68DA-244D-8FDE-1ECF2B2F8A82}"/>
                </a:ext>
              </a:extLst>
            </p:cNvPr>
            <p:cNvGrpSpPr/>
            <p:nvPr/>
          </p:nvGrpSpPr>
          <p:grpSpPr>
            <a:xfrm>
              <a:off x="2615525" y="4709261"/>
              <a:ext cx="4207312" cy="1153561"/>
              <a:chOff x="2615525" y="4709261"/>
              <a:chExt cx="4207312" cy="1153561"/>
            </a:xfrm>
          </p:grpSpPr>
          <p:sp>
            <p:nvSpPr>
              <p:cNvPr id="6" name="Freeform 5">
                <a:extLst>
                  <a:ext uri="{FF2B5EF4-FFF2-40B4-BE49-F238E27FC236}">
                    <a16:creationId xmlns:a16="http://schemas.microsoft.com/office/drawing/2014/main" id="{35FCF4C6-2878-3D4D-A799-9057E8200F97}"/>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68EF60C9-E99C-474C-BBA4-43946C88823B}"/>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D9742DF4-A96A-D448-B8AD-0E45CAC708F7}"/>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a:p>
            </p:txBody>
          </p:sp>
          <p:grpSp>
            <p:nvGrpSpPr>
              <p:cNvPr id="37" name="Graphic 2">
                <a:extLst>
                  <a:ext uri="{FF2B5EF4-FFF2-40B4-BE49-F238E27FC236}">
                    <a16:creationId xmlns:a16="http://schemas.microsoft.com/office/drawing/2014/main" id="{D45341E5-822A-D94B-A097-30C89EC92A75}"/>
                  </a:ext>
                </a:extLst>
              </p:cNvPr>
              <p:cNvGrpSpPr/>
              <p:nvPr/>
            </p:nvGrpSpPr>
            <p:grpSpPr>
              <a:xfrm>
                <a:off x="2615525" y="4709261"/>
                <a:ext cx="4196848" cy="677503"/>
                <a:chOff x="2615525" y="4709261"/>
                <a:chExt cx="4196848" cy="677503"/>
              </a:xfrm>
              <a:solidFill>
                <a:srgbClr val="000000"/>
              </a:solidFill>
            </p:grpSpPr>
            <p:sp>
              <p:nvSpPr>
                <p:cNvPr id="38" name="Freeform 37">
                  <a:extLst>
                    <a:ext uri="{FF2B5EF4-FFF2-40B4-BE49-F238E27FC236}">
                      <a16:creationId xmlns:a16="http://schemas.microsoft.com/office/drawing/2014/main" id="{A354C952-4FF3-A84C-BF98-CF6B6C199E77}"/>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647BB680-F64F-4A42-9046-93C4CA8B45A0}"/>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5DAA196-D7A4-1B49-8336-5898B0FB4438}"/>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7822B16-B9DA-6945-A54D-1948A7127382}"/>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DBF9D48-3C22-F645-84B3-61FE31A782A0}"/>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9181018-151B-2846-A033-EF91EC2C873B}"/>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251E5F9-0C9D-324F-9E50-572EBB91943D}"/>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5397872-9686-FB41-8127-F8E141B8D723}"/>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5D6FA8AC-E2AD-5A47-9938-A521DE5F346D}"/>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8CA81E4-ED1E-AF46-9412-273D5A09D3B4}"/>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0CF691D-07DF-BF42-9936-777827377B48}"/>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a:p>
              </p:txBody>
            </p:sp>
          </p:grpSp>
          <p:grpSp>
            <p:nvGrpSpPr>
              <p:cNvPr id="49" name="Graphic 2">
                <a:extLst>
                  <a:ext uri="{FF2B5EF4-FFF2-40B4-BE49-F238E27FC236}">
                    <a16:creationId xmlns:a16="http://schemas.microsoft.com/office/drawing/2014/main" id="{BDFA047C-6FD6-3A41-8D4A-3C5250ACA7AF}"/>
                  </a:ext>
                </a:extLst>
              </p:cNvPr>
              <p:cNvGrpSpPr/>
              <p:nvPr/>
            </p:nvGrpSpPr>
            <p:grpSpPr>
              <a:xfrm>
                <a:off x="2629793" y="5482737"/>
                <a:ext cx="4193044" cy="380086"/>
                <a:chOff x="2629793" y="5482737"/>
                <a:chExt cx="4193044" cy="380086"/>
              </a:xfrm>
              <a:solidFill>
                <a:srgbClr val="000000"/>
              </a:solidFill>
            </p:grpSpPr>
            <p:sp>
              <p:nvSpPr>
                <p:cNvPr id="50" name="Freeform 49">
                  <a:extLst>
                    <a:ext uri="{FF2B5EF4-FFF2-40B4-BE49-F238E27FC236}">
                      <a16:creationId xmlns:a16="http://schemas.microsoft.com/office/drawing/2014/main" id="{3FE2AFD0-BBDC-B148-BE71-DE988B54A572}"/>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D0070CE-714D-6946-AC42-A19565C82871}"/>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5CB341A-212A-0441-A8D8-AB7DD8DE409D}"/>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5C824F4A-8462-A14C-AFDE-6EEC07A0BE56}"/>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94837B7-C60C-F347-8E30-B3376113AB17}"/>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CE8AC33-FDB8-F141-A740-5755DC99E4B4}"/>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292D6E4-A5AA-2F43-9868-EAEEE4CC987D}"/>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48E353A-3193-9446-A553-976C0AD078F9}"/>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A0940654-0730-0B4A-AB66-E971953C0D44}"/>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3131A27-0D42-5949-A6F9-BD5852570579}"/>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39C2DAA-FF77-A54D-8A2E-82897F576210}"/>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E5088A73-D65A-AF4C-88A2-729005B6370F}"/>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A4C02EB-5ECB-694C-BC09-627501BCB180}"/>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31FED5A-4D5E-9247-9340-2C04095E507E}"/>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94C8A47-EF2F-7644-9ABD-74FC5536CC9C}"/>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CB81C53-47B5-5246-9203-3386F6D90642}"/>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grpSp>
        </p:grpSp>
        <p:grpSp>
          <p:nvGrpSpPr>
            <p:cNvPr id="66" name="Graphic 2">
              <a:extLst>
                <a:ext uri="{FF2B5EF4-FFF2-40B4-BE49-F238E27FC236}">
                  <a16:creationId xmlns:a16="http://schemas.microsoft.com/office/drawing/2014/main" id="{941AA1FE-CAC6-9146-9033-6ACCBFD4F02E}"/>
                </a:ext>
              </a:extLst>
            </p:cNvPr>
            <p:cNvGrpSpPr/>
            <p:nvPr/>
          </p:nvGrpSpPr>
          <p:grpSpPr>
            <a:xfrm>
              <a:off x="606516" y="4401391"/>
              <a:ext cx="1666563" cy="1693284"/>
              <a:chOff x="606516" y="4401391"/>
              <a:chExt cx="1666563" cy="1693284"/>
            </a:xfrm>
          </p:grpSpPr>
          <p:grpSp>
            <p:nvGrpSpPr>
              <p:cNvPr id="67" name="Graphic 2">
                <a:extLst>
                  <a:ext uri="{FF2B5EF4-FFF2-40B4-BE49-F238E27FC236}">
                    <a16:creationId xmlns:a16="http://schemas.microsoft.com/office/drawing/2014/main" id="{9C1B6D1C-F45C-E841-9294-F12ECDFD1C6B}"/>
                  </a:ext>
                </a:extLst>
              </p:cNvPr>
              <p:cNvGrpSpPr/>
              <p:nvPr/>
            </p:nvGrpSpPr>
            <p:grpSpPr>
              <a:xfrm>
                <a:off x="606516" y="4401391"/>
                <a:ext cx="1666563" cy="1693284"/>
                <a:chOff x="606516" y="4401391"/>
                <a:chExt cx="1666563" cy="1693284"/>
              </a:xfrm>
            </p:grpSpPr>
            <p:sp>
              <p:nvSpPr>
                <p:cNvPr id="68" name="Freeform 67">
                  <a:extLst>
                    <a:ext uri="{FF2B5EF4-FFF2-40B4-BE49-F238E27FC236}">
                      <a16:creationId xmlns:a16="http://schemas.microsoft.com/office/drawing/2014/main" id="{1CD2BE7B-BA27-E84E-9A05-0643F5A17CC1}"/>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A35AD43-D5D7-DB45-B56B-9EFE20685E11}"/>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grpSp>
            <p:nvGrpSpPr>
              <p:cNvPr id="70" name="Graphic 2">
                <a:extLst>
                  <a:ext uri="{FF2B5EF4-FFF2-40B4-BE49-F238E27FC236}">
                    <a16:creationId xmlns:a16="http://schemas.microsoft.com/office/drawing/2014/main" id="{74071AB9-B824-E147-9A00-4D687927EEF6}"/>
                  </a:ext>
                </a:extLst>
              </p:cNvPr>
              <p:cNvGrpSpPr/>
              <p:nvPr/>
            </p:nvGrpSpPr>
            <p:grpSpPr>
              <a:xfrm>
                <a:off x="879521" y="4954417"/>
                <a:ext cx="306297" cy="518817"/>
                <a:chOff x="879521" y="4954417"/>
                <a:chExt cx="306297" cy="518817"/>
              </a:xfrm>
              <a:solidFill>
                <a:srgbClr val="F1A0C2"/>
              </a:solidFill>
            </p:grpSpPr>
            <p:sp>
              <p:nvSpPr>
                <p:cNvPr id="71" name="Freeform 70">
                  <a:extLst>
                    <a:ext uri="{FF2B5EF4-FFF2-40B4-BE49-F238E27FC236}">
                      <a16:creationId xmlns:a16="http://schemas.microsoft.com/office/drawing/2014/main" id="{DF2854E5-B455-9B45-B0DD-6E92491E1F62}"/>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34D60AD4-F968-0243-B25A-845533E29020}"/>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19DB5423-F4F5-514F-BC50-32035B948409}"/>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70A1AC4-7D7E-0B49-A1C2-4D534E79B3E0}"/>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641466A-6AA5-6149-B38E-96C84E1860F6}"/>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76" name="Graphic 2">
                <a:extLst>
                  <a:ext uri="{FF2B5EF4-FFF2-40B4-BE49-F238E27FC236}">
                    <a16:creationId xmlns:a16="http://schemas.microsoft.com/office/drawing/2014/main" id="{EFADABA5-717F-9E4B-AC94-AEB5460D1AC6}"/>
                  </a:ext>
                </a:extLst>
              </p:cNvPr>
              <p:cNvGrpSpPr/>
              <p:nvPr/>
            </p:nvGrpSpPr>
            <p:grpSpPr>
              <a:xfrm>
                <a:off x="1305674" y="4681705"/>
                <a:ext cx="305346" cy="518817"/>
                <a:chOff x="1305674" y="4681705"/>
                <a:chExt cx="305346" cy="518817"/>
              </a:xfrm>
              <a:solidFill>
                <a:srgbClr val="F1A0C2"/>
              </a:solidFill>
            </p:grpSpPr>
            <p:sp>
              <p:nvSpPr>
                <p:cNvPr id="77" name="Freeform 76">
                  <a:extLst>
                    <a:ext uri="{FF2B5EF4-FFF2-40B4-BE49-F238E27FC236}">
                      <a16:creationId xmlns:a16="http://schemas.microsoft.com/office/drawing/2014/main" id="{FC594141-D81C-AB46-B86D-C08BC7912649}"/>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3DC8A20-2BD3-0D47-98D0-8801F500EAEE}"/>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DDB566F-6E87-E144-BFC3-BA66D845DFCF}"/>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0F10609C-D38C-6D47-8E53-482B88CEFD73}"/>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F7A115A3-083C-AE40-87AA-939A8DFFE72A}"/>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82" name="Graphic 2">
                <a:extLst>
                  <a:ext uri="{FF2B5EF4-FFF2-40B4-BE49-F238E27FC236}">
                    <a16:creationId xmlns:a16="http://schemas.microsoft.com/office/drawing/2014/main" id="{7DA387EF-F5E3-724A-B051-0FA35C37404D}"/>
                  </a:ext>
                </a:extLst>
              </p:cNvPr>
              <p:cNvGrpSpPr/>
              <p:nvPr/>
            </p:nvGrpSpPr>
            <p:grpSpPr>
              <a:xfrm>
                <a:off x="1725169" y="4951566"/>
                <a:ext cx="306297" cy="518817"/>
                <a:chOff x="1725169" y="4951566"/>
                <a:chExt cx="306297" cy="518817"/>
              </a:xfrm>
              <a:solidFill>
                <a:srgbClr val="F1A0C2"/>
              </a:solidFill>
            </p:grpSpPr>
            <p:sp>
              <p:nvSpPr>
                <p:cNvPr id="83" name="Freeform 82">
                  <a:extLst>
                    <a:ext uri="{FF2B5EF4-FFF2-40B4-BE49-F238E27FC236}">
                      <a16:creationId xmlns:a16="http://schemas.microsoft.com/office/drawing/2014/main" id="{A23DBF9C-4574-1943-AC12-46633D8729F8}"/>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0C75E13-63AE-AB40-AB20-BEFA2CFF8FFB}"/>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28028DD-4044-7644-8278-81FE67508895}"/>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EAA06F34-E5D3-FE40-B456-FCDA4D3F3CB4}"/>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3CDAE278-16DC-DC43-8A89-5C00DE92B076}"/>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88" name="Graphic 2">
                <a:extLst>
                  <a:ext uri="{FF2B5EF4-FFF2-40B4-BE49-F238E27FC236}">
                    <a16:creationId xmlns:a16="http://schemas.microsoft.com/office/drawing/2014/main" id="{DE979FF1-DCCC-6F47-B83A-0735B066CC61}"/>
                  </a:ext>
                </a:extLst>
              </p:cNvPr>
              <p:cNvGrpSpPr/>
              <p:nvPr/>
            </p:nvGrpSpPr>
            <p:grpSpPr>
              <a:xfrm>
                <a:off x="690225" y="4499263"/>
                <a:ext cx="1499146" cy="1498490"/>
                <a:chOff x="690225" y="4499263"/>
                <a:chExt cx="1499146" cy="1498490"/>
              </a:xfrm>
              <a:solidFill>
                <a:srgbClr val="000000"/>
              </a:solidFill>
            </p:grpSpPr>
            <p:grpSp>
              <p:nvGrpSpPr>
                <p:cNvPr id="89" name="Graphic 2">
                  <a:extLst>
                    <a:ext uri="{FF2B5EF4-FFF2-40B4-BE49-F238E27FC236}">
                      <a16:creationId xmlns:a16="http://schemas.microsoft.com/office/drawing/2014/main" id="{4BE90CC3-0EDA-5642-86AE-D9006A60FDEE}"/>
                    </a:ext>
                  </a:extLst>
                </p:cNvPr>
                <p:cNvGrpSpPr/>
                <p:nvPr/>
              </p:nvGrpSpPr>
              <p:grpSpPr>
                <a:xfrm>
                  <a:off x="690225" y="4499263"/>
                  <a:ext cx="1499146" cy="1498490"/>
                  <a:chOff x="690225" y="4499263"/>
                  <a:chExt cx="1499146" cy="1498490"/>
                </a:xfrm>
                <a:solidFill>
                  <a:srgbClr val="000000"/>
                </a:solidFill>
              </p:grpSpPr>
              <p:sp>
                <p:nvSpPr>
                  <p:cNvPr id="90" name="Freeform 89">
                    <a:extLst>
                      <a:ext uri="{FF2B5EF4-FFF2-40B4-BE49-F238E27FC236}">
                        <a16:creationId xmlns:a16="http://schemas.microsoft.com/office/drawing/2014/main" id="{5D27D584-0AB6-694D-BE18-80F6112C128E}"/>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84C0E90-064B-B244-A63E-C93A2108602C}"/>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92" name="Freeform 91">
                  <a:extLst>
                    <a:ext uri="{FF2B5EF4-FFF2-40B4-BE49-F238E27FC236}">
                      <a16:creationId xmlns:a16="http://schemas.microsoft.com/office/drawing/2014/main" id="{949A8610-70E9-7D47-8E68-FE7EA5FD1042}"/>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05FF2A5-0FFF-3146-810A-B8FCE4A2BF8F}"/>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FF32003-F8D6-D74B-B271-CB0D52222A33}"/>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sp>
        <p:nvSpPr>
          <p:cNvPr id="167" name="Freeform 166">
            <a:extLst>
              <a:ext uri="{FF2B5EF4-FFF2-40B4-BE49-F238E27FC236}">
                <a16:creationId xmlns:a16="http://schemas.microsoft.com/office/drawing/2014/main" id="{4BF28909-9B4A-6F4C-A0B2-252D0AB2C9AF}"/>
              </a:ext>
            </a:extLst>
          </p:cNvPr>
          <p:cNvSpPr/>
          <p:nvPr userDrawn="1"/>
        </p:nvSpPr>
        <p:spPr>
          <a:xfrm>
            <a:off x="3973" y="2743950"/>
            <a:ext cx="7582294" cy="6839122"/>
          </a:xfrm>
          <a:custGeom>
            <a:avLst/>
            <a:gdLst>
              <a:gd name="connsiteX0" fmla="*/ 747205 w 7582294"/>
              <a:gd name="connsiteY0" fmla="*/ 6839123 h 6839122"/>
              <a:gd name="connsiteX1" fmla="*/ 7582295 w 7582294"/>
              <a:gd name="connsiteY1" fmla="*/ 6839123 h 6839122"/>
              <a:gd name="connsiteX2" fmla="*/ 7582295 w 7582294"/>
              <a:gd name="connsiteY2" fmla="*/ 1568269 h 6839122"/>
              <a:gd name="connsiteX3" fmla="*/ 6014389 w 7582294"/>
              <a:gd name="connsiteY3" fmla="*/ 0 h 6839122"/>
              <a:gd name="connsiteX4" fmla="*/ 0 w 7582294"/>
              <a:gd name="connsiteY4" fmla="*/ 0 h 6839122"/>
              <a:gd name="connsiteX5" fmla="*/ 0 w 7582294"/>
              <a:gd name="connsiteY5" fmla="*/ 6091745 h 6839122"/>
              <a:gd name="connsiteX6" fmla="*/ 747205 w 7582294"/>
              <a:gd name="connsiteY6" fmla="*/ 6839123 h 683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2294" h="6839122">
                <a:moveTo>
                  <a:pt x="747205" y="6839123"/>
                </a:moveTo>
                <a:lnTo>
                  <a:pt x="7582295" y="6839123"/>
                </a:lnTo>
                <a:lnTo>
                  <a:pt x="7582295" y="1568269"/>
                </a:lnTo>
                <a:cubicBezTo>
                  <a:pt x="7582295" y="703271"/>
                  <a:pt x="6879187" y="0"/>
                  <a:pt x="6014389" y="0"/>
                </a:cubicBezTo>
                <a:lnTo>
                  <a:pt x="0" y="0"/>
                </a:lnTo>
                <a:lnTo>
                  <a:pt x="0" y="6091745"/>
                </a:lnTo>
                <a:cubicBezTo>
                  <a:pt x="0" y="6503415"/>
                  <a:pt x="335630" y="6839123"/>
                  <a:pt x="747205" y="6839123"/>
                </a:cubicBezTo>
                <a:close/>
              </a:path>
            </a:pathLst>
          </a:custGeom>
          <a:solidFill>
            <a:srgbClr val="B2DEDD"/>
          </a:solidFill>
          <a:ln w="24491"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CA643F67-E5F2-1544-BF7A-08C93DAA7D0C}"/>
              </a:ext>
            </a:extLst>
          </p:cNvPr>
          <p:cNvSpPr/>
          <p:nvPr userDrawn="1"/>
        </p:nvSpPr>
        <p:spPr>
          <a:xfrm>
            <a:off x="0" y="8912587"/>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grpSp>
        <p:nvGrpSpPr>
          <p:cNvPr id="205" name="Graphic 95">
            <a:extLst>
              <a:ext uri="{FF2B5EF4-FFF2-40B4-BE49-F238E27FC236}">
                <a16:creationId xmlns:a16="http://schemas.microsoft.com/office/drawing/2014/main" id="{B84F31ED-F15C-5F46-9DA1-696573F21F9E}"/>
              </a:ext>
            </a:extLst>
          </p:cNvPr>
          <p:cNvGrpSpPr/>
          <p:nvPr userDrawn="1"/>
        </p:nvGrpSpPr>
        <p:grpSpPr>
          <a:xfrm>
            <a:off x="584588" y="9078286"/>
            <a:ext cx="1509109" cy="423922"/>
            <a:chOff x="584588" y="9078286"/>
            <a:chExt cx="1509109" cy="423922"/>
          </a:xfrm>
          <a:solidFill>
            <a:srgbClr val="000000"/>
          </a:solidFill>
        </p:grpSpPr>
        <p:sp>
          <p:nvSpPr>
            <p:cNvPr id="210" name="Freeform 209">
              <a:extLst>
                <a:ext uri="{FF2B5EF4-FFF2-40B4-BE49-F238E27FC236}">
                  <a16:creationId xmlns:a16="http://schemas.microsoft.com/office/drawing/2014/main" id="{A9B6F488-3DDA-D548-9F8E-265AB7309C0E}"/>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BCD6555B-9B89-4C4F-BA68-84C484D32D72}"/>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grpSp>
      <p:sp>
        <p:nvSpPr>
          <p:cNvPr id="212" name="Text Placeholder 23">
            <a:extLst>
              <a:ext uri="{FF2B5EF4-FFF2-40B4-BE49-F238E27FC236}">
                <a16:creationId xmlns:a16="http://schemas.microsoft.com/office/drawing/2014/main" id="{3E9B66E9-90B0-B740-9ADE-16E8FAFF0E35}"/>
              </a:ext>
            </a:extLst>
          </p:cNvPr>
          <p:cNvSpPr>
            <a:spLocks noGrp="1"/>
          </p:cNvSpPr>
          <p:nvPr>
            <p:ph type="body" sz="quarter" idx="16" hasCustomPrompt="1"/>
          </p:nvPr>
        </p:nvSpPr>
        <p:spPr>
          <a:xfrm>
            <a:off x="3261956" y="4969116"/>
            <a:ext cx="3932123" cy="1224685"/>
          </a:xfrm>
        </p:spPr>
        <p:txBody>
          <a:bodyPr>
            <a:noAutofit/>
          </a:bodyPr>
          <a:lstStyle>
            <a:lvl1pPr marL="0" indent="0" algn="l">
              <a:buNone/>
              <a:defRPr sz="3600" b="1" i="0">
                <a:solidFill>
                  <a:schemeClr val="tx1"/>
                </a:solidFill>
                <a:latin typeface="Calibri" panose="020F0502020204030204" pitchFamily="34" charset="0"/>
                <a:cs typeface="Calibri" panose="020F0502020204030204" pitchFamily="34" charset="0"/>
              </a:defRPr>
            </a:lvl1pPr>
          </a:lstStyle>
          <a:p>
            <a:pPr lvl="0"/>
            <a:r>
              <a:rPr lang="en-US"/>
              <a:t>guide to            ethical food entrepreneurship </a:t>
            </a:r>
          </a:p>
        </p:txBody>
      </p:sp>
      <p:sp>
        <p:nvSpPr>
          <p:cNvPr id="213" name="Text Placeholder 23">
            <a:extLst>
              <a:ext uri="{FF2B5EF4-FFF2-40B4-BE49-F238E27FC236}">
                <a16:creationId xmlns:a16="http://schemas.microsoft.com/office/drawing/2014/main" id="{8ACDDA60-A214-3D48-A4BA-913267F8AFB9}"/>
              </a:ext>
            </a:extLst>
          </p:cNvPr>
          <p:cNvSpPr>
            <a:spLocks noGrp="1"/>
          </p:cNvSpPr>
          <p:nvPr>
            <p:ph type="body" sz="quarter" idx="17" hasCustomPrompt="1"/>
          </p:nvPr>
        </p:nvSpPr>
        <p:spPr>
          <a:xfrm>
            <a:off x="628918" y="9117549"/>
            <a:ext cx="1230818"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2022 – 2024</a:t>
            </a:r>
          </a:p>
          <a:p>
            <a:pPr lvl="0"/>
            <a:r>
              <a:rPr lang="en-US"/>
              <a:t>Document Name</a:t>
            </a:r>
          </a:p>
        </p:txBody>
      </p:sp>
      <p:sp>
        <p:nvSpPr>
          <p:cNvPr id="214" name="Text Placeholder 23">
            <a:extLst>
              <a:ext uri="{FF2B5EF4-FFF2-40B4-BE49-F238E27FC236}">
                <a16:creationId xmlns:a16="http://schemas.microsoft.com/office/drawing/2014/main" id="{1C8E529D-2E72-8E4F-93BF-CB5C0A0BCDD9}"/>
              </a:ext>
            </a:extLst>
          </p:cNvPr>
          <p:cNvSpPr>
            <a:spLocks noGrp="1"/>
          </p:cNvSpPr>
          <p:nvPr>
            <p:ph type="body" sz="quarter" idx="18" hasCustomPrompt="1"/>
          </p:nvPr>
        </p:nvSpPr>
        <p:spPr>
          <a:xfrm>
            <a:off x="2193185" y="9111019"/>
            <a:ext cx="1779692"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By</a:t>
            </a:r>
          </a:p>
          <a:p>
            <a:pPr lvl="0"/>
            <a:r>
              <a:rPr lang="en-US"/>
              <a:t>Partner Name</a:t>
            </a:r>
          </a:p>
        </p:txBody>
      </p:sp>
      <p:sp>
        <p:nvSpPr>
          <p:cNvPr id="215" name="Freeform 214">
            <a:extLst>
              <a:ext uri="{FF2B5EF4-FFF2-40B4-BE49-F238E27FC236}">
                <a16:creationId xmlns:a16="http://schemas.microsoft.com/office/drawing/2014/main" id="{F6F0BFBA-5DB3-FF43-85E4-C0819ED34EFB}"/>
              </a:ext>
            </a:extLst>
          </p:cNvPr>
          <p:cNvSpPr/>
          <p:nvPr userDrawn="1"/>
        </p:nvSpPr>
        <p:spPr>
          <a:xfrm>
            <a:off x="3420175" y="6967558"/>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Tree>
    <p:extLst>
      <p:ext uri="{BB962C8B-B14F-4D97-AF65-F5344CB8AC3E}">
        <p14:creationId xmlns:p14="http://schemas.microsoft.com/office/powerpoint/2010/main" val="32041387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7063554"/>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ts val="122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 name="Freeform 3">
            <a:extLst>
              <a:ext uri="{FF2B5EF4-FFF2-40B4-BE49-F238E27FC236}">
                <a16:creationId xmlns:a16="http://schemas.microsoft.com/office/drawing/2014/main" id="{38A61DC4-4CFF-364A-2298-2DDC9E1F6E6C}"/>
              </a:ext>
            </a:extLst>
          </p:cNvPr>
          <p:cNvSpPr/>
          <p:nvPr userDrawn="1"/>
        </p:nvSpPr>
        <p:spPr>
          <a:xfrm>
            <a:off x="0" y="9546045"/>
            <a:ext cx="2363191" cy="478446"/>
          </a:xfrm>
          <a:custGeom>
            <a:avLst/>
            <a:gdLst>
              <a:gd name="connsiteX0" fmla="*/ 0 w 3240000"/>
              <a:gd name="connsiteY0" fmla="*/ 0 h 655963"/>
              <a:gd name="connsiteX1" fmla="*/ 2882013 w 3240000"/>
              <a:gd name="connsiteY1" fmla="*/ 0 h 655963"/>
              <a:gd name="connsiteX2" fmla="*/ 3240000 w 3240000"/>
              <a:gd name="connsiteY2" fmla="*/ 354938 h 655963"/>
              <a:gd name="connsiteX3" fmla="*/ 3240000 w 3240000"/>
              <a:gd name="connsiteY3" fmla="*/ 655963 h 655963"/>
              <a:gd name="connsiteX4" fmla="*/ 0 w 3240000"/>
              <a:gd name="connsiteY4" fmla="*/ 655963 h 655963"/>
              <a:gd name="connsiteX5" fmla="*/ 0 w 3240000"/>
              <a:gd name="connsiteY5" fmla="*/ 0 h 6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0000" h="655963">
                <a:moveTo>
                  <a:pt x="0" y="0"/>
                </a:moveTo>
                <a:lnTo>
                  <a:pt x="2882013" y="0"/>
                </a:lnTo>
                <a:cubicBezTo>
                  <a:pt x="3079133" y="0"/>
                  <a:pt x="3240000" y="159498"/>
                  <a:pt x="3240000" y="354938"/>
                </a:cubicBezTo>
                <a:lnTo>
                  <a:pt x="3240000" y="655963"/>
                </a:lnTo>
                <a:lnTo>
                  <a:pt x="0" y="65596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4">
            <a:extLst>
              <a:ext uri="{FF2B5EF4-FFF2-40B4-BE49-F238E27FC236}">
                <a16:creationId xmlns:a16="http://schemas.microsoft.com/office/drawing/2014/main" id="{932479A4-B1E9-72E7-E63C-5CF05859F749}"/>
              </a:ext>
            </a:extLst>
          </p:cNvPr>
          <p:cNvSpPr>
            <a:spLocks noGrp="1"/>
          </p:cNvSpPr>
          <p:nvPr>
            <p:ph type="pic" sz="quarter" idx="45"/>
          </p:nvPr>
        </p:nvSpPr>
        <p:spPr>
          <a:xfrm rot="5400000">
            <a:off x="2251283" y="2200363"/>
            <a:ext cx="6261518" cy="3115967"/>
          </a:xfrm>
          <a:custGeom>
            <a:avLst/>
            <a:gdLst>
              <a:gd name="connsiteX0" fmla="*/ 0 w 5529871"/>
              <a:gd name="connsiteY0" fmla="*/ 0 h 2751872"/>
              <a:gd name="connsiteX1" fmla="*/ 2464916 w 5529871"/>
              <a:gd name="connsiteY1" fmla="*/ 0 h 2751872"/>
              <a:gd name="connsiteX2" fmla="*/ 2532001 w 5529871"/>
              <a:gd name="connsiteY2" fmla="*/ 0 h 2751872"/>
              <a:gd name="connsiteX3" fmla="*/ 4996917 w 5529871"/>
              <a:gd name="connsiteY3" fmla="*/ 0 h 2751872"/>
              <a:gd name="connsiteX4" fmla="*/ 5529871 w 5529871"/>
              <a:gd name="connsiteY4" fmla="*/ 532801 h 2751872"/>
              <a:gd name="connsiteX5" fmla="*/ 5529871 w 5529871"/>
              <a:gd name="connsiteY5" fmla="*/ 2751872 h 2751872"/>
              <a:gd name="connsiteX6" fmla="*/ 3247519 w 5529871"/>
              <a:gd name="connsiteY6" fmla="*/ 2751872 h 2751872"/>
              <a:gd name="connsiteX7" fmla="*/ 3089867 w 5529871"/>
              <a:gd name="connsiteY7" fmla="*/ 2735967 h 2751872"/>
              <a:gd name="connsiteX8" fmla="*/ 3064955 w 5529871"/>
              <a:gd name="connsiteY8" fmla="*/ 2728230 h 2751872"/>
              <a:gd name="connsiteX9" fmla="*/ 3064955 w 5529871"/>
              <a:gd name="connsiteY9" fmla="*/ 2751872 h 2751872"/>
              <a:gd name="connsiteX10" fmla="*/ 782602 w 5529871"/>
              <a:gd name="connsiteY10" fmla="*/ 2751872 h 2751872"/>
              <a:gd name="connsiteX11" fmla="*/ 0 w 5529871"/>
              <a:gd name="connsiteY11"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9871" h="2751872">
                <a:moveTo>
                  <a:pt x="0" y="0"/>
                </a:moveTo>
                <a:lnTo>
                  <a:pt x="2464916" y="0"/>
                </a:lnTo>
                <a:lnTo>
                  <a:pt x="2532001" y="0"/>
                </a:lnTo>
                <a:lnTo>
                  <a:pt x="4996917" y="0"/>
                </a:lnTo>
                <a:cubicBezTo>
                  <a:pt x="5291445" y="0"/>
                  <a:pt x="5529871" y="238358"/>
                  <a:pt x="5529871" y="532801"/>
                </a:cubicBezTo>
                <a:lnTo>
                  <a:pt x="5529871" y="2751872"/>
                </a:lnTo>
                <a:lnTo>
                  <a:pt x="3247519" y="2751872"/>
                </a:lnTo>
                <a:cubicBezTo>
                  <a:pt x="3193522" y="2751872"/>
                  <a:pt x="3140796" y="2746395"/>
                  <a:pt x="3089867" y="2735967"/>
                </a:cubicBezTo>
                <a:lnTo>
                  <a:pt x="3064955" y="2728230"/>
                </a:lnTo>
                <a:lnTo>
                  <a:pt x="3064955" y="2751872"/>
                </a:lnTo>
                <a:lnTo>
                  <a:pt x="782602" y="2751872"/>
                </a:lnTo>
                <a:cubicBezTo>
                  <a:pt x="350629" y="2751872"/>
                  <a:pt x="0" y="2401345"/>
                  <a:pt x="0" y="196949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21074614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0" y="228027"/>
            <a:ext cx="2454099" cy="9755751"/>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50" name="Rectangle 49">
            <a:extLst>
              <a:ext uri="{FF2B5EF4-FFF2-40B4-BE49-F238E27FC236}">
                <a16:creationId xmlns:a16="http://schemas.microsoft.com/office/drawing/2014/main" id="{EB5A765F-5909-294C-880F-7DE7AA4C4233}"/>
              </a:ext>
            </a:extLst>
          </p:cNvPr>
          <p:cNvSpPr/>
          <p:nvPr userDrawn="1"/>
        </p:nvSpPr>
        <p:spPr>
          <a:xfrm>
            <a:off x="326600" y="8850310"/>
            <a:ext cx="2454100" cy="407192"/>
          </a:xfrm>
          <a:prstGeom prst="rect">
            <a:avLst/>
          </a:prstGeom>
          <a:solidFill>
            <a:srgbClr val="B2DE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spTree>
    <p:extLst>
      <p:ext uri="{BB962C8B-B14F-4D97-AF65-F5344CB8AC3E}">
        <p14:creationId xmlns:p14="http://schemas.microsoft.com/office/powerpoint/2010/main" val="336980237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1" y="529354"/>
            <a:ext cx="1819744" cy="723401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2" name="Freeform 1">
            <a:extLst>
              <a:ext uri="{FF2B5EF4-FFF2-40B4-BE49-F238E27FC236}">
                <a16:creationId xmlns:a16="http://schemas.microsoft.com/office/drawing/2014/main" id="{7C0FC3EC-87D2-C70D-8B5A-BC200EBC1117}"/>
              </a:ext>
            </a:extLst>
          </p:cNvPr>
          <p:cNvSpPr/>
          <p:nvPr userDrawn="1"/>
        </p:nvSpPr>
        <p:spPr>
          <a:xfrm>
            <a:off x="326601" y="3020333"/>
            <a:ext cx="1819744" cy="723401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8" name="Text Placeholder 32">
            <a:extLst>
              <a:ext uri="{FF2B5EF4-FFF2-40B4-BE49-F238E27FC236}">
                <a16:creationId xmlns:a16="http://schemas.microsoft.com/office/drawing/2014/main" id="{AFC4C041-4471-1645-B54C-0FB50A90D6A6}"/>
              </a:ext>
            </a:extLst>
          </p:cNvPr>
          <p:cNvSpPr>
            <a:spLocks noGrp="1"/>
          </p:cNvSpPr>
          <p:nvPr>
            <p:ph type="body" sz="quarter" idx="11" hasCustomPrompt="1"/>
          </p:nvPr>
        </p:nvSpPr>
        <p:spPr>
          <a:xfrm>
            <a:off x="1479589" y="3999491"/>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01</a:t>
            </a:r>
            <a:endParaRPr lang="en-US"/>
          </a:p>
        </p:txBody>
      </p:sp>
      <p:sp>
        <p:nvSpPr>
          <p:cNvPr id="39" name="Text Placeholder 32">
            <a:extLst>
              <a:ext uri="{FF2B5EF4-FFF2-40B4-BE49-F238E27FC236}">
                <a16:creationId xmlns:a16="http://schemas.microsoft.com/office/drawing/2014/main" id="{84498D42-7EBE-2D45-859D-69134CB9C2D1}"/>
              </a:ext>
            </a:extLst>
          </p:cNvPr>
          <p:cNvSpPr>
            <a:spLocks noGrp="1"/>
          </p:cNvSpPr>
          <p:nvPr>
            <p:ph type="body" sz="quarter" idx="48" hasCustomPrompt="1"/>
          </p:nvPr>
        </p:nvSpPr>
        <p:spPr>
          <a:xfrm>
            <a:off x="2248804" y="3999491"/>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0" name="Text Placeholder 32">
            <a:extLst>
              <a:ext uri="{FF2B5EF4-FFF2-40B4-BE49-F238E27FC236}">
                <a16:creationId xmlns:a16="http://schemas.microsoft.com/office/drawing/2014/main" id="{26FF1950-4496-1645-B75F-49EF6F14F04F}"/>
              </a:ext>
            </a:extLst>
          </p:cNvPr>
          <p:cNvSpPr>
            <a:spLocks noGrp="1"/>
          </p:cNvSpPr>
          <p:nvPr>
            <p:ph type="body" sz="quarter" idx="13" hasCustomPrompt="1"/>
          </p:nvPr>
        </p:nvSpPr>
        <p:spPr>
          <a:xfrm>
            <a:off x="1479589" y="4474733"/>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02</a:t>
            </a:r>
            <a:endParaRPr lang="en-US"/>
          </a:p>
        </p:txBody>
      </p:sp>
      <p:sp>
        <p:nvSpPr>
          <p:cNvPr id="41" name="Text Placeholder 32">
            <a:extLst>
              <a:ext uri="{FF2B5EF4-FFF2-40B4-BE49-F238E27FC236}">
                <a16:creationId xmlns:a16="http://schemas.microsoft.com/office/drawing/2014/main" id="{3372917F-6B26-7E44-BE50-63603C24244A}"/>
              </a:ext>
            </a:extLst>
          </p:cNvPr>
          <p:cNvSpPr>
            <a:spLocks noGrp="1"/>
          </p:cNvSpPr>
          <p:nvPr>
            <p:ph type="body" sz="quarter" idx="14" hasCustomPrompt="1"/>
          </p:nvPr>
        </p:nvSpPr>
        <p:spPr>
          <a:xfrm>
            <a:off x="2248804" y="4474733"/>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2" name="Text Placeholder 32">
            <a:extLst>
              <a:ext uri="{FF2B5EF4-FFF2-40B4-BE49-F238E27FC236}">
                <a16:creationId xmlns:a16="http://schemas.microsoft.com/office/drawing/2014/main" id="{AF173301-3788-A541-90F5-BC73B536FC86}"/>
              </a:ext>
            </a:extLst>
          </p:cNvPr>
          <p:cNvSpPr>
            <a:spLocks noGrp="1"/>
          </p:cNvSpPr>
          <p:nvPr>
            <p:ph type="body" sz="quarter" idx="15" hasCustomPrompt="1"/>
          </p:nvPr>
        </p:nvSpPr>
        <p:spPr>
          <a:xfrm>
            <a:off x="1479589" y="499085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03</a:t>
            </a:r>
            <a:endParaRPr lang="en-US"/>
          </a:p>
        </p:txBody>
      </p:sp>
      <p:sp>
        <p:nvSpPr>
          <p:cNvPr id="43" name="Text Placeholder 32">
            <a:extLst>
              <a:ext uri="{FF2B5EF4-FFF2-40B4-BE49-F238E27FC236}">
                <a16:creationId xmlns:a16="http://schemas.microsoft.com/office/drawing/2014/main" id="{F2F6DF8D-9960-794E-9897-1F6A288616B6}"/>
              </a:ext>
            </a:extLst>
          </p:cNvPr>
          <p:cNvSpPr>
            <a:spLocks noGrp="1"/>
          </p:cNvSpPr>
          <p:nvPr>
            <p:ph type="body" sz="quarter" idx="19" hasCustomPrompt="1"/>
          </p:nvPr>
        </p:nvSpPr>
        <p:spPr>
          <a:xfrm>
            <a:off x="2248804" y="4990857"/>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4" name="Text Placeholder 32">
            <a:extLst>
              <a:ext uri="{FF2B5EF4-FFF2-40B4-BE49-F238E27FC236}">
                <a16:creationId xmlns:a16="http://schemas.microsoft.com/office/drawing/2014/main" id="{DECEE95D-DA36-FC47-8C29-431CF7E005BF}"/>
              </a:ext>
            </a:extLst>
          </p:cNvPr>
          <p:cNvSpPr>
            <a:spLocks noGrp="1"/>
          </p:cNvSpPr>
          <p:nvPr>
            <p:ph type="body" sz="quarter" idx="17" hasCustomPrompt="1"/>
          </p:nvPr>
        </p:nvSpPr>
        <p:spPr>
          <a:xfrm>
            <a:off x="1479589" y="5476822"/>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04</a:t>
            </a:r>
            <a:endParaRPr lang="en-US"/>
          </a:p>
        </p:txBody>
      </p:sp>
      <p:sp>
        <p:nvSpPr>
          <p:cNvPr id="45" name="Text Placeholder 32">
            <a:extLst>
              <a:ext uri="{FF2B5EF4-FFF2-40B4-BE49-F238E27FC236}">
                <a16:creationId xmlns:a16="http://schemas.microsoft.com/office/drawing/2014/main" id="{6A395E06-9B02-644F-9C08-C998D6E7DCFC}"/>
              </a:ext>
            </a:extLst>
          </p:cNvPr>
          <p:cNvSpPr>
            <a:spLocks noGrp="1"/>
          </p:cNvSpPr>
          <p:nvPr>
            <p:ph type="body" sz="quarter" idx="20" hasCustomPrompt="1"/>
          </p:nvPr>
        </p:nvSpPr>
        <p:spPr>
          <a:xfrm>
            <a:off x="2248804" y="5476822"/>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50" name="Rectangle 49">
            <a:extLst>
              <a:ext uri="{FF2B5EF4-FFF2-40B4-BE49-F238E27FC236}">
                <a16:creationId xmlns:a16="http://schemas.microsoft.com/office/drawing/2014/main" id="{EB5A765F-5909-294C-880F-7DE7AA4C4233}"/>
              </a:ext>
            </a:extLst>
          </p:cNvPr>
          <p:cNvSpPr/>
          <p:nvPr userDrawn="1"/>
        </p:nvSpPr>
        <p:spPr>
          <a:xfrm>
            <a:off x="326601" y="9035850"/>
            <a:ext cx="2617035" cy="4071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51" name="Picture 50">
            <a:extLst>
              <a:ext uri="{FF2B5EF4-FFF2-40B4-BE49-F238E27FC236}">
                <a16:creationId xmlns:a16="http://schemas.microsoft.com/office/drawing/2014/main" id="{2CFEF3CB-DDBB-614D-ABAE-AE1A4B01512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44449"/>
          <a:stretch/>
        </p:blipFill>
        <p:spPr bwMode="auto">
          <a:xfrm>
            <a:off x="780686" y="9114831"/>
            <a:ext cx="1184829" cy="272079"/>
          </a:xfrm>
          <a:prstGeom prst="rect">
            <a:avLst/>
          </a:prstGeom>
          <a:ln>
            <a:noFill/>
          </a:ln>
          <a:extLst>
            <a:ext uri="{53640926-AAD7-44D8-BBD7-CCE9431645EC}">
              <a14:shadowObscured xmlns:a14="http://schemas.microsoft.com/office/drawing/2010/main"/>
            </a:ext>
          </a:extLst>
        </p:spPr>
      </p:pic>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sp>
        <p:nvSpPr>
          <p:cNvPr id="70" name="Text Placeholder 32">
            <a:extLst>
              <a:ext uri="{FF2B5EF4-FFF2-40B4-BE49-F238E27FC236}">
                <a16:creationId xmlns:a16="http://schemas.microsoft.com/office/drawing/2014/main" id="{56631D66-C58B-0746-8216-946534D113C1}"/>
              </a:ext>
            </a:extLst>
          </p:cNvPr>
          <p:cNvSpPr>
            <a:spLocks noGrp="1"/>
          </p:cNvSpPr>
          <p:nvPr>
            <p:ph type="body" sz="quarter" idx="51" hasCustomPrompt="1"/>
          </p:nvPr>
        </p:nvSpPr>
        <p:spPr>
          <a:xfrm>
            <a:off x="1485762" y="5951078"/>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05</a:t>
            </a:r>
            <a:endParaRPr lang="en-US"/>
          </a:p>
        </p:txBody>
      </p:sp>
      <p:sp>
        <p:nvSpPr>
          <p:cNvPr id="71" name="Text Placeholder 32">
            <a:extLst>
              <a:ext uri="{FF2B5EF4-FFF2-40B4-BE49-F238E27FC236}">
                <a16:creationId xmlns:a16="http://schemas.microsoft.com/office/drawing/2014/main" id="{8C696F4C-F102-3742-9AD7-77D3C0C4D464}"/>
              </a:ext>
            </a:extLst>
          </p:cNvPr>
          <p:cNvSpPr>
            <a:spLocks noGrp="1"/>
          </p:cNvSpPr>
          <p:nvPr>
            <p:ph type="body" sz="quarter" idx="52" hasCustomPrompt="1"/>
          </p:nvPr>
        </p:nvSpPr>
        <p:spPr>
          <a:xfrm>
            <a:off x="2254977" y="5951078"/>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21" name="Slide Number Placeholder 5">
            <a:extLst>
              <a:ext uri="{FF2B5EF4-FFF2-40B4-BE49-F238E27FC236}">
                <a16:creationId xmlns:a16="http://schemas.microsoft.com/office/drawing/2014/main" id="{891D65A2-F0A7-6546-AC37-162038FB25D7}"/>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grpSp>
        <p:nvGrpSpPr>
          <p:cNvPr id="27" name="Group 26">
            <a:extLst>
              <a:ext uri="{FF2B5EF4-FFF2-40B4-BE49-F238E27FC236}">
                <a16:creationId xmlns:a16="http://schemas.microsoft.com/office/drawing/2014/main" id="{A475010C-67D1-28BE-89C5-20B8329DA89E}"/>
              </a:ext>
            </a:extLst>
          </p:cNvPr>
          <p:cNvGrpSpPr/>
          <p:nvPr userDrawn="1"/>
        </p:nvGrpSpPr>
        <p:grpSpPr>
          <a:xfrm>
            <a:off x="1479589" y="3483320"/>
            <a:ext cx="5624564" cy="2816158"/>
            <a:chOff x="1601136" y="3338252"/>
            <a:chExt cx="5073881" cy="2039186"/>
          </a:xfrm>
        </p:grpSpPr>
        <p:cxnSp>
          <p:nvCxnSpPr>
            <p:cNvPr id="3" name="Straight Connector 2">
              <a:extLst>
                <a:ext uri="{FF2B5EF4-FFF2-40B4-BE49-F238E27FC236}">
                  <a16:creationId xmlns:a16="http://schemas.microsoft.com/office/drawing/2014/main" id="{38AFE722-994A-2C43-8F0D-18DA99890C3D}"/>
                </a:ext>
              </a:extLst>
            </p:cNvPr>
            <p:cNvCxnSpPr>
              <a:cxnSpLocks/>
            </p:cNvCxnSpPr>
            <p:nvPr userDrawn="1"/>
          </p:nvCxnSpPr>
          <p:spPr>
            <a:xfrm flipH="1">
              <a:off x="1635017" y="3338252"/>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DB27BDE-51AC-8246-912E-0BCBB4C083BA}"/>
                </a:ext>
              </a:extLst>
            </p:cNvPr>
            <p:cNvCxnSpPr>
              <a:cxnSpLocks/>
            </p:cNvCxnSpPr>
            <p:nvPr userDrawn="1"/>
          </p:nvCxnSpPr>
          <p:spPr>
            <a:xfrm flipH="1">
              <a:off x="1601136" y="3901093"/>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DA1FF14-6A24-B347-BBFC-A3F15D881E93}"/>
                </a:ext>
              </a:extLst>
            </p:cNvPr>
            <p:cNvCxnSpPr>
              <a:cxnSpLocks/>
            </p:cNvCxnSpPr>
            <p:nvPr userDrawn="1"/>
          </p:nvCxnSpPr>
          <p:spPr>
            <a:xfrm flipH="1">
              <a:off x="1635017" y="4397907"/>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F91A824B-2F0F-974B-810C-0DE26718806E}"/>
                </a:ext>
              </a:extLst>
            </p:cNvPr>
            <p:cNvCxnSpPr>
              <a:cxnSpLocks/>
            </p:cNvCxnSpPr>
            <p:nvPr userDrawn="1"/>
          </p:nvCxnSpPr>
          <p:spPr>
            <a:xfrm flipH="1">
              <a:off x="1607309" y="4871747"/>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876909D-34BF-7B43-8025-CA1798A8EF2C}"/>
                </a:ext>
              </a:extLst>
            </p:cNvPr>
            <p:cNvCxnSpPr>
              <a:cxnSpLocks/>
            </p:cNvCxnSpPr>
            <p:nvPr userDrawn="1"/>
          </p:nvCxnSpPr>
          <p:spPr>
            <a:xfrm flipH="1">
              <a:off x="1607309" y="5377438"/>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grpSp>
      <p:sp>
        <p:nvSpPr>
          <p:cNvPr id="28" name="Rectangle 27">
            <a:extLst>
              <a:ext uri="{FF2B5EF4-FFF2-40B4-BE49-F238E27FC236}">
                <a16:creationId xmlns:a16="http://schemas.microsoft.com/office/drawing/2014/main" id="{0379679A-0F99-A328-0D29-24DB75A33890}"/>
              </a:ext>
            </a:extLst>
          </p:cNvPr>
          <p:cNvSpPr/>
          <p:nvPr userDrawn="1"/>
        </p:nvSpPr>
        <p:spPr>
          <a:xfrm>
            <a:off x="2496762" y="9079037"/>
            <a:ext cx="3798570" cy="415498"/>
          </a:xfrm>
          <a:prstGeom prst="rect">
            <a:avLst/>
          </a:prstGeom>
        </p:spPr>
        <p:txBody>
          <a:bodyPr wrap="square">
            <a:spAutoFit/>
          </a:bodyPr>
          <a:lstStyle/>
          <a:p>
            <a:pPr marL="0" marR="0" indent="0" algn="just"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p>
        </p:txBody>
      </p:sp>
    </p:spTree>
    <p:extLst>
      <p:ext uri="{BB962C8B-B14F-4D97-AF65-F5344CB8AC3E}">
        <p14:creationId xmlns:p14="http://schemas.microsoft.com/office/powerpoint/2010/main" val="215259103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quote/photo slide 1">
    <p:spTree>
      <p:nvGrpSpPr>
        <p:cNvPr id="1" name=""/>
        <p:cNvGrpSpPr/>
        <p:nvPr/>
      </p:nvGrpSpPr>
      <p:grpSpPr>
        <a:xfrm>
          <a:off x="0" y="0"/>
          <a:ext cx="0" cy="0"/>
          <a:chOff x="0" y="0"/>
          <a:chExt cx="0" cy="0"/>
        </a:xfrm>
      </p:grpSpPr>
      <p:sp>
        <p:nvSpPr>
          <p:cNvPr id="158" name="Freeform 157">
            <a:extLst>
              <a:ext uri="{FF2B5EF4-FFF2-40B4-BE49-F238E27FC236}">
                <a16:creationId xmlns:a16="http://schemas.microsoft.com/office/drawing/2014/main" id="{D603D9D3-F8C1-014C-A1BA-CC98725548E8}"/>
              </a:ext>
            </a:extLst>
          </p:cNvPr>
          <p:cNvSpPr/>
          <p:nvPr userDrawn="1"/>
        </p:nvSpPr>
        <p:spPr>
          <a:xfrm>
            <a:off x="326600" y="583660"/>
            <a:ext cx="3710562" cy="9400118"/>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0742" y="2315919"/>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18460" y="760600"/>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09552" y="734579"/>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6" name="Slide Number Placeholder 5">
            <a:extLst>
              <a:ext uri="{FF2B5EF4-FFF2-40B4-BE49-F238E27FC236}">
                <a16:creationId xmlns:a16="http://schemas.microsoft.com/office/drawing/2014/main" id="{10FCBF50-D159-4B46-ACA6-F3FCADA6E35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Freeform 11">
            <a:extLst>
              <a:ext uri="{FF2B5EF4-FFF2-40B4-BE49-F238E27FC236}">
                <a16:creationId xmlns:a16="http://schemas.microsoft.com/office/drawing/2014/main" id="{6D93B822-7E81-5641-A50D-230B755C3AA1}"/>
              </a:ext>
            </a:extLst>
          </p:cNvPr>
          <p:cNvSpPr>
            <a:spLocks noGrp="1"/>
          </p:cNvSpPr>
          <p:nvPr>
            <p:ph type="pic" sz="quarter" idx="42"/>
          </p:nvPr>
        </p:nvSpPr>
        <p:spPr>
          <a:xfrm>
            <a:off x="31548" y="3701709"/>
            <a:ext cx="6056028" cy="5437409"/>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110245249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quote/photo slide 2">
    <p:spTree>
      <p:nvGrpSpPr>
        <p:cNvPr id="1" name=""/>
        <p:cNvGrpSpPr/>
        <p:nvPr/>
      </p:nvGrpSpPr>
      <p:grpSpPr>
        <a:xfrm>
          <a:off x="0" y="0"/>
          <a:ext cx="0" cy="0"/>
          <a:chOff x="0" y="0"/>
          <a:chExt cx="0" cy="0"/>
        </a:xfrm>
      </p:grpSpPr>
      <p:sp>
        <p:nvSpPr>
          <p:cNvPr id="42" name="Freeform 41">
            <a:extLst>
              <a:ext uri="{FF2B5EF4-FFF2-40B4-BE49-F238E27FC236}">
                <a16:creationId xmlns:a16="http://schemas.microsoft.com/office/drawing/2014/main" id="{D8109A66-A71B-2541-A5C8-5FEDF01EF6B2}"/>
              </a:ext>
            </a:extLst>
          </p:cNvPr>
          <p:cNvSpPr/>
          <p:nvPr userDrawn="1"/>
        </p:nvSpPr>
        <p:spPr>
          <a:xfrm>
            <a:off x="182030" y="1672028"/>
            <a:ext cx="4283839" cy="3846244"/>
          </a:xfrm>
          <a:custGeom>
            <a:avLst/>
            <a:gdLst>
              <a:gd name="connsiteX0" fmla="*/ 1180419 w 1180419"/>
              <a:gd name="connsiteY0" fmla="*/ 1059840 h 1059839"/>
              <a:gd name="connsiteX1" fmla="*/ 301407 w 1180419"/>
              <a:gd name="connsiteY1" fmla="*/ 1059840 h 1059839"/>
              <a:gd name="connsiteX2" fmla="*/ 0 w 1180419"/>
              <a:gd name="connsiteY2" fmla="*/ 758520 h 1059839"/>
              <a:gd name="connsiteX3" fmla="*/ 0 w 1180419"/>
              <a:gd name="connsiteY3" fmla="*/ 0 h 1059839"/>
              <a:gd name="connsiteX4" fmla="*/ 975160 w 1180419"/>
              <a:gd name="connsiteY4" fmla="*/ 0 h 1059839"/>
              <a:gd name="connsiteX5" fmla="*/ 1180419 w 1180419"/>
              <a:gd name="connsiteY5" fmla="*/ 205200 h 1059839"/>
              <a:gd name="connsiteX6" fmla="*/ 1180419 w 1180419"/>
              <a:gd name="connsiteY6" fmla="*/ 1059840 h 105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419" h="1059839">
                <a:moveTo>
                  <a:pt x="1180419" y="1059840"/>
                </a:moveTo>
                <a:lnTo>
                  <a:pt x="301407" y="1059840"/>
                </a:lnTo>
                <a:cubicBezTo>
                  <a:pt x="135039" y="1059840"/>
                  <a:pt x="0" y="924840"/>
                  <a:pt x="0" y="758520"/>
                </a:cubicBezTo>
                <a:lnTo>
                  <a:pt x="0" y="0"/>
                </a:lnTo>
                <a:lnTo>
                  <a:pt x="975160" y="0"/>
                </a:lnTo>
                <a:cubicBezTo>
                  <a:pt x="1088593" y="0"/>
                  <a:pt x="1180419" y="91800"/>
                  <a:pt x="1180419" y="205200"/>
                </a:cubicBezTo>
                <a:lnTo>
                  <a:pt x="1180419" y="1059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Picture Placeholder 40">
            <a:extLst>
              <a:ext uri="{FF2B5EF4-FFF2-40B4-BE49-F238E27FC236}">
                <a16:creationId xmlns:a16="http://schemas.microsoft.com/office/drawing/2014/main" id="{D8EFA40E-AAE5-8C4F-AF69-B6744972C903}"/>
              </a:ext>
            </a:extLst>
          </p:cNvPr>
          <p:cNvSpPr>
            <a:spLocks noGrp="1"/>
          </p:cNvSpPr>
          <p:nvPr>
            <p:ph type="pic" sz="quarter" idx="16"/>
          </p:nvPr>
        </p:nvSpPr>
        <p:spPr>
          <a:xfrm>
            <a:off x="401638" y="393700"/>
            <a:ext cx="6716712" cy="9014859"/>
          </a:xfrm>
          <a:custGeom>
            <a:avLst/>
            <a:gdLst>
              <a:gd name="connsiteX0" fmla="*/ 0 w 6716712"/>
              <a:gd name="connsiteY0" fmla="*/ 0 h 9014859"/>
              <a:gd name="connsiteX1" fmla="*/ 6716712 w 6716712"/>
              <a:gd name="connsiteY1" fmla="*/ 0 h 9014859"/>
              <a:gd name="connsiteX2" fmla="*/ 6716712 w 6716712"/>
              <a:gd name="connsiteY2" fmla="*/ 9014859 h 9014859"/>
              <a:gd name="connsiteX3" fmla="*/ 0 w 6716712"/>
              <a:gd name="connsiteY3" fmla="*/ 9014859 h 9014859"/>
              <a:gd name="connsiteX4" fmla="*/ 0 w 6716712"/>
              <a:gd name="connsiteY4" fmla="*/ 4686023 h 9014859"/>
              <a:gd name="connsiteX5" fmla="*/ 30281 w 6716712"/>
              <a:gd name="connsiteY5" fmla="*/ 4726496 h 9014859"/>
              <a:gd name="connsiteX6" fmla="*/ 874223 w 6716712"/>
              <a:gd name="connsiteY6" fmla="*/ 5124576 h 9014859"/>
              <a:gd name="connsiteX7" fmla="*/ 4064231 w 6716712"/>
              <a:gd name="connsiteY7" fmla="*/ 5124576 h 9014859"/>
              <a:gd name="connsiteX8" fmla="*/ 4064231 w 6716712"/>
              <a:gd name="connsiteY8" fmla="*/ 2023016 h 9014859"/>
              <a:gd name="connsiteX9" fmla="*/ 3319329 w 6716712"/>
              <a:gd name="connsiteY9" fmla="*/ 1278328 h 9014859"/>
              <a:gd name="connsiteX10" fmla="*/ 0 w 6716712"/>
              <a:gd name="connsiteY10" fmla="*/ 1278328 h 90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16712" h="9014859">
                <a:moveTo>
                  <a:pt x="0" y="0"/>
                </a:moveTo>
                <a:lnTo>
                  <a:pt x="6716712" y="0"/>
                </a:lnTo>
                <a:lnTo>
                  <a:pt x="6716712" y="9014859"/>
                </a:lnTo>
                <a:lnTo>
                  <a:pt x="0" y="9014859"/>
                </a:lnTo>
                <a:lnTo>
                  <a:pt x="0" y="4686023"/>
                </a:lnTo>
                <a:lnTo>
                  <a:pt x="30281" y="4726496"/>
                </a:lnTo>
                <a:cubicBezTo>
                  <a:pt x="230963" y="4969560"/>
                  <a:pt x="534606" y="5124576"/>
                  <a:pt x="874223" y="5124576"/>
                </a:cubicBezTo>
                <a:lnTo>
                  <a:pt x="4064231" y="5124576"/>
                </a:lnTo>
                <a:lnTo>
                  <a:pt x="4064231" y="2023016"/>
                </a:lnTo>
                <a:cubicBezTo>
                  <a:pt x="4064231" y="1611478"/>
                  <a:pt x="3730987" y="1278328"/>
                  <a:pt x="3319329" y="1278328"/>
                </a:cubicBezTo>
                <a:lnTo>
                  <a:pt x="0" y="1278328"/>
                </a:lnTo>
                <a:close/>
              </a:path>
            </a:pathLst>
          </a:custGeom>
          <a:solidFill>
            <a:schemeClr val="bg1">
              <a:lumMod val="85000"/>
            </a:schemeClr>
          </a:solidFill>
        </p:spPr>
        <p:txBody>
          <a:bodyPr wrap="square">
            <a:noAutofit/>
          </a:bodyPr>
          <a:lstStyle>
            <a:lvl1pPr>
              <a:defRPr sz="800">
                <a:latin typeface="Calibri" panose="020F0502020204030204" pitchFamily="34" charset="0"/>
                <a:cs typeface="Calibri" panose="020F0502020204030204" pitchFamily="34" charset="0"/>
              </a:defRPr>
            </a:lvl1pPr>
          </a:lstStyle>
          <a:p>
            <a:endParaRPr lang="en-US"/>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6870" y="3859681"/>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24588" y="2304362"/>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15680" y="2278341"/>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7" name="Slide Number Placeholder 5">
            <a:extLst>
              <a:ext uri="{FF2B5EF4-FFF2-40B4-BE49-F238E27FC236}">
                <a16:creationId xmlns:a16="http://schemas.microsoft.com/office/drawing/2014/main" id="{883966C9-E131-AA40-B612-AC4A6C3D25D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0803099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eature slide">
    <p:spTree>
      <p:nvGrpSpPr>
        <p:cNvPr id="1" name=""/>
        <p:cNvGrpSpPr/>
        <p:nvPr/>
      </p:nvGrpSpPr>
      <p:grpSpPr>
        <a:xfrm>
          <a:off x="0" y="0"/>
          <a:ext cx="0" cy="0"/>
          <a:chOff x="0" y="0"/>
          <a:chExt cx="0" cy="0"/>
        </a:xfrm>
      </p:grpSpPr>
      <p:sp>
        <p:nvSpPr>
          <p:cNvPr id="58" name="Freeform 57">
            <a:extLst>
              <a:ext uri="{FF2B5EF4-FFF2-40B4-BE49-F238E27FC236}">
                <a16:creationId xmlns:a16="http://schemas.microsoft.com/office/drawing/2014/main" id="{3565780B-7092-5B4F-A88D-AF6E195E5CDD}"/>
              </a:ext>
            </a:extLst>
          </p:cNvPr>
          <p:cNvSpPr/>
          <p:nvPr userDrawn="1"/>
        </p:nvSpPr>
        <p:spPr>
          <a:xfrm>
            <a:off x="1033053" y="476896"/>
            <a:ext cx="3430886" cy="902043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8">
            <a:extLst>
              <a:ext uri="{FF2B5EF4-FFF2-40B4-BE49-F238E27FC236}">
                <a16:creationId xmlns:a16="http://schemas.microsoft.com/office/drawing/2014/main" id="{A880D8B8-54FE-9A41-9C0F-551796DE9094}"/>
              </a:ext>
            </a:extLst>
          </p:cNvPr>
          <p:cNvSpPr>
            <a:spLocks noGrp="1"/>
          </p:cNvSpPr>
          <p:nvPr>
            <p:ph type="body" sz="quarter" idx="35" hasCustomPrompt="1"/>
          </p:nvPr>
        </p:nvSpPr>
        <p:spPr>
          <a:xfrm>
            <a:off x="4920042" y="1198645"/>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57" name="Text Placeholder 8">
            <a:extLst>
              <a:ext uri="{FF2B5EF4-FFF2-40B4-BE49-F238E27FC236}">
                <a16:creationId xmlns:a16="http://schemas.microsoft.com/office/drawing/2014/main" id="{06796A09-8385-7B44-9E58-2584049BA732}"/>
              </a:ext>
            </a:extLst>
          </p:cNvPr>
          <p:cNvSpPr>
            <a:spLocks noGrp="1"/>
          </p:cNvSpPr>
          <p:nvPr>
            <p:ph type="body" sz="quarter" idx="36" hasCustomPrompt="1"/>
          </p:nvPr>
        </p:nvSpPr>
        <p:spPr>
          <a:xfrm>
            <a:off x="4920042" y="1697358"/>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86" name="Text Placeholder 8">
            <a:extLst>
              <a:ext uri="{FF2B5EF4-FFF2-40B4-BE49-F238E27FC236}">
                <a16:creationId xmlns:a16="http://schemas.microsoft.com/office/drawing/2014/main" id="{17A55D83-239D-7E4E-A01F-6003B9F43D98}"/>
              </a:ext>
            </a:extLst>
          </p:cNvPr>
          <p:cNvSpPr>
            <a:spLocks noGrp="1"/>
          </p:cNvSpPr>
          <p:nvPr>
            <p:ph type="body" sz="quarter" idx="37" hasCustomPrompt="1"/>
          </p:nvPr>
        </p:nvSpPr>
        <p:spPr>
          <a:xfrm>
            <a:off x="3763682" y="1538074"/>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1</a:t>
            </a:r>
          </a:p>
        </p:txBody>
      </p:sp>
      <p:sp>
        <p:nvSpPr>
          <p:cNvPr id="121" name="Picture Placeholder 120">
            <a:extLst>
              <a:ext uri="{FF2B5EF4-FFF2-40B4-BE49-F238E27FC236}">
                <a16:creationId xmlns:a16="http://schemas.microsoft.com/office/drawing/2014/main" id="{086978C8-0A1E-2F4C-A447-80492147AC20}"/>
              </a:ext>
            </a:extLst>
          </p:cNvPr>
          <p:cNvSpPr>
            <a:spLocks noGrp="1"/>
          </p:cNvSpPr>
          <p:nvPr>
            <p:ph type="pic" sz="quarter" idx="41"/>
          </p:nvPr>
        </p:nvSpPr>
        <p:spPr>
          <a:xfrm>
            <a:off x="7559" y="188180"/>
            <a:ext cx="3354094" cy="9597862"/>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a:latin typeface="Calibri" panose="020F0502020204030204" pitchFamily="34" charset="0"/>
                <a:cs typeface="Calibri" panose="020F0502020204030204" pitchFamily="34" charset="0"/>
              </a:defRPr>
            </a:lvl1pPr>
          </a:lstStyle>
          <a:p>
            <a:endParaRPr lang="en-US"/>
          </a:p>
        </p:txBody>
      </p:sp>
      <p:grpSp>
        <p:nvGrpSpPr>
          <p:cNvPr id="5" name="Group 4">
            <a:extLst>
              <a:ext uri="{FF2B5EF4-FFF2-40B4-BE49-F238E27FC236}">
                <a16:creationId xmlns:a16="http://schemas.microsoft.com/office/drawing/2014/main" id="{C840E568-5ABF-4D45-A5FE-455302AF2F2A}"/>
              </a:ext>
            </a:extLst>
          </p:cNvPr>
          <p:cNvGrpSpPr/>
          <p:nvPr userDrawn="1"/>
        </p:nvGrpSpPr>
        <p:grpSpPr>
          <a:xfrm>
            <a:off x="4061909" y="872067"/>
            <a:ext cx="3006907" cy="2343148"/>
            <a:chOff x="4061909" y="1565906"/>
            <a:chExt cx="3006907" cy="2634619"/>
          </a:xfrm>
        </p:grpSpPr>
        <p:cxnSp>
          <p:nvCxnSpPr>
            <p:cNvPr id="59" name="Straight Connector 58">
              <a:extLst>
                <a:ext uri="{FF2B5EF4-FFF2-40B4-BE49-F238E27FC236}">
                  <a16:creationId xmlns:a16="http://schemas.microsoft.com/office/drawing/2014/main" id="{2E172578-1E17-5943-A70C-D44C3590E20A}"/>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452AE59-25C2-A845-A504-6DFA86CB4AA7}"/>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0D16B07-376E-A640-A5E7-314E737EAD48}"/>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03127D0D-4935-6047-9944-DF7720C6EF1F}"/>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DE2609D-4BBF-724C-A2CF-DE37763E7D44}"/>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49" name="Text Placeholder 8">
            <a:extLst>
              <a:ext uri="{FF2B5EF4-FFF2-40B4-BE49-F238E27FC236}">
                <a16:creationId xmlns:a16="http://schemas.microsoft.com/office/drawing/2014/main" id="{DD6AA936-BB29-2E4F-989D-BD8E8FD10D71}"/>
              </a:ext>
            </a:extLst>
          </p:cNvPr>
          <p:cNvSpPr>
            <a:spLocks noGrp="1"/>
          </p:cNvSpPr>
          <p:nvPr>
            <p:ph type="body" sz="quarter" idx="42" hasCustomPrompt="1"/>
          </p:nvPr>
        </p:nvSpPr>
        <p:spPr>
          <a:xfrm>
            <a:off x="4910722" y="3921902"/>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150" name="Text Placeholder 8">
            <a:extLst>
              <a:ext uri="{FF2B5EF4-FFF2-40B4-BE49-F238E27FC236}">
                <a16:creationId xmlns:a16="http://schemas.microsoft.com/office/drawing/2014/main" id="{5AF5A071-C258-9849-85E5-7CD3D95B3D30}"/>
              </a:ext>
            </a:extLst>
          </p:cNvPr>
          <p:cNvSpPr>
            <a:spLocks noGrp="1"/>
          </p:cNvSpPr>
          <p:nvPr>
            <p:ph type="body" sz="quarter" idx="43" hasCustomPrompt="1"/>
          </p:nvPr>
        </p:nvSpPr>
        <p:spPr>
          <a:xfrm>
            <a:off x="4910722" y="4420615"/>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151" name="Text Placeholder 8">
            <a:extLst>
              <a:ext uri="{FF2B5EF4-FFF2-40B4-BE49-F238E27FC236}">
                <a16:creationId xmlns:a16="http://schemas.microsoft.com/office/drawing/2014/main" id="{30B7D1DF-000E-8D4F-84F1-DD82918ECDB3}"/>
              </a:ext>
            </a:extLst>
          </p:cNvPr>
          <p:cNvSpPr>
            <a:spLocks noGrp="1"/>
          </p:cNvSpPr>
          <p:nvPr>
            <p:ph type="body" sz="quarter" idx="44" hasCustomPrompt="1"/>
          </p:nvPr>
        </p:nvSpPr>
        <p:spPr>
          <a:xfrm>
            <a:off x="3754362" y="4261331"/>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2</a:t>
            </a:r>
          </a:p>
        </p:txBody>
      </p:sp>
      <p:grpSp>
        <p:nvGrpSpPr>
          <p:cNvPr id="152" name="Group 151">
            <a:extLst>
              <a:ext uri="{FF2B5EF4-FFF2-40B4-BE49-F238E27FC236}">
                <a16:creationId xmlns:a16="http://schemas.microsoft.com/office/drawing/2014/main" id="{F21F135D-807A-5B46-9500-E672252E025B}"/>
              </a:ext>
            </a:extLst>
          </p:cNvPr>
          <p:cNvGrpSpPr/>
          <p:nvPr userDrawn="1"/>
        </p:nvGrpSpPr>
        <p:grpSpPr>
          <a:xfrm>
            <a:off x="4052589" y="3595324"/>
            <a:ext cx="3006907" cy="2343148"/>
            <a:chOff x="4061909" y="1565906"/>
            <a:chExt cx="3006907" cy="2634619"/>
          </a:xfrm>
        </p:grpSpPr>
        <p:cxnSp>
          <p:nvCxnSpPr>
            <p:cNvPr id="153" name="Straight Connector 152">
              <a:extLst>
                <a:ext uri="{FF2B5EF4-FFF2-40B4-BE49-F238E27FC236}">
                  <a16:creationId xmlns:a16="http://schemas.microsoft.com/office/drawing/2014/main" id="{B3E534D8-07F4-624E-81EF-64A22089C363}"/>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84249B48-ECEF-8444-8FF2-0B3BC0457514}"/>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037C7836-0BB6-124C-9AD4-C150D1152C34}"/>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D18EB897-D128-3444-8BB7-AD44F8BAA930}"/>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A4453909-A921-164A-A577-96080C45C28F}"/>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59" name="Text Placeholder 8">
            <a:extLst>
              <a:ext uri="{FF2B5EF4-FFF2-40B4-BE49-F238E27FC236}">
                <a16:creationId xmlns:a16="http://schemas.microsoft.com/office/drawing/2014/main" id="{D36B5CCA-A130-2849-9147-510E1298A155}"/>
              </a:ext>
            </a:extLst>
          </p:cNvPr>
          <p:cNvSpPr>
            <a:spLocks noGrp="1"/>
          </p:cNvSpPr>
          <p:nvPr>
            <p:ph type="body" sz="quarter" idx="45" hasCustomPrompt="1"/>
          </p:nvPr>
        </p:nvSpPr>
        <p:spPr>
          <a:xfrm>
            <a:off x="4907809" y="6635459"/>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160" name="Text Placeholder 8">
            <a:extLst>
              <a:ext uri="{FF2B5EF4-FFF2-40B4-BE49-F238E27FC236}">
                <a16:creationId xmlns:a16="http://schemas.microsoft.com/office/drawing/2014/main" id="{4D2D838D-CF42-5147-9594-896E2782017A}"/>
              </a:ext>
            </a:extLst>
          </p:cNvPr>
          <p:cNvSpPr>
            <a:spLocks noGrp="1"/>
          </p:cNvSpPr>
          <p:nvPr>
            <p:ph type="body" sz="quarter" idx="46" hasCustomPrompt="1"/>
          </p:nvPr>
        </p:nvSpPr>
        <p:spPr>
          <a:xfrm>
            <a:off x="4907809" y="7134172"/>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161" name="Text Placeholder 8">
            <a:extLst>
              <a:ext uri="{FF2B5EF4-FFF2-40B4-BE49-F238E27FC236}">
                <a16:creationId xmlns:a16="http://schemas.microsoft.com/office/drawing/2014/main" id="{FD9290C7-CCE6-9B48-B3A1-61DAF283AB81}"/>
              </a:ext>
            </a:extLst>
          </p:cNvPr>
          <p:cNvSpPr>
            <a:spLocks noGrp="1"/>
          </p:cNvSpPr>
          <p:nvPr>
            <p:ph type="body" sz="quarter" idx="47" hasCustomPrompt="1"/>
          </p:nvPr>
        </p:nvSpPr>
        <p:spPr>
          <a:xfrm>
            <a:off x="3751449" y="6974888"/>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3</a:t>
            </a:r>
          </a:p>
        </p:txBody>
      </p:sp>
      <p:grpSp>
        <p:nvGrpSpPr>
          <p:cNvPr id="162" name="Group 161">
            <a:extLst>
              <a:ext uri="{FF2B5EF4-FFF2-40B4-BE49-F238E27FC236}">
                <a16:creationId xmlns:a16="http://schemas.microsoft.com/office/drawing/2014/main" id="{62ACF1FD-E20D-7746-A6C7-EC0024F21D8B}"/>
              </a:ext>
            </a:extLst>
          </p:cNvPr>
          <p:cNvGrpSpPr/>
          <p:nvPr userDrawn="1"/>
        </p:nvGrpSpPr>
        <p:grpSpPr>
          <a:xfrm>
            <a:off x="4049676" y="6308881"/>
            <a:ext cx="3006907" cy="2343148"/>
            <a:chOff x="4061909" y="1565906"/>
            <a:chExt cx="3006907" cy="2634619"/>
          </a:xfrm>
        </p:grpSpPr>
        <p:cxnSp>
          <p:nvCxnSpPr>
            <p:cNvPr id="163" name="Straight Connector 162">
              <a:extLst>
                <a:ext uri="{FF2B5EF4-FFF2-40B4-BE49-F238E27FC236}">
                  <a16:creationId xmlns:a16="http://schemas.microsoft.com/office/drawing/2014/main" id="{6FF7DE75-B67D-2044-AC33-33DD229F1D07}"/>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04710972-FD23-224B-8290-6F8707F9D51E}"/>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A0D59308-1077-3E4C-A055-D5DF5CE8D538}"/>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9ECB8DE-0FC9-3B4A-9A68-9C63BD7A687F}"/>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3548AC8-8CD5-284C-8A33-DF0DD9A49812}"/>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74" name="Slide Number Placeholder 5">
            <a:extLst>
              <a:ext uri="{FF2B5EF4-FFF2-40B4-BE49-F238E27FC236}">
                <a16:creationId xmlns:a16="http://schemas.microsoft.com/office/drawing/2014/main" id="{EBD33226-0FBB-994F-B04E-DABD0AAC39B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28733779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Photo/text slide 1">
    <p:spTree>
      <p:nvGrpSpPr>
        <p:cNvPr id="1" name=""/>
        <p:cNvGrpSpPr/>
        <p:nvPr/>
      </p:nvGrpSpPr>
      <p:grpSpPr>
        <a:xfrm>
          <a:off x="0" y="0"/>
          <a:ext cx="0" cy="0"/>
          <a:chOff x="0" y="0"/>
          <a:chExt cx="0" cy="0"/>
        </a:xfrm>
      </p:grpSpPr>
      <p:sp>
        <p:nvSpPr>
          <p:cNvPr id="29" name="Freeform 28">
            <a:extLst>
              <a:ext uri="{FF2B5EF4-FFF2-40B4-BE49-F238E27FC236}">
                <a16:creationId xmlns:a16="http://schemas.microsoft.com/office/drawing/2014/main" id="{DE81A3AF-2DF6-CA4C-A155-A676CC6434F5}"/>
              </a:ext>
            </a:extLst>
          </p:cNvPr>
          <p:cNvSpPr/>
          <p:nvPr userDrawn="1"/>
        </p:nvSpPr>
        <p:spPr>
          <a:xfrm>
            <a:off x="420974" y="268941"/>
            <a:ext cx="3284648" cy="9889385"/>
          </a:xfrm>
          <a:custGeom>
            <a:avLst/>
            <a:gdLst>
              <a:gd name="connsiteX0" fmla="*/ 1159533 w 1159533"/>
              <a:gd name="connsiteY0" fmla="*/ 3031200 h 3031200"/>
              <a:gd name="connsiteX1" fmla="*/ 301407 w 1159533"/>
              <a:gd name="connsiteY1" fmla="*/ 3031200 h 3031200"/>
              <a:gd name="connsiteX2" fmla="*/ 0 w 1159533"/>
              <a:gd name="connsiteY2" fmla="*/ 2729880 h 3031200"/>
              <a:gd name="connsiteX3" fmla="*/ 0 w 1159533"/>
              <a:gd name="connsiteY3" fmla="*/ 0 h 3031200"/>
              <a:gd name="connsiteX4" fmla="*/ 954274 w 1159533"/>
              <a:gd name="connsiteY4" fmla="*/ 0 h 3031200"/>
              <a:gd name="connsiteX5" fmla="*/ 1159533 w 1159533"/>
              <a:gd name="connsiteY5" fmla="*/ 205200 h 3031200"/>
              <a:gd name="connsiteX6" fmla="*/ 1159533 w 1159533"/>
              <a:gd name="connsiteY6" fmla="*/ 3031200 h 303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9533" h="3031200">
                <a:moveTo>
                  <a:pt x="1159533" y="3031200"/>
                </a:moveTo>
                <a:lnTo>
                  <a:pt x="301407" y="3031200"/>
                </a:lnTo>
                <a:cubicBezTo>
                  <a:pt x="135039" y="3031200"/>
                  <a:pt x="0" y="2896200"/>
                  <a:pt x="0" y="2729880"/>
                </a:cubicBezTo>
                <a:lnTo>
                  <a:pt x="0" y="0"/>
                </a:lnTo>
                <a:lnTo>
                  <a:pt x="954274" y="0"/>
                </a:lnTo>
                <a:cubicBezTo>
                  <a:pt x="1067707" y="0"/>
                  <a:pt x="1159533" y="91800"/>
                  <a:pt x="1159533" y="205200"/>
                </a:cubicBezTo>
                <a:lnTo>
                  <a:pt x="1159533" y="30312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78" name="Text Placeholder 32">
            <a:extLst>
              <a:ext uri="{FF2B5EF4-FFF2-40B4-BE49-F238E27FC236}">
                <a16:creationId xmlns:a16="http://schemas.microsoft.com/office/drawing/2014/main" id="{11382AE3-8A1D-D143-9FF3-2B2874F34CA0}"/>
              </a:ext>
            </a:extLst>
          </p:cNvPr>
          <p:cNvSpPr>
            <a:spLocks noGrp="1"/>
          </p:cNvSpPr>
          <p:nvPr>
            <p:ph type="body" sz="quarter" idx="30" hasCustomPrompt="1"/>
          </p:nvPr>
        </p:nvSpPr>
        <p:spPr>
          <a:xfrm>
            <a:off x="683565" y="1027561"/>
            <a:ext cx="2864232" cy="879667"/>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9" name="Text Placeholder 32">
            <a:extLst>
              <a:ext uri="{FF2B5EF4-FFF2-40B4-BE49-F238E27FC236}">
                <a16:creationId xmlns:a16="http://schemas.microsoft.com/office/drawing/2014/main" id="{A54007D5-E3AF-D04F-99D9-03A0ED2A386B}"/>
              </a:ext>
            </a:extLst>
          </p:cNvPr>
          <p:cNvSpPr>
            <a:spLocks noGrp="1"/>
          </p:cNvSpPr>
          <p:nvPr>
            <p:ph type="body" sz="quarter" idx="32" hasCustomPrompt="1"/>
          </p:nvPr>
        </p:nvSpPr>
        <p:spPr>
          <a:xfrm>
            <a:off x="683565" y="2424204"/>
            <a:ext cx="2693750" cy="7339954"/>
          </a:xfrm>
          <a:prstGeom prst="rect">
            <a:avLst/>
          </a:prstGeom>
        </p:spPr>
        <p:txBody>
          <a:bodyPr anchor="t">
            <a:noAutofit/>
          </a:bodyPr>
          <a:lstStyle>
            <a:lvl1pPr marL="0" indent="0" algn="l">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a:t>
            </a:r>
            <a:endParaRPr lang="en-US"/>
          </a:p>
        </p:txBody>
      </p:sp>
      <p:sp>
        <p:nvSpPr>
          <p:cNvPr id="388" name="Picture Placeholder 387">
            <a:extLst>
              <a:ext uri="{FF2B5EF4-FFF2-40B4-BE49-F238E27FC236}">
                <a16:creationId xmlns:a16="http://schemas.microsoft.com/office/drawing/2014/main" id="{7E7D4303-6A3B-F749-8FA0-836953666012}"/>
              </a:ext>
            </a:extLst>
          </p:cNvPr>
          <p:cNvSpPr>
            <a:spLocks noGrp="1"/>
          </p:cNvSpPr>
          <p:nvPr>
            <p:ph type="pic" sz="quarter" idx="41"/>
          </p:nvPr>
        </p:nvSpPr>
        <p:spPr>
          <a:xfrm>
            <a:off x="3705622" y="1178454"/>
            <a:ext cx="3854053" cy="8334904"/>
          </a:xfrm>
          <a:custGeom>
            <a:avLst/>
            <a:gdLst>
              <a:gd name="connsiteX0" fmla="*/ 0 w 3854053"/>
              <a:gd name="connsiteY0" fmla="*/ 995752 h 8334904"/>
              <a:gd name="connsiteX1" fmla="*/ 3852079 w 3854053"/>
              <a:gd name="connsiteY1" fmla="*/ 995752 h 8334904"/>
              <a:gd name="connsiteX2" fmla="*/ 3852079 w 3854053"/>
              <a:gd name="connsiteY2" fmla="*/ 3188374 h 8334904"/>
              <a:gd name="connsiteX3" fmla="*/ 3854053 w 3854053"/>
              <a:gd name="connsiteY3" fmla="*/ 3188374 h 8334904"/>
              <a:gd name="connsiteX4" fmla="*/ 3854053 w 3854053"/>
              <a:gd name="connsiteY4" fmla="*/ 8027939 h 8334904"/>
              <a:gd name="connsiteX5" fmla="*/ 3852079 w 3854053"/>
              <a:gd name="connsiteY5" fmla="*/ 8027939 h 8334904"/>
              <a:gd name="connsiteX6" fmla="*/ 3852079 w 3854053"/>
              <a:gd name="connsiteY6" fmla="*/ 8334904 h 8334904"/>
              <a:gd name="connsiteX7" fmla="*/ 0 w 3854053"/>
              <a:gd name="connsiteY7" fmla="*/ 8334904 h 8334904"/>
              <a:gd name="connsiteX8" fmla="*/ 0 w 3854053"/>
              <a:gd name="connsiteY8" fmla="*/ 0 h 8334904"/>
              <a:gd name="connsiteX9" fmla="*/ 3852079 w 3854053"/>
              <a:gd name="connsiteY9" fmla="*/ 0 h 8334904"/>
              <a:gd name="connsiteX10" fmla="*/ 3852079 w 3854053"/>
              <a:gd name="connsiteY10" fmla="*/ 941961 h 8334904"/>
              <a:gd name="connsiteX11" fmla="*/ 0 w 3854053"/>
              <a:gd name="connsiteY11" fmla="*/ 941961 h 833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4053" h="8334904">
                <a:moveTo>
                  <a:pt x="0" y="995752"/>
                </a:moveTo>
                <a:lnTo>
                  <a:pt x="3852079" y="995752"/>
                </a:lnTo>
                <a:lnTo>
                  <a:pt x="3852079" y="3188374"/>
                </a:lnTo>
                <a:lnTo>
                  <a:pt x="3854053" y="3188374"/>
                </a:lnTo>
                <a:lnTo>
                  <a:pt x="3854053" y="8027939"/>
                </a:lnTo>
                <a:lnTo>
                  <a:pt x="3852079" y="8027939"/>
                </a:lnTo>
                <a:lnTo>
                  <a:pt x="3852079" y="8334904"/>
                </a:lnTo>
                <a:lnTo>
                  <a:pt x="0" y="8334904"/>
                </a:lnTo>
                <a:close/>
                <a:moveTo>
                  <a:pt x="0" y="0"/>
                </a:moveTo>
                <a:lnTo>
                  <a:pt x="3852079" y="0"/>
                </a:lnTo>
                <a:lnTo>
                  <a:pt x="3852079" y="941961"/>
                </a:lnTo>
                <a:lnTo>
                  <a:pt x="0" y="941961"/>
                </a:lnTo>
                <a:close/>
              </a:path>
            </a:pathLst>
          </a:custGeom>
          <a:solidFill>
            <a:schemeClr val="bg1">
              <a:lumMod val="85000"/>
            </a:schemeClr>
          </a:solidFill>
          <a:ln>
            <a:noFill/>
          </a:ln>
        </p:spPr>
        <p:txBody>
          <a:bodyPr wrap="square">
            <a:noAutofit/>
          </a:bodyPr>
          <a:lstStyle>
            <a:lvl1pPr marL="0" indent="0">
              <a:buNone/>
              <a:defRPr sz="800">
                <a:latin typeface="Calibri" panose="020F0502020204030204" pitchFamily="34" charset="0"/>
                <a:cs typeface="Calibri" panose="020F0502020204030204" pitchFamily="34" charset="0"/>
              </a:defRPr>
            </a:lvl1pPr>
          </a:lstStyle>
          <a:p>
            <a:endParaRPr lang="en-US"/>
          </a:p>
        </p:txBody>
      </p:sp>
      <p:sp>
        <p:nvSpPr>
          <p:cNvPr id="31" name="Freeform 30">
            <a:extLst>
              <a:ext uri="{FF2B5EF4-FFF2-40B4-BE49-F238E27FC236}">
                <a16:creationId xmlns:a16="http://schemas.microsoft.com/office/drawing/2014/main" id="{5B1B9CA5-0E21-E740-9234-251FA1CB61D0}"/>
              </a:ext>
            </a:extLst>
          </p:cNvPr>
          <p:cNvSpPr/>
          <p:nvPr userDrawn="1"/>
        </p:nvSpPr>
        <p:spPr>
          <a:xfrm rot="10800000">
            <a:off x="1677895" y="2120415"/>
            <a:ext cx="5914090" cy="53791"/>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0" name="Slide Number Placeholder 5">
            <a:extLst>
              <a:ext uri="{FF2B5EF4-FFF2-40B4-BE49-F238E27FC236}">
                <a16:creationId xmlns:a16="http://schemas.microsoft.com/office/drawing/2014/main" id="{C8C57F0D-E616-E745-97BA-83348B7B3BE0}"/>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17364044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only slide 1">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67609D48-3161-394E-8C0A-B39FACB9B391}"/>
              </a:ext>
            </a:extLst>
          </p:cNvPr>
          <p:cNvSpPr/>
          <p:nvPr userDrawn="1"/>
        </p:nvSpPr>
        <p:spPr>
          <a:xfrm>
            <a:off x="643114" y="2233076"/>
            <a:ext cx="6916560" cy="7518872"/>
          </a:xfrm>
          <a:custGeom>
            <a:avLst/>
            <a:gdLst>
              <a:gd name="connsiteX0" fmla="*/ 1965445 w 1965444"/>
              <a:gd name="connsiteY0" fmla="*/ 2136600 h 2136600"/>
              <a:gd name="connsiteX1" fmla="*/ 301407 w 1965444"/>
              <a:gd name="connsiteY1" fmla="*/ 2136600 h 2136600"/>
              <a:gd name="connsiteX2" fmla="*/ 0 w 1965444"/>
              <a:gd name="connsiteY2" fmla="*/ 1835280 h 2136600"/>
              <a:gd name="connsiteX3" fmla="*/ 0 w 1965444"/>
              <a:gd name="connsiteY3" fmla="*/ 0 h 2136600"/>
              <a:gd name="connsiteX4" fmla="*/ 1760186 w 1965444"/>
              <a:gd name="connsiteY4" fmla="*/ 0 h 2136600"/>
              <a:gd name="connsiteX5" fmla="*/ 1965445 w 1965444"/>
              <a:gd name="connsiteY5" fmla="*/ 205200 h 2136600"/>
              <a:gd name="connsiteX6" fmla="*/ 1965445 w 1965444"/>
              <a:gd name="connsiteY6" fmla="*/ 2136600 h 21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5444" h="2136600">
                <a:moveTo>
                  <a:pt x="1965445" y="2136600"/>
                </a:moveTo>
                <a:lnTo>
                  <a:pt x="301407" y="2136600"/>
                </a:lnTo>
                <a:cubicBezTo>
                  <a:pt x="135039" y="2136600"/>
                  <a:pt x="0" y="2001600"/>
                  <a:pt x="0" y="1835280"/>
                </a:cubicBezTo>
                <a:lnTo>
                  <a:pt x="0" y="0"/>
                </a:lnTo>
                <a:lnTo>
                  <a:pt x="1760186" y="0"/>
                </a:lnTo>
                <a:cubicBezTo>
                  <a:pt x="1873619" y="0"/>
                  <a:pt x="1965445" y="91800"/>
                  <a:pt x="1965445" y="205200"/>
                </a:cubicBezTo>
                <a:lnTo>
                  <a:pt x="1965445" y="21366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06" name="Graphic 4">
            <a:extLst>
              <a:ext uri="{FF2B5EF4-FFF2-40B4-BE49-F238E27FC236}">
                <a16:creationId xmlns:a16="http://schemas.microsoft.com/office/drawing/2014/main" id="{A5B9C573-DED5-E749-83CE-455E8FE275CE}"/>
              </a:ext>
            </a:extLst>
          </p:cNvPr>
          <p:cNvSpPr txBox="1"/>
          <p:nvPr userDrawn="1"/>
        </p:nvSpPr>
        <p:spPr>
          <a:xfrm rot="16200000">
            <a:off x="-3460337" y="5894262"/>
            <a:ext cx="7524114" cy="246221"/>
          </a:xfrm>
          <a:prstGeom prst="rect">
            <a:avLst/>
          </a:prstGeom>
          <a:noFill/>
        </p:spPr>
        <p:txBody>
          <a:bodyPr wrap="square" rtlCol="0">
            <a:spAutoFit/>
          </a:bodyPr>
          <a:lstStyle/>
          <a:p>
            <a:pPr algn="r"/>
            <a:r>
              <a:rPr lang="en-US" sz="10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3" name="Text Placeholder 32">
            <a:extLst>
              <a:ext uri="{FF2B5EF4-FFF2-40B4-BE49-F238E27FC236}">
                <a16:creationId xmlns:a16="http://schemas.microsoft.com/office/drawing/2014/main" id="{A727C006-75BB-A447-8A65-530003183684}"/>
              </a:ext>
            </a:extLst>
          </p:cNvPr>
          <p:cNvSpPr>
            <a:spLocks noGrp="1"/>
          </p:cNvSpPr>
          <p:nvPr>
            <p:ph type="body" sz="quarter" idx="30" hasCustomPrompt="1"/>
          </p:nvPr>
        </p:nvSpPr>
        <p:spPr>
          <a:xfrm>
            <a:off x="2209979" y="652042"/>
            <a:ext cx="4837229" cy="946746"/>
          </a:xfrm>
          <a:prstGeom prst="rect">
            <a:avLst/>
          </a:prstGeom>
        </p:spPr>
        <p:txBody>
          <a:bodyPr>
            <a:noAutofit/>
          </a:bodyPr>
          <a:lstStyle>
            <a:lvl1pPr marL="0" indent="0" algn="r">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34" name="Text Placeholder 32">
            <a:extLst>
              <a:ext uri="{FF2B5EF4-FFF2-40B4-BE49-F238E27FC236}">
                <a16:creationId xmlns:a16="http://schemas.microsoft.com/office/drawing/2014/main" id="{3D2FCAC4-8FFC-9E44-A348-FCF3F5BFF6E9}"/>
              </a:ext>
            </a:extLst>
          </p:cNvPr>
          <p:cNvSpPr>
            <a:spLocks noGrp="1"/>
          </p:cNvSpPr>
          <p:nvPr>
            <p:ph type="body" sz="quarter" idx="32" hasCustomPrompt="1"/>
          </p:nvPr>
        </p:nvSpPr>
        <p:spPr>
          <a:xfrm>
            <a:off x="903720" y="2484183"/>
            <a:ext cx="6143488" cy="6820641"/>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2" name="Freeform 31">
            <a:extLst>
              <a:ext uri="{FF2B5EF4-FFF2-40B4-BE49-F238E27FC236}">
                <a16:creationId xmlns:a16="http://schemas.microsoft.com/office/drawing/2014/main" id="{CEE1DC3A-C5B9-654A-8D7F-C2F3DA72D2EC}"/>
              </a:ext>
            </a:extLst>
          </p:cNvPr>
          <p:cNvSpPr/>
          <p:nvPr userDrawn="1"/>
        </p:nvSpPr>
        <p:spPr>
          <a:xfrm rot="10800000">
            <a:off x="1677895" y="1844633"/>
            <a:ext cx="5914090" cy="53791"/>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004C7FA2-5954-BB40-8F54-7DA955D878E2}"/>
              </a:ext>
            </a:extLst>
          </p:cNvPr>
          <p:cNvSpPr/>
          <p:nvPr userDrawn="1"/>
        </p:nvSpPr>
        <p:spPr>
          <a:xfrm>
            <a:off x="0" y="9259988"/>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b="0" i="0">
              <a:latin typeface="Calibri" panose="020F0502020204030204" pitchFamily="34" charset="0"/>
            </a:endParaRPr>
          </a:p>
        </p:txBody>
      </p:sp>
    </p:spTree>
    <p:extLst>
      <p:ext uri="{BB962C8B-B14F-4D97-AF65-F5344CB8AC3E}">
        <p14:creationId xmlns:p14="http://schemas.microsoft.com/office/powerpoint/2010/main" val="49813561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hoto/text slide 2">
    <p:spTree>
      <p:nvGrpSpPr>
        <p:cNvPr id="1" name=""/>
        <p:cNvGrpSpPr/>
        <p:nvPr/>
      </p:nvGrpSpPr>
      <p:grpSpPr>
        <a:xfrm>
          <a:off x="0" y="0"/>
          <a:ext cx="0" cy="0"/>
          <a:chOff x="0" y="0"/>
          <a:chExt cx="0" cy="0"/>
        </a:xfrm>
      </p:grpSpPr>
      <p:sp>
        <p:nvSpPr>
          <p:cNvPr id="32" name="Freeform 31">
            <a:extLst>
              <a:ext uri="{FF2B5EF4-FFF2-40B4-BE49-F238E27FC236}">
                <a16:creationId xmlns:a16="http://schemas.microsoft.com/office/drawing/2014/main" id="{C6365CBB-E42B-5941-9FB8-2D505B0B5904}"/>
              </a:ext>
            </a:extLst>
          </p:cNvPr>
          <p:cNvSpPr/>
          <p:nvPr userDrawn="1"/>
        </p:nvSpPr>
        <p:spPr>
          <a:xfrm>
            <a:off x="461309" y="2712698"/>
            <a:ext cx="3436545" cy="2405402"/>
          </a:xfrm>
          <a:custGeom>
            <a:avLst/>
            <a:gdLst>
              <a:gd name="connsiteX0" fmla="*/ 960756 w 960756"/>
              <a:gd name="connsiteY0" fmla="*/ 672480 h 672479"/>
              <a:gd name="connsiteX1" fmla="*/ 301406 w 960756"/>
              <a:gd name="connsiteY1" fmla="*/ 672480 h 672479"/>
              <a:gd name="connsiteX2" fmla="*/ 0 w 960756"/>
              <a:gd name="connsiteY2" fmla="*/ 371160 h 672479"/>
              <a:gd name="connsiteX3" fmla="*/ 0 w 960756"/>
              <a:gd name="connsiteY3" fmla="*/ 0 h 672479"/>
              <a:gd name="connsiteX4" fmla="*/ 755497 w 960756"/>
              <a:gd name="connsiteY4" fmla="*/ 0 h 672479"/>
              <a:gd name="connsiteX5" fmla="*/ 960756 w 960756"/>
              <a:gd name="connsiteY5" fmla="*/ 205200 h 672479"/>
              <a:gd name="connsiteX6" fmla="*/ 960756 w 960756"/>
              <a:gd name="connsiteY6" fmla="*/ 672480 h 67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0756" h="672479">
                <a:moveTo>
                  <a:pt x="960756" y="672480"/>
                </a:moveTo>
                <a:lnTo>
                  <a:pt x="301406" y="672480"/>
                </a:lnTo>
                <a:cubicBezTo>
                  <a:pt x="135039" y="672480"/>
                  <a:pt x="0" y="537480"/>
                  <a:pt x="0" y="371160"/>
                </a:cubicBezTo>
                <a:lnTo>
                  <a:pt x="0" y="0"/>
                </a:lnTo>
                <a:lnTo>
                  <a:pt x="755497" y="0"/>
                </a:lnTo>
                <a:cubicBezTo>
                  <a:pt x="868930" y="0"/>
                  <a:pt x="960756" y="91800"/>
                  <a:pt x="960756" y="205200"/>
                </a:cubicBezTo>
                <a:lnTo>
                  <a:pt x="960756" y="6724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Picture Placeholder 34">
            <a:extLst>
              <a:ext uri="{FF2B5EF4-FFF2-40B4-BE49-F238E27FC236}">
                <a16:creationId xmlns:a16="http://schemas.microsoft.com/office/drawing/2014/main" id="{888ACDE7-29DD-3E46-A78F-2228EFD94A9E}"/>
              </a:ext>
            </a:extLst>
          </p:cNvPr>
          <p:cNvSpPr>
            <a:spLocks noGrp="1"/>
          </p:cNvSpPr>
          <p:nvPr>
            <p:ph type="pic" sz="quarter" idx="41"/>
          </p:nvPr>
        </p:nvSpPr>
        <p:spPr>
          <a:xfrm>
            <a:off x="-1" y="-11581"/>
            <a:ext cx="7559675" cy="272356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r>
              <a:rPr lang="en-US"/>
              <a:t>C</a:t>
            </a:r>
          </a:p>
        </p:txBody>
      </p:sp>
      <p:sp>
        <p:nvSpPr>
          <p:cNvPr id="9" name="Graphic 4">
            <a:extLst>
              <a:ext uri="{FF2B5EF4-FFF2-40B4-BE49-F238E27FC236}">
                <a16:creationId xmlns:a16="http://schemas.microsoft.com/office/drawing/2014/main" id="{5D850605-FBD9-0743-9AB7-FB63D3F54CF8}"/>
              </a:ext>
            </a:extLst>
          </p:cNvPr>
          <p:cNvSpPr txBox="1"/>
          <p:nvPr userDrawn="1"/>
        </p:nvSpPr>
        <p:spPr>
          <a:xfrm rot="16200000">
            <a:off x="-2204035" y="7074270"/>
            <a:ext cx="5102817" cy="230832"/>
          </a:xfrm>
          <a:prstGeom prst="rect">
            <a:avLst/>
          </a:prstGeom>
          <a:noFill/>
        </p:spPr>
        <p:txBody>
          <a:bodyPr wrap="square" rtlCol="0">
            <a:spAutoFit/>
          </a:bodyPr>
          <a:lstStyle/>
          <a:p>
            <a:pPr algn="l"/>
            <a:r>
              <a:rPr lang="en-US" sz="9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 name="Text Placeholder 32">
            <a:extLst>
              <a:ext uri="{FF2B5EF4-FFF2-40B4-BE49-F238E27FC236}">
                <a16:creationId xmlns:a16="http://schemas.microsoft.com/office/drawing/2014/main" id="{86A88A46-E61B-6540-920A-48F1C1274F3C}"/>
              </a:ext>
            </a:extLst>
          </p:cNvPr>
          <p:cNvSpPr>
            <a:spLocks noGrp="1"/>
          </p:cNvSpPr>
          <p:nvPr userDrawn="1">
            <p:ph type="body" sz="quarter" idx="30" hasCustomPrompt="1"/>
          </p:nvPr>
        </p:nvSpPr>
        <p:spPr>
          <a:xfrm>
            <a:off x="700476" y="3385177"/>
            <a:ext cx="2895713" cy="159576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 name="Text Placeholder 32">
            <a:extLst>
              <a:ext uri="{FF2B5EF4-FFF2-40B4-BE49-F238E27FC236}">
                <a16:creationId xmlns:a16="http://schemas.microsoft.com/office/drawing/2014/main" id="{12FF88E7-F37D-4B4D-B65C-C01539E4E62C}"/>
              </a:ext>
            </a:extLst>
          </p:cNvPr>
          <p:cNvSpPr>
            <a:spLocks noGrp="1"/>
          </p:cNvSpPr>
          <p:nvPr userDrawn="1">
            <p:ph type="body" sz="quarter" idx="42" hasCustomPrompt="1"/>
          </p:nvPr>
        </p:nvSpPr>
        <p:spPr>
          <a:xfrm>
            <a:off x="706179" y="5345906"/>
            <a:ext cx="3019010" cy="4414479"/>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Text Placeholder 32">
            <a:extLst>
              <a:ext uri="{FF2B5EF4-FFF2-40B4-BE49-F238E27FC236}">
                <a16:creationId xmlns:a16="http://schemas.microsoft.com/office/drawing/2014/main" id="{1CCE83F2-E8EC-754B-B93C-2CC0039DAB84}"/>
              </a:ext>
            </a:extLst>
          </p:cNvPr>
          <p:cNvSpPr>
            <a:spLocks noGrp="1"/>
          </p:cNvSpPr>
          <p:nvPr userDrawn="1">
            <p:ph type="body" sz="quarter" idx="43" hasCustomPrompt="1"/>
          </p:nvPr>
        </p:nvSpPr>
        <p:spPr>
          <a:xfrm>
            <a:off x="4212469" y="3276997"/>
            <a:ext cx="3019010" cy="6483388"/>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43" name="Slide Number Placeholder 5">
            <a:extLst>
              <a:ext uri="{FF2B5EF4-FFF2-40B4-BE49-F238E27FC236}">
                <a16:creationId xmlns:a16="http://schemas.microsoft.com/office/drawing/2014/main" id="{0CA096AF-F723-AE4C-AB9E-7AF10D1DE2E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4" name="Freeform 33">
            <a:extLst>
              <a:ext uri="{FF2B5EF4-FFF2-40B4-BE49-F238E27FC236}">
                <a16:creationId xmlns:a16="http://schemas.microsoft.com/office/drawing/2014/main" id="{834B6D6D-832F-4B44-83A3-A06FD7C166E4}"/>
              </a:ext>
            </a:extLst>
          </p:cNvPr>
          <p:cNvSpPr/>
          <p:nvPr userDrawn="1"/>
        </p:nvSpPr>
        <p:spPr>
          <a:xfrm rot="10800000" flipV="1">
            <a:off x="-1" y="3128859"/>
            <a:ext cx="3240000" cy="45719"/>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52161074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xt only slide 2">
    <p:spTree>
      <p:nvGrpSpPr>
        <p:cNvPr id="1" name=""/>
        <p:cNvGrpSpPr/>
        <p:nvPr/>
      </p:nvGrpSpPr>
      <p:grpSpPr>
        <a:xfrm>
          <a:off x="0" y="0"/>
          <a:ext cx="0" cy="0"/>
          <a:chOff x="0" y="0"/>
          <a:chExt cx="0" cy="0"/>
        </a:xfrm>
      </p:grpSpPr>
      <p:sp>
        <p:nvSpPr>
          <p:cNvPr id="30" name="Freeform 29">
            <a:extLst>
              <a:ext uri="{FF2B5EF4-FFF2-40B4-BE49-F238E27FC236}">
                <a16:creationId xmlns:a16="http://schemas.microsoft.com/office/drawing/2014/main" id="{DA61400A-1069-3D49-A072-960191F9A978}"/>
              </a:ext>
            </a:extLst>
          </p:cNvPr>
          <p:cNvSpPr/>
          <p:nvPr userDrawn="1"/>
        </p:nvSpPr>
        <p:spPr>
          <a:xfrm>
            <a:off x="236144" y="-13489"/>
            <a:ext cx="7332439" cy="2831758"/>
          </a:xfrm>
          <a:custGeom>
            <a:avLst/>
            <a:gdLst>
              <a:gd name="connsiteX0" fmla="*/ 2161701 w 2161701"/>
              <a:gd name="connsiteY0" fmla="*/ 834840 h 834840"/>
              <a:gd name="connsiteX1" fmla="*/ 301407 w 2161701"/>
              <a:gd name="connsiteY1" fmla="*/ 834840 h 834840"/>
              <a:gd name="connsiteX2" fmla="*/ 0 w 2161701"/>
              <a:gd name="connsiteY2" fmla="*/ 533520 h 834840"/>
              <a:gd name="connsiteX3" fmla="*/ 0 w 2161701"/>
              <a:gd name="connsiteY3" fmla="*/ 0 h 834840"/>
              <a:gd name="connsiteX4" fmla="*/ 2161701 w 2161701"/>
              <a:gd name="connsiteY4" fmla="*/ 0 h 834840"/>
              <a:gd name="connsiteX5" fmla="*/ 2161701 w 2161701"/>
              <a:gd name="connsiteY5" fmla="*/ 834840 h 8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1701" h="834840">
                <a:moveTo>
                  <a:pt x="2161701" y="834840"/>
                </a:moveTo>
                <a:lnTo>
                  <a:pt x="301407" y="834840"/>
                </a:lnTo>
                <a:cubicBezTo>
                  <a:pt x="135039" y="834840"/>
                  <a:pt x="0" y="699840"/>
                  <a:pt x="0" y="533520"/>
                </a:cubicBezTo>
                <a:lnTo>
                  <a:pt x="0" y="0"/>
                </a:lnTo>
                <a:lnTo>
                  <a:pt x="2161701" y="0"/>
                </a:lnTo>
                <a:lnTo>
                  <a:pt x="2161701" y="834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Text Placeholder 23">
            <a:extLst>
              <a:ext uri="{FF2B5EF4-FFF2-40B4-BE49-F238E27FC236}">
                <a16:creationId xmlns:a16="http://schemas.microsoft.com/office/drawing/2014/main" id="{340BEDA7-1D61-1142-9E8F-1245ECF20B50}"/>
              </a:ext>
            </a:extLst>
          </p:cNvPr>
          <p:cNvSpPr>
            <a:spLocks noGrp="1"/>
          </p:cNvSpPr>
          <p:nvPr>
            <p:ph type="body" sz="quarter" idx="14" hasCustomPrompt="1"/>
          </p:nvPr>
        </p:nvSpPr>
        <p:spPr>
          <a:xfrm>
            <a:off x="6086559" y="1320317"/>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36" name="Text Placeholder 23">
            <a:extLst>
              <a:ext uri="{FF2B5EF4-FFF2-40B4-BE49-F238E27FC236}">
                <a16:creationId xmlns:a16="http://schemas.microsoft.com/office/drawing/2014/main" id="{B0544866-02E3-6243-827B-2990267CD762}"/>
              </a:ext>
            </a:extLst>
          </p:cNvPr>
          <p:cNvSpPr>
            <a:spLocks noGrp="1"/>
          </p:cNvSpPr>
          <p:nvPr>
            <p:ph type="body" sz="quarter" idx="13" hasCustomPrompt="1"/>
          </p:nvPr>
        </p:nvSpPr>
        <p:spPr>
          <a:xfrm>
            <a:off x="662170" y="568686"/>
            <a:ext cx="6016087" cy="1400960"/>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37" name="Text Placeholder 23">
            <a:extLst>
              <a:ext uri="{FF2B5EF4-FFF2-40B4-BE49-F238E27FC236}">
                <a16:creationId xmlns:a16="http://schemas.microsoft.com/office/drawing/2014/main" id="{29A06F91-3390-D94A-A77E-AD4E74125CDD}"/>
              </a:ext>
            </a:extLst>
          </p:cNvPr>
          <p:cNvSpPr>
            <a:spLocks noGrp="1"/>
          </p:cNvSpPr>
          <p:nvPr>
            <p:ph type="body" sz="quarter" idx="15" hasCustomPrompt="1"/>
          </p:nvPr>
        </p:nvSpPr>
        <p:spPr>
          <a:xfrm>
            <a:off x="653262" y="195018"/>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34" name="Freeform 33">
            <a:extLst>
              <a:ext uri="{FF2B5EF4-FFF2-40B4-BE49-F238E27FC236}">
                <a16:creationId xmlns:a16="http://schemas.microsoft.com/office/drawing/2014/main" id="{64DF79FA-08E8-FF45-A331-32F4B1E02F14}"/>
              </a:ext>
            </a:extLst>
          </p:cNvPr>
          <p:cNvSpPr/>
          <p:nvPr userDrawn="1"/>
        </p:nvSpPr>
        <p:spPr>
          <a:xfrm rot="10800000">
            <a:off x="2308088" y="2403497"/>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 name="Text Placeholder 32">
            <a:extLst>
              <a:ext uri="{FF2B5EF4-FFF2-40B4-BE49-F238E27FC236}">
                <a16:creationId xmlns:a16="http://schemas.microsoft.com/office/drawing/2014/main" id="{CEDD8BBD-8C47-2147-BD5E-C2DCFBECE9A7}"/>
              </a:ext>
            </a:extLst>
          </p:cNvPr>
          <p:cNvSpPr>
            <a:spLocks noGrp="1"/>
          </p:cNvSpPr>
          <p:nvPr>
            <p:ph type="body" sz="quarter" idx="32" hasCustomPrompt="1"/>
          </p:nvPr>
        </p:nvSpPr>
        <p:spPr>
          <a:xfrm>
            <a:off x="752315" y="3373219"/>
            <a:ext cx="6143488" cy="5931605"/>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0" name="Slide Number Placeholder 5">
            <a:extLst>
              <a:ext uri="{FF2B5EF4-FFF2-40B4-BE49-F238E27FC236}">
                <a16:creationId xmlns:a16="http://schemas.microsoft.com/office/drawing/2014/main" id="{2E0EDBF4-C242-B740-BE4F-C238F887565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9488156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2">
    <p:spTree>
      <p:nvGrpSpPr>
        <p:cNvPr id="1" name=""/>
        <p:cNvGrpSpPr/>
        <p:nvPr/>
      </p:nvGrpSpPr>
      <p:grpSpPr>
        <a:xfrm>
          <a:off x="0" y="0"/>
          <a:ext cx="0" cy="0"/>
          <a:chOff x="0" y="0"/>
          <a:chExt cx="0" cy="0"/>
        </a:xfrm>
      </p:grpSpPr>
      <p:sp>
        <p:nvSpPr>
          <p:cNvPr id="128" name="Freeform 127">
            <a:extLst>
              <a:ext uri="{FF2B5EF4-FFF2-40B4-BE49-F238E27FC236}">
                <a16:creationId xmlns:a16="http://schemas.microsoft.com/office/drawing/2014/main" id="{415C0FFF-A5FA-DB4E-AA28-BC65963C1B88}"/>
              </a:ext>
            </a:extLst>
          </p:cNvPr>
          <p:cNvSpPr/>
          <p:nvPr userDrawn="1"/>
        </p:nvSpPr>
        <p:spPr>
          <a:xfrm>
            <a:off x="293151" y="548276"/>
            <a:ext cx="6956072" cy="7715525"/>
          </a:xfrm>
          <a:custGeom>
            <a:avLst/>
            <a:gdLst>
              <a:gd name="connsiteX0" fmla="*/ 6837539 w 6837538"/>
              <a:gd name="connsiteY0" fmla="*/ 747378 h 7584050"/>
              <a:gd name="connsiteX1" fmla="*/ 6837539 w 6837538"/>
              <a:gd name="connsiteY1" fmla="*/ 7584051 h 7584050"/>
              <a:gd name="connsiteX2" fmla="*/ 1567906 w 6837538"/>
              <a:gd name="connsiteY2" fmla="*/ 7584051 h 7584050"/>
              <a:gd name="connsiteX3" fmla="*/ 0 w 6837538"/>
              <a:gd name="connsiteY3" fmla="*/ 6015782 h 7584050"/>
              <a:gd name="connsiteX4" fmla="*/ 0 w 6837538"/>
              <a:gd name="connsiteY4" fmla="*/ 0 h 7584050"/>
              <a:gd name="connsiteX5" fmla="*/ 6090334 w 6837538"/>
              <a:gd name="connsiteY5" fmla="*/ 0 h 7584050"/>
              <a:gd name="connsiteX6" fmla="*/ 6837539 w 6837538"/>
              <a:gd name="connsiteY6" fmla="*/ 747378 h 758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7538" h="7584050">
                <a:moveTo>
                  <a:pt x="6837539" y="747378"/>
                </a:moveTo>
                <a:lnTo>
                  <a:pt x="6837539" y="7584051"/>
                </a:lnTo>
                <a:lnTo>
                  <a:pt x="1567906" y="7584051"/>
                </a:lnTo>
                <a:cubicBezTo>
                  <a:pt x="703108" y="7584051"/>
                  <a:pt x="0" y="6880780"/>
                  <a:pt x="0" y="6015782"/>
                </a:cubicBezTo>
                <a:lnTo>
                  <a:pt x="0" y="0"/>
                </a:lnTo>
                <a:lnTo>
                  <a:pt x="6090334" y="0"/>
                </a:lnTo>
                <a:cubicBezTo>
                  <a:pt x="6501910" y="0"/>
                  <a:pt x="6837539" y="333257"/>
                  <a:pt x="6837539" y="747378"/>
                </a:cubicBezTo>
                <a:close/>
              </a:path>
            </a:pathLst>
          </a:custGeom>
          <a:solidFill>
            <a:srgbClr val="B2DEDD"/>
          </a:solidFill>
          <a:ln w="24491"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7946434C-27DC-A746-A41F-5CFCF0F0569F}"/>
              </a:ext>
            </a:extLst>
          </p:cNvPr>
          <p:cNvSpPr/>
          <p:nvPr userDrawn="1"/>
        </p:nvSpPr>
        <p:spPr>
          <a:xfrm>
            <a:off x="-22880" y="6938972"/>
            <a:ext cx="7661400" cy="730419"/>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9A1A2E40-53D7-A445-B3EA-EBA0F6C41D9E}"/>
              </a:ext>
            </a:extLst>
          </p:cNvPr>
          <p:cNvSpPr/>
          <p:nvPr userDrawn="1"/>
        </p:nvSpPr>
        <p:spPr>
          <a:xfrm>
            <a:off x="3425476" y="4169295"/>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131" name="Picture 130">
            <a:extLst>
              <a:ext uri="{FF2B5EF4-FFF2-40B4-BE49-F238E27FC236}">
                <a16:creationId xmlns:a16="http://schemas.microsoft.com/office/drawing/2014/main" id="{D37DB86D-59DA-EA46-BCDC-208B646452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693882" y="9793994"/>
            <a:ext cx="1184829" cy="272079"/>
          </a:xfrm>
          <a:prstGeom prst="rect">
            <a:avLst/>
          </a:prstGeom>
          <a:ln>
            <a:noFill/>
          </a:ln>
          <a:extLst>
            <a:ext uri="{53640926-AAD7-44D8-BBD7-CCE9431645EC}">
              <a14:shadowObscured xmlns:a14="http://schemas.microsoft.com/office/drawing/2010/main"/>
            </a:ext>
          </a:extLst>
        </p:spPr>
      </p:pic>
      <p:grpSp>
        <p:nvGrpSpPr>
          <p:cNvPr id="133" name="Graphic 95">
            <a:extLst>
              <a:ext uri="{FF2B5EF4-FFF2-40B4-BE49-F238E27FC236}">
                <a16:creationId xmlns:a16="http://schemas.microsoft.com/office/drawing/2014/main" id="{8129F1F1-C24E-3A49-A820-2D2ECD2C4921}"/>
              </a:ext>
            </a:extLst>
          </p:cNvPr>
          <p:cNvGrpSpPr/>
          <p:nvPr userDrawn="1"/>
        </p:nvGrpSpPr>
        <p:grpSpPr>
          <a:xfrm>
            <a:off x="649552" y="7054757"/>
            <a:ext cx="1509109" cy="423922"/>
            <a:chOff x="584588" y="9078286"/>
            <a:chExt cx="1509109" cy="423922"/>
          </a:xfrm>
          <a:solidFill>
            <a:srgbClr val="000000"/>
          </a:solidFill>
        </p:grpSpPr>
        <p:sp>
          <p:nvSpPr>
            <p:cNvPr id="134" name="Freeform 133">
              <a:extLst>
                <a:ext uri="{FF2B5EF4-FFF2-40B4-BE49-F238E27FC236}">
                  <a16:creationId xmlns:a16="http://schemas.microsoft.com/office/drawing/2014/main" id="{1C99DE21-8C39-474B-823B-0C8DE9230ECE}"/>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6053054E-C672-6C44-8E78-96EF2D579426}"/>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grpSp>
      <p:sp>
        <p:nvSpPr>
          <p:cNvPr id="136" name="Text Placeholder 23">
            <a:extLst>
              <a:ext uri="{FF2B5EF4-FFF2-40B4-BE49-F238E27FC236}">
                <a16:creationId xmlns:a16="http://schemas.microsoft.com/office/drawing/2014/main" id="{09373A11-3EAD-EC44-AA0C-A7A037976990}"/>
              </a:ext>
            </a:extLst>
          </p:cNvPr>
          <p:cNvSpPr>
            <a:spLocks noGrp="1"/>
          </p:cNvSpPr>
          <p:nvPr userDrawn="1">
            <p:ph type="body" sz="quarter" idx="16" hasCustomPrompt="1"/>
          </p:nvPr>
        </p:nvSpPr>
        <p:spPr>
          <a:xfrm>
            <a:off x="3572329" y="1974254"/>
            <a:ext cx="3685020" cy="1224685"/>
          </a:xfrm>
        </p:spPr>
        <p:txBody>
          <a:bodyPr>
            <a:noAutofit/>
          </a:bodyPr>
          <a:lstStyle>
            <a:lvl1pPr marL="0" indent="0" algn="l">
              <a:buNone/>
              <a:defRPr sz="3600" b="1" i="0">
                <a:solidFill>
                  <a:schemeClr val="tx1"/>
                </a:solidFill>
                <a:latin typeface="Calibri" panose="020F0502020204030204" pitchFamily="34" charset="0"/>
                <a:cs typeface="Calibri" panose="020F0502020204030204" pitchFamily="34" charset="0"/>
              </a:defRPr>
            </a:lvl1pPr>
          </a:lstStyle>
          <a:p>
            <a:pPr lvl="0"/>
            <a:r>
              <a:rPr lang="en-US"/>
              <a:t>guide to            ethical food entrepreneurship </a:t>
            </a:r>
          </a:p>
        </p:txBody>
      </p:sp>
      <p:sp>
        <p:nvSpPr>
          <p:cNvPr id="137" name="Text Placeholder 23">
            <a:extLst>
              <a:ext uri="{FF2B5EF4-FFF2-40B4-BE49-F238E27FC236}">
                <a16:creationId xmlns:a16="http://schemas.microsoft.com/office/drawing/2014/main" id="{63CD11B2-1927-FD46-9D1A-71F96B2CC708}"/>
              </a:ext>
            </a:extLst>
          </p:cNvPr>
          <p:cNvSpPr>
            <a:spLocks noGrp="1"/>
          </p:cNvSpPr>
          <p:nvPr userDrawn="1">
            <p:ph type="body" sz="quarter" idx="17" hasCustomPrompt="1"/>
          </p:nvPr>
        </p:nvSpPr>
        <p:spPr>
          <a:xfrm>
            <a:off x="693882" y="7094020"/>
            <a:ext cx="1230818"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2022 – 2024</a:t>
            </a:r>
          </a:p>
          <a:p>
            <a:pPr lvl="0"/>
            <a:r>
              <a:rPr lang="en-US"/>
              <a:t>Document Name</a:t>
            </a:r>
          </a:p>
        </p:txBody>
      </p:sp>
      <p:sp>
        <p:nvSpPr>
          <p:cNvPr id="138" name="Text Placeholder 23">
            <a:extLst>
              <a:ext uri="{FF2B5EF4-FFF2-40B4-BE49-F238E27FC236}">
                <a16:creationId xmlns:a16="http://schemas.microsoft.com/office/drawing/2014/main" id="{9C44D34E-65BF-2F43-91DC-2D1D48FCF194}"/>
              </a:ext>
            </a:extLst>
          </p:cNvPr>
          <p:cNvSpPr>
            <a:spLocks noGrp="1"/>
          </p:cNvSpPr>
          <p:nvPr userDrawn="1">
            <p:ph type="body" sz="quarter" idx="18" hasCustomPrompt="1"/>
          </p:nvPr>
        </p:nvSpPr>
        <p:spPr>
          <a:xfrm>
            <a:off x="2258149" y="7087490"/>
            <a:ext cx="1779692"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By</a:t>
            </a:r>
          </a:p>
          <a:p>
            <a:pPr lvl="0"/>
            <a:r>
              <a:rPr lang="en-US"/>
              <a:t>Partner Name</a:t>
            </a:r>
          </a:p>
        </p:txBody>
      </p:sp>
      <p:grpSp>
        <p:nvGrpSpPr>
          <p:cNvPr id="139" name="Graphic 2">
            <a:extLst>
              <a:ext uri="{FF2B5EF4-FFF2-40B4-BE49-F238E27FC236}">
                <a16:creationId xmlns:a16="http://schemas.microsoft.com/office/drawing/2014/main" id="{38BF84F8-98F5-F543-B9C4-57AE73669517}"/>
              </a:ext>
            </a:extLst>
          </p:cNvPr>
          <p:cNvGrpSpPr/>
          <p:nvPr userDrawn="1"/>
        </p:nvGrpSpPr>
        <p:grpSpPr>
          <a:xfrm>
            <a:off x="978879" y="2999700"/>
            <a:ext cx="2461200" cy="2497565"/>
            <a:chOff x="690225" y="4499263"/>
            <a:chExt cx="1499146" cy="1521296"/>
          </a:xfrm>
        </p:grpSpPr>
        <p:sp>
          <p:nvSpPr>
            <p:cNvPr id="170" name="Freeform 169">
              <a:extLst>
                <a:ext uri="{FF2B5EF4-FFF2-40B4-BE49-F238E27FC236}">
                  <a16:creationId xmlns:a16="http://schemas.microsoft.com/office/drawing/2014/main" id="{7D1B1CF7-6F5B-2246-98AF-732E92BBCD9D}"/>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41" name="Graphic 2">
              <a:extLst>
                <a:ext uri="{FF2B5EF4-FFF2-40B4-BE49-F238E27FC236}">
                  <a16:creationId xmlns:a16="http://schemas.microsoft.com/office/drawing/2014/main" id="{869BC2B5-1D41-D047-864B-EA6A9D61302D}"/>
                </a:ext>
              </a:extLst>
            </p:cNvPr>
            <p:cNvGrpSpPr/>
            <p:nvPr/>
          </p:nvGrpSpPr>
          <p:grpSpPr>
            <a:xfrm>
              <a:off x="879521" y="4954417"/>
              <a:ext cx="306297" cy="518817"/>
              <a:chOff x="879521" y="4954417"/>
              <a:chExt cx="306297" cy="518817"/>
            </a:xfrm>
            <a:solidFill>
              <a:srgbClr val="F1A0C2"/>
            </a:solidFill>
          </p:grpSpPr>
          <p:sp>
            <p:nvSpPr>
              <p:cNvPr id="161" name="Freeform 160">
                <a:extLst>
                  <a:ext uri="{FF2B5EF4-FFF2-40B4-BE49-F238E27FC236}">
                    <a16:creationId xmlns:a16="http://schemas.microsoft.com/office/drawing/2014/main" id="{A8F6B837-B97D-8342-B317-E7B937B376C4}"/>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58793717-4D89-F947-9767-F67CF4552AD0}"/>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544AE183-9C8E-2A40-8309-0CD2D453671F}"/>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F6492B4B-A6FE-7147-973F-A4A136C7C0B8}"/>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A8660173-ACD1-3047-819B-6C4322E466B9}"/>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42" name="Graphic 2">
              <a:extLst>
                <a:ext uri="{FF2B5EF4-FFF2-40B4-BE49-F238E27FC236}">
                  <a16:creationId xmlns:a16="http://schemas.microsoft.com/office/drawing/2014/main" id="{D4F6548F-EA47-CD49-A9E7-B37EFBF3F2BC}"/>
                </a:ext>
              </a:extLst>
            </p:cNvPr>
            <p:cNvGrpSpPr/>
            <p:nvPr/>
          </p:nvGrpSpPr>
          <p:grpSpPr>
            <a:xfrm>
              <a:off x="1305674" y="4681705"/>
              <a:ext cx="305346" cy="518817"/>
              <a:chOff x="1305674" y="4681705"/>
              <a:chExt cx="305346" cy="518817"/>
            </a:xfrm>
            <a:solidFill>
              <a:srgbClr val="F1A0C2"/>
            </a:solidFill>
          </p:grpSpPr>
          <p:sp>
            <p:nvSpPr>
              <p:cNvPr id="156" name="Freeform 155">
                <a:extLst>
                  <a:ext uri="{FF2B5EF4-FFF2-40B4-BE49-F238E27FC236}">
                    <a16:creationId xmlns:a16="http://schemas.microsoft.com/office/drawing/2014/main" id="{F8D5051C-8875-4A4D-A357-CE4FFED021F5}"/>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EEBE2F60-BD0F-C049-91C0-8CD88A1DC0D2}"/>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AFCB070C-5476-1949-AB1A-6A081E741D66}"/>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2F242C08-FE85-AC42-B423-E5707B744F22}"/>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F772FFAB-CDBA-5B40-BB62-428C7D83AA10}"/>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43" name="Graphic 2">
              <a:extLst>
                <a:ext uri="{FF2B5EF4-FFF2-40B4-BE49-F238E27FC236}">
                  <a16:creationId xmlns:a16="http://schemas.microsoft.com/office/drawing/2014/main" id="{47D8723B-9916-8845-BEC9-B50D1A30A93B}"/>
                </a:ext>
              </a:extLst>
            </p:cNvPr>
            <p:cNvGrpSpPr/>
            <p:nvPr/>
          </p:nvGrpSpPr>
          <p:grpSpPr>
            <a:xfrm>
              <a:off x="1725169" y="4951566"/>
              <a:ext cx="306297" cy="518817"/>
              <a:chOff x="1725169" y="4951566"/>
              <a:chExt cx="306297" cy="518817"/>
            </a:xfrm>
            <a:solidFill>
              <a:srgbClr val="F1A0C2"/>
            </a:solidFill>
          </p:grpSpPr>
          <p:sp>
            <p:nvSpPr>
              <p:cNvPr id="151" name="Freeform 150">
                <a:extLst>
                  <a:ext uri="{FF2B5EF4-FFF2-40B4-BE49-F238E27FC236}">
                    <a16:creationId xmlns:a16="http://schemas.microsoft.com/office/drawing/2014/main" id="{D596588A-DDF6-454C-BFA0-7DA9AAEEA26D}"/>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0FC5DFF5-005B-6641-A01C-CCC80E5C87C0}"/>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9B782D91-C93C-4F44-B301-CBBF9BAB39FC}"/>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2A69917C-1EAA-D044-A326-EF14506DE1D6}"/>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52CEB75C-CD73-7541-AA7B-45DADF3E1EFD}"/>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44" name="Graphic 2">
              <a:extLst>
                <a:ext uri="{FF2B5EF4-FFF2-40B4-BE49-F238E27FC236}">
                  <a16:creationId xmlns:a16="http://schemas.microsoft.com/office/drawing/2014/main" id="{576DBF83-837B-FD47-92F6-D2AB481B7DE2}"/>
                </a:ext>
              </a:extLst>
            </p:cNvPr>
            <p:cNvGrpSpPr/>
            <p:nvPr/>
          </p:nvGrpSpPr>
          <p:grpSpPr>
            <a:xfrm>
              <a:off x="690225" y="4499263"/>
              <a:ext cx="1499146" cy="1498490"/>
              <a:chOff x="690225" y="4499263"/>
              <a:chExt cx="1499146" cy="1498490"/>
            </a:xfrm>
            <a:solidFill>
              <a:srgbClr val="000000"/>
            </a:solidFill>
          </p:grpSpPr>
          <p:grpSp>
            <p:nvGrpSpPr>
              <p:cNvPr id="145" name="Graphic 2">
                <a:extLst>
                  <a:ext uri="{FF2B5EF4-FFF2-40B4-BE49-F238E27FC236}">
                    <a16:creationId xmlns:a16="http://schemas.microsoft.com/office/drawing/2014/main" id="{4F7FF7D5-9F1C-0048-8EE5-373BE0A834C9}"/>
                  </a:ext>
                </a:extLst>
              </p:cNvPr>
              <p:cNvGrpSpPr/>
              <p:nvPr/>
            </p:nvGrpSpPr>
            <p:grpSpPr>
              <a:xfrm>
                <a:off x="690225" y="4499263"/>
                <a:ext cx="1499146" cy="1498490"/>
                <a:chOff x="690225" y="4499263"/>
                <a:chExt cx="1499146" cy="1498490"/>
              </a:xfrm>
              <a:solidFill>
                <a:srgbClr val="000000"/>
              </a:solidFill>
            </p:grpSpPr>
            <p:sp>
              <p:nvSpPr>
                <p:cNvPr id="149" name="Freeform 148">
                  <a:extLst>
                    <a:ext uri="{FF2B5EF4-FFF2-40B4-BE49-F238E27FC236}">
                      <a16:creationId xmlns:a16="http://schemas.microsoft.com/office/drawing/2014/main" id="{4358CEBE-29FD-C84E-A710-A58153EA547E}"/>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956F52D8-17DC-FB4E-8920-065F4BBFAA85}"/>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46" name="Freeform 145">
                <a:extLst>
                  <a:ext uri="{FF2B5EF4-FFF2-40B4-BE49-F238E27FC236}">
                    <a16:creationId xmlns:a16="http://schemas.microsoft.com/office/drawing/2014/main" id="{961FA0EF-D7A9-1541-BDD1-983405260AAB}"/>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5D448F13-BD0D-1244-97B6-677E52A87754}"/>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3A3F9DC0-8837-5348-8792-A3872A7A84A8}"/>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nvGrpSpPr>
          <p:cNvPr id="102" name="Group 101">
            <a:extLst>
              <a:ext uri="{FF2B5EF4-FFF2-40B4-BE49-F238E27FC236}">
                <a16:creationId xmlns:a16="http://schemas.microsoft.com/office/drawing/2014/main" id="{6F1BC0D1-359E-4C44-A689-EFCD27D26D66}"/>
              </a:ext>
            </a:extLst>
          </p:cNvPr>
          <p:cNvGrpSpPr/>
          <p:nvPr userDrawn="1"/>
        </p:nvGrpSpPr>
        <p:grpSpPr>
          <a:xfrm>
            <a:off x="3330883" y="8757077"/>
            <a:ext cx="3806691" cy="1036917"/>
            <a:chOff x="606516" y="4401391"/>
            <a:chExt cx="6216321" cy="1693284"/>
          </a:xfrm>
        </p:grpSpPr>
        <p:grpSp>
          <p:nvGrpSpPr>
            <p:cNvPr id="103" name="Graphic 2">
              <a:extLst>
                <a:ext uri="{FF2B5EF4-FFF2-40B4-BE49-F238E27FC236}">
                  <a16:creationId xmlns:a16="http://schemas.microsoft.com/office/drawing/2014/main" id="{17E00510-C2D5-9444-BBD9-487F95060AA5}"/>
                </a:ext>
              </a:extLst>
            </p:cNvPr>
            <p:cNvGrpSpPr/>
            <p:nvPr/>
          </p:nvGrpSpPr>
          <p:grpSpPr>
            <a:xfrm>
              <a:off x="2615525" y="4709261"/>
              <a:ext cx="4207312" cy="1153561"/>
              <a:chOff x="2615525" y="4709261"/>
              <a:chExt cx="4207312" cy="1153561"/>
            </a:xfrm>
          </p:grpSpPr>
          <p:sp>
            <p:nvSpPr>
              <p:cNvPr id="169" name="Freeform 168">
                <a:extLst>
                  <a:ext uri="{FF2B5EF4-FFF2-40B4-BE49-F238E27FC236}">
                    <a16:creationId xmlns:a16="http://schemas.microsoft.com/office/drawing/2014/main" id="{37878E9B-9B62-E947-A7C3-73087C4503B2}"/>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40BAEEFC-3322-C444-ADD7-29646EDCA3D3}"/>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4FFCD4EB-F138-6C44-A8E4-2EBD5319BAAD}"/>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a:p>
            </p:txBody>
          </p:sp>
          <p:grpSp>
            <p:nvGrpSpPr>
              <p:cNvPr id="173" name="Graphic 2">
                <a:extLst>
                  <a:ext uri="{FF2B5EF4-FFF2-40B4-BE49-F238E27FC236}">
                    <a16:creationId xmlns:a16="http://schemas.microsoft.com/office/drawing/2014/main" id="{70CDF567-E2E0-E14C-A5CD-8E5451E61B6B}"/>
                  </a:ext>
                </a:extLst>
              </p:cNvPr>
              <p:cNvGrpSpPr/>
              <p:nvPr/>
            </p:nvGrpSpPr>
            <p:grpSpPr>
              <a:xfrm>
                <a:off x="2615525" y="4709261"/>
                <a:ext cx="4196848" cy="677503"/>
                <a:chOff x="2615525" y="4709261"/>
                <a:chExt cx="4196848" cy="677503"/>
              </a:xfrm>
              <a:solidFill>
                <a:srgbClr val="000000"/>
              </a:solidFill>
            </p:grpSpPr>
            <p:sp>
              <p:nvSpPr>
                <p:cNvPr id="191" name="Freeform 190">
                  <a:extLst>
                    <a:ext uri="{FF2B5EF4-FFF2-40B4-BE49-F238E27FC236}">
                      <a16:creationId xmlns:a16="http://schemas.microsoft.com/office/drawing/2014/main" id="{1F888285-B4DD-0F4A-A152-C16B7D8DD5E3}"/>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EF2DB94F-0938-BA47-9C1D-9571F3C0E1E8}"/>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F059B88-ADD0-5344-B45B-9E4BE8EB238F}"/>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45E76BF-E264-B043-B2D1-940B474AFDCA}"/>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4E0AA9A0-1323-4248-800B-C1B3860DA79F}"/>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7A0BD292-650D-F847-B40F-2EAD47DFF684}"/>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2783BDF9-F027-8745-A428-AE6903270AB9}"/>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01F98EC6-EB8B-3F45-81A9-1CD03F472784}"/>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9EE0A1C0-E813-3945-861D-79791E82E61A}"/>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7322E40C-5560-614E-87DC-0422A2388AFB}"/>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C6CCBFC-9F1D-FF4C-9660-A9F35D7741C4}"/>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a:p>
              </p:txBody>
            </p:sp>
          </p:grpSp>
          <p:grpSp>
            <p:nvGrpSpPr>
              <p:cNvPr id="174" name="Graphic 2">
                <a:extLst>
                  <a:ext uri="{FF2B5EF4-FFF2-40B4-BE49-F238E27FC236}">
                    <a16:creationId xmlns:a16="http://schemas.microsoft.com/office/drawing/2014/main" id="{60808B0A-B438-BA43-A82F-F1B00FFDCFDF}"/>
                  </a:ext>
                </a:extLst>
              </p:cNvPr>
              <p:cNvGrpSpPr/>
              <p:nvPr/>
            </p:nvGrpSpPr>
            <p:grpSpPr>
              <a:xfrm>
                <a:off x="2629793" y="5482737"/>
                <a:ext cx="4193044" cy="380086"/>
                <a:chOff x="2629793" y="5482737"/>
                <a:chExt cx="4193044" cy="380086"/>
              </a:xfrm>
              <a:solidFill>
                <a:srgbClr val="000000"/>
              </a:solidFill>
            </p:grpSpPr>
            <p:sp>
              <p:nvSpPr>
                <p:cNvPr id="175" name="Freeform 174">
                  <a:extLst>
                    <a:ext uri="{FF2B5EF4-FFF2-40B4-BE49-F238E27FC236}">
                      <a16:creationId xmlns:a16="http://schemas.microsoft.com/office/drawing/2014/main" id="{E205D79F-82B8-8C45-9EAD-27B41F8BCCAC}"/>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68BF5C66-3700-734C-A93F-0C90982AA8F9}"/>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F3FD3780-7CA4-4C46-827D-50B17B5FC12E}"/>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6B802AC5-9F3E-3749-8717-0967B6CDD5B6}"/>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F4232C6C-50EA-8C47-9835-10DE9A15960C}"/>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E33833BB-E458-B24D-98FF-90F3DC44D2AD}"/>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39FB153F-21FA-784F-BD42-5CC2E23C1F6F}"/>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6E5B42EB-C0C6-D345-8B0F-5A0BE0CE501B}"/>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3BCA11AA-5927-4840-97BF-280D995CC94F}"/>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E7EDBFEF-E9E7-534A-8DAD-D3015216CDF4}"/>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6EB75519-DF17-C246-B3AF-B26852033EA1}"/>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F17E4A4B-1E3A-2547-9B37-CA6B25D81F29}"/>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4EA87206-014C-9B43-AE25-21B5624E9D04}"/>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151A0357-3DDB-5C4B-B763-C2AADD4F5A3F}"/>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DBE341A8-4F7F-334D-BE16-C79523EBA87F}"/>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60D2A672-CAA3-8B4D-9467-E515098050FE}"/>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grpSp>
        </p:grpSp>
        <p:grpSp>
          <p:nvGrpSpPr>
            <p:cNvPr id="104" name="Graphic 2">
              <a:extLst>
                <a:ext uri="{FF2B5EF4-FFF2-40B4-BE49-F238E27FC236}">
                  <a16:creationId xmlns:a16="http://schemas.microsoft.com/office/drawing/2014/main" id="{22CD96FB-152F-FE4B-8476-ABC815F1A316}"/>
                </a:ext>
              </a:extLst>
            </p:cNvPr>
            <p:cNvGrpSpPr/>
            <p:nvPr/>
          </p:nvGrpSpPr>
          <p:grpSpPr>
            <a:xfrm>
              <a:off x="606516" y="4401391"/>
              <a:ext cx="1666563" cy="1693284"/>
              <a:chOff x="606516" y="4401391"/>
              <a:chExt cx="1666563" cy="1693284"/>
            </a:xfrm>
          </p:grpSpPr>
          <p:grpSp>
            <p:nvGrpSpPr>
              <p:cNvPr id="105" name="Graphic 2">
                <a:extLst>
                  <a:ext uri="{FF2B5EF4-FFF2-40B4-BE49-F238E27FC236}">
                    <a16:creationId xmlns:a16="http://schemas.microsoft.com/office/drawing/2014/main" id="{BD6D3AD7-31B3-5247-94A1-C4400D8B2BDF}"/>
                  </a:ext>
                </a:extLst>
              </p:cNvPr>
              <p:cNvGrpSpPr/>
              <p:nvPr/>
            </p:nvGrpSpPr>
            <p:grpSpPr>
              <a:xfrm>
                <a:off x="606516" y="4401391"/>
                <a:ext cx="1666563" cy="1693284"/>
                <a:chOff x="606516" y="4401391"/>
                <a:chExt cx="1666563" cy="1693284"/>
              </a:xfrm>
            </p:grpSpPr>
            <p:sp>
              <p:nvSpPr>
                <p:cNvPr id="167" name="Freeform 166">
                  <a:extLst>
                    <a:ext uri="{FF2B5EF4-FFF2-40B4-BE49-F238E27FC236}">
                      <a16:creationId xmlns:a16="http://schemas.microsoft.com/office/drawing/2014/main" id="{FD88A65A-E3ED-6349-B01D-032D980E2D0D}"/>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7304A798-5CE2-2B42-8326-FA2A36679DE9}"/>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grpSp>
            <p:nvGrpSpPr>
              <p:cNvPr id="106" name="Graphic 2">
                <a:extLst>
                  <a:ext uri="{FF2B5EF4-FFF2-40B4-BE49-F238E27FC236}">
                    <a16:creationId xmlns:a16="http://schemas.microsoft.com/office/drawing/2014/main" id="{9C342CBC-BC8F-E84E-935D-706700F1D2EE}"/>
                  </a:ext>
                </a:extLst>
              </p:cNvPr>
              <p:cNvGrpSpPr/>
              <p:nvPr/>
            </p:nvGrpSpPr>
            <p:grpSpPr>
              <a:xfrm>
                <a:off x="879521" y="4954417"/>
                <a:ext cx="306297" cy="518817"/>
                <a:chOff x="879521" y="4954417"/>
                <a:chExt cx="306297" cy="518817"/>
              </a:xfrm>
              <a:solidFill>
                <a:srgbClr val="F1A0C2"/>
              </a:solidFill>
            </p:grpSpPr>
            <p:sp>
              <p:nvSpPr>
                <p:cNvPr id="126" name="Freeform 125">
                  <a:extLst>
                    <a:ext uri="{FF2B5EF4-FFF2-40B4-BE49-F238E27FC236}">
                      <a16:creationId xmlns:a16="http://schemas.microsoft.com/office/drawing/2014/main" id="{DEFA2045-8168-DF4B-9E36-2C1340597A4E}"/>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80048FDE-F1E0-E246-A377-2251961348D3}"/>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4CDF5438-1FAE-C341-B6BF-DDF768A0E574}"/>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30D8A6DB-A7EF-F94E-98FB-112BD42332C0}"/>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C46C0FCF-1CAA-9D40-8218-99E0C201EE21}"/>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07" name="Graphic 2">
                <a:extLst>
                  <a:ext uri="{FF2B5EF4-FFF2-40B4-BE49-F238E27FC236}">
                    <a16:creationId xmlns:a16="http://schemas.microsoft.com/office/drawing/2014/main" id="{98D33566-344C-A042-A7E6-C8D819261046}"/>
                  </a:ext>
                </a:extLst>
              </p:cNvPr>
              <p:cNvGrpSpPr/>
              <p:nvPr/>
            </p:nvGrpSpPr>
            <p:grpSpPr>
              <a:xfrm>
                <a:off x="1305674" y="4681705"/>
                <a:ext cx="305346" cy="518817"/>
                <a:chOff x="1305674" y="4681705"/>
                <a:chExt cx="305346" cy="518817"/>
              </a:xfrm>
              <a:solidFill>
                <a:srgbClr val="F1A0C2"/>
              </a:solidFill>
            </p:grpSpPr>
            <p:sp>
              <p:nvSpPr>
                <p:cNvPr id="121" name="Freeform 120">
                  <a:extLst>
                    <a:ext uri="{FF2B5EF4-FFF2-40B4-BE49-F238E27FC236}">
                      <a16:creationId xmlns:a16="http://schemas.microsoft.com/office/drawing/2014/main" id="{46295201-29E0-CD4B-B35D-6615D7A2ACFB}"/>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B645C018-D768-8942-BC8E-427B09F94C64}"/>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915D0B5F-7698-4F4A-AD3E-ABA5712BE444}"/>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97F1F000-B817-4641-B89A-BC1795E2ED11}"/>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404AA291-C20B-E34E-B742-68EA53678803}"/>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08" name="Graphic 2">
                <a:extLst>
                  <a:ext uri="{FF2B5EF4-FFF2-40B4-BE49-F238E27FC236}">
                    <a16:creationId xmlns:a16="http://schemas.microsoft.com/office/drawing/2014/main" id="{7A6DDE3F-D5B7-F34B-8C97-4ADED24D7B65}"/>
                  </a:ext>
                </a:extLst>
              </p:cNvPr>
              <p:cNvGrpSpPr/>
              <p:nvPr/>
            </p:nvGrpSpPr>
            <p:grpSpPr>
              <a:xfrm>
                <a:off x="1725169" y="4951566"/>
                <a:ext cx="306297" cy="518817"/>
                <a:chOff x="1725169" y="4951566"/>
                <a:chExt cx="306297" cy="518817"/>
              </a:xfrm>
              <a:solidFill>
                <a:srgbClr val="F1A0C2"/>
              </a:solidFill>
            </p:grpSpPr>
            <p:sp>
              <p:nvSpPr>
                <p:cNvPr id="116" name="Freeform 115">
                  <a:extLst>
                    <a:ext uri="{FF2B5EF4-FFF2-40B4-BE49-F238E27FC236}">
                      <a16:creationId xmlns:a16="http://schemas.microsoft.com/office/drawing/2014/main" id="{9520A61B-61D6-2C41-A80F-7290522ABA21}"/>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193ACD9A-A16F-CB4F-802E-D6CD2567E10B}"/>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5C036510-D8D7-3A4B-A4DA-42F6BC43EF8A}"/>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BC53F1A8-18F3-DA44-9FCC-B942943BFFBD}"/>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06732108-6EFF-944D-BEFC-DA2C6EE28F92}"/>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09" name="Graphic 2">
                <a:extLst>
                  <a:ext uri="{FF2B5EF4-FFF2-40B4-BE49-F238E27FC236}">
                    <a16:creationId xmlns:a16="http://schemas.microsoft.com/office/drawing/2014/main" id="{FCE3AFC7-4169-8A40-A405-65366300BDD1}"/>
                  </a:ext>
                </a:extLst>
              </p:cNvPr>
              <p:cNvGrpSpPr/>
              <p:nvPr/>
            </p:nvGrpSpPr>
            <p:grpSpPr>
              <a:xfrm>
                <a:off x="690225" y="4499263"/>
                <a:ext cx="1499146" cy="1498490"/>
                <a:chOff x="690225" y="4499263"/>
                <a:chExt cx="1499146" cy="1498490"/>
              </a:xfrm>
              <a:solidFill>
                <a:srgbClr val="000000"/>
              </a:solidFill>
            </p:grpSpPr>
            <p:grpSp>
              <p:nvGrpSpPr>
                <p:cNvPr id="110" name="Graphic 2">
                  <a:extLst>
                    <a:ext uri="{FF2B5EF4-FFF2-40B4-BE49-F238E27FC236}">
                      <a16:creationId xmlns:a16="http://schemas.microsoft.com/office/drawing/2014/main" id="{7DC435F3-B855-3847-A01C-5BED4CE4217B}"/>
                    </a:ext>
                  </a:extLst>
                </p:cNvPr>
                <p:cNvGrpSpPr/>
                <p:nvPr/>
              </p:nvGrpSpPr>
              <p:grpSpPr>
                <a:xfrm>
                  <a:off x="690225" y="4499263"/>
                  <a:ext cx="1499146" cy="1498490"/>
                  <a:chOff x="690225" y="4499263"/>
                  <a:chExt cx="1499146" cy="1498490"/>
                </a:xfrm>
                <a:solidFill>
                  <a:srgbClr val="000000"/>
                </a:solidFill>
              </p:grpSpPr>
              <p:sp>
                <p:nvSpPr>
                  <p:cNvPr id="114" name="Freeform 113">
                    <a:extLst>
                      <a:ext uri="{FF2B5EF4-FFF2-40B4-BE49-F238E27FC236}">
                        <a16:creationId xmlns:a16="http://schemas.microsoft.com/office/drawing/2014/main" id="{1310E54F-5DB5-E342-9E16-2C7CFDC6C598}"/>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67FD5417-BB1B-7045-978C-CE9F6CCD9197}"/>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11" name="Freeform 110">
                  <a:extLst>
                    <a:ext uri="{FF2B5EF4-FFF2-40B4-BE49-F238E27FC236}">
                      <a16:creationId xmlns:a16="http://schemas.microsoft.com/office/drawing/2014/main" id="{355B504A-120A-5F4F-8373-DD9E78BA0EA9}"/>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457B798F-7A2A-DD40-A65E-2173F0690716}"/>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D2990567-CA19-FD45-82CF-69C7ECB2C5DD}"/>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spTree>
    <p:extLst>
      <p:ext uri="{BB962C8B-B14F-4D97-AF65-F5344CB8AC3E}">
        <p14:creationId xmlns:p14="http://schemas.microsoft.com/office/powerpoint/2010/main" val="75250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3F98B437-661A-CF48-AFB1-073A347AD116}"/>
              </a:ext>
            </a:extLst>
          </p:cNvPr>
          <p:cNvSpPr/>
          <p:nvPr userDrawn="1"/>
        </p:nvSpPr>
        <p:spPr>
          <a:xfrm>
            <a:off x="-47798" y="1213658"/>
            <a:ext cx="7607473" cy="4869991"/>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049131"/>
            <a:ext cx="6526988" cy="3729370"/>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0" name="Slide Number Placeholder 5">
            <a:extLst>
              <a:ext uri="{FF2B5EF4-FFF2-40B4-BE49-F238E27FC236}">
                <a16:creationId xmlns:a16="http://schemas.microsoft.com/office/drawing/2014/main" id="{75459999-0DCD-1542-8E46-CB0611A745A2}"/>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49" name="Text Placeholder 32">
            <a:extLst>
              <a:ext uri="{FF2B5EF4-FFF2-40B4-BE49-F238E27FC236}">
                <a16:creationId xmlns:a16="http://schemas.microsoft.com/office/drawing/2014/main" id="{93C536F3-CA11-BB49-B12C-64B2C03FD7CC}"/>
              </a:ext>
            </a:extLst>
          </p:cNvPr>
          <p:cNvSpPr>
            <a:spLocks noGrp="1"/>
          </p:cNvSpPr>
          <p:nvPr>
            <p:ph type="body" sz="quarter" idx="33" hasCustomPrompt="1"/>
          </p:nvPr>
        </p:nvSpPr>
        <p:spPr>
          <a:xfrm>
            <a:off x="559612" y="6718314"/>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0" name="Text Placeholder 32">
            <a:extLst>
              <a:ext uri="{FF2B5EF4-FFF2-40B4-BE49-F238E27FC236}">
                <a16:creationId xmlns:a16="http://schemas.microsoft.com/office/drawing/2014/main" id="{CDA9507A-5FC8-294C-A801-C924C61B745E}"/>
              </a:ext>
            </a:extLst>
          </p:cNvPr>
          <p:cNvSpPr>
            <a:spLocks noGrp="1"/>
          </p:cNvSpPr>
          <p:nvPr>
            <p:ph type="body" sz="quarter" idx="34" hasCustomPrompt="1"/>
          </p:nvPr>
        </p:nvSpPr>
        <p:spPr>
          <a:xfrm>
            <a:off x="3446037" y="6718314"/>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2" name="Freeform 31">
            <a:extLst>
              <a:ext uri="{FF2B5EF4-FFF2-40B4-BE49-F238E27FC236}">
                <a16:creationId xmlns:a16="http://schemas.microsoft.com/office/drawing/2014/main" id="{A3029D7B-8197-AD41-BDB1-7A885960CF3C}"/>
              </a:ext>
            </a:extLst>
          </p:cNvPr>
          <p:cNvSpPr/>
          <p:nvPr userDrawn="1"/>
        </p:nvSpPr>
        <p:spPr>
          <a:xfrm rot="10800000">
            <a:off x="2299180" y="5404204"/>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EE9FA0DD-9E72-8040-B57C-5DEB3A06C91B}"/>
              </a:ext>
            </a:extLst>
          </p:cNvPr>
          <p:cNvSpPr/>
          <p:nvPr userDrawn="1"/>
        </p:nvSpPr>
        <p:spPr>
          <a:xfrm>
            <a:off x="-47798" y="778705"/>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494393" y="958448"/>
            <a:ext cx="6570888" cy="785535"/>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Tree>
    <p:extLst>
      <p:ext uri="{BB962C8B-B14F-4D97-AF65-F5344CB8AC3E}">
        <p14:creationId xmlns:p14="http://schemas.microsoft.com/office/powerpoint/2010/main" val="26529593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44" name="Freeform 43">
            <a:extLst>
              <a:ext uri="{FF2B5EF4-FFF2-40B4-BE49-F238E27FC236}">
                <a16:creationId xmlns:a16="http://schemas.microsoft.com/office/drawing/2014/main" id="{4721AE0B-70F1-CF4A-833A-F3D35301F8B2}"/>
              </a:ext>
            </a:extLst>
          </p:cNvPr>
          <p:cNvSpPr/>
          <p:nvPr userDrawn="1"/>
        </p:nvSpPr>
        <p:spPr>
          <a:xfrm>
            <a:off x="-30805" y="2886754"/>
            <a:ext cx="7590480" cy="677379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4" name="Rectangle 33">
            <a:extLst>
              <a:ext uri="{FF2B5EF4-FFF2-40B4-BE49-F238E27FC236}">
                <a16:creationId xmlns:a16="http://schemas.microsoft.com/office/drawing/2014/main" id="{BEB25379-6447-4B4A-8B61-4095955F62EA}"/>
              </a:ext>
            </a:extLst>
          </p:cNvPr>
          <p:cNvSpPr/>
          <p:nvPr userDrawn="1"/>
        </p:nvSpPr>
        <p:spPr>
          <a:xfrm flipV="1">
            <a:off x="3751108" y="3293886"/>
            <a:ext cx="3137173" cy="282970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Montserrat Light"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555001" y="751293"/>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46" name="Text Placeholder 32">
            <a:extLst>
              <a:ext uri="{FF2B5EF4-FFF2-40B4-BE49-F238E27FC236}">
                <a16:creationId xmlns:a16="http://schemas.microsoft.com/office/drawing/2014/main" id="{ACD5B979-D0E4-FD45-8E3C-EBA1C4D7AA26}"/>
              </a:ext>
            </a:extLst>
          </p:cNvPr>
          <p:cNvSpPr>
            <a:spLocks noGrp="1"/>
          </p:cNvSpPr>
          <p:nvPr>
            <p:ph type="body" sz="quarter" idx="33" hasCustomPrompt="1"/>
          </p:nvPr>
        </p:nvSpPr>
        <p:spPr>
          <a:xfrm>
            <a:off x="3441426" y="751293"/>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1" name="Text Placeholder 32">
            <a:extLst>
              <a:ext uri="{FF2B5EF4-FFF2-40B4-BE49-F238E27FC236}">
                <a16:creationId xmlns:a16="http://schemas.microsoft.com/office/drawing/2014/main" id="{16C82EF9-9BA7-6E41-96D6-CB96BDD80231}"/>
              </a:ext>
            </a:extLst>
          </p:cNvPr>
          <p:cNvSpPr>
            <a:spLocks noGrp="1"/>
          </p:cNvSpPr>
          <p:nvPr>
            <p:ph type="body" sz="quarter" idx="44" hasCustomPrompt="1"/>
          </p:nvPr>
        </p:nvSpPr>
        <p:spPr>
          <a:xfrm>
            <a:off x="3986924" y="4751350"/>
            <a:ext cx="2650609" cy="1121330"/>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Picture Placeholder 37">
            <a:extLst>
              <a:ext uri="{FF2B5EF4-FFF2-40B4-BE49-F238E27FC236}">
                <a16:creationId xmlns:a16="http://schemas.microsoft.com/office/drawing/2014/main" id="{A24171DA-63D4-5F4E-97C6-D3EE7CA6EF13}"/>
              </a:ext>
            </a:extLst>
          </p:cNvPr>
          <p:cNvSpPr>
            <a:spLocks noGrp="1"/>
          </p:cNvSpPr>
          <p:nvPr>
            <p:ph type="pic" sz="quarter" idx="41"/>
          </p:nvPr>
        </p:nvSpPr>
        <p:spPr>
          <a:xfrm rot="10800000" flipV="1">
            <a:off x="515711" y="3293886"/>
            <a:ext cx="3233336" cy="282970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42" name="Text Placeholder 32">
            <a:extLst>
              <a:ext uri="{FF2B5EF4-FFF2-40B4-BE49-F238E27FC236}">
                <a16:creationId xmlns:a16="http://schemas.microsoft.com/office/drawing/2014/main" id="{851108FB-B3D7-9044-94AA-C959EE017C59}"/>
              </a:ext>
            </a:extLst>
          </p:cNvPr>
          <p:cNvSpPr>
            <a:spLocks noGrp="1"/>
          </p:cNvSpPr>
          <p:nvPr>
            <p:ph type="body" sz="quarter" idx="45" hasCustomPrompt="1"/>
          </p:nvPr>
        </p:nvSpPr>
        <p:spPr>
          <a:xfrm>
            <a:off x="3986924" y="3609613"/>
            <a:ext cx="2665541" cy="86271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49" name="Rectangle 48">
            <a:extLst>
              <a:ext uri="{FF2B5EF4-FFF2-40B4-BE49-F238E27FC236}">
                <a16:creationId xmlns:a16="http://schemas.microsoft.com/office/drawing/2014/main" id="{F02C19B7-4D96-9246-AF36-A4B2000F63DE}"/>
              </a:ext>
            </a:extLst>
          </p:cNvPr>
          <p:cNvSpPr/>
          <p:nvPr userDrawn="1"/>
        </p:nvSpPr>
        <p:spPr>
          <a:xfrm flipV="1">
            <a:off x="555001" y="6458432"/>
            <a:ext cx="3137173" cy="282970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Montserrat Light" charset="0"/>
            </a:endParaRPr>
          </a:p>
        </p:txBody>
      </p:sp>
      <p:sp>
        <p:nvSpPr>
          <p:cNvPr id="50" name="Text Placeholder 32">
            <a:extLst>
              <a:ext uri="{FF2B5EF4-FFF2-40B4-BE49-F238E27FC236}">
                <a16:creationId xmlns:a16="http://schemas.microsoft.com/office/drawing/2014/main" id="{7B4DAEEA-4D4A-DB48-AFF7-64BA8BDFCDCD}"/>
              </a:ext>
            </a:extLst>
          </p:cNvPr>
          <p:cNvSpPr>
            <a:spLocks noGrp="1"/>
          </p:cNvSpPr>
          <p:nvPr>
            <p:ph type="body" sz="quarter" idx="49" hasCustomPrompt="1"/>
          </p:nvPr>
        </p:nvSpPr>
        <p:spPr>
          <a:xfrm>
            <a:off x="790817" y="7915896"/>
            <a:ext cx="2650609" cy="1121330"/>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51" name="Text Placeholder 32">
            <a:extLst>
              <a:ext uri="{FF2B5EF4-FFF2-40B4-BE49-F238E27FC236}">
                <a16:creationId xmlns:a16="http://schemas.microsoft.com/office/drawing/2014/main" id="{49100D11-7DF0-4F4D-84A7-4F79C1043643}"/>
              </a:ext>
            </a:extLst>
          </p:cNvPr>
          <p:cNvSpPr>
            <a:spLocks noGrp="1"/>
          </p:cNvSpPr>
          <p:nvPr>
            <p:ph type="body" sz="quarter" idx="50" hasCustomPrompt="1"/>
          </p:nvPr>
        </p:nvSpPr>
        <p:spPr>
          <a:xfrm>
            <a:off x="790817" y="6774159"/>
            <a:ext cx="2665541" cy="86271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2" name="Picture Placeholder 51">
            <a:extLst>
              <a:ext uri="{FF2B5EF4-FFF2-40B4-BE49-F238E27FC236}">
                <a16:creationId xmlns:a16="http://schemas.microsoft.com/office/drawing/2014/main" id="{E963AA6B-BE34-8045-9697-6BEA4114B51C}"/>
              </a:ext>
            </a:extLst>
          </p:cNvPr>
          <p:cNvSpPr>
            <a:spLocks noGrp="1"/>
          </p:cNvSpPr>
          <p:nvPr>
            <p:ph type="pic" sz="quarter" idx="51"/>
          </p:nvPr>
        </p:nvSpPr>
        <p:spPr>
          <a:xfrm rot="10800000" flipV="1">
            <a:off x="3692174" y="6458433"/>
            <a:ext cx="3233336" cy="282970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43" name="Slide Number Placeholder 5">
            <a:extLst>
              <a:ext uri="{FF2B5EF4-FFF2-40B4-BE49-F238E27FC236}">
                <a16:creationId xmlns:a16="http://schemas.microsoft.com/office/drawing/2014/main" id="{D89B14CA-F36E-6F4D-8EB3-DB933CDF37C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53" name="Freeform 52">
            <a:extLst>
              <a:ext uri="{FF2B5EF4-FFF2-40B4-BE49-F238E27FC236}">
                <a16:creationId xmlns:a16="http://schemas.microsoft.com/office/drawing/2014/main" id="{25359D9F-4E7E-D546-AD2E-703388B61269}"/>
              </a:ext>
            </a:extLst>
          </p:cNvPr>
          <p:cNvSpPr/>
          <p:nvPr userDrawn="1"/>
        </p:nvSpPr>
        <p:spPr>
          <a:xfrm rot="10800000" flipV="1">
            <a:off x="4935530" y="4550270"/>
            <a:ext cx="263591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56" name="Freeform 55">
            <a:extLst>
              <a:ext uri="{FF2B5EF4-FFF2-40B4-BE49-F238E27FC236}">
                <a16:creationId xmlns:a16="http://schemas.microsoft.com/office/drawing/2014/main" id="{9393B7AF-9242-B441-AAE8-A79BA7845D74}"/>
              </a:ext>
            </a:extLst>
          </p:cNvPr>
          <p:cNvSpPr/>
          <p:nvPr userDrawn="1"/>
        </p:nvSpPr>
        <p:spPr>
          <a:xfrm rot="10800000" flipV="1">
            <a:off x="0" y="7724548"/>
            <a:ext cx="263591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34770995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677379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32">
            <a:extLst>
              <a:ext uri="{FF2B5EF4-FFF2-40B4-BE49-F238E27FC236}">
                <a16:creationId xmlns:a16="http://schemas.microsoft.com/office/drawing/2014/main" id="{16460BBF-F12D-E04F-AE40-99CCA2BD203E}"/>
              </a:ext>
            </a:extLst>
          </p:cNvPr>
          <p:cNvSpPr>
            <a:spLocks noGrp="1"/>
          </p:cNvSpPr>
          <p:nvPr>
            <p:ph type="body" sz="quarter" idx="30" hasCustomPrompt="1"/>
          </p:nvPr>
        </p:nvSpPr>
        <p:spPr>
          <a:xfrm>
            <a:off x="765328" y="627587"/>
            <a:ext cx="3014509" cy="662358"/>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7" name="Text Placeholder 32">
            <a:extLst>
              <a:ext uri="{FF2B5EF4-FFF2-40B4-BE49-F238E27FC236}">
                <a16:creationId xmlns:a16="http://schemas.microsoft.com/office/drawing/2014/main" id="{55F47CC5-18AC-2A4F-BA84-8406111885B3}"/>
              </a:ext>
            </a:extLst>
          </p:cNvPr>
          <p:cNvSpPr>
            <a:spLocks noGrp="1"/>
          </p:cNvSpPr>
          <p:nvPr>
            <p:ph type="body" sz="quarter" idx="33" hasCustomPrompt="1"/>
          </p:nvPr>
        </p:nvSpPr>
        <p:spPr>
          <a:xfrm>
            <a:off x="765328" y="1289945"/>
            <a:ext cx="3014509" cy="1234447"/>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2" name="Freeform 31">
            <a:extLst>
              <a:ext uri="{FF2B5EF4-FFF2-40B4-BE49-F238E27FC236}">
                <a16:creationId xmlns:a16="http://schemas.microsoft.com/office/drawing/2014/main" id="{D94DACDD-727F-0C4D-A2E1-CEDBD53C62AD}"/>
              </a:ext>
            </a:extLst>
          </p:cNvPr>
          <p:cNvSpPr/>
          <p:nvPr userDrawn="1"/>
        </p:nvSpPr>
        <p:spPr>
          <a:xfrm rot="10800000" flipV="1">
            <a:off x="0" y="3013335"/>
            <a:ext cx="324000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285685AB-B0BB-0443-8E0A-1A5554E21C22}"/>
              </a:ext>
            </a:extLst>
          </p:cNvPr>
          <p:cNvSpPr/>
          <p:nvPr userDrawn="1"/>
        </p:nvSpPr>
        <p:spPr>
          <a:xfrm>
            <a:off x="0" y="9217521"/>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11" name="Freeform 10">
            <a:extLst>
              <a:ext uri="{FF2B5EF4-FFF2-40B4-BE49-F238E27FC236}">
                <a16:creationId xmlns:a16="http://schemas.microsoft.com/office/drawing/2014/main" id="{04A0BDF8-1B3F-9C44-8BE6-CC3BAD2DC9F2}"/>
              </a:ext>
            </a:extLst>
          </p:cNvPr>
          <p:cNvSpPr>
            <a:spLocks noGrp="1"/>
          </p:cNvSpPr>
          <p:nvPr>
            <p:ph type="pic" sz="quarter" idx="44"/>
          </p:nvPr>
        </p:nvSpPr>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Tree>
    <p:extLst>
      <p:ext uri="{BB962C8B-B14F-4D97-AF65-F5344CB8AC3E}">
        <p14:creationId xmlns:p14="http://schemas.microsoft.com/office/powerpoint/2010/main" val="29974318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309" name="Freeform 308">
            <a:extLst>
              <a:ext uri="{FF2B5EF4-FFF2-40B4-BE49-F238E27FC236}">
                <a16:creationId xmlns:a16="http://schemas.microsoft.com/office/drawing/2014/main" id="{BF55016B-BD8C-9F44-B711-A631B755D5FF}"/>
              </a:ext>
            </a:extLst>
          </p:cNvPr>
          <p:cNvSpPr/>
          <p:nvPr userDrawn="1"/>
        </p:nvSpPr>
        <p:spPr>
          <a:xfrm>
            <a:off x="406399" y="2773211"/>
            <a:ext cx="6746875" cy="6020954"/>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grpSp>
        <p:nvGrpSpPr>
          <p:cNvPr id="13" name="Graphic 76">
            <a:extLst>
              <a:ext uri="{FF2B5EF4-FFF2-40B4-BE49-F238E27FC236}">
                <a16:creationId xmlns:a16="http://schemas.microsoft.com/office/drawing/2014/main" id="{35C9C850-DF4D-AB47-B97B-4C0C151A8766}"/>
              </a:ext>
            </a:extLst>
          </p:cNvPr>
          <p:cNvGrpSpPr/>
          <p:nvPr userDrawn="1"/>
        </p:nvGrpSpPr>
        <p:grpSpPr>
          <a:xfrm>
            <a:off x="656660" y="9969416"/>
            <a:ext cx="2526982" cy="234917"/>
            <a:chOff x="6923246" y="4898421"/>
            <a:chExt cx="1763327" cy="163925"/>
          </a:xfrm>
        </p:grpSpPr>
        <p:grpSp>
          <p:nvGrpSpPr>
            <p:cNvPr id="14" name="Graphic 76">
              <a:extLst>
                <a:ext uri="{FF2B5EF4-FFF2-40B4-BE49-F238E27FC236}">
                  <a16:creationId xmlns:a16="http://schemas.microsoft.com/office/drawing/2014/main" id="{DAEFC05D-5EDD-914D-A0E5-446F028F1433}"/>
                </a:ext>
              </a:extLst>
            </p:cNvPr>
            <p:cNvGrpSpPr/>
            <p:nvPr/>
          </p:nvGrpSpPr>
          <p:grpSpPr>
            <a:xfrm>
              <a:off x="7942326" y="4900231"/>
              <a:ext cx="744247" cy="162115"/>
              <a:chOff x="7942326" y="4900231"/>
              <a:chExt cx="744247" cy="162115"/>
            </a:xfrm>
          </p:grpSpPr>
          <p:sp>
            <p:nvSpPr>
              <p:cNvPr id="219" name="Freeform 218">
                <a:extLst>
                  <a:ext uri="{FF2B5EF4-FFF2-40B4-BE49-F238E27FC236}">
                    <a16:creationId xmlns:a16="http://schemas.microsoft.com/office/drawing/2014/main" id="{67ED3DD5-10B3-1F47-969B-D58EA263F3CE}"/>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20" name="Freeform 219">
                <a:extLst>
                  <a:ext uri="{FF2B5EF4-FFF2-40B4-BE49-F238E27FC236}">
                    <a16:creationId xmlns:a16="http://schemas.microsoft.com/office/drawing/2014/main" id="{2BD2C5C5-A769-F24E-AD6C-110DABE361C0}"/>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1" name="Freeform 220">
                <a:extLst>
                  <a:ext uri="{FF2B5EF4-FFF2-40B4-BE49-F238E27FC236}">
                    <a16:creationId xmlns:a16="http://schemas.microsoft.com/office/drawing/2014/main" id="{BC3F19D0-71D9-884F-9B42-17BB3B124AA0}"/>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2" name="Freeform 221">
                <a:extLst>
                  <a:ext uri="{FF2B5EF4-FFF2-40B4-BE49-F238E27FC236}">
                    <a16:creationId xmlns:a16="http://schemas.microsoft.com/office/drawing/2014/main" id="{FA5716B5-093D-4741-8D3C-628C31A9D4C6}"/>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3" name="Freeform 222">
                <a:extLst>
                  <a:ext uri="{FF2B5EF4-FFF2-40B4-BE49-F238E27FC236}">
                    <a16:creationId xmlns:a16="http://schemas.microsoft.com/office/drawing/2014/main" id="{CA43EDC3-E2AC-544E-B219-9E085F392692}"/>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4" name="Freeform 223">
                <a:extLst>
                  <a:ext uri="{FF2B5EF4-FFF2-40B4-BE49-F238E27FC236}">
                    <a16:creationId xmlns:a16="http://schemas.microsoft.com/office/drawing/2014/main" id="{DE2AC1A7-E7B4-404F-9E94-FEC309238A87}"/>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5" name="Freeform 224">
                <a:extLst>
                  <a:ext uri="{FF2B5EF4-FFF2-40B4-BE49-F238E27FC236}">
                    <a16:creationId xmlns:a16="http://schemas.microsoft.com/office/drawing/2014/main" id="{CE1AD4E2-49E7-0445-B44C-F03FDC9B4508}"/>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6" name="Freeform 225">
                <a:extLst>
                  <a:ext uri="{FF2B5EF4-FFF2-40B4-BE49-F238E27FC236}">
                    <a16:creationId xmlns:a16="http://schemas.microsoft.com/office/drawing/2014/main" id="{6618555D-5D35-C442-87F2-BB9CBAC0F96E}"/>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7" name="Freeform 226">
                <a:extLst>
                  <a:ext uri="{FF2B5EF4-FFF2-40B4-BE49-F238E27FC236}">
                    <a16:creationId xmlns:a16="http://schemas.microsoft.com/office/drawing/2014/main" id="{285C2CAA-430A-9C41-9668-40E103715FC6}"/>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8" name="Freeform 227">
                <a:extLst>
                  <a:ext uri="{FF2B5EF4-FFF2-40B4-BE49-F238E27FC236}">
                    <a16:creationId xmlns:a16="http://schemas.microsoft.com/office/drawing/2014/main" id="{C97C791E-E21E-3547-A62A-D6AA421CA9D1}"/>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9" name="Freeform 228">
                <a:extLst>
                  <a:ext uri="{FF2B5EF4-FFF2-40B4-BE49-F238E27FC236}">
                    <a16:creationId xmlns:a16="http://schemas.microsoft.com/office/drawing/2014/main" id="{9198CE99-4246-3549-B5C8-A9A7D19DE066}"/>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0" name="Freeform 229">
                <a:extLst>
                  <a:ext uri="{FF2B5EF4-FFF2-40B4-BE49-F238E27FC236}">
                    <a16:creationId xmlns:a16="http://schemas.microsoft.com/office/drawing/2014/main" id="{ABF6278D-BD96-3C43-83C4-7B4B4EE4768E}"/>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1" name="Freeform 230">
                <a:extLst>
                  <a:ext uri="{FF2B5EF4-FFF2-40B4-BE49-F238E27FC236}">
                    <a16:creationId xmlns:a16="http://schemas.microsoft.com/office/drawing/2014/main" id="{19B34DDA-0221-594A-B009-0AD1962C022F}"/>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2" name="Freeform 231">
                <a:extLst>
                  <a:ext uri="{FF2B5EF4-FFF2-40B4-BE49-F238E27FC236}">
                    <a16:creationId xmlns:a16="http://schemas.microsoft.com/office/drawing/2014/main" id="{3B61B2BF-61E7-C642-A988-C79C50DE5D6B}"/>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3" name="Freeform 232">
                <a:extLst>
                  <a:ext uri="{FF2B5EF4-FFF2-40B4-BE49-F238E27FC236}">
                    <a16:creationId xmlns:a16="http://schemas.microsoft.com/office/drawing/2014/main" id="{772AB71F-DD8F-9142-82FC-F651A429393B}"/>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4" name="Freeform 233">
                <a:extLst>
                  <a:ext uri="{FF2B5EF4-FFF2-40B4-BE49-F238E27FC236}">
                    <a16:creationId xmlns:a16="http://schemas.microsoft.com/office/drawing/2014/main" id="{560F2954-771D-BA4F-99A3-1CCD9C9B16B6}"/>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5" name="Freeform 234">
                <a:extLst>
                  <a:ext uri="{FF2B5EF4-FFF2-40B4-BE49-F238E27FC236}">
                    <a16:creationId xmlns:a16="http://schemas.microsoft.com/office/drawing/2014/main" id="{9EBA9DC9-A3A1-4943-9DA2-A6A5DABDFB67}"/>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6" name="Freeform 235">
                <a:extLst>
                  <a:ext uri="{FF2B5EF4-FFF2-40B4-BE49-F238E27FC236}">
                    <a16:creationId xmlns:a16="http://schemas.microsoft.com/office/drawing/2014/main" id="{385A225C-D608-A947-A160-4CB020516B6E}"/>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7" name="Freeform 236">
                <a:extLst>
                  <a:ext uri="{FF2B5EF4-FFF2-40B4-BE49-F238E27FC236}">
                    <a16:creationId xmlns:a16="http://schemas.microsoft.com/office/drawing/2014/main" id="{C23B5017-FA35-FF48-850F-EADD05114760}"/>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8" name="Freeform 237">
                <a:extLst>
                  <a:ext uri="{FF2B5EF4-FFF2-40B4-BE49-F238E27FC236}">
                    <a16:creationId xmlns:a16="http://schemas.microsoft.com/office/drawing/2014/main" id="{DC4EC3C5-5D2D-FC4E-A7AD-3E35732D77DF}"/>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9" name="Freeform 238">
                <a:extLst>
                  <a:ext uri="{FF2B5EF4-FFF2-40B4-BE49-F238E27FC236}">
                    <a16:creationId xmlns:a16="http://schemas.microsoft.com/office/drawing/2014/main" id="{0EF450CE-8388-3F4B-92F4-F9EAEBE4519B}"/>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0" name="Freeform 239">
                <a:extLst>
                  <a:ext uri="{FF2B5EF4-FFF2-40B4-BE49-F238E27FC236}">
                    <a16:creationId xmlns:a16="http://schemas.microsoft.com/office/drawing/2014/main" id="{AE2D9F40-7CC4-6A44-B24D-7C0B0ACF34B8}"/>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1" name="Freeform 240">
                <a:extLst>
                  <a:ext uri="{FF2B5EF4-FFF2-40B4-BE49-F238E27FC236}">
                    <a16:creationId xmlns:a16="http://schemas.microsoft.com/office/drawing/2014/main" id="{DA14F908-415F-554C-B147-2F7EBE503BA1}"/>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2" name="Freeform 241">
                <a:extLst>
                  <a:ext uri="{FF2B5EF4-FFF2-40B4-BE49-F238E27FC236}">
                    <a16:creationId xmlns:a16="http://schemas.microsoft.com/office/drawing/2014/main" id="{35CB431F-F685-A74E-9F34-0510429333AA}"/>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3" name="Freeform 242">
                <a:extLst>
                  <a:ext uri="{FF2B5EF4-FFF2-40B4-BE49-F238E27FC236}">
                    <a16:creationId xmlns:a16="http://schemas.microsoft.com/office/drawing/2014/main" id="{14E7F840-53EB-EA4D-9E30-2936A7811B24}"/>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grpSp>
            <p:nvGrpSpPr>
              <p:cNvPr id="244" name="Graphic 76">
                <a:extLst>
                  <a:ext uri="{FF2B5EF4-FFF2-40B4-BE49-F238E27FC236}">
                    <a16:creationId xmlns:a16="http://schemas.microsoft.com/office/drawing/2014/main" id="{2A135762-D577-0E40-9FC8-B9EA09C80AEF}"/>
                  </a:ext>
                </a:extLst>
              </p:cNvPr>
              <p:cNvGrpSpPr/>
              <p:nvPr/>
            </p:nvGrpSpPr>
            <p:grpSpPr>
              <a:xfrm>
                <a:off x="8206877" y="4909375"/>
                <a:ext cx="365840" cy="45338"/>
                <a:chOff x="8206877" y="4909375"/>
                <a:chExt cx="365840" cy="45338"/>
              </a:xfrm>
              <a:solidFill>
                <a:srgbClr val="23509E"/>
              </a:solidFill>
            </p:grpSpPr>
            <p:sp>
              <p:nvSpPr>
                <p:cNvPr id="282" name="Freeform 281">
                  <a:extLst>
                    <a:ext uri="{FF2B5EF4-FFF2-40B4-BE49-F238E27FC236}">
                      <a16:creationId xmlns:a16="http://schemas.microsoft.com/office/drawing/2014/main" id="{194C4E14-14F3-6E44-88AE-CBF85A8D0D4A}"/>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3" name="Freeform 282">
                  <a:extLst>
                    <a:ext uri="{FF2B5EF4-FFF2-40B4-BE49-F238E27FC236}">
                      <a16:creationId xmlns:a16="http://schemas.microsoft.com/office/drawing/2014/main" id="{9F888627-8D5F-D245-8317-98DAD75B5517}"/>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4" name="Freeform 283">
                  <a:extLst>
                    <a:ext uri="{FF2B5EF4-FFF2-40B4-BE49-F238E27FC236}">
                      <a16:creationId xmlns:a16="http://schemas.microsoft.com/office/drawing/2014/main" id="{07E056F4-DDB2-9E42-A5EF-DC6CB678B70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5" name="Freeform 284">
                  <a:extLst>
                    <a:ext uri="{FF2B5EF4-FFF2-40B4-BE49-F238E27FC236}">
                      <a16:creationId xmlns:a16="http://schemas.microsoft.com/office/drawing/2014/main" id="{7455F6E8-E150-BA47-93BA-F75161D3EF96}"/>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6" name="Freeform 285">
                  <a:extLst>
                    <a:ext uri="{FF2B5EF4-FFF2-40B4-BE49-F238E27FC236}">
                      <a16:creationId xmlns:a16="http://schemas.microsoft.com/office/drawing/2014/main" id="{C2A5389C-BF14-5944-B194-0BDD63CE56BF}"/>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7" name="Freeform 286">
                  <a:extLst>
                    <a:ext uri="{FF2B5EF4-FFF2-40B4-BE49-F238E27FC236}">
                      <a16:creationId xmlns:a16="http://schemas.microsoft.com/office/drawing/2014/main" id="{3D1E8332-8C9A-3741-B0FD-95C6F1068C1C}"/>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8" name="Freeform 287">
                  <a:extLst>
                    <a:ext uri="{FF2B5EF4-FFF2-40B4-BE49-F238E27FC236}">
                      <a16:creationId xmlns:a16="http://schemas.microsoft.com/office/drawing/2014/main" id="{238D5B00-2518-264E-BEE6-84974A0E5DBC}"/>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9" name="Freeform 288">
                  <a:extLst>
                    <a:ext uri="{FF2B5EF4-FFF2-40B4-BE49-F238E27FC236}">
                      <a16:creationId xmlns:a16="http://schemas.microsoft.com/office/drawing/2014/main" id="{EF028828-8A18-C647-A96B-5AF6206F8828}"/>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0" name="Freeform 289">
                  <a:extLst>
                    <a:ext uri="{FF2B5EF4-FFF2-40B4-BE49-F238E27FC236}">
                      <a16:creationId xmlns:a16="http://schemas.microsoft.com/office/drawing/2014/main" id="{1839F9A0-32F6-7D49-8367-64C26F9035FC}"/>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1" name="Freeform 290">
                  <a:extLst>
                    <a:ext uri="{FF2B5EF4-FFF2-40B4-BE49-F238E27FC236}">
                      <a16:creationId xmlns:a16="http://schemas.microsoft.com/office/drawing/2014/main" id="{4B4378AC-D972-5A4D-92CD-BC0223AF320F}"/>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2" name="Freeform 291">
                  <a:extLst>
                    <a:ext uri="{FF2B5EF4-FFF2-40B4-BE49-F238E27FC236}">
                      <a16:creationId xmlns:a16="http://schemas.microsoft.com/office/drawing/2014/main" id="{2403A105-DC54-F84E-91BC-95AA4F33B216}"/>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3" name="Freeform 292">
                  <a:extLst>
                    <a:ext uri="{FF2B5EF4-FFF2-40B4-BE49-F238E27FC236}">
                      <a16:creationId xmlns:a16="http://schemas.microsoft.com/office/drawing/2014/main" id="{E6850B26-FF70-FC4A-A380-58417061D141}"/>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4" name="Freeform 293">
                  <a:extLst>
                    <a:ext uri="{FF2B5EF4-FFF2-40B4-BE49-F238E27FC236}">
                      <a16:creationId xmlns:a16="http://schemas.microsoft.com/office/drawing/2014/main" id="{152FAE47-647B-7D42-8F66-21B1B67F0965}"/>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5" name="Freeform 294">
                  <a:extLst>
                    <a:ext uri="{FF2B5EF4-FFF2-40B4-BE49-F238E27FC236}">
                      <a16:creationId xmlns:a16="http://schemas.microsoft.com/office/drawing/2014/main" id="{A439A0A5-3C82-C742-8B37-1341B714BAEB}"/>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nvGrpSpPr>
              <p:cNvPr id="245" name="Graphic 76">
                <a:extLst>
                  <a:ext uri="{FF2B5EF4-FFF2-40B4-BE49-F238E27FC236}">
                    <a16:creationId xmlns:a16="http://schemas.microsoft.com/office/drawing/2014/main" id="{A2B54044-720D-F542-9358-AFFBCC88C017}"/>
                  </a:ext>
                </a:extLst>
              </p:cNvPr>
              <p:cNvGrpSpPr/>
              <p:nvPr/>
            </p:nvGrpSpPr>
            <p:grpSpPr>
              <a:xfrm>
                <a:off x="8208210" y="4964049"/>
                <a:ext cx="478363" cy="44672"/>
                <a:chOff x="8208210" y="4964049"/>
                <a:chExt cx="478363" cy="44672"/>
              </a:xfrm>
              <a:solidFill>
                <a:srgbClr val="23509E"/>
              </a:solidFill>
            </p:grpSpPr>
            <p:sp>
              <p:nvSpPr>
                <p:cNvPr id="265" name="Freeform 264">
                  <a:extLst>
                    <a:ext uri="{FF2B5EF4-FFF2-40B4-BE49-F238E27FC236}">
                      <a16:creationId xmlns:a16="http://schemas.microsoft.com/office/drawing/2014/main" id="{B8682E29-72F6-534B-9D9D-5EF9CE39A71F}"/>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6" name="Freeform 265">
                  <a:extLst>
                    <a:ext uri="{FF2B5EF4-FFF2-40B4-BE49-F238E27FC236}">
                      <a16:creationId xmlns:a16="http://schemas.microsoft.com/office/drawing/2014/main" id="{A41F76AA-F571-3946-BAB3-C320F3BBD927}"/>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7" name="Freeform 266">
                  <a:extLst>
                    <a:ext uri="{FF2B5EF4-FFF2-40B4-BE49-F238E27FC236}">
                      <a16:creationId xmlns:a16="http://schemas.microsoft.com/office/drawing/2014/main" id="{9BCC3E8E-FD04-854D-864D-E1AA4EA1701D}"/>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8" name="Freeform 267">
                  <a:extLst>
                    <a:ext uri="{FF2B5EF4-FFF2-40B4-BE49-F238E27FC236}">
                      <a16:creationId xmlns:a16="http://schemas.microsoft.com/office/drawing/2014/main" id="{2C7048F9-6DCD-7944-9D57-E9C45F3DF3D5}"/>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9" name="Freeform 268">
                  <a:extLst>
                    <a:ext uri="{FF2B5EF4-FFF2-40B4-BE49-F238E27FC236}">
                      <a16:creationId xmlns:a16="http://schemas.microsoft.com/office/drawing/2014/main" id="{5043E2A9-E4FB-984B-86DA-98498078B286}"/>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0" name="Freeform 269">
                  <a:extLst>
                    <a:ext uri="{FF2B5EF4-FFF2-40B4-BE49-F238E27FC236}">
                      <a16:creationId xmlns:a16="http://schemas.microsoft.com/office/drawing/2014/main" id="{5447C532-7727-9741-BB45-5331BC05FD23}"/>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1" name="Freeform 270">
                  <a:extLst>
                    <a:ext uri="{FF2B5EF4-FFF2-40B4-BE49-F238E27FC236}">
                      <a16:creationId xmlns:a16="http://schemas.microsoft.com/office/drawing/2014/main" id="{A3D58A83-9C54-BC46-B189-32DDF030F268}"/>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2" name="Freeform 271">
                  <a:extLst>
                    <a:ext uri="{FF2B5EF4-FFF2-40B4-BE49-F238E27FC236}">
                      <a16:creationId xmlns:a16="http://schemas.microsoft.com/office/drawing/2014/main" id="{AEAF27F2-8A1F-974F-8AA9-87E6F1CD1C78}"/>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3" name="Freeform 272">
                  <a:extLst>
                    <a:ext uri="{FF2B5EF4-FFF2-40B4-BE49-F238E27FC236}">
                      <a16:creationId xmlns:a16="http://schemas.microsoft.com/office/drawing/2014/main" id="{D8A1BE80-2E47-6742-B0F6-2D5B94418157}"/>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4" name="Freeform 273">
                  <a:extLst>
                    <a:ext uri="{FF2B5EF4-FFF2-40B4-BE49-F238E27FC236}">
                      <a16:creationId xmlns:a16="http://schemas.microsoft.com/office/drawing/2014/main" id="{FCD68FC5-3310-A04D-A3DA-1D5369225623}"/>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5" name="Freeform 274">
                  <a:extLst>
                    <a:ext uri="{FF2B5EF4-FFF2-40B4-BE49-F238E27FC236}">
                      <a16:creationId xmlns:a16="http://schemas.microsoft.com/office/drawing/2014/main" id="{AD1F5330-DC86-9C49-983D-D832654E5AB9}"/>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6" name="Freeform 275">
                  <a:extLst>
                    <a:ext uri="{FF2B5EF4-FFF2-40B4-BE49-F238E27FC236}">
                      <a16:creationId xmlns:a16="http://schemas.microsoft.com/office/drawing/2014/main" id="{68965254-FCE5-6F43-B827-698D48B5C770}"/>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7" name="Freeform 276">
                  <a:extLst>
                    <a:ext uri="{FF2B5EF4-FFF2-40B4-BE49-F238E27FC236}">
                      <a16:creationId xmlns:a16="http://schemas.microsoft.com/office/drawing/2014/main" id="{5775B500-AA28-A340-87F9-B6A2E2196869}"/>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8" name="Freeform 277">
                  <a:extLst>
                    <a:ext uri="{FF2B5EF4-FFF2-40B4-BE49-F238E27FC236}">
                      <a16:creationId xmlns:a16="http://schemas.microsoft.com/office/drawing/2014/main" id="{FE2C0E85-A071-AF4F-B214-4227496B43A1}"/>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9" name="Freeform 278">
                  <a:extLst>
                    <a:ext uri="{FF2B5EF4-FFF2-40B4-BE49-F238E27FC236}">
                      <a16:creationId xmlns:a16="http://schemas.microsoft.com/office/drawing/2014/main" id="{059AE733-580E-D44B-A326-26898D386C0C}"/>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0" name="Freeform 279">
                  <a:extLst>
                    <a:ext uri="{FF2B5EF4-FFF2-40B4-BE49-F238E27FC236}">
                      <a16:creationId xmlns:a16="http://schemas.microsoft.com/office/drawing/2014/main" id="{56262986-36EC-E74B-8CD6-8876C507AA0F}"/>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1" name="Freeform 280">
                  <a:extLst>
                    <a:ext uri="{FF2B5EF4-FFF2-40B4-BE49-F238E27FC236}">
                      <a16:creationId xmlns:a16="http://schemas.microsoft.com/office/drawing/2014/main" id="{C32BCC4F-B293-484D-9D1C-291E924AAA15}"/>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nvGrpSpPr>
              <p:cNvPr id="246" name="Graphic 76">
                <a:extLst>
                  <a:ext uri="{FF2B5EF4-FFF2-40B4-BE49-F238E27FC236}">
                    <a16:creationId xmlns:a16="http://schemas.microsoft.com/office/drawing/2014/main" id="{19811985-20A9-6F42-8F29-7F1B50A120C5}"/>
                  </a:ext>
                </a:extLst>
              </p:cNvPr>
              <p:cNvGrpSpPr/>
              <p:nvPr/>
            </p:nvGrpSpPr>
            <p:grpSpPr>
              <a:xfrm>
                <a:off x="8206020" y="5017579"/>
                <a:ext cx="478077" cy="44767"/>
                <a:chOff x="8206020" y="5017579"/>
                <a:chExt cx="478077" cy="44767"/>
              </a:xfrm>
              <a:solidFill>
                <a:srgbClr val="23509E"/>
              </a:solidFill>
            </p:grpSpPr>
            <p:sp>
              <p:nvSpPr>
                <p:cNvPr id="247" name="Freeform 246">
                  <a:extLst>
                    <a:ext uri="{FF2B5EF4-FFF2-40B4-BE49-F238E27FC236}">
                      <a16:creationId xmlns:a16="http://schemas.microsoft.com/office/drawing/2014/main" id="{8BDCFC34-B331-1C4F-9E66-20FCDDC82655}"/>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48" name="Freeform 247">
                  <a:extLst>
                    <a:ext uri="{FF2B5EF4-FFF2-40B4-BE49-F238E27FC236}">
                      <a16:creationId xmlns:a16="http://schemas.microsoft.com/office/drawing/2014/main" id="{2A888024-6F64-B94B-9390-579234777A55}"/>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49" name="Freeform 248">
                  <a:extLst>
                    <a:ext uri="{FF2B5EF4-FFF2-40B4-BE49-F238E27FC236}">
                      <a16:creationId xmlns:a16="http://schemas.microsoft.com/office/drawing/2014/main" id="{26521F3E-7187-BA44-8048-D9330A8D993C}"/>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0" name="Freeform 249">
                  <a:extLst>
                    <a:ext uri="{FF2B5EF4-FFF2-40B4-BE49-F238E27FC236}">
                      <a16:creationId xmlns:a16="http://schemas.microsoft.com/office/drawing/2014/main" id="{26C36BDC-701A-AB4E-B586-7F2D3EAA3664}"/>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1" name="Freeform 250">
                  <a:extLst>
                    <a:ext uri="{FF2B5EF4-FFF2-40B4-BE49-F238E27FC236}">
                      <a16:creationId xmlns:a16="http://schemas.microsoft.com/office/drawing/2014/main" id="{3439AE86-515C-3B4A-B93C-7BAC4EA53CBE}"/>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2" name="Freeform 251">
                  <a:extLst>
                    <a:ext uri="{FF2B5EF4-FFF2-40B4-BE49-F238E27FC236}">
                      <a16:creationId xmlns:a16="http://schemas.microsoft.com/office/drawing/2014/main" id="{904BFDCF-C01E-E04E-AE0D-3F5D825AF80E}"/>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3" name="Freeform 252">
                  <a:extLst>
                    <a:ext uri="{FF2B5EF4-FFF2-40B4-BE49-F238E27FC236}">
                      <a16:creationId xmlns:a16="http://schemas.microsoft.com/office/drawing/2014/main" id="{07070A9A-1E6C-3D43-AED5-3DFDF7BD1D55}"/>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4" name="Freeform 253">
                  <a:extLst>
                    <a:ext uri="{FF2B5EF4-FFF2-40B4-BE49-F238E27FC236}">
                      <a16:creationId xmlns:a16="http://schemas.microsoft.com/office/drawing/2014/main" id="{10D5BD27-7592-7D43-81F8-8D2F1CD4FF5E}"/>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5" name="Freeform 254">
                  <a:extLst>
                    <a:ext uri="{FF2B5EF4-FFF2-40B4-BE49-F238E27FC236}">
                      <a16:creationId xmlns:a16="http://schemas.microsoft.com/office/drawing/2014/main" id="{094555F6-0CC2-7546-8BE0-0F4FAD6D8AAC}"/>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6" name="Freeform 255">
                  <a:extLst>
                    <a:ext uri="{FF2B5EF4-FFF2-40B4-BE49-F238E27FC236}">
                      <a16:creationId xmlns:a16="http://schemas.microsoft.com/office/drawing/2014/main" id="{4B48B67D-042C-4A4A-8386-29DF655E75F0}"/>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7" name="Freeform 256">
                  <a:extLst>
                    <a:ext uri="{FF2B5EF4-FFF2-40B4-BE49-F238E27FC236}">
                      <a16:creationId xmlns:a16="http://schemas.microsoft.com/office/drawing/2014/main" id="{DFB67E42-608C-7F48-8DC6-5F420784E20D}"/>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8" name="Freeform 257">
                  <a:extLst>
                    <a:ext uri="{FF2B5EF4-FFF2-40B4-BE49-F238E27FC236}">
                      <a16:creationId xmlns:a16="http://schemas.microsoft.com/office/drawing/2014/main" id="{85CEED57-6641-8A4A-962C-F9FD3ED487FC}"/>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9" name="Freeform 258">
                  <a:extLst>
                    <a:ext uri="{FF2B5EF4-FFF2-40B4-BE49-F238E27FC236}">
                      <a16:creationId xmlns:a16="http://schemas.microsoft.com/office/drawing/2014/main" id="{72D82D67-47E4-5549-8742-A3C61E7B6C76}"/>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0" name="Freeform 259">
                  <a:extLst>
                    <a:ext uri="{FF2B5EF4-FFF2-40B4-BE49-F238E27FC236}">
                      <a16:creationId xmlns:a16="http://schemas.microsoft.com/office/drawing/2014/main" id="{A5E670AA-AFAD-3A47-96A7-02B84AEBC9E9}"/>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1" name="Freeform 260">
                  <a:extLst>
                    <a:ext uri="{FF2B5EF4-FFF2-40B4-BE49-F238E27FC236}">
                      <a16:creationId xmlns:a16="http://schemas.microsoft.com/office/drawing/2014/main" id="{5A211AD8-E3E4-C444-873D-6B15548DF41D}"/>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2" name="Freeform 261">
                  <a:extLst>
                    <a:ext uri="{FF2B5EF4-FFF2-40B4-BE49-F238E27FC236}">
                      <a16:creationId xmlns:a16="http://schemas.microsoft.com/office/drawing/2014/main" id="{99B77A87-1688-6C49-B0C7-1AA3B017BDC9}"/>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3" name="Freeform 262">
                  <a:extLst>
                    <a:ext uri="{FF2B5EF4-FFF2-40B4-BE49-F238E27FC236}">
                      <a16:creationId xmlns:a16="http://schemas.microsoft.com/office/drawing/2014/main" id="{3CCA82E5-DF61-D240-BD64-9465D0DA0B5F}"/>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4" name="Freeform 263">
                  <a:extLst>
                    <a:ext uri="{FF2B5EF4-FFF2-40B4-BE49-F238E27FC236}">
                      <a16:creationId xmlns:a16="http://schemas.microsoft.com/office/drawing/2014/main" id="{3647931F-0B98-C64C-BA76-B863B29A7F5C}"/>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grpSp>
          <p:nvGrpSpPr>
            <p:cNvPr id="15" name="Graphic 76">
              <a:extLst>
                <a:ext uri="{FF2B5EF4-FFF2-40B4-BE49-F238E27FC236}">
                  <a16:creationId xmlns:a16="http://schemas.microsoft.com/office/drawing/2014/main" id="{253E29B5-EECA-1E42-BDDB-1858EDEAD7A2}"/>
                </a:ext>
              </a:extLst>
            </p:cNvPr>
            <p:cNvGrpSpPr/>
            <p:nvPr/>
          </p:nvGrpSpPr>
          <p:grpSpPr>
            <a:xfrm>
              <a:off x="6923246" y="4898421"/>
              <a:ext cx="951775" cy="153542"/>
              <a:chOff x="6923246" y="4898421"/>
              <a:chExt cx="951775" cy="153542"/>
            </a:xfrm>
            <a:solidFill>
              <a:srgbClr val="231F20"/>
            </a:solidFill>
          </p:grpSpPr>
          <p:sp>
            <p:nvSpPr>
              <p:cNvPr id="16" name="Freeform 15">
                <a:extLst>
                  <a:ext uri="{FF2B5EF4-FFF2-40B4-BE49-F238E27FC236}">
                    <a16:creationId xmlns:a16="http://schemas.microsoft.com/office/drawing/2014/main" id="{6309F47C-DB89-7B46-A8C3-BF7FA8F2F362}"/>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 name="Freeform 16">
                <a:extLst>
                  <a:ext uri="{FF2B5EF4-FFF2-40B4-BE49-F238E27FC236}">
                    <a16:creationId xmlns:a16="http://schemas.microsoft.com/office/drawing/2014/main" id="{0292A9DE-85C9-BC46-81AE-6081B55C796F}"/>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 name="Freeform 17">
                <a:extLst>
                  <a:ext uri="{FF2B5EF4-FFF2-40B4-BE49-F238E27FC236}">
                    <a16:creationId xmlns:a16="http://schemas.microsoft.com/office/drawing/2014/main" id="{01F6EA53-7F24-7B4D-81E6-54F25C6CBCE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 name="Freeform 18">
                <a:extLst>
                  <a:ext uri="{FF2B5EF4-FFF2-40B4-BE49-F238E27FC236}">
                    <a16:creationId xmlns:a16="http://schemas.microsoft.com/office/drawing/2014/main" id="{74B72AA7-1C80-1344-BB42-0A392E2DB27A}"/>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 name="Freeform 19">
                <a:extLst>
                  <a:ext uri="{FF2B5EF4-FFF2-40B4-BE49-F238E27FC236}">
                    <a16:creationId xmlns:a16="http://schemas.microsoft.com/office/drawing/2014/main" id="{D20A2E87-F327-664E-9294-6F7503B14BC1}"/>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 name="Freeform 20">
                <a:extLst>
                  <a:ext uri="{FF2B5EF4-FFF2-40B4-BE49-F238E27FC236}">
                    <a16:creationId xmlns:a16="http://schemas.microsoft.com/office/drawing/2014/main" id="{301A851E-A26F-0949-97EA-257E6ED7ED6F}"/>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2" name="Freeform 21">
                <a:extLst>
                  <a:ext uri="{FF2B5EF4-FFF2-40B4-BE49-F238E27FC236}">
                    <a16:creationId xmlns:a16="http://schemas.microsoft.com/office/drawing/2014/main" id="{09DC0BF0-182E-7A45-83BB-6190597B35DB}"/>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3" name="Freeform 22">
                <a:extLst>
                  <a:ext uri="{FF2B5EF4-FFF2-40B4-BE49-F238E27FC236}">
                    <a16:creationId xmlns:a16="http://schemas.microsoft.com/office/drawing/2014/main" id="{4C148140-609D-844D-ABA8-A99B7EA24ED6}"/>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4" name="Freeform 23">
                <a:extLst>
                  <a:ext uri="{FF2B5EF4-FFF2-40B4-BE49-F238E27FC236}">
                    <a16:creationId xmlns:a16="http://schemas.microsoft.com/office/drawing/2014/main" id="{F4FE5D85-9B46-4B40-9636-C6E7C5DD26C7}"/>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5" name="Freeform 24">
                <a:extLst>
                  <a:ext uri="{FF2B5EF4-FFF2-40B4-BE49-F238E27FC236}">
                    <a16:creationId xmlns:a16="http://schemas.microsoft.com/office/drawing/2014/main" id="{7834929F-51C1-3443-A41F-F05DA5355D42}"/>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6" name="Freeform 25">
                <a:extLst>
                  <a:ext uri="{FF2B5EF4-FFF2-40B4-BE49-F238E27FC236}">
                    <a16:creationId xmlns:a16="http://schemas.microsoft.com/office/drawing/2014/main" id="{F50A5626-39A0-F04A-B0FE-20FB41684657}"/>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7" name="Freeform 26">
                <a:extLst>
                  <a:ext uri="{FF2B5EF4-FFF2-40B4-BE49-F238E27FC236}">
                    <a16:creationId xmlns:a16="http://schemas.microsoft.com/office/drawing/2014/main" id="{9D265896-652F-3748-AE38-9E610D2C7295}"/>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8" name="Freeform 27">
                <a:extLst>
                  <a:ext uri="{FF2B5EF4-FFF2-40B4-BE49-F238E27FC236}">
                    <a16:creationId xmlns:a16="http://schemas.microsoft.com/office/drawing/2014/main" id="{683A6641-CFE1-8E4F-9A5E-ACC35FEB4EE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9" name="Freeform 28">
                <a:extLst>
                  <a:ext uri="{FF2B5EF4-FFF2-40B4-BE49-F238E27FC236}">
                    <a16:creationId xmlns:a16="http://schemas.microsoft.com/office/drawing/2014/main" id="{5A841BF2-93A4-2E44-A193-D55233F0ED96}"/>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0" name="Freeform 29">
                <a:extLst>
                  <a:ext uri="{FF2B5EF4-FFF2-40B4-BE49-F238E27FC236}">
                    <a16:creationId xmlns:a16="http://schemas.microsoft.com/office/drawing/2014/main" id="{8FC291E8-A8FE-F64D-818D-7148CC53AC1F}"/>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1" name="Freeform 30">
                <a:extLst>
                  <a:ext uri="{FF2B5EF4-FFF2-40B4-BE49-F238E27FC236}">
                    <a16:creationId xmlns:a16="http://schemas.microsoft.com/office/drawing/2014/main" id="{7BF3156A-191B-8B4B-AC32-13270EEAD189}"/>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2" name="Freeform 31">
                <a:extLst>
                  <a:ext uri="{FF2B5EF4-FFF2-40B4-BE49-F238E27FC236}">
                    <a16:creationId xmlns:a16="http://schemas.microsoft.com/office/drawing/2014/main" id="{B9509884-DA81-C943-8B25-CB651A7AA038}"/>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0628FE19-0FEF-9F42-BF78-6347C1F7749B}"/>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4" name="Freeform 33">
                <a:extLst>
                  <a:ext uri="{FF2B5EF4-FFF2-40B4-BE49-F238E27FC236}">
                    <a16:creationId xmlns:a16="http://schemas.microsoft.com/office/drawing/2014/main" id="{A2596687-3A23-DE42-A188-A23A5EFEEC3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5" name="Freeform 34">
                <a:extLst>
                  <a:ext uri="{FF2B5EF4-FFF2-40B4-BE49-F238E27FC236}">
                    <a16:creationId xmlns:a16="http://schemas.microsoft.com/office/drawing/2014/main" id="{6B005A80-5E3B-C449-8C26-EB3A6413CC0D}"/>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6" name="Freeform 35">
                <a:extLst>
                  <a:ext uri="{FF2B5EF4-FFF2-40B4-BE49-F238E27FC236}">
                    <a16:creationId xmlns:a16="http://schemas.microsoft.com/office/drawing/2014/main" id="{0C9F840D-54CE-C44F-9D4C-C24CEB0D4751}"/>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7" name="Freeform 36">
                <a:extLst>
                  <a:ext uri="{FF2B5EF4-FFF2-40B4-BE49-F238E27FC236}">
                    <a16:creationId xmlns:a16="http://schemas.microsoft.com/office/drawing/2014/main" id="{3B597A79-92D6-1D4A-9F7B-8EC3AE707FDC}"/>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8" name="Freeform 37">
                <a:extLst>
                  <a:ext uri="{FF2B5EF4-FFF2-40B4-BE49-F238E27FC236}">
                    <a16:creationId xmlns:a16="http://schemas.microsoft.com/office/drawing/2014/main" id="{5772C71A-5E1A-4F40-8720-F07A9A1328F5}"/>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9" name="Freeform 38">
                <a:extLst>
                  <a:ext uri="{FF2B5EF4-FFF2-40B4-BE49-F238E27FC236}">
                    <a16:creationId xmlns:a16="http://schemas.microsoft.com/office/drawing/2014/main" id="{75BA3639-4118-2B40-8DD3-49DBBE2CCF5E}"/>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0" name="Freeform 39">
                <a:extLst>
                  <a:ext uri="{FF2B5EF4-FFF2-40B4-BE49-F238E27FC236}">
                    <a16:creationId xmlns:a16="http://schemas.microsoft.com/office/drawing/2014/main" id="{AC386126-E304-6D4D-AD9B-0CCD2CD51F5D}"/>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1" name="Freeform 40">
                <a:extLst>
                  <a:ext uri="{FF2B5EF4-FFF2-40B4-BE49-F238E27FC236}">
                    <a16:creationId xmlns:a16="http://schemas.microsoft.com/office/drawing/2014/main" id="{CB25CC19-3C5A-A540-9F82-1942ABF80F1E}"/>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2" name="Freeform 41">
                <a:extLst>
                  <a:ext uri="{FF2B5EF4-FFF2-40B4-BE49-F238E27FC236}">
                    <a16:creationId xmlns:a16="http://schemas.microsoft.com/office/drawing/2014/main" id="{A9E856B0-1981-0243-81CD-A6863E64304C}"/>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3" name="Freeform 42">
                <a:extLst>
                  <a:ext uri="{FF2B5EF4-FFF2-40B4-BE49-F238E27FC236}">
                    <a16:creationId xmlns:a16="http://schemas.microsoft.com/office/drawing/2014/main" id="{02E01CEE-8D66-F448-A59B-BF598B7A67AB}"/>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4" name="Freeform 43">
                <a:extLst>
                  <a:ext uri="{FF2B5EF4-FFF2-40B4-BE49-F238E27FC236}">
                    <a16:creationId xmlns:a16="http://schemas.microsoft.com/office/drawing/2014/main" id="{048E5953-F578-E749-85C7-99F8B287DEE3}"/>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5" name="Freeform 44">
                <a:extLst>
                  <a:ext uri="{FF2B5EF4-FFF2-40B4-BE49-F238E27FC236}">
                    <a16:creationId xmlns:a16="http://schemas.microsoft.com/office/drawing/2014/main" id="{C5A39095-022D-3B4D-A4AB-A27D28C5D27F}"/>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6" name="Freeform 45">
                <a:extLst>
                  <a:ext uri="{FF2B5EF4-FFF2-40B4-BE49-F238E27FC236}">
                    <a16:creationId xmlns:a16="http://schemas.microsoft.com/office/drawing/2014/main" id="{F5476EED-BDDF-6F43-B2A9-9EF21B404A46}"/>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7" name="Freeform 46">
                <a:extLst>
                  <a:ext uri="{FF2B5EF4-FFF2-40B4-BE49-F238E27FC236}">
                    <a16:creationId xmlns:a16="http://schemas.microsoft.com/office/drawing/2014/main" id="{90AA7186-5436-A14B-BBEE-059CB4C3DA5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8" name="Freeform 47">
                <a:extLst>
                  <a:ext uri="{FF2B5EF4-FFF2-40B4-BE49-F238E27FC236}">
                    <a16:creationId xmlns:a16="http://schemas.microsoft.com/office/drawing/2014/main" id="{D45B130A-5D4C-8146-A3D5-089E6AF80B4B}"/>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9" name="Freeform 48">
                <a:extLst>
                  <a:ext uri="{FF2B5EF4-FFF2-40B4-BE49-F238E27FC236}">
                    <a16:creationId xmlns:a16="http://schemas.microsoft.com/office/drawing/2014/main" id="{84089E2F-8C2C-0340-926F-251949E51241}"/>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0" name="Freeform 49">
                <a:extLst>
                  <a:ext uri="{FF2B5EF4-FFF2-40B4-BE49-F238E27FC236}">
                    <a16:creationId xmlns:a16="http://schemas.microsoft.com/office/drawing/2014/main" id="{16A7018D-B834-504C-A594-6D154717DCA5}"/>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1" name="Freeform 50">
                <a:extLst>
                  <a:ext uri="{FF2B5EF4-FFF2-40B4-BE49-F238E27FC236}">
                    <a16:creationId xmlns:a16="http://schemas.microsoft.com/office/drawing/2014/main" id="{BB0AD688-E586-E349-9A13-59F6051F8B9C}"/>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2" name="Freeform 51">
                <a:extLst>
                  <a:ext uri="{FF2B5EF4-FFF2-40B4-BE49-F238E27FC236}">
                    <a16:creationId xmlns:a16="http://schemas.microsoft.com/office/drawing/2014/main" id="{8C313DF6-29B2-F84C-B504-76B27D8FDEA1}"/>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3" name="Freeform 52">
                <a:extLst>
                  <a:ext uri="{FF2B5EF4-FFF2-40B4-BE49-F238E27FC236}">
                    <a16:creationId xmlns:a16="http://schemas.microsoft.com/office/drawing/2014/main" id="{8FF7193B-6A01-DA4A-8A39-15378367DEA4}"/>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4" name="Freeform 53">
                <a:extLst>
                  <a:ext uri="{FF2B5EF4-FFF2-40B4-BE49-F238E27FC236}">
                    <a16:creationId xmlns:a16="http://schemas.microsoft.com/office/drawing/2014/main" id="{9CBE0D1B-6CDE-5842-BE92-4DD30440C742}"/>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5" name="Freeform 54">
                <a:extLst>
                  <a:ext uri="{FF2B5EF4-FFF2-40B4-BE49-F238E27FC236}">
                    <a16:creationId xmlns:a16="http://schemas.microsoft.com/office/drawing/2014/main" id="{595AB887-EDA3-264F-ACE1-443E958EBD5B}"/>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6" name="Freeform 55">
                <a:extLst>
                  <a:ext uri="{FF2B5EF4-FFF2-40B4-BE49-F238E27FC236}">
                    <a16:creationId xmlns:a16="http://schemas.microsoft.com/office/drawing/2014/main" id="{1C23FEC8-5DD2-D24B-9F80-4F8BC6600BD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7" name="Freeform 56">
                <a:extLst>
                  <a:ext uri="{FF2B5EF4-FFF2-40B4-BE49-F238E27FC236}">
                    <a16:creationId xmlns:a16="http://schemas.microsoft.com/office/drawing/2014/main" id="{2B326F4C-7208-F741-8A18-B7F14739F513}"/>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8" name="Freeform 57">
                <a:extLst>
                  <a:ext uri="{FF2B5EF4-FFF2-40B4-BE49-F238E27FC236}">
                    <a16:creationId xmlns:a16="http://schemas.microsoft.com/office/drawing/2014/main" id="{3BF3D144-62B9-D047-97F6-FC2C5C9A6459}"/>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9" name="Freeform 58">
                <a:extLst>
                  <a:ext uri="{FF2B5EF4-FFF2-40B4-BE49-F238E27FC236}">
                    <a16:creationId xmlns:a16="http://schemas.microsoft.com/office/drawing/2014/main" id="{BB9BD3B5-DE6C-2747-93BF-9ACD73188DC4}"/>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0" name="Freeform 59">
                <a:extLst>
                  <a:ext uri="{FF2B5EF4-FFF2-40B4-BE49-F238E27FC236}">
                    <a16:creationId xmlns:a16="http://schemas.microsoft.com/office/drawing/2014/main" id="{BBDA50E7-C772-B842-8D94-9A1C3F6E3733}"/>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1" name="Freeform 60">
                <a:extLst>
                  <a:ext uri="{FF2B5EF4-FFF2-40B4-BE49-F238E27FC236}">
                    <a16:creationId xmlns:a16="http://schemas.microsoft.com/office/drawing/2014/main" id="{C62E5887-A681-3040-AC7B-D22F71ACE2A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2" name="Freeform 61">
                <a:extLst>
                  <a:ext uri="{FF2B5EF4-FFF2-40B4-BE49-F238E27FC236}">
                    <a16:creationId xmlns:a16="http://schemas.microsoft.com/office/drawing/2014/main" id="{938C6DA6-06C0-5349-A7B9-68EA3EA16B74}"/>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3" name="Freeform 62">
                <a:extLst>
                  <a:ext uri="{FF2B5EF4-FFF2-40B4-BE49-F238E27FC236}">
                    <a16:creationId xmlns:a16="http://schemas.microsoft.com/office/drawing/2014/main" id="{8CF38F0D-1B3C-284B-949E-AC5B2EE660AD}"/>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4" name="Freeform 63">
                <a:extLst>
                  <a:ext uri="{FF2B5EF4-FFF2-40B4-BE49-F238E27FC236}">
                    <a16:creationId xmlns:a16="http://schemas.microsoft.com/office/drawing/2014/main" id="{B14E4C40-07C1-EA4F-AEE5-431A472AC3B8}"/>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5" name="Freeform 64">
                <a:extLst>
                  <a:ext uri="{FF2B5EF4-FFF2-40B4-BE49-F238E27FC236}">
                    <a16:creationId xmlns:a16="http://schemas.microsoft.com/office/drawing/2014/main" id="{A4609827-7ECC-9443-977A-71C52918808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6" name="Freeform 65">
                <a:extLst>
                  <a:ext uri="{FF2B5EF4-FFF2-40B4-BE49-F238E27FC236}">
                    <a16:creationId xmlns:a16="http://schemas.microsoft.com/office/drawing/2014/main" id="{9CB85E70-48A4-7440-88A1-7AD2D0114FA0}"/>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7" name="Freeform 66">
                <a:extLst>
                  <a:ext uri="{FF2B5EF4-FFF2-40B4-BE49-F238E27FC236}">
                    <a16:creationId xmlns:a16="http://schemas.microsoft.com/office/drawing/2014/main" id="{A7FB5403-1B00-7042-B7AE-C272094E9F95}"/>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8" name="Freeform 67">
                <a:extLst>
                  <a:ext uri="{FF2B5EF4-FFF2-40B4-BE49-F238E27FC236}">
                    <a16:creationId xmlns:a16="http://schemas.microsoft.com/office/drawing/2014/main" id="{6AFC8870-F71B-4E40-A96D-6B8EB1B7C621}"/>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9" name="Freeform 68">
                <a:extLst>
                  <a:ext uri="{FF2B5EF4-FFF2-40B4-BE49-F238E27FC236}">
                    <a16:creationId xmlns:a16="http://schemas.microsoft.com/office/drawing/2014/main" id="{BECE65B8-1421-C742-8FB1-9ABA64494C3C}"/>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0" name="Freeform 69">
                <a:extLst>
                  <a:ext uri="{FF2B5EF4-FFF2-40B4-BE49-F238E27FC236}">
                    <a16:creationId xmlns:a16="http://schemas.microsoft.com/office/drawing/2014/main" id="{DD6B75C0-9E2A-F949-93FE-DBAED135C31B}"/>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1" name="Freeform 70">
                <a:extLst>
                  <a:ext uri="{FF2B5EF4-FFF2-40B4-BE49-F238E27FC236}">
                    <a16:creationId xmlns:a16="http://schemas.microsoft.com/office/drawing/2014/main" id="{75FDA7D9-286E-204C-9A13-8B67FDA9E283}"/>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2" name="Freeform 71">
                <a:extLst>
                  <a:ext uri="{FF2B5EF4-FFF2-40B4-BE49-F238E27FC236}">
                    <a16:creationId xmlns:a16="http://schemas.microsoft.com/office/drawing/2014/main" id="{CDD8D1B6-09F7-3C49-AE1E-9ACC7A57EF64}"/>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3" name="Freeform 72">
                <a:extLst>
                  <a:ext uri="{FF2B5EF4-FFF2-40B4-BE49-F238E27FC236}">
                    <a16:creationId xmlns:a16="http://schemas.microsoft.com/office/drawing/2014/main" id="{445CF8AE-FC57-474A-9917-ADD83F363772}"/>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4" name="Freeform 73">
                <a:extLst>
                  <a:ext uri="{FF2B5EF4-FFF2-40B4-BE49-F238E27FC236}">
                    <a16:creationId xmlns:a16="http://schemas.microsoft.com/office/drawing/2014/main" id="{33C47B3F-6E45-134D-93F3-CF13FC39C727}"/>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5" name="Freeform 74">
                <a:extLst>
                  <a:ext uri="{FF2B5EF4-FFF2-40B4-BE49-F238E27FC236}">
                    <a16:creationId xmlns:a16="http://schemas.microsoft.com/office/drawing/2014/main" id="{68E9A045-B2F0-B944-8639-23BDB29A9DFE}"/>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6" name="Freeform 75">
                <a:extLst>
                  <a:ext uri="{FF2B5EF4-FFF2-40B4-BE49-F238E27FC236}">
                    <a16:creationId xmlns:a16="http://schemas.microsoft.com/office/drawing/2014/main" id="{D57E9516-C501-494D-86B1-481DB34E2A3C}"/>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7" name="Freeform 76">
                <a:extLst>
                  <a:ext uri="{FF2B5EF4-FFF2-40B4-BE49-F238E27FC236}">
                    <a16:creationId xmlns:a16="http://schemas.microsoft.com/office/drawing/2014/main" id="{950EF333-3994-D64A-9D1E-FE71390A260B}"/>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8" name="Freeform 77">
                <a:extLst>
                  <a:ext uri="{FF2B5EF4-FFF2-40B4-BE49-F238E27FC236}">
                    <a16:creationId xmlns:a16="http://schemas.microsoft.com/office/drawing/2014/main" id="{63C43F00-0843-EB46-B4B4-B67459BBE188}"/>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9" name="Freeform 78">
                <a:extLst>
                  <a:ext uri="{FF2B5EF4-FFF2-40B4-BE49-F238E27FC236}">
                    <a16:creationId xmlns:a16="http://schemas.microsoft.com/office/drawing/2014/main" id="{1CEEB613-5B22-C746-B2C9-D5630F042704}"/>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0" name="Freeform 79">
                <a:extLst>
                  <a:ext uri="{FF2B5EF4-FFF2-40B4-BE49-F238E27FC236}">
                    <a16:creationId xmlns:a16="http://schemas.microsoft.com/office/drawing/2014/main" id="{C50C597E-405E-BF49-A0B1-4391ACA15777}"/>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1" name="Freeform 80">
                <a:extLst>
                  <a:ext uri="{FF2B5EF4-FFF2-40B4-BE49-F238E27FC236}">
                    <a16:creationId xmlns:a16="http://schemas.microsoft.com/office/drawing/2014/main" id="{F9102521-0947-B64D-8F6D-E73956AEDC87}"/>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2" name="Freeform 81">
                <a:extLst>
                  <a:ext uri="{FF2B5EF4-FFF2-40B4-BE49-F238E27FC236}">
                    <a16:creationId xmlns:a16="http://schemas.microsoft.com/office/drawing/2014/main" id="{AD21D7CF-591D-454F-8A67-36FA31E215E5}"/>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3" name="Freeform 82">
                <a:extLst>
                  <a:ext uri="{FF2B5EF4-FFF2-40B4-BE49-F238E27FC236}">
                    <a16:creationId xmlns:a16="http://schemas.microsoft.com/office/drawing/2014/main" id="{EE5C6B6A-799D-C34B-87E9-A6F7FD19DE27}"/>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4" name="Freeform 83">
                <a:extLst>
                  <a:ext uri="{FF2B5EF4-FFF2-40B4-BE49-F238E27FC236}">
                    <a16:creationId xmlns:a16="http://schemas.microsoft.com/office/drawing/2014/main" id="{D0A1F397-7768-554F-8E05-F4C9C1A1A282}"/>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5" name="Freeform 84">
                <a:extLst>
                  <a:ext uri="{FF2B5EF4-FFF2-40B4-BE49-F238E27FC236}">
                    <a16:creationId xmlns:a16="http://schemas.microsoft.com/office/drawing/2014/main" id="{A0D31353-BA58-BF42-AFF1-8480D51D752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6" name="Freeform 85">
                <a:extLst>
                  <a:ext uri="{FF2B5EF4-FFF2-40B4-BE49-F238E27FC236}">
                    <a16:creationId xmlns:a16="http://schemas.microsoft.com/office/drawing/2014/main" id="{10A2B4AF-D7B4-0446-83E4-BDF54D501470}"/>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7" name="Freeform 86">
                <a:extLst>
                  <a:ext uri="{FF2B5EF4-FFF2-40B4-BE49-F238E27FC236}">
                    <a16:creationId xmlns:a16="http://schemas.microsoft.com/office/drawing/2014/main" id="{513466BF-59C0-C642-A227-4B1905B2CEE2}"/>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8" name="Freeform 87">
                <a:extLst>
                  <a:ext uri="{FF2B5EF4-FFF2-40B4-BE49-F238E27FC236}">
                    <a16:creationId xmlns:a16="http://schemas.microsoft.com/office/drawing/2014/main" id="{2C866FE2-F97B-6D48-BC33-85B37234D951}"/>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9" name="Freeform 88">
                <a:extLst>
                  <a:ext uri="{FF2B5EF4-FFF2-40B4-BE49-F238E27FC236}">
                    <a16:creationId xmlns:a16="http://schemas.microsoft.com/office/drawing/2014/main" id="{5CC93F1D-54C1-C743-B214-AC5B2AF8B4DB}"/>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0" name="Freeform 89">
                <a:extLst>
                  <a:ext uri="{FF2B5EF4-FFF2-40B4-BE49-F238E27FC236}">
                    <a16:creationId xmlns:a16="http://schemas.microsoft.com/office/drawing/2014/main" id="{846CFFCF-9989-AF46-9460-0B5D0102186C}"/>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1" name="Freeform 90">
                <a:extLst>
                  <a:ext uri="{FF2B5EF4-FFF2-40B4-BE49-F238E27FC236}">
                    <a16:creationId xmlns:a16="http://schemas.microsoft.com/office/drawing/2014/main" id="{9424037A-59A5-FE42-B83E-00ED258C81B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2" name="Freeform 91">
                <a:extLst>
                  <a:ext uri="{FF2B5EF4-FFF2-40B4-BE49-F238E27FC236}">
                    <a16:creationId xmlns:a16="http://schemas.microsoft.com/office/drawing/2014/main" id="{ED300364-6C75-8D41-921C-57DACBE24E9B}"/>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3" name="Freeform 92">
                <a:extLst>
                  <a:ext uri="{FF2B5EF4-FFF2-40B4-BE49-F238E27FC236}">
                    <a16:creationId xmlns:a16="http://schemas.microsoft.com/office/drawing/2014/main" id="{C8A7CEC2-ED0C-CF4F-AAAB-B5F1A4D370FC}"/>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4" name="Freeform 93">
                <a:extLst>
                  <a:ext uri="{FF2B5EF4-FFF2-40B4-BE49-F238E27FC236}">
                    <a16:creationId xmlns:a16="http://schemas.microsoft.com/office/drawing/2014/main" id="{8E36BBA6-BC70-214D-A2CA-0AF4E958D6CA}"/>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5" name="Freeform 94">
                <a:extLst>
                  <a:ext uri="{FF2B5EF4-FFF2-40B4-BE49-F238E27FC236}">
                    <a16:creationId xmlns:a16="http://schemas.microsoft.com/office/drawing/2014/main" id="{2483C2DD-CEE3-6944-8798-110AC3833229}"/>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6" name="Freeform 95">
                <a:extLst>
                  <a:ext uri="{FF2B5EF4-FFF2-40B4-BE49-F238E27FC236}">
                    <a16:creationId xmlns:a16="http://schemas.microsoft.com/office/drawing/2014/main" id="{53EBAA5D-15B2-4B43-A218-3CBFDD41DB62}"/>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7" name="Freeform 96">
                <a:extLst>
                  <a:ext uri="{FF2B5EF4-FFF2-40B4-BE49-F238E27FC236}">
                    <a16:creationId xmlns:a16="http://schemas.microsoft.com/office/drawing/2014/main" id="{7D76B5E9-86A5-4F4F-9113-D6C1D3D646FF}"/>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8" name="Freeform 97">
                <a:extLst>
                  <a:ext uri="{FF2B5EF4-FFF2-40B4-BE49-F238E27FC236}">
                    <a16:creationId xmlns:a16="http://schemas.microsoft.com/office/drawing/2014/main" id="{9C8CBBC1-28FD-4842-AA3F-A23B5363AA34}"/>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9" name="Freeform 98">
                <a:extLst>
                  <a:ext uri="{FF2B5EF4-FFF2-40B4-BE49-F238E27FC236}">
                    <a16:creationId xmlns:a16="http://schemas.microsoft.com/office/drawing/2014/main" id="{71253F3D-72FE-E94D-AC86-2C7BD9A8BD96}"/>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0" name="Freeform 99">
                <a:extLst>
                  <a:ext uri="{FF2B5EF4-FFF2-40B4-BE49-F238E27FC236}">
                    <a16:creationId xmlns:a16="http://schemas.microsoft.com/office/drawing/2014/main" id="{777BA46C-1181-524B-ADA6-02C2EC920AE3}"/>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1" name="Freeform 100">
                <a:extLst>
                  <a:ext uri="{FF2B5EF4-FFF2-40B4-BE49-F238E27FC236}">
                    <a16:creationId xmlns:a16="http://schemas.microsoft.com/office/drawing/2014/main" id="{2A5B2654-76F2-684D-8D27-BA22504F0CE6}"/>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2" name="Freeform 101">
                <a:extLst>
                  <a:ext uri="{FF2B5EF4-FFF2-40B4-BE49-F238E27FC236}">
                    <a16:creationId xmlns:a16="http://schemas.microsoft.com/office/drawing/2014/main" id="{BFBE7AB9-9DF2-3247-A311-7A69F70BCFCB}"/>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3" name="Freeform 102">
                <a:extLst>
                  <a:ext uri="{FF2B5EF4-FFF2-40B4-BE49-F238E27FC236}">
                    <a16:creationId xmlns:a16="http://schemas.microsoft.com/office/drawing/2014/main" id="{FCC62C68-4D2F-BB47-8420-6F1058A258C8}"/>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4" name="Freeform 103">
                <a:extLst>
                  <a:ext uri="{FF2B5EF4-FFF2-40B4-BE49-F238E27FC236}">
                    <a16:creationId xmlns:a16="http://schemas.microsoft.com/office/drawing/2014/main" id="{D085A17D-D834-1A4F-B00F-EB4B58248BBD}"/>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5" name="Freeform 104">
                <a:extLst>
                  <a:ext uri="{FF2B5EF4-FFF2-40B4-BE49-F238E27FC236}">
                    <a16:creationId xmlns:a16="http://schemas.microsoft.com/office/drawing/2014/main" id="{ADF766A7-3DC9-A24D-A55B-337BC2416616}"/>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6" name="Freeform 105">
                <a:extLst>
                  <a:ext uri="{FF2B5EF4-FFF2-40B4-BE49-F238E27FC236}">
                    <a16:creationId xmlns:a16="http://schemas.microsoft.com/office/drawing/2014/main" id="{C1A8B8DF-09BD-4849-BF3F-3360DA68553C}"/>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7" name="Freeform 106">
                <a:extLst>
                  <a:ext uri="{FF2B5EF4-FFF2-40B4-BE49-F238E27FC236}">
                    <a16:creationId xmlns:a16="http://schemas.microsoft.com/office/drawing/2014/main" id="{9DCB2DDB-BE1B-CE48-9864-5831927DD5FE}"/>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8" name="Freeform 107">
                <a:extLst>
                  <a:ext uri="{FF2B5EF4-FFF2-40B4-BE49-F238E27FC236}">
                    <a16:creationId xmlns:a16="http://schemas.microsoft.com/office/drawing/2014/main" id="{47468A9E-2AB1-464A-82D0-0445C59C2234}"/>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9" name="Freeform 108">
                <a:extLst>
                  <a:ext uri="{FF2B5EF4-FFF2-40B4-BE49-F238E27FC236}">
                    <a16:creationId xmlns:a16="http://schemas.microsoft.com/office/drawing/2014/main" id="{8C9D0C0D-2EDC-E340-B879-FF9AEF98B593}"/>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0" name="Freeform 109">
                <a:extLst>
                  <a:ext uri="{FF2B5EF4-FFF2-40B4-BE49-F238E27FC236}">
                    <a16:creationId xmlns:a16="http://schemas.microsoft.com/office/drawing/2014/main" id="{6BC6C113-2B2C-9043-814D-D2731B3C8DFA}"/>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1" name="Freeform 110">
                <a:extLst>
                  <a:ext uri="{FF2B5EF4-FFF2-40B4-BE49-F238E27FC236}">
                    <a16:creationId xmlns:a16="http://schemas.microsoft.com/office/drawing/2014/main" id="{3659309F-7735-6248-9CA2-2743F6ED8796}"/>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2" name="Freeform 111">
                <a:extLst>
                  <a:ext uri="{FF2B5EF4-FFF2-40B4-BE49-F238E27FC236}">
                    <a16:creationId xmlns:a16="http://schemas.microsoft.com/office/drawing/2014/main" id="{726F23FD-B1E3-5E4D-A446-91B78ECAF623}"/>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3" name="Freeform 112">
                <a:extLst>
                  <a:ext uri="{FF2B5EF4-FFF2-40B4-BE49-F238E27FC236}">
                    <a16:creationId xmlns:a16="http://schemas.microsoft.com/office/drawing/2014/main" id="{04377986-1B98-5446-BC7D-9329E8FAA85D}"/>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4" name="Freeform 113">
                <a:extLst>
                  <a:ext uri="{FF2B5EF4-FFF2-40B4-BE49-F238E27FC236}">
                    <a16:creationId xmlns:a16="http://schemas.microsoft.com/office/drawing/2014/main" id="{D2BD7C1F-D983-5845-86D7-7C566728F20F}"/>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5" name="Freeform 114">
                <a:extLst>
                  <a:ext uri="{FF2B5EF4-FFF2-40B4-BE49-F238E27FC236}">
                    <a16:creationId xmlns:a16="http://schemas.microsoft.com/office/drawing/2014/main" id="{31F22BC2-CD8C-FB40-8EC1-D774E3B9056E}"/>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6" name="Freeform 115">
                <a:extLst>
                  <a:ext uri="{FF2B5EF4-FFF2-40B4-BE49-F238E27FC236}">
                    <a16:creationId xmlns:a16="http://schemas.microsoft.com/office/drawing/2014/main" id="{FB036A14-539D-B848-8FA4-1F042E8839A8}"/>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7" name="Freeform 116">
                <a:extLst>
                  <a:ext uri="{FF2B5EF4-FFF2-40B4-BE49-F238E27FC236}">
                    <a16:creationId xmlns:a16="http://schemas.microsoft.com/office/drawing/2014/main" id="{BD7FF91D-EA04-4D48-8997-BCEF33AE6D6F}"/>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8" name="Freeform 117">
                <a:extLst>
                  <a:ext uri="{FF2B5EF4-FFF2-40B4-BE49-F238E27FC236}">
                    <a16:creationId xmlns:a16="http://schemas.microsoft.com/office/drawing/2014/main" id="{3AAE32CE-4650-C54A-A7D5-9DA2410265B0}"/>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9" name="Freeform 118">
                <a:extLst>
                  <a:ext uri="{FF2B5EF4-FFF2-40B4-BE49-F238E27FC236}">
                    <a16:creationId xmlns:a16="http://schemas.microsoft.com/office/drawing/2014/main" id="{EA5FF548-EE1B-1F49-85BB-77C7A965BB7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0" name="Freeform 119">
                <a:extLst>
                  <a:ext uri="{FF2B5EF4-FFF2-40B4-BE49-F238E27FC236}">
                    <a16:creationId xmlns:a16="http://schemas.microsoft.com/office/drawing/2014/main" id="{5893FE6B-AA1D-5549-8E7E-2EA498B03BC2}"/>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1" name="Freeform 120">
                <a:extLst>
                  <a:ext uri="{FF2B5EF4-FFF2-40B4-BE49-F238E27FC236}">
                    <a16:creationId xmlns:a16="http://schemas.microsoft.com/office/drawing/2014/main" id="{6A10BF5D-B8B6-494B-B0F8-A274C12CB7E5}"/>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2" name="Freeform 121">
                <a:extLst>
                  <a:ext uri="{FF2B5EF4-FFF2-40B4-BE49-F238E27FC236}">
                    <a16:creationId xmlns:a16="http://schemas.microsoft.com/office/drawing/2014/main" id="{422428FA-4363-EA40-B8DE-0D2B46A02F00}"/>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3" name="Freeform 122">
                <a:extLst>
                  <a:ext uri="{FF2B5EF4-FFF2-40B4-BE49-F238E27FC236}">
                    <a16:creationId xmlns:a16="http://schemas.microsoft.com/office/drawing/2014/main" id="{21B79C90-E469-4E47-9235-E58630433F34}"/>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4" name="Freeform 123">
                <a:extLst>
                  <a:ext uri="{FF2B5EF4-FFF2-40B4-BE49-F238E27FC236}">
                    <a16:creationId xmlns:a16="http://schemas.microsoft.com/office/drawing/2014/main" id="{662CF222-AC92-DD4B-AD5C-A73278CB580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5" name="Freeform 124">
                <a:extLst>
                  <a:ext uri="{FF2B5EF4-FFF2-40B4-BE49-F238E27FC236}">
                    <a16:creationId xmlns:a16="http://schemas.microsoft.com/office/drawing/2014/main" id="{F477E4B6-8A1A-274C-980D-60556814DE72}"/>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6" name="Freeform 125">
                <a:extLst>
                  <a:ext uri="{FF2B5EF4-FFF2-40B4-BE49-F238E27FC236}">
                    <a16:creationId xmlns:a16="http://schemas.microsoft.com/office/drawing/2014/main" id="{C6A2D0B5-B94F-4B49-9DF6-1CFBA74246CC}"/>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7" name="Freeform 126">
                <a:extLst>
                  <a:ext uri="{FF2B5EF4-FFF2-40B4-BE49-F238E27FC236}">
                    <a16:creationId xmlns:a16="http://schemas.microsoft.com/office/drawing/2014/main" id="{DA0D0829-82D7-9749-AC97-3D430D78C4D3}"/>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8" name="Freeform 127">
                <a:extLst>
                  <a:ext uri="{FF2B5EF4-FFF2-40B4-BE49-F238E27FC236}">
                    <a16:creationId xmlns:a16="http://schemas.microsoft.com/office/drawing/2014/main" id="{C46B0DBD-BDB3-6F45-B924-EA762C9E0736}"/>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9" name="Freeform 128">
                <a:extLst>
                  <a:ext uri="{FF2B5EF4-FFF2-40B4-BE49-F238E27FC236}">
                    <a16:creationId xmlns:a16="http://schemas.microsoft.com/office/drawing/2014/main" id="{46CC0DFC-3A1E-C748-BE74-9195CF9D2DA5}"/>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0" name="Freeform 129">
                <a:extLst>
                  <a:ext uri="{FF2B5EF4-FFF2-40B4-BE49-F238E27FC236}">
                    <a16:creationId xmlns:a16="http://schemas.microsoft.com/office/drawing/2014/main" id="{6A382F17-C1BF-4B4F-9970-65A4280DA101}"/>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1" name="Freeform 130">
                <a:extLst>
                  <a:ext uri="{FF2B5EF4-FFF2-40B4-BE49-F238E27FC236}">
                    <a16:creationId xmlns:a16="http://schemas.microsoft.com/office/drawing/2014/main" id="{0DDF4B04-AF0F-7747-9A75-B0F4E40CDD6F}"/>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2" name="Freeform 131">
                <a:extLst>
                  <a:ext uri="{FF2B5EF4-FFF2-40B4-BE49-F238E27FC236}">
                    <a16:creationId xmlns:a16="http://schemas.microsoft.com/office/drawing/2014/main" id="{BC796381-F93E-504F-B1C8-F26483799463}"/>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3" name="Freeform 132">
                <a:extLst>
                  <a:ext uri="{FF2B5EF4-FFF2-40B4-BE49-F238E27FC236}">
                    <a16:creationId xmlns:a16="http://schemas.microsoft.com/office/drawing/2014/main" id="{92962D5B-F61C-4A42-8BC0-C60647657B00}"/>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4" name="Freeform 133">
                <a:extLst>
                  <a:ext uri="{FF2B5EF4-FFF2-40B4-BE49-F238E27FC236}">
                    <a16:creationId xmlns:a16="http://schemas.microsoft.com/office/drawing/2014/main" id="{705EDDB8-FBF5-3047-805C-4F9B3796EC66}"/>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5" name="Freeform 134">
                <a:extLst>
                  <a:ext uri="{FF2B5EF4-FFF2-40B4-BE49-F238E27FC236}">
                    <a16:creationId xmlns:a16="http://schemas.microsoft.com/office/drawing/2014/main" id="{788A3154-767F-CD40-8B41-4CE992F01D3A}"/>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6" name="Freeform 135">
                <a:extLst>
                  <a:ext uri="{FF2B5EF4-FFF2-40B4-BE49-F238E27FC236}">
                    <a16:creationId xmlns:a16="http://schemas.microsoft.com/office/drawing/2014/main" id="{DA5D88B3-106C-AD4F-984B-AF6EFD21EC28}"/>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7" name="Freeform 136">
                <a:extLst>
                  <a:ext uri="{FF2B5EF4-FFF2-40B4-BE49-F238E27FC236}">
                    <a16:creationId xmlns:a16="http://schemas.microsoft.com/office/drawing/2014/main" id="{79142F98-0D77-4A41-B284-BCA47BA39D5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8" name="Freeform 137">
                <a:extLst>
                  <a:ext uri="{FF2B5EF4-FFF2-40B4-BE49-F238E27FC236}">
                    <a16:creationId xmlns:a16="http://schemas.microsoft.com/office/drawing/2014/main" id="{51869227-DD8E-8343-82F4-09F658633A96}"/>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9" name="Freeform 138">
                <a:extLst>
                  <a:ext uri="{FF2B5EF4-FFF2-40B4-BE49-F238E27FC236}">
                    <a16:creationId xmlns:a16="http://schemas.microsoft.com/office/drawing/2014/main" id="{11A5D79D-46F9-8944-BEC9-A31B1A02F099}"/>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0" name="Freeform 139">
                <a:extLst>
                  <a:ext uri="{FF2B5EF4-FFF2-40B4-BE49-F238E27FC236}">
                    <a16:creationId xmlns:a16="http://schemas.microsoft.com/office/drawing/2014/main" id="{631E7CDC-56FB-2E47-9DE6-62B0BA49AED3}"/>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1" name="Freeform 140">
                <a:extLst>
                  <a:ext uri="{FF2B5EF4-FFF2-40B4-BE49-F238E27FC236}">
                    <a16:creationId xmlns:a16="http://schemas.microsoft.com/office/drawing/2014/main" id="{E2714B27-2BF9-4A4F-93EB-131FDB464329}"/>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2" name="Freeform 141">
                <a:extLst>
                  <a:ext uri="{FF2B5EF4-FFF2-40B4-BE49-F238E27FC236}">
                    <a16:creationId xmlns:a16="http://schemas.microsoft.com/office/drawing/2014/main" id="{B97C9503-34E8-0E4F-A162-B65091C0BEB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3" name="Freeform 142">
                <a:extLst>
                  <a:ext uri="{FF2B5EF4-FFF2-40B4-BE49-F238E27FC236}">
                    <a16:creationId xmlns:a16="http://schemas.microsoft.com/office/drawing/2014/main" id="{53A57956-4F2F-0E44-A799-9D40C8FD0E70}"/>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4" name="Freeform 143">
                <a:extLst>
                  <a:ext uri="{FF2B5EF4-FFF2-40B4-BE49-F238E27FC236}">
                    <a16:creationId xmlns:a16="http://schemas.microsoft.com/office/drawing/2014/main" id="{A86F6AB4-6726-A347-9323-737D1BC8B8E6}"/>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5" name="Freeform 144">
                <a:extLst>
                  <a:ext uri="{FF2B5EF4-FFF2-40B4-BE49-F238E27FC236}">
                    <a16:creationId xmlns:a16="http://schemas.microsoft.com/office/drawing/2014/main" id="{C2FFC2E8-0ED2-1D45-B1EF-A4ADD2183F83}"/>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6" name="Freeform 145">
                <a:extLst>
                  <a:ext uri="{FF2B5EF4-FFF2-40B4-BE49-F238E27FC236}">
                    <a16:creationId xmlns:a16="http://schemas.microsoft.com/office/drawing/2014/main" id="{7ABABA26-5C0A-4542-BEA6-126346C89453}"/>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7" name="Freeform 146">
                <a:extLst>
                  <a:ext uri="{FF2B5EF4-FFF2-40B4-BE49-F238E27FC236}">
                    <a16:creationId xmlns:a16="http://schemas.microsoft.com/office/drawing/2014/main" id="{4E3A10E6-8A46-F147-A720-FAC57E317F35}"/>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8" name="Freeform 147">
                <a:extLst>
                  <a:ext uri="{FF2B5EF4-FFF2-40B4-BE49-F238E27FC236}">
                    <a16:creationId xmlns:a16="http://schemas.microsoft.com/office/drawing/2014/main" id="{B26F7DB9-0501-9644-904E-E9C4C39245FF}"/>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9" name="Freeform 148">
                <a:extLst>
                  <a:ext uri="{FF2B5EF4-FFF2-40B4-BE49-F238E27FC236}">
                    <a16:creationId xmlns:a16="http://schemas.microsoft.com/office/drawing/2014/main" id="{35FB452D-7618-354C-A9FE-1367C3638459}"/>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0" name="Freeform 149">
                <a:extLst>
                  <a:ext uri="{FF2B5EF4-FFF2-40B4-BE49-F238E27FC236}">
                    <a16:creationId xmlns:a16="http://schemas.microsoft.com/office/drawing/2014/main" id="{EB14538D-00A5-814B-8F67-7183E79BF79E}"/>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1" name="Freeform 150">
                <a:extLst>
                  <a:ext uri="{FF2B5EF4-FFF2-40B4-BE49-F238E27FC236}">
                    <a16:creationId xmlns:a16="http://schemas.microsoft.com/office/drawing/2014/main" id="{86B2DB34-F296-0841-B1B3-16F25D39B749}"/>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2" name="Freeform 151">
                <a:extLst>
                  <a:ext uri="{FF2B5EF4-FFF2-40B4-BE49-F238E27FC236}">
                    <a16:creationId xmlns:a16="http://schemas.microsoft.com/office/drawing/2014/main" id="{BC3F8844-B69B-084B-9EB7-86F34E0D0392}"/>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3" name="Freeform 152">
                <a:extLst>
                  <a:ext uri="{FF2B5EF4-FFF2-40B4-BE49-F238E27FC236}">
                    <a16:creationId xmlns:a16="http://schemas.microsoft.com/office/drawing/2014/main" id="{6DA6A8C0-540C-AD4C-A969-526939C5F378}"/>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4" name="Freeform 153">
                <a:extLst>
                  <a:ext uri="{FF2B5EF4-FFF2-40B4-BE49-F238E27FC236}">
                    <a16:creationId xmlns:a16="http://schemas.microsoft.com/office/drawing/2014/main" id="{2C69FBC0-8243-D24D-A067-19C7C341BF37}"/>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5" name="Freeform 154">
                <a:extLst>
                  <a:ext uri="{FF2B5EF4-FFF2-40B4-BE49-F238E27FC236}">
                    <a16:creationId xmlns:a16="http://schemas.microsoft.com/office/drawing/2014/main" id="{F02ED35A-F2E0-1C4A-8355-CF75F58A44DA}"/>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6" name="Freeform 155">
                <a:extLst>
                  <a:ext uri="{FF2B5EF4-FFF2-40B4-BE49-F238E27FC236}">
                    <a16:creationId xmlns:a16="http://schemas.microsoft.com/office/drawing/2014/main" id="{847FE40D-E63F-6748-B55F-C49EC451A0CF}"/>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7" name="Freeform 156">
                <a:extLst>
                  <a:ext uri="{FF2B5EF4-FFF2-40B4-BE49-F238E27FC236}">
                    <a16:creationId xmlns:a16="http://schemas.microsoft.com/office/drawing/2014/main" id="{20B79C36-290E-CD4A-94B3-C435709569D6}"/>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8" name="Freeform 157">
                <a:extLst>
                  <a:ext uri="{FF2B5EF4-FFF2-40B4-BE49-F238E27FC236}">
                    <a16:creationId xmlns:a16="http://schemas.microsoft.com/office/drawing/2014/main" id="{DED72256-ECF4-8248-B800-86A0AEED6FCC}"/>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9" name="Freeform 158">
                <a:extLst>
                  <a:ext uri="{FF2B5EF4-FFF2-40B4-BE49-F238E27FC236}">
                    <a16:creationId xmlns:a16="http://schemas.microsoft.com/office/drawing/2014/main" id="{E40A859B-1BFC-7744-AB98-9C05D401FEE8}"/>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0" name="Freeform 159">
                <a:extLst>
                  <a:ext uri="{FF2B5EF4-FFF2-40B4-BE49-F238E27FC236}">
                    <a16:creationId xmlns:a16="http://schemas.microsoft.com/office/drawing/2014/main" id="{58732CEE-BBB4-164D-A2F4-BAB48BB75B75}"/>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1" name="Freeform 160">
                <a:extLst>
                  <a:ext uri="{FF2B5EF4-FFF2-40B4-BE49-F238E27FC236}">
                    <a16:creationId xmlns:a16="http://schemas.microsoft.com/office/drawing/2014/main" id="{DD8EFE56-729F-2043-8656-8FA3F0881D53}"/>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2" name="Freeform 161">
                <a:extLst>
                  <a:ext uri="{FF2B5EF4-FFF2-40B4-BE49-F238E27FC236}">
                    <a16:creationId xmlns:a16="http://schemas.microsoft.com/office/drawing/2014/main" id="{486EB506-C951-0349-8B81-A53FB796BB3F}"/>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3" name="Freeform 162">
                <a:extLst>
                  <a:ext uri="{FF2B5EF4-FFF2-40B4-BE49-F238E27FC236}">
                    <a16:creationId xmlns:a16="http://schemas.microsoft.com/office/drawing/2014/main" id="{D878F0C8-5A47-BD44-A51B-16C7F92D22A0}"/>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4" name="Freeform 163">
                <a:extLst>
                  <a:ext uri="{FF2B5EF4-FFF2-40B4-BE49-F238E27FC236}">
                    <a16:creationId xmlns:a16="http://schemas.microsoft.com/office/drawing/2014/main" id="{0C0FA020-68C2-0648-B83E-2D1E179E980B}"/>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5" name="Freeform 164">
                <a:extLst>
                  <a:ext uri="{FF2B5EF4-FFF2-40B4-BE49-F238E27FC236}">
                    <a16:creationId xmlns:a16="http://schemas.microsoft.com/office/drawing/2014/main" id="{84D5CD4F-2564-DC49-AAE9-178F8BBED13F}"/>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6" name="Freeform 165">
                <a:extLst>
                  <a:ext uri="{FF2B5EF4-FFF2-40B4-BE49-F238E27FC236}">
                    <a16:creationId xmlns:a16="http://schemas.microsoft.com/office/drawing/2014/main" id="{3CFA77F3-41AA-814F-94CE-EE562F696542}"/>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7" name="Freeform 166">
                <a:extLst>
                  <a:ext uri="{FF2B5EF4-FFF2-40B4-BE49-F238E27FC236}">
                    <a16:creationId xmlns:a16="http://schemas.microsoft.com/office/drawing/2014/main" id="{ABDA854D-4B60-4F49-9C30-98B981EE75EB}"/>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8" name="Freeform 167">
                <a:extLst>
                  <a:ext uri="{FF2B5EF4-FFF2-40B4-BE49-F238E27FC236}">
                    <a16:creationId xmlns:a16="http://schemas.microsoft.com/office/drawing/2014/main" id="{18D9594B-8464-7A4D-ADEE-98E890DF8B86}"/>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9" name="Freeform 168">
                <a:extLst>
                  <a:ext uri="{FF2B5EF4-FFF2-40B4-BE49-F238E27FC236}">
                    <a16:creationId xmlns:a16="http://schemas.microsoft.com/office/drawing/2014/main" id="{98CF0612-E274-3F45-B883-CC170CDE2EF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0" name="Freeform 169">
                <a:extLst>
                  <a:ext uri="{FF2B5EF4-FFF2-40B4-BE49-F238E27FC236}">
                    <a16:creationId xmlns:a16="http://schemas.microsoft.com/office/drawing/2014/main" id="{0C5BB3A0-C2EC-2441-8379-B89459F68773}"/>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1" name="Freeform 170">
                <a:extLst>
                  <a:ext uri="{FF2B5EF4-FFF2-40B4-BE49-F238E27FC236}">
                    <a16:creationId xmlns:a16="http://schemas.microsoft.com/office/drawing/2014/main" id="{66B945F2-4B8A-F141-A90C-D5823DB1063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2" name="Freeform 171">
                <a:extLst>
                  <a:ext uri="{FF2B5EF4-FFF2-40B4-BE49-F238E27FC236}">
                    <a16:creationId xmlns:a16="http://schemas.microsoft.com/office/drawing/2014/main" id="{B8539042-596C-594C-8FC6-8344E2C62462}"/>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3" name="Freeform 172">
                <a:extLst>
                  <a:ext uri="{FF2B5EF4-FFF2-40B4-BE49-F238E27FC236}">
                    <a16:creationId xmlns:a16="http://schemas.microsoft.com/office/drawing/2014/main" id="{68A836BE-40CE-0740-BAA2-82F4A98224FA}"/>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4" name="Freeform 173">
                <a:extLst>
                  <a:ext uri="{FF2B5EF4-FFF2-40B4-BE49-F238E27FC236}">
                    <a16:creationId xmlns:a16="http://schemas.microsoft.com/office/drawing/2014/main" id="{8117C7EA-ED9A-5646-AC09-A6A80BD0054F}"/>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5" name="Freeform 174">
                <a:extLst>
                  <a:ext uri="{FF2B5EF4-FFF2-40B4-BE49-F238E27FC236}">
                    <a16:creationId xmlns:a16="http://schemas.microsoft.com/office/drawing/2014/main" id="{1F5492A7-4DB6-204B-A387-28E307242156}"/>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6" name="Freeform 175">
                <a:extLst>
                  <a:ext uri="{FF2B5EF4-FFF2-40B4-BE49-F238E27FC236}">
                    <a16:creationId xmlns:a16="http://schemas.microsoft.com/office/drawing/2014/main" id="{FB184AF4-4FFE-CB4F-A682-19DC9846E828}"/>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7" name="Freeform 176">
                <a:extLst>
                  <a:ext uri="{FF2B5EF4-FFF2-40B4-BE49-F238E27FC236}">
                    <a16:creationId xmlns:a16="http://schemas.microsoft.com/office/drawing/2014/main" id="{430B635C-110E-F849-9AD7-E6CD3C5D613F}"/>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8" name="Freeform 177">
                <a:extLst>
                  <a:ext uri="{FF2B5EF4-FFF2-40B4-BE49-F238E27FC236}">
                    <a16:creationId xmlns:a16="http://schemas.microsoft.com/office/drawing/2014/main" id="{BA4897DC-5ED9-F544-8BAA-1FDCD2917014}"/>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9" name="Freeform 178">
                <a:extLst>
                  <a:ext uri="{FF2B5EF4-FFF2-40B4-BE49-F238E27FC236}">
                    <a16:creationId xmlns:a16="http://schemas.microsoft.com/office/drawing/2014/main" id="{0ADE6C33-20FC-5745-94BA-6892797ED87C}"/>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0" name="Freeform 179">
                <a:extLst>
                  <a:ext uri="{FF2B5EF4-FFF2-40B4-BE49-F238E27FC236}">
                    <a16:creationId xmlns:a16="http://schemas.microsoft.com/office/drawing/2014/main" id="{C46AB1DA-6F42-0743-91DC-E4551072D665}"/>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1" name="Freeform 180">
                <a:extLst>
                  <a:ext uri="{FF2B5EF4-FFF2-40B4-BE49-F238E27FC236}">
                    <a16:creationId xmlns:a16="http://schemas.microsoft.com/office/drawing/2014/main" id="{564AA361-AC09-1149-BC82-A4DCBC9844A0}"/>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2" name="Freeform 181">
                <a:extLst>
                  <a:ext uri="{FF2B5EF4-FFF2-40B4-BE49-F238E27FC236}">
                    <a16:creationId xmlns:a16="http://schemas.microsoft.com/office/drawing/2014/main" id="{DCB32C15-4A8B-0B49-AA04-D02FFC82FAC3}"/>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3" name="Freeform 182">
                <a:extLst>
                  <a:ext uri="{FF2B5EF4-FFF2-40B4-BE49-F238E27FC236}">
                    <a16:creationId xmlns:a16="http://schemas.microsoft.com/office/drawing/2014/main" id="{161B83C8-DF87-4944-BCD6-1A19E826FA82}"/>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4" name="Freeform 183">
                <a:extLst>
                  <a:ext uri="{FF2B5EF4-FFF2-40B4-BE49-F238E27FC236}">
                    <a16:creationId xmlns:a16="http://schemas.microsoft.com/office/drawing/2014/main" id="{DB59C8AB-C9B4-B443-995E-4E531FCF03D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5" name="Freeform 184">
                <a:extLst>
                  <a:ext uri="{FF2B5EF4-FFF2-40B4-BE49-F238E27FC236}">
                    <a16:creationId xmlns:a16="http://schemas.microsoft.com/office/drawing/2014/main" id="{75E3A628-2356-AD40-BD04-188D86E1C828}"/>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6" name="Freeform 185">
                <a:extLst>
                  <a:ext uri="{FF2B5EF4-FFF2-40B4-BE49-F238E27FC236}">
                    <a16:creationId xmlns:a16="http://schemas.microsoft.com/office/drawing/2014/main" id="{CBC591FA-077F-8846-8297-3E6AC0B72CD2}"/>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7" name="Freeform 186">
                <a:extLst>
                  <a:ext uri="{FF2B5EF4-FFF2-40B4-BE49-F238E27FC236}">
                    <a16:creationId xmlns:a16="http://schemas.microsoft.com/office/drawing/2014/main" id="{F01D9BCA-D0C9-A743-A604-10DFB19851FD}"/>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8" name="Freeform 187">
                <a:extLst>
                  <a:ext uri="{FF2B5EF4-FFF2-40B4-BE49-F238E27FC236}">
                    <a16:creationId xmlns:a16="http://schemas.microsoft.com/office/drawing/2014/main" id="{141826E5-82E1-CF4E-826F-AEDD06941E27}"/>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9" name="Freeform 188">
                <a:extLst>
                  <a:ext uri="{FF2B5EF4-FFF2-40B4-BE49-F238E27FC236}">
                    <a16:creationId xmlns:a16="http://schemas.microsoft.com/office/drawing/2014/main" id="{6C2352DF-8361-874D-BB93-3DB672B33AC6}"/>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0" name="Freeform 189">
                <a:extLst>
                  <a:ext uri="{FF2B5EF4-FFF2-40B4-BE49-F238E27FC236}">
                    <a16:creationId xmlns:a16="http://schemas.microsoft.com/office/drawing/2014/main" id="{344A77AA-A6A1-4D47-9721-D8C4F9952BD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1" name="Freeform 190">
                <a:extLst>
                  <a:ext uri="{FF2B5EF4-FFF2-40B4-BE49-F238E27FC236}">
                    <a16:creationId xmlns:a16="http://schemas.microsoft.com/office/drawing/2014/main" id="{9C6DEC6F-D1EB-1A4D-8BA1-3015664C99A7}"/>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2" name="Freeform 191">
                <a:extLst>
                  <a:ext uri="{FF2B5EF4-FFF2-40B4-BE49-F238E27FC236}">
                    <a16:creationId xmlns:a16="http://schemas.microsoft.com/office/drawing/2014/main" id="{BC667864-4E6B-A649-AFB3-A5C0B492BC1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3" name="Freeform 192">
                <a:extLst>
                  <a:ext uri="{FF2B5EF4-FFF2-40B4-BE49-F238E27FC236}">
                    <a16:creationId xmlns:a16="http://schemas.microsoft.com/office/drawing/2014/main" id="{2F972D0D-EAD2-4847-9ED1-3CF0889AFA6D}"/>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4" name="Freeform 193">
                <a:extLst>
                  <a:ext uri="{FF2B5EF4-FFF2-40B4-BE49-F238E27FC236}">
                    <a16:creationId xmlns:a16="http://schemas.microsoft.com/office/drawing/2014/main" id="{3A5AB067-96E6-A446-BF8C-294CB84DC3F1}"/>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5" name="Freeform 194">
                <a:extLst>
                  <a:ext uri="{FF2B5EF4-FFF2-40B4-BE49-F238E27FC236}">
                    <a16:creationId xmlns:a16="http://schemas.microsoft.com/office/drawing/2014/main" id="{1A11C6BF-3A8D-1946-A62D-9E9F3B6D25A1}"/>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6" name="Freeform 195">
                <a:extLst>
                  <a:ext uri="{FF2B5EF4-FFF2-40B4-BE49-F238E27FC236}">
                    <a16:creationId xmlns:a16="http://schemas.microsoft.com/office/drawing/2014/main" id="{1B755A1C-610B-D948-953B-F0CAB6DDA04C}"/>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7" name="Freeform 196">
                <a:extLst>
                  <a:ext uri="{FF2B5EF4-FFF2-40B4-BE49-F238E27FC236}">
                    <a16:creationId xmlns:a16="http://schemas.microsoft.com/office/drawing/2014/main" id="{C68D73CF-3F8C-9B4C-8AD5-AC88B967A5FB}"/>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8" name="Freeform 197">
                <a:extLst>
                  <a:ext uri="{FF2B5EF4-FFF2-40B4-BE49-F238E27FC236}">
                    <a16:creationId xmlns:a16="http://schemas.microsoft.com/office/drawing/2014/main" id="{1935939B-8C50-394B-BD7F-4ECF49B016EC}"/>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9" name="Freeform 198">
                <a:extLst>
                  <a:ext uri="{FF2B5EF4-FFF2-40B4-BE49-F238E27FC236}">
                    <a16:creationId xmlns:a16="http://schemas.microsoft.com/office/drawing/2014/main" id="{F8BA9067-9AAD-6C40-9438-2A08BF1BD7CE}"/>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0" name="Freeform 199">
                <a:extLst>
                  <a:ext uri="{FF2B5EF4-FFF2-40B4-BE49-F238E27FC236}">
                    <a16:creationId xmlns:a16="http://schemas.microsoft.com/office/drawing/2014/main" id="{ED93F863-0487-3741-A11E-7F2CD39B1FD2}"/>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1" name="Freeform 200">
                <a:extLst>
                  <a:ext uri="{FF2B5EF4-FFF2-40B4-BE49-F238E27FC236}">
                    <a16:creationId xmlns:a16="http://schemas.microsoft.com/office/drawing/2014/main" id="{77107B9C-BEE7-7B4E-AE3F-93406EAC54B5}"/>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2" name="Freeform 201">
                <a:extLst>
                  <a:ext uri="{FF2B5EF4-FFF2-40B4-BE49-F238E27FC236}">
                    <a16:creationId xmlns:a16="http://schemas.microsoft.com/office/drawing/2014/main" id="{BAFC7BB9-75EE-4A47-B808-2AF56075F21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3" name="Freeform 202">
                <a:extLst>
                  <a:ext uri="{FF2B5EF4-FFF2-40B4-BE49-F238E27FC236}">
                    <a16:creationId xmlns:a16="http://schemas.microsoft.com/office/drawing/2014/main" id="{57CEA8F8-8647-B74B-BBD8-C4CAD7641888}"/>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4" name="Freeform 203">
                <a:extLst>
                  <a:ext uri="{FF2B5EF4-FFF2-40B4-BE49-F238E27FC236}">
                    <a16:creationId xmlns:a16="http://schemas.microsoft.com/office/drawing/2014/main" id="{9EFFE8B6-2CB3-E84B-B63D-E7C31EB38512}"/>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5" name="Freeform 204">
                <a:extLst>
                  <a:ext uri="{FF2B5EF4-FFF2-40B4-BE49-F238E27FC236}">
                    <a16:creationId xmlns:a16="http://schemas.microsoft.com/office/drawing/2014/main" id="{B53127C3-E16E-6848-8737-B9CB0FC711E2}"/>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6" name="Freeform 205">
                <a:extLst>
                  <a:ext uri="{FF2B5EF4-FFF2-40B4-BE49-F238E27FC236}">
                    <a16:creationId xmlns:a16="http://schemas.microsoft.com/office/drawing/2014/main" id="{858A0D2A-F0F4-2046-83E5-4799E71207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7" name="Freeform 206">
                <a:extLst>
                  <a:ext uri="{FF2B5EF4-FFF2-40B4-BE49-F238E27FC236}">
                    <a16:creationId xmlns:a16="http://schemas.microsoft.com/office/drawing/2014/main" id="{1E5A89A8-5369-BC4E-AB3F-06CC0B0D9F3D}"/>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8" name="Freeform 207">
                <a:extLst>
                  <a:ext uri="{FF2B5EF4-FFF2-40B4-BE49-F238E27FC236}">
                    <a16:creationId xmlns:a16="http://schemas.microsoft.com/office/drawing/2014/main" id="{E13FAE5E-1D82-2C47-A190-3CAB0CAF6AB8}"/>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9" name="Freeform 208">
                <a:extLst>
                  <a:ext uri="{FF2B5EF4-FFF2-40B4-BE49-F238E27FC236}">
                    <a16:creationId xmlns:a16="http://schemas.microsoft.com/office/drawing/2014/main" id="{241E2933-D148-964D-8E0F-EC0C2F4CEC97}"/>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0" name="Freeform 209">
                <a:extLst>
                  <a:ext uri="{FF2B5EF4-FFF2-40B4-BE49-F238E27FC236}">
                    <a16:creationId xmlns:a16="http://schemas.microsoft.com/office/drawing/2014/main" id="{8F05ABAE-384C-6D4B-963A-0FBC29CA788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1" name="Freeform 210">
                <a:extLst>
                  <a:ext uri="{FF2B5EF4-FFF2-40B4-BE49-F238E27FC236}">
                    <a16:creationId xmlns:a16="http://schemas.microsoft.com/office/drawing/2014/main" id="{50F3BDE6-CF86-C94C-935B-11981F737287}"/>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2" name="Freeform 211">
                <a:extLst>
                  <a:ext uri="{FF2B5EF4-FFF2-40B4-BE49-F238E27FC236}">
                    <a16:creationId xmlns:a16="http://schemas.microsoft.com/office/drawing/2014/main" id="{27A7F30B-8D74-4546-AF9A-3726F3D3C2D4}"/>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3" name="Freeform 212">
                <a:extLst>
                  <a:ext uri="{FF2B5EF4-FFF2-40B4-BE49-F238E27FC236}">
                    <a16:creationId xmlns:a16="http://schemas.microsoft.com/office/drawing/2014/main" id="{1D771AC7-E0FF-7741-B3A8-82DF9852D9FC}"/>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4" name="Freeform 213">
                <a:extLst>
                  <a:ext uri="{FF2B5EF4-FFF2-40B4-BE49-F238E27FC236}">
                    <a16:creationId xmlns:a16="http://schemas.microsoft.com/office/drawing/2014/main" id="{7938EF78-8FE6-E84D-A20B-60658596797F}"/>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5" name="Freeform 214">
                <a:extLst>
                  <a:ext uri="{FF2B5EF4-FFF2-40B4-BE49-F238E27FC236}">
                    <a16:creationId xmlns:a16="http://schemas.microsoft.com/office/drawing/2014/main" id="{1E4A5D72-2D32-664B-83E8-B8B957723907}"/>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6" name="Freeform 215">
                <a:extLst>
                  <a:ext uri="{FF2B5EF4-FFF2-40B4-BE49-F238E27FC236}">
                    <a16:creationId xmlns:a16="http://schemas.microsoft.com/office/drawing/2014/main" id="{3C62E993-BB24-1546-87BE-7295AABCED5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7" name="Freeform 216">
                <a:extLst>
                  <a:ext uri="{FF2B5EF4-FFF2-40B4-BE49-F238E27FC236}">
                    <a16:creationId xmlns:a16="http://schemas.microsoft.com/office/drawing/2014/main" id="{8C2B834B-3751-A44A-A570-7304294722A7}"/>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8" name="Freeform 217">
                <a:extLst>
                  <a:ext uri="{FF2B5EF4-FFF2-40B4-BE49-F238E27FC236}">
                    <a16:creationId xmlns:a16="http://schemas.microsoft.com/office/drawing/2014/main" id="{AD87A188-71EA-3947-B4B6-55A350E33A4B}"/>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grpSp>
      </p:grpSp>
      <p:sp>
        <p:nvSpPr>
          <p:cNvPr id="319" name="Freeform 318">
            <a:extLst>
              <a:ext uri="{FF2B5EF4-FFF2-40B4-BE49-F238E27FC236}">
                <a16:creationId xmlns:a16="http://schemas.microsoft.com/office/drawing/2014/main" id="{E21FBFF2-CEC0-6046-8FB2-9DAB6FAD6E53}"/>
              </a:ext>
            </a:extLst>
          </p:cNvPr>
          <p:cNvSpPr/>
          <p:nvPr userDrawn="1"/>
        </p:nvSpPr>
        <p:spPr>
          <a:xfrm>
            <a:off x="0" y="7795630"/>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b="0" i="0">
              <a:latin typeface="Calibri" panose="020F0502020204030204" pitchFamily="34" charset="0"/>
            </a:endParaRPr>
          </a:p>
        </p:txBody>
      </p:sp>
      <p:sp>
        <p:nvSpPr>
          <p:cNvPr id="320" name="Text Placeholder 23">
            <a:extLst>
              <a:ext uri="{FF2B5EF4-FFF2-40B4-BE49-F238E27FC236}">
                <a16:creationId xmlns:a16="http://schemas.microsoft.com/office/drawing/2014/main" id="{176AFF28-3E58-E84F-8531-D24D8045CAF8}"/>
              </a:ext>
            </a:extLst>
          </p:cNvPr>
          <p:cNvSpPr>
            <a:spLocks noGrp="1"/>
          </p:cNvSpPr>
          <p:nvPr>
            <p:ph type="body" sz="quarter" idx="18" hasCustomPrompt="1"/>
          </p:nvPr>
        </p:nvSpPr>
        <p:spPr>
          <a:xfrm>
            <a:off x="4125965" y="7918601"/>
            <a:ext cx="2846623" cy="469580"/>
          </a:xfrm>
          <a:prstGeom prst="rect">
            <a:avLst/>
          </a:prstGeom>
        </p:spPr>
        <p:txBody>
          <a:bodyPr>
            <a:normAutofit/>
          </a:bodyPr>
          <a:lstStyle>
            <a:lvl1pPr marL="0" indent="0" algn="r">
              <a:buNone/>
              <a:defRPr sz="2200" b="0" i="0">
                <a:solidFill>
                  <a:schemeClr val="tx1"/>
                </a:solidFill>
                <a:latin typeface="Calibri" panose="020F0502020204030204" pitchFamily="34" charset="0"/>
                <a:cs typeface="Calibri" panose="020F0502020204030204" pitchFamily="34" charset="0"/>
              </a:defRPr>
            </a:lvl1pPr>
          </a:lstStyle>
          <a:p>
            <a:pPr lvl="0"/>
            <a:r>
              <a:rPr lang="en-US" err="1"/>
              <a:t>www.website.eu</a:t>
            </a:r>
            <a:endParaRPr lang="en-US"/>
          </a:p>
        </p:txBody>
      </p:sp>
      <p:sp>
        <p:nvSpPr>
          <p:cNvPr id="323" name="Text Placeholder 23">
            <a:extLst>
              <a:ext uri="{FF2B5EF4-FFF2-40B4-BE49-F238E27FC236}">
                <a16:creationId xmlns:a16="http://schemas.microsoft.com/office/drawing/2014/main" id="{AFD7B270-B1F8-AA40-814A-7A0B76F5C723}"/>
              </a:ext>
            </a:extLst>
          </p:cNvPr>
          <p:cNvSpPr>
            <a:spLocks noGrp="1"/>
          </p:cNvSpPr>
          <p:nvPr>
            <p:ph type="body" sz="quarter" idx="17" hasCustomPrompt="1"/>
          </p:nvPr>
        </p:nvSpPr>
        <p:spPr>
          <a:xfrm>
            <a:off x="3657438" y="9116537"/>
            <a:ext cx="3256950" cy="690592"/>
          </a:xfrm>
          <a:prstGeom prst="rect">
            <a:avLst/>
          </a:prstGeom>
        </p:spPr>
        <p:txBody>
          <a:bodyPr>
            <a:normAutofit/>
          </a:bodyPr>
          <a:lstStyle>
            <a:lvl1pPr marL="0" indent="0" algn="r">
              <a:buNone/>
              <a:defRPr sz="2200" b="0" i="0">
                <a:solidFill>
                  <a:schemeClr val="tx1"/>
                </a:solidFill>
                <a:latin typeface="Calibri" panose="020F0502020204030204" pitchFamily="34" charset="0"/>
                <a:cs typeface="Calibri" panose="020F0502020204030204" pitchFamily="34" charset="0"/>
              </a:defRPr>
            </a:lvl1pPr>
          </a:lstStyle>
          <a:p>
            <a:pPr lvl="0"/>
            <a:r>
              <a:rPr lang="en-US"/>
              <a:t>follow our journey</a:t>
            </a:r>
          </a:p>
        </p:txBody>
      </p:sp>
      <p:sp>
        <p:nvSpPr>
          <p:cNvPr id="310" name="Text Placeholder 32">
            <a:extLst>
              <a:ext uri="{FF2B5EF4-FFF2-40B4-BE49-F238E27FC236}">
                <a16:creationId xmlns:a16="http://schemas.microsoft.com/office/drawing/2014/main" id="{334BA9BF-7358-9E42-9AC0-5FEAA358E9F6}"/>
              </a:ext>
            </a:extLst>
          </p:cNvPr>
          <p:cNvSpPr>
            <a:spLocks noGrp="1"/>
          </p:cNvSpPr>
          <p:nvPr>
            <p:ph type="body" sz="quarter" idx="32" hasCustomPrompt="1"/>
          </p:nvPr>
        </p:nvSpPr>
        <p:spPr>
          <a:xfrm>
            <a:off x="554560" y="3219790"/>
            <a:ext cx="6326687" cy="4253468"/>
          </a:xfrm>
          <a:prstGeom prst="rect">
            <a:avLst/>
          </a:prstGeom>
        </p:spPr>
        <p:txBody>
          <a:bodyPr numCol="2" spcCol="288000" anchor="t">
            <a:noAutofit/>
          </a:bodyPr>
          <a:lstStyle>
            <a:lvl1pPr marL="0" indent="0" algn="just">
              <a:lnSpc>
                <a:spcPct val="100000"/>
              </a:lnSpc>
              <a:spcBef>
                <a:spcPts val="0"/>
              </a:spcBef>
              <a:buNone/>
              <a:defRPr sz="105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grpSp>
        <p:nvGrpSpPr>
          <p:cNvPr id="312" name="Group 311">
            <a:extLst>
              <a:ext uri="{FF2B5EF4-FFF2-40B4-BE49-F238E27FC236}">
                <a16:creationId xmlns:a16="http://schemas.microsoft.com/office/drawing/2014/main" id="{701613EE-1DEE-CD4E-84B3-E28A234B4C0D}"/>
              </a:ext>
            </a:extLst>
          </p:cNvPr>
          <p:cNvGrpSpPr/>
          <p:nvPr userDrawn="1"/>
        </p:nvGrpSpPr>
        <p:grpSpPr>
          <a:xfrm>
            <a:off x="635168" y="994546"/>
            <a:ext cx="3806691" cy="1036917"/>
            <a:chOff x="606516" y="4401391"/>
            <a:chExt cx="6216321" cy="1693284"/>
          </a:xfrm>
        </p:grpSpPr>
        <p:grpSp>
          <p:nvGrpSpPr>
            <p:cNvPr id="313" name="Graphic 2">
              <a:extLst>
                <a:ext uri="{FF2B5EF4-FFF2-40B4-BE49-F238E27FC236}">
                  <a16:creationId xmlns:a16="http://schemas.microsoft.com/office/drawing/2014/main" id="{1697C3D2-57A5-5643-95C3-926426732583}"/>
                </a:ext>
              </a:extLst>
            </p:cNvPr>
            <p:cNvGrpSpPr/>
            <p:nvPr/>
          </p:nvGrpSpPr>
          <p:grpSpPr>
            <a:xfrm>
              <a:off x="2615525" y="4709261"/>
              <a:ext cx="4207312" cy="1153561"/>
              <a:chOff x="2615525" y="4709261"/>
              <a:chExt cx="4207312" cy="1153561"/>
            </a:xfrm>
          </p:grpSpPr>
          <p:sp>
            <p:nvSpPr>
              <p:cNvPr id="354" name="Freeform 353">
                <a:extLst>
                  <a:ext uri="{FF2B5EF4-FFF2-40B4-BE49-F238E27FC236}">
                    <a16:creationId xmlns:a16="http://schemas.microsoft.com/office/drawing/2014/main" id="{FEB1B29F-3CA1-D74C-B060-226B1F4B091E}"/>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b="0" i="0">
                  <a:latin typeface="Calibri" panose="020F0502020204030204" pitchFamily="34" charset="0"/>
                </a:endParaRPr>
              </a:p>
            </p:txBody>
          </p:sp>
          <p:sp>
            <p:nvSpPr>
              <p:cNvPr id="356" name="Freeform 355">
                <a:extLst>
                  <a:ext uri="{FF2B5EF4-FFF2-40B4-BE49-F238E27FC236}">
                    <a16:creationId xmlns:a16="http://schemas.microsoft.com/office/drawing/2014/main" id="{2A2B04B3-85AA-C445-BB5E-A438ACF0DF5E}"/>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58" name="Freeform 357">
                <a:extLst>
                  <a:ext uri="{FF2B5EF4-FFF2-40B4-BE49-F238E27FC236}">
                    <a16:creationId xmlns:a16="http://schemas.microsoft.com/office/drawing/2014/main" id="{6C964045-A245-4043-9026-35BD8D52A092}"/>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b="0" i="0">
                  <a:latin typeface="Calibri" panose="020F0502020204030204" pitchFamily="34" charset="0"/>
                </a:endParaRPr>
              </a:p>
            </p:txBody>
          </p:sp>
          <p:grpSp>
            <p:nvGrpSpPr>
              <p:cNvPr id="360" name="Graphic 2">
                <a:extLst>
                  <a:ext uri="{FF2B5EF4-FFF2-40B4-BE49-F238E27FC236}">
                    <a16:creationId xmlns:a16="http://schemas.microsoft.com/office/drawing/2014/main" id="{3E24D8CE-86FD-BB4C-ACA8-167B93A2B96B}"/>
                  </a:ext>
                </a:extLst>
              </p:cNvPr>
              <p:cNvGrpSpPr/>
              <p:nvPr/>
            </p:nvGrpSpPr>
            <p:grpSpPr>
              <a:xfrm>
                <a:off x="2615525" y="4709261"/>
                <a:ext cx="4196848" cy="677503"/>
                <a:chOff x="2615525" y="4709261"/>
                <a:chExt cx="4196848" cy="677503"/>
              </a:xfrm>
              <a:solidFill>
                <a:srgbClr val="000000"/>
              </a:solidFill>
            </p:grpSpPr>
            <p:sp>
              <p:nvSpPr>
                <p:cNvPr id="388" name="Freeform 387">
                  <a:extLst>
                    <a:ext uri="{FF2B5EF4-FFF2-40B4-BE49-F238E27FC236}">
                      <a16:creationId xmlns:a16="http://schemas.microsoft.com/office/drawing/2014/main" id="{F0AD9635-F39D-6142-B6CE-274F24B3B940}"/>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9" name="Freeform 388">
                  <a:extLst>
                    <a:ext uri="{FF2B5EF4-FFF2-40B4-BE49-F238E27FC236}">
                      <a16:creationId xmlns:a16="http://schemas.microsoft.com/office/drawing/2014/main" id="{5DE33F2E-853A-8244-819E-F014642F195D}"/>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0" name="Freeform 389">
                  <a:extLst>
                    <a:ext uri="{FF2B5EF4-FFF2-40B4-BE49-F238E27FC236}">
                      <a16:creationId xmlns:a16="http://schemas.microsoft.com/office/drawing/2014/main" id="{3AA361B6-0089-4345-BE9B-CBA4786D8FE7}"/>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1" name="Freeform 390">
                  <a:extLst>
                    <a:ext uri="{FF2B5EF4-FFF2-40B4-BE49-F238E27FC236}">
                      <a16:creationId xmlns:a16="http://schemas.microsoft.com/office/drawing/2014/main" id="{EB11A7B7-AAD5-0C44-BA40-4A105CA1F91C}"/>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2" name="Freeform 391">
                  <a:extLst>
                    <a:ext uri="{FF2B5EF4-FFF2-40B4-BE49-F238E27FC236}">
                      <a16:creationId xmlns:a16="http://schemas.microsoft.com/office/drawing/2014/main" id="{E7500295-67E6-4845-B42A-280E3AB8A053}"/>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3" name="Freeform 392">
                  <a:extLst>
                    <a:ext uri="{FF2B5EF4-FFF2-40B4-BE49-F238E27FC236}">
                      <a16:creationId xmlns:a16="http://schemas.microsoft.com/office/drawing/2014/main" id="{293A5AD8-837E-484C-AB71-CB6547965F1E}"/>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4" name="Freeform 393">
                  <a:extLst>
                    <a:ext uri="{FF2B5EF4-FFF2-40B4-BE49-F238E27FC236}">
                      <a16:creationId xmlns:a16="http://schemas.microsoft.com/office/drawing/2014/main" id="{48D4BB95-AB0B-234F-80A3-BCFD25E6D34C}"/>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5" name="Freeform 394">
                  <a:extLst>
                    <a:ext uri="{FF2B5EF4-FFF2-40B4-BE49-F238E27FC236}">
                      <a16:creationId xmlns:a16="http://schemas.microsoft.com/office/drawing/2014/main" id="{7C0A23C5-3CBE-614E-B15C-C0B57782CCBF}"/>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6" name="Freeform 395">
                  <a:extLst>
                    <a:ext uri="{FF2B5EF4-FFF2-40B4-BE49-F238E27FC236}">
                      <a16:creationId xmlns:a16="http://schemas.microsoft.com/office/drawing/2014/main" id="{5FABBB75-324A-7742-9421-A5749F17EEFE}"/>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7" name="Freeform 396">
                  <a:extLst>
                    <a:ext uri="{FF2B5EF4-FFF2-40B4-BE49-F238E27FC236}">
                      <a16:creationId xmlns:a16="http://schemas.microsoft.com/office/drawing/2014/main" id="{CD6AB719-3C5E-074B-85E7-FCA89DFFD7B6}"/>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8" name="Freeform 397">
                  <a:extLst>
                    <a:ext uri="{FF2B5EF4-FFF2-40B4-BE49-F238E27FC236}">
                      <a16:creationId xmlns:a16="http://schemas.microsoft.com/office/drawing/2014/main" id="{DF5FF256-0184-EA47-B4CA-61E8E3B97F8C}"/>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62" name="Graphic 2">
                <a:extLst>
                  <a:ext uri="{FF2B5EF4-FFF2-40B4-BE49-F238E27FC236}">
                    <a16:creationId xmlns:a16="http://schemas.microsoft.com/office/drawing/2014/main" id="{AA87000E-C317-4C49-9F2D-B82905923A36}"/>
                  </a:ext>
                </a:extLst>
              </p:cNvPr>
              <p:cNvGrpSpPr/>
              <p:nvPr/>
            </p:nvGrpSpPr>
            <p:grpSpPr>
              <a:xfrm>
                <a:off x="2629793" y="5482737"/>
                <a:ext cx="4193044" cy="380086"/>
                <a:chOff x="2629793" y="5482737"/>
                <a:chExt cx="4193044" cy="380086"/>
              </a:xfrm>
              <a:solidFill>
                <a:srgbClr val="000000"/>
              </a:solidFill>
            </p:grpSpPr>
            <p:sp>
              <p:nvSpPr>
                <p:cNvPr id="363" name="Freeform 362">
                  <a:extLst>
                    <a:ext uri="{FF2B5EF4-FFF2-40B4-BE49-F238E27FC236}">
                      <a16:creationId xmlns:a16="http://schemas.microsoft.com/office/drawing/2014/main" id="{9CBA0E57-5C05-3342-AF48-8A5C145630E1}"/>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3" name="Freeform 372">
                  <a:extLst>
                    <a:ext uri="{FF2B5EF4-FFF2-40B4-BE49-F238E27FC236}">
                      <a16:creationId xmlns:a16="http://schemas.microsoft.com/office/drawing/2014/main" id="{8500FB48-FEC9-4C4A-B2D8-01B908A1FEAF}"/>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4" name="Freeform 373">
                  <a:extLst>
                    <a:ext uri="{FF2B5EF4-FFF2-40B4-BE49-F238E27FC236}">
                      <a16:creationId xmlns:a16="http://schemas.microsoft.com/office/drawing/2014/main" id="{9321CFC9-1012-8142-873D-77D5DC9F6CC1}"/>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5" name="Freeform 374">
                  <a:extLst>
                    <a:ext uri="{FF2B5EF4-FFF2-40B4-BE49-F238E27FC236}">
                      <a16:creationId xmlns:a16="http://schemas.microsoft.com/office/drawing/2014/main" id="{B0E06D92-3C3E-4448-B910-7244CD36EAE3}"/>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6" name="Freeform 375">
                  <a:extLst>
                    <a:ext uri="{FF2B5EF4-FFF2-40B4-BE49-F238E27FC236}">
                      <a16:creationId xmlns:a16="http://schemas.microsoft.com/office/drawing/2014/main" id="{C28177D4-480C-9745-A1B4-76809A0BC637}"/>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7" name="Freeform 376">
                  <a:extLst>
                    <a:ext uri="{FF2B5EF4-FFF2-40B4-BE49-F238E27FC236}">
                      <a16:creationId xmlns:a16="http://schemas.microsoft.com/office/drawing/2014/main" id="{15C3EF6A-3D36-764C-ABA5-3985324AC87F}"/>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8" name="Freeform 377">
                  <a:extLst>
                    <a:ext uri="{FF2B5EF4-FFF2-40B4-BE49-F238E27FC236}">
                      <a16:creationId xmlns:a16="http://schemas.microsoft.com/office/drawing/2014/main" id="{F5F6C4D4-9726-D045-966D-46CD02C52384}"/>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9" name="Freeform 378">
                  <a:extLst>
                    <a:ext uri="{FF2B5EF4-FFF2-40B4-BE49-F238E27FC236}">
                      <a16:creationId xmlns:a16="http://schemas.microsoft.com/office/drawing/2014/main" id="{D2792C3B-BA1E-C341-A63E-7ECAF31488AB}"/>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0" name="Freeform 379">
                  <a:extLst>
                    <a:ext uri="{FF2B5EF4-FFF2-40B4-BE49-F238E27FC236}">
                      <a16:creationId xmlns:a16="http://schemas.microsoft.com/office/drawing/2014/main" id="{FDA940EA-99E8-8B42-BFAA-868D7C6019E5}"/>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1" name="Freeform 380">
                  <a:extLst>
                    <a:ext uri="{FF2B5EF4-FFF2-40B4-BE49-F238E27FC236}">
                      <a16:creationId xmlns:a16="http://schemas.microsoft.com/office/drawing/2014/main" id="{AA20533C-6971-C044-9A3E-EDFF6D7C084C}"/>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2" name="Freeform 381">
                  <a:extLst>
                    <a:ext uri="{FF2B5EF4-FFF2-40B4-BE49-F238E27FC236}">
                      <a16:creationId xmlns:a16="http://schemas.microsoft.com/office/drawing/2014/main" id="{A647AEE0-ED2B-0B42-95AE-30ABDD581C26}"/>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3" name="Freeform 382">
                  <a:extLst>
                    <a:ext uri="{FF2B5EF4-FFF2-40B4-BE49-F238E27FC236}">
                      <a16:creationId xmlns:a16="http://schemas.microsoft.com/office/drawing/2014/main" id="{C0250EDD-1949-544D-8EAF-32898851853A}"/>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4" name="Freeform 383">
                  <a:extLst>
                    <a:ext uri="{FF2B5EF4-FFF2-40B4-BE49-F238E27FC236}">
                      <a16:creationId xmlns:a16="http://schemas.microsoft.com/office/drawing/2014/main" id="{31874C50-87DB-4642-BE61-B70127DAFFC3}"/>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5" name="Freeform 384">
                  <a:extLst>
                    <a:ext uri="{FF2B5EF4-FFF2-40B4-BE49-F238E27FC236}">
                      <a16:creationId xmlns:a16="http://schemas.microsoft.com/office/drawing/2014/main" id="{92A09614-16C6-4E45-8D6E-AE740D249455}"/>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6" name="Freeform 385">
                  <a:extLst>
                    <a:ext uri="{FF2B5EF4-FFF2-40B4-BE49-F238E27FC236}">
                      <a16:creationId xmlns:a16="http://schemas.microsoft.com/office/drawing/2014/main" id="{CC70361F-3045-4B49-8865-7F4E8E6BC016}"/>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7" name="Freeform 386">
                  <a:extLst>
                    <a:ext uri="{FF2B5EF4-FFF2-40B4-BE49-F238E27FC236}">
                      <a16:creationId xmlns:a16="http://schemas.microsoft.com/office/drawing/2014/main" id="{CECB36BD-28BC-CB43-AE10-80065DE8D7C8}"/>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grpSp>
          <p:nvGrpSpPr>
            <p:cNvPr id="314" name="Graphic 2">
              <a:extLst>
                <a:ext uri="{FF2B5EF4-FFF2-40B4-BE49-F238E27FC236}">
                  <a16:creationId xmlns:a16="http://schemas.microsoft.com/office/drawing/2014/main" id="{FA6A5304-431C-A54A-84E2-B400ECAA7AB8}"/>
                </a:ext>
              </a:extLst>
            </p:cNvPr>
            <p:cNvGrpSpPr/>
            <p:nvPr/>
          </p:nvGrpSpPr>
          <p:grpSpPr>
            <a:xfrm>
              <a:off x="606516" y="4401391"/>
              <a:ext cx="1666563" cy="1693284"/>
              <a:chOff x="606516" y="4401391"/>
              <a:chExt cx="1666563" cy="1693284"/>
            </a:xfrm>
          </p:grpSpPr>
          <p:grpSp>
            <p:nvGrpSpPr>
              <p:cNvPr id="315" name="Graphic 2">
                <a:extLst>
                  <a:ext uri="{FF2B5EF4-FFF2-40B4-BE49-F238E27FC236}">
                    <a16:creationId xmlns:a16="http://schemas.microsoft.com/office/drawing/2014/main" id="{C4C6041D-5060-C84B-85AE-79DAD2D47B8A}"/>
                  </a:ext>
                </a:extLst>
              </p:cNvPr>
              <p:cNvGrpSpPr/>
              <p:nvPr/>
            </p:nvGrpSpPr>
            <p:grpSpPr>
              <a:xfrm>
                <a:off x="606516" y="4401391"/>
                <a:ext cx="1666563" cy="1693284"/>
                <a:chOff x="606516" y="4401391"/>
                <a:chExt cx="1666563" cy="1693284"/>
              </a:xfrm>
            </p:grpSpPr>
            <p:sp>
              <p:nvSpPr>
                <p:cNvPr id="351" name="Freeform 350">
                  <a:extLst>
                    <a:ext uri="{FF2B5EF4-FFF2-40B4-BE49-F238E27FC236}">
                      <a16:creationId xmlns:a16="http://schemas.microsoft.com/office/drawing/2014/main" id="{495B1A09-BA03-EF49-A394-E1C93394233D}"/>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b="0" i="0">
                    <a:latin typeface="Calibri" panose="020F0502020204030204" pitchFamily="34" charset="0"/>
                  </a:endParaRPr>
                </a:p>
              </p:txBody>
            </p:sp>
            <p:sp>
              <p:nvSpPr>
                <p:cNvPr id="352" name="Freeform 351">
                  <a:extLst>
                    <a:ext uri="{FF2B5EF4-FFF2-40B4-BE49-F238E27FC236}">
                      <a16:creationId xmlns:a16="http://schemas.microsoft.com/office/drawing/2014/main" id="{B863CDD4-ECFA-574F-A4A3-498C24EDF6F6}"/>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16" name="Graphic 2">
                <a:extLst>
                  <a:ext uri="{FF2B5EF4-FFF2-40B4-BE49-F238E27FC236}">
                    <a16:creationId xmlns:a16="http://schemas.microsoft.com/office/drawing/2014/main" id="{534671DC-2CE5-A740-8173-7F66E4678E5E}"/>
                  </a:ext>
                </a:extLst>
              </p:cNvPr>
              <p:cNvGrpSpPr/>
              <p:nvPr/>
            </p:nvGrpSpPr>
            <p:grpSpPr>
              <a:xfrm>
                <a:off x="879521" y="4954417"/>
                <a:ext cx="306297" cy="518817"/>
                <a:chOff x="879521" y="4954417"/>
                <a:chExt cx="306297" cy="518817"/>
              </a:xfrm>
              <a:solidFill>
                <a:srgbClr val="F1A0C2"/>
              </a:solidFill>
            </p:grpSpPr>
            <p:sp>
              <p:nvSpPr>
                <p:cNvPr id="346" name="Freeform 345">
                  <a:extLst>
                    <a:ext uri="{FF2B5EF4-FFF2-40B4-BE49-F238E27FC236}">
                      <a16:creationId xmlns:a16="http://schemas.microsoft.com/office/drawing/2014/main" id="{46A77C81-BFCD-854A-8498-07CB87CEBCC2}"/>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7" name="Freeform 346">
                  <a:extLst>
                    <a:ext uri="{FF2B5EF4-FFF2-40B4-BE49-F238E27FC236}">
                      <a16:creationId xmlns:a16="http://schemas.microsoft.com/office/drawing/2014/main" id="{985440D6-D2CA-A342-BCAA-9689F3CE2D64}"/>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8" name="Freeform 347">
                  <a:extLst>
                    <a:ext uri="{FF2B5EF4-FFF2-40B4-BE49-F238E27FC236}">
                      <a16:creationId xmlns:a16="http://schemas.microsoft.com/office/drawing/2014/main" id="{8CF28130-FF56-D444-8312-83B6053C20FB}"/>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9" name="Freeform 348">
                  <a:extLst>
                    <a:ext uri="{FF2B5EF4-FFF2-40B4-BE49-F238E27FC236}">
                      <a16:creationId xmlns:a16="http://schemas.microsoft.com/office/drawing/2014/main" id="{1A09E735-3D9F-A941-BF78-83B38F658E96}"/>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50" name="Freeform 349">
                  <a:extLst>
                    <a:ext uri="{FF2B5EF4-FFF2-40B4-BE49-F238E27FC236}">
                      <a16:creationId xmlns:a16="http://schemas.microsoft.com/office/drawing/2014/main" id="{8509FA92-490E-A845-8CAD-8B1721E4E1B9}"/>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17" name="Graphic 2">
                <a:extLst>
                  <a:ext uri="{FF2B5EF4-FFF2-40B4-BE49-F238E27FC236}">
                    <a16:creationId xmlns:a16="http://schemas.microsoft.com/office/drawing/2014/main" id="{3C1645E2-4929-E249-8C40-8BFE5979008C}"/>
                  </a:ext>
                </a:extLst>
              </p:cNvPr>
              <p:cNvGrpSpPr/>
              <p:nvPr/>
            </p:nvGrpSpPr>
            <p:grpSpPr>
              <a:xfrm>
                <a:off x="1305674" y="4681705"/>
                <a:ext cx="305346" cy="518817"/>
                <a:chOff x="1305674" y="4681705"/>
                <a:chExt cx="305346" cy="518817"/>
              </a:xfrm>
              <a:solidFill>
                <a:srgbClr val="F1A0C2"/>
              </a:solidFill>
            </p:grpSpPr>
            <p:sp>
              <p:nvSpPr>
                <p:cNvPr id="341" name="Freeform 340">
                  <a:extLst>
                    <a:ext uri="{FF2B5EF4-FFF2-40B4-BE49-F238E27FC236}">
                      <a16:creationId xmlns:a16="http://schemas.microsoft.com/office/drawing/2014/main" id="{EB8267FB-C795-3841-B4FA-7E429ED742C0}"/>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2" name="Freeform 341">
                  <a:extLst>
                    <a:ext uri="{FF2B5EF4-FFF2-40B4-BE49-F238E27FC236}">
                      <a16:creationId xmlns:a16="http://schemas.microsoft.com/office/drawing/2014/main" id="{0A5FB9EB-43D8-0F4A-BDBE-FC8C2024AE7A}"/>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3" name="Freeform 342">
                  <a:extLst>
                    <a:ext uri="{FF2B5EF4-FFF2-40B4-BE49-F238E27FC236}">
                      <a16:creationId xmlns:a16="http://schemas.microsoft.com/office/drawing/2014/main" id="{36A80C3D-65C2-6B49-BA4D-D7C89673037B}"/>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4" name="Freeform 343">
                  <a:extLst>
                    <a:ext uri="{FF2B5EF4-FFF2-40B4-BE49-F238E27FC236}">
                      <a16:creationId xmlns:a16="http://schemas.microsoft.com/office/drawing/2014/main" id="{810E568B-7F4E-B548-ADA1-7DDE900047B7}"/>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5" name="Freeform 344">
                  <a:extLst>
                    <a:ext uri="{FF2B5EF4-FFF2-40B4-BE49-F238E27FC236}">
                      <a16:creationId xmlns:a16="http://schemas.microsoft.com/office/drawing/2014/main" id="{BF2055E8-B660-7C45-83E3-D94C30FE7551}"/>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21" name="Graphic 2">
                <a:extLst>
                  <a:ext uri="{FF2B5EF4-FFF2-40B4-BE49-F238E27FC236}">
                    <a16:creationId xmlns:a16="http://schemas.microsoft.com/office/drawing/2014/main" id="{B8544831-9844-8B44-8376-87AC1949055F}"/>
                  </a:ext>
                </a:extLst>
              </p:cNvPr>
              <p:cNvGrpSpPr/>
              <p:nvPr/>
            </p:nvGrpSpPr>
            <p:grpSpPr>
              <a:xfrm>
                <a:off x="1725169" y="4951566"/>
                <a:ext cx="306297" cy="518817"/>
                <a:chOff x="1725169" y="4951566"/>
                <a:chExt cx="306297" cy="518817"/>
              </a:xfrm>
              <a:solidFill>
                <a:srgbClr val="F1A0C2"/>
              </a:solidFill>
            </p:grpSpPr>
            <p:sp>
              <p:nvSpPr>
                <p:cNvPr id="336" name="Freeform 335">
                  <a:extLst>
                    <a:ext uri="{FF2B5EF4-FFF2-40B4-BE49-F238E27FC236}">
                      <a16:creationId xmlns:a16="http://schemas.microsoft.com/office/drawing/2014/main" id="{15306235-986A-BF49-99FE-21CB4FDF34C9}"/>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7" name="Freeform 336">
                  <a:extLst>
                    <a:ext uri="{FF2B5EF4-FFF2-40B4-BE49-F238E27FC236}">
                      <a16:creationId xmlns:a16="http://schemas.microsoft.com/office/drawing/2014/main" id="{83F7C202-F75A-2E4C-95A2-031F79C133E2}"/>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8" name="Freeform 337">
                  <a:extLst>
                    <a:ext uri="{FF2B5EF4-FFF2-40B4-BE49-F238E27FC236}">
                      <a16:creationId xmlns:a16="http://schemas.microsoft.com/office/drawing/2014/main" id="{F9B5B209-ED82-9E48-87D1-70C624127161}"/>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9" name="Freeform 338">
                  <a:extLst>
                    <a:ext uri="{FF2B5EF4-FFF2-40B4-BE49-F238E27FC236}">
                      <a16:creationId xmlns:a16="http://schemas.microsoft.com/office/drawing/2014/main" id="{E222F5A3-3F69-BF47-8A58-4C3AF5A94CA0}"/>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0" name="Freeform 339">
                  <a:extLst>
                    <a:ext uri="{FF2B5EF4-FFF2-40B4-BE49-F238E27FC236}">
                      <a16:creationId xmlns:a16="http://schemas.microsoft.com/office/drawing/2014/main" id="{436244E5-5B7F-674C-92D5-C8C5FF0BED3C}"/>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27" name="Graphic 2">
                <a:extLst>
                  <a:ext uri="{FF2B5EF4-FFF2-40B4-BE49-F238E27FC236}">
                    <a16:creationId xmlns:a16="http://schemas.microsoft.com/office/drawing/2014/main" id="{D043C5A4-E361-8F4A-B463-71DD6407CBC9}"/>
                  </a:ext>
                </a:extLst>
              </p:cNvPr>
              <p:cNvGrpSpPr/>
              <p:nvPr/>
            </p:nvGrpSpPr>
            <p:grpSpPr>
              <a:xfrm>
                <a:off x="690225" y="4499263"/>
                <a:ext cx="1499146" cy="1498490"/>
                <a:chOff x="690225" y="4499263"/>
                <a:chExt cx="1499146" cy="1498490"/>
              </a:xfrm>
              <a:solidFill>
                <a:srgbClr val="000000"/>
              </a:solidFill>
            </p:grpSpPr>
            <p:grpSp>
              <p:nvGrpSpPr>
                <p:cNvPr id="330" name="Graphic 2">
                  <a:extLst>
                    <a:ext uri="{FF2B5EF4-FFF2-40B4-BE49-F238E27FC236}">
                      <a16:creationId xmlns:a16="http://schemas.microsoft.com/office/drawing/2014/main" id="{A67392D4-E1C6-274F-92E4-FAB51AB6EA22}"/>
                    </a:ext>
                  </a:extLst>
                </p:cNvPr>
                <p:cNvGrpSpPr/>
                <p:nvPr/>
              </p:nvGrpSpPr>
              <p:grpSpPr>
                <a:xfrm>
                  <a:off x="690225" y="4499263"/>
                  <a:ext cx="1499146" cy="1498490"/>
                  <a:chOff x="690225" y="4499263"/>
                  <a:chExt cx="1499146" cy="1498490"/>
                </a:xfrm>
                <a:solidFill>
                  <a:srgbClr val="000000"/>
                </a:solidFill>
              </p:grpSpPr>
              <p:sp>
                <p:nvSpPr>
                  <p:cNvPr id="334" name="Freeform 333">
                    <a:extLst>
                      <a:ext uri="{FF2B5EF4-FFF2-40B4-BE49-F238E27FC236}">
                        <a16:creationId xmlns:a16="http://schemas.microsoft.com/office/drawing/2014/main" id="{72863BA3-64F4-FD4B-A1F5-A670940B26AA}"/>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5" name="Freeform 334">
                    <a:extLst>
                      <a:ext uri="{FF2B5EF4-FFF2-40B4-BE49-F238E27FC236}">
                        <a16:creationId xmlns:a16="http://schemas.microsoft.com/office/drawing/2014/main" id="{29B3C6E6-1583-1043-A0BE-1A2038990F07}"/>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sp>
              <p:nvSpPr>
                <p:cNvPr id="331" name="Freeform 330">
                  <a:extLst>
                    <a:ext uri="{FF2B5EF4-FFF2-40B4-BE49-F238E27FC236}">
                      <a16:creationId xmlns:a16="http://schemas.microsoft.com/office/drawing/2014/main" id="{5FA6C8FE-6AC5-F544-8AA1-F461C3C60041}"/>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2" name="Freeform 331">
                  <a:extLst>
                    <a:ext uri="{FF2B5EF4-FFF2-40B4-BE49-F238E27FC236}">
                      <a16:creationId xmlns:a16="http://schemas.microsoft.com/office/drawing/2014/main" id="{A0F99B60-70DB-6A43-AA3E-F7109566F164}"/>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3" name="Freeform 332">
                  <a:extLst>
                    <a:ext uri="{FF2B5EF4-FFF2-40B4-BE49-F238E27FC236}">
                      <a16:creationId xmlns:a16="http://schemas.microsoft.com/office/drawing/2014/main" id="{CC2A083B-72EB-7449-9A7A-17C5EF53B999}"/>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grpSp>
    </p:spTree>
    <p:extLst>
      <p:ext uri="{BB962C8B-B14F-4D97-AF65-F5344CB8AC3E}">
        <p14:creationId xmlns:p14="http://schemas.microsoft.com/office/powerpoint/2010/main" val="6273074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128" name="Freeform 127">
            <a:extLst>
              <a:ext uri="{FF2B5EF4-FFF2-40B4-BE49-F238E27FC236}">
                <a16:creationId xmlns:a16="http://schemas.microsoft.com/office/drawing/2014/main" id="{415C0FFF-A5FA-DB4E-AA28-BC65963C1B88}"/>
              </a:ext>
            </a:extLst>
          </p:cNvPr>
          <p:cNvSpPr/>
          <p:nvPr userDrawn="1"/>
        </p:nvSpPr>
        <p:spPr>
          <a:xfrm>
            <a:off x="293151" y="548276"/>
            <a:ext cx="6956072" cy="8528151"/>
          </a:xfrm>
          <a:custGeom>
            <a:avLst/>
            <a:gdLst>
              <a:gd name="connsiteX0" fmla="*/ 6837539 w 6837538"/>
              <a:gd name="connsiteY0" fmla="*/ 747378 h 7584050"/>
              <a:gd name="connsiteX1" fmla="*/ 6837539 w 6837538"/>
              <a:gd name="connsiteY1" fmla="*/ 7584051 h 7584050"/>
              <a:gd name="connsiteX2" fmla="*/ 1567906 w 6837538"/>
              <a:gd name="connsiteY2" fmla="*/ 7584051 h 7584050"/>
              <a:gd name="connsiteX3" fmla="*/ 0 w 6837538"/>
              <a:gd name="connsiteY3" fmla="*/ 6015782 h 7584050"/>
              <a:gd name="connsiteX4" fmla="*/ 0 w 6837538"/>
              <a:gd name="connsiteY4" fmla="*/ 0 h 7584050"/>
              <a:gd name="connsiteX5" fmla="*/ 6090334 w 6837538"/>
              <a:gd name="connsiteY5" fmla="*/ 0 h 7584050"/>
              <a:gd name="connsiteX6" fmla="*/ 6837539 w 6837538"/>
              <a:gd name="connsiteY6" fmla="*/ 747378 h 758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7538" h="7584050">
                <a:moveTo>
                  <a:pt x="6837539" y="747378"/>
                </a:moveTo>
                <a:lnTo>
                  <a:pt x="6837539" y="7584051"/>
                </a:lnTo>
                <a:lnTo>
                  <a:pt x="1567906" y="7584051"/>
                </a:lnTo>
                <a:cubicBezTo>
                  <a:pt x="703108" y="7584051"/>
                  <a:pt x="0" y="6880780"/>
                  <a:pt x="0" y="6015782"/>
                </a:cubicBezTo>
                <a:lnTo>
                  <a:pt x="0" y="0"/>
                </a:lnTo>
                <a:lnTo>
                  <a:pt x="6090334" y="0"/>
                </a:lnTo>
                <a:cubicBezTo>
                  <a:pt x="6501910" y="0"/>
                  <a:pt x="6837539" y="333257"/>
                  <a:pt x="6837539" y="747378"/>
                </a:cubicBezTo>
                <a:close/>
              </a:path>
            </a:pathLst>
          </a:custGeom>
          <a:solidFill>
            <a:srgbClr val="B2DEDD"/>
          </a:solidFill>
          <a:ln w="24491"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9A1A2E40-53D7-A445-B3EA-EBA0F6C41D9E}"/>
              </a:ext>
            </a:extLst>
          </p:cNvPr>
          <p:cNvSpPr/>
          <p:nvPr userDrawn="1"/>
        </p:nvSpPr>
        <p:spPr>
          <a:xfrm>
            <a:off x="3429785" y="2639079"/>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03" name="Text Placeholder 3">
            <a:extLst>
              <a:ext uri="{FF2B5EF4-FFF2-40B4-BE49-F238E27FC236}">
                <a16:creationId xmlns:a16="http://schemas.microsoft.com/office/drawing/2014/main" id="{B8FD85B4-7D91-5042-9A1E-C5532C7322DD}"/>
              </a:ext>
            </a:extLst>
          </p:cNvPr>
          <p:cNvSpPr>
            <a:spLocks noGrp="1"/>
          </p:cNvSpPr>
          <p:nvPr>
            <p:ph type="body" sz="quarter" idx="14" hasCustomPrompt="1"/>
          </p:nvPr>
        </p:nvSpPr>
        <p:spPr>
          <a:xfrm>
            <a:off x="1804558" y="1615386"/>
            <a:ext cx="1952282" cy="1564946"/>
          </a:xfrm>
          <a:effectLst>
            <a:glow rad="127000">
              <a:srgbClr val="414141"/>
            </a:glow>
          </a:effectLst>
        </p:spPr>
        <p:txBody>
          <a:bodyPr>
            <a:noAutofit/>
          </a:bodyPr>
          <a:lstStyle>
            <a:lvl1pPr marL="0" indent="0" algn="ctr">
              <a:buNone/>
              <a:defRPr sz="10000" b="0">
                <a:solidFill>
                  <a:schemeClr val="tx1"/>
                </a:solidFill>
                <a:latin typeface="Calibri" panose="020F0502020204030204" pitchFamily="34" charset="0"/>
                <a:cs typeface="Calibri" panose="020F0502020204030204" pitchFamily="34" charset="0"/>
              </a:defRPr>
            </a:lvl1pPr>
          </a:lstStyle>
          <a:p>
            <a:pPr lvl="0"/>
            <a:r>
              <a:rPr lang="en-GB"/>
              <a:t>01</a:t>
            </a:r>
            <a:endParaRPr lang="en-US"/>
          </a:p>
        </p:txBody>
      </p:sp>
      <p:sp>
        <p:nvSpPr>
          <p:cNvPr id="104" name="Text Placeholder 3">
            <a:extLst>
              <a:ext uri="{FF2B5EF4-FFF2-40B4-BE49-F238E27FC236}">
                <a16:creationId xmlns:a16="http://schemas.microsoft.com/office/drawing/2014/main" id="{0C9DBD77-CF34-0846-A498-521E26D89BBF}"/>
              </a:ext>
            </a:extLst>
          </p:cNvPr>
          <p:cNvSpPr>
            <a:spLocks noGrp="1"/>
          </p:cNvSpPr>
          <p:nvPr>
            <p:ph type="body" sz="quarter" idx="15" hasCustomPrompt="1"/>
          </p:nvPr>
        </p:nvSpPr>
        <p:spPr>
          <a:xfrm>
            <a:off x="3429785" y="3124029"/>
            <a:ext cx="2930148" cy="2002900"/>
          </a:xfrm>
        </p:spPr>
        <p:txBody>
          <a:bodyPr>
            <a:noAutofit/>
          </a:bodyPr>
          <a:lstStyle>
            <a:lvl1pPr marL="0" indent="0" algn="l">
              <a:buNone/>
              <a:defRPr sz="3600" b="0">
                <a:solidFill>
                  <a:schemeClr val="tx1"/>
                </a:solidFill>
                <a:latin typeface="Calibri" panose="020F0502020204030204" pitchFamily="34" charset="0"/>
                <a:ea typeface="Open Sans" panose="020B0606030504020204" pitchFamily="34" charset="0"/>
                <a:cs typeface="Calibri" panose="020F0502020204030204" pitchFamily="34" charset="0"/>
              </a:defRPr>
            </a:lvl1pPr>
          </a:lstStyle>
          <a:p>
            <a:pPr lvl="0"/>
            <a:r>
              <a:rPr lang="en-GB"/>
              <a:t>divider title</a:t>
            </a:r>
            <a:endParaRPr lang="en-US"/>
          </a:p>
        </p:txBody>
      </p:sp>
      <p:grpSp>
        <p:nvGrpSpPr>
          <p:cNvPr id="109" name="Graphic 2">
            <a:extLst>
              <a:ext uri="{FF2B5EF4-FFF2-40B4-BE49-F238E27FC236}">
                <a16:creationId xmlns:a16="http://schemas.microsoft.com/office/drawing/2014/main" id="{58F16A90-779E-954B-A80C-7704C6FF653A}"/>
              </a:ext>
            </a:extLst>
          </p:cNvPr>
          <p:cNvGrpSpPr/>
          <p:nvPr userDrawn="1"/>
        </p:nvGrpSpPr>
        <p:grpSpPr>
          <a:xfrm>
            <a:off x="562946" y="6239866"/>
            <a:ext cx="2461200" cy="2497565"/>
            <a:chOff x="690225" y="4499263"/>
            <a:chExt cx="1499146" cy="1521296"/>
          </a:xfrm>
        </p:grpSpPr>
        <p:sp>
          <p:nvSpPr>
            <p:cNvPr id="110" name="Freeform 109">
              <a:extLst>
                <a:ext uri="{FF2B5EF4-FFF2-40B4-BE49-F238E27FC236}">
                  <a16:creationId xmlns:a16="http://schemas.microsoft.com/office/drawing/2014/main" id="{4E79A8C5-72A4-1C42-9E5F-B49807AEBAEC}"/>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11" name="Graphic 2">
              <a:extLst>
                <a:ext uri="{FF2B5EF4-FFF2-40B4-BE49-F238E27FC236}">
                  <a16:creationId xmlns:a16="http://schemas.microsoft.com/office/drawing/2014/main" id="{B34C7E54-A83D-8549-A410-70AD081C2184}"/>
                </a:ext>
              </a:extLst>
            </p:cNvPr>
            <p:cNvGrpSpPr/>
            <p:nvPr/>
          </p:nvGrpSpPr>
          <p:grpSpPr>
            <a:xfrm>
              <a:off x="879521" y="4954417"/>
              <a:ext cx="306297" cy="518817"/>
              <a:chOff x="879521" y="4954417"/>
              <a:chExt cx="306297" cy="518817"/>
            </a:xfrm>
            <a:solidFill>
              <a:srgbClr val="F1A0C2"/>
            </a:solidFill>
          </p:grpSpPr>
          <p:sp>
            <p:nvSpPr>
              <p:cNvPr id="167" name="Freeform 166">
                <a:extLst>
                  <a:ext uri="{FF2B5EF4-FFF2-40B4-BE49-F238E27FC236}">
                    <a16:creationId xmlns:a16="http://schemas.microsoft.com/office/drawing/2014/main" id="{C35DD85E-AAB9-114C-9BE2-D654235643C7}"/>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6C2732EA-831A-D54D-BDD0-744429FDA6CD}"/>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BC87E840-1748-604A-AC69-A3693299E4D2}"/>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EB114F3F-24A6-1E45-896B-CA542B9338DD}"/>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29A2282B-DA96-D34E-9377-A60AC97F16B4}"/>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12" name="Graphic 2">
              <a:extLst>
                <a:ext uri="{FF2B5EF4-FFF2-40B4-BE49-F238E27FC236}">
                  <a16:creationId xmlns:a16="http://schemas.microsoft.com/office/drawing/2014/main" id="{B05325EA-820B-8543-B5D0-EB66E950B892}"/>
                </a:ext>
              </a:extLst>
            </p:cNvPr>
            <p:cNvGrpSpPr/>
            <p:nvPr/>
          </p:nvGrpSpPr>
          <p:grpSpPr>
            <a:xfrm>
              <a:off x="1305674" y="4681705"/>
              <a:ext cx="305346" cy="518817"/>
              <a:chOff x="1305674" y="4681705"/>
              <a:chExt cx="305346" cy="518817"/>
            </a:xfrm>
            <a:solidFill>
              <a:srgbClr val="F1A0C2"/>
            </a:solidFill>
          </p:grpSpPr>
          <p:sp>
            <p:nvSpPr>
              <p:cNvPr id="126" name="Freeform 125">
                <a:extLst>
                  <a:ext uri="{FF2B5EF4-FFF2-40B4-BE49-F238E27FC236}">
                    <a16:creationId xmlns:a16="http://schemas.microsoft.com/office/drawing/2014/main" id="{47A6E879-BC10-5643-80D0-2335E8D91658}"/>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9480D1E3-A973-4F47-9964-DCC901756860}"/>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AEDDFD83-D17E-D149-AB11-03AD5CEBDD37}"/>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961C73E2-0F7E-A448-B8CD-046E79E3682B}"/>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99ABD019-4D47-A640-8773-6BCD7C5F11CA}"/>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13" name="Graphic 2">
              <a:extLst>
                <a:ext uri="{FF2B5EF4-FFF2-40B4-BE49-F238E27FC236}">
                  <a16:creationId xmlns:a16="http://schemas.microsoft.com/office/drawing/2014/main" id="{C43820B6-D196-C040-AD9D-799211EFBE77}"/>
                </a:ext>
              </a:extLst>
            </p:cNvPr>
            <p:cNvGrpSpPr/>
            <p:nvPr/>
          </p:nvGrpSpPr>
          <p:grpSpPr>
            <a:xfrm>
              <a:off x="1725169" y="4951566"/>
              <a:ext cx="306297" cy="518817"/>
              <a:chOff x="1725169" y="4951566"/>
              <a:chExt cx="306297" cy="518817"/>
            </a:xfrm>
            <a:solidFill>
              <a:srgbClr val="F1A0C2"/>
            </a:solidFill>
          </p:grpSpPr>
          <p:sp>
            <p:nvSpPr>
              <p:cNvPr id="121" name="Freeform 120">
                <a:extLst>
                  <a:ext uri="{FF2B5EF4-FFF2-40B4-BE49-F238E27FC236}">
                    <a16:creationId xmlns:a16="http://schemas.microsoft.com/office/drawing/2014/main" id="{EBE7A037-CEFA-7E4D-972D-EB2C002DC328}"/>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5C3AF199-AE20-D949-92F9-4A04081AC1AE}"/>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85F7F8F7-2030-2D44-9434-6D4E571F042C}"/>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2DB8ADE0-D542-A740-9263-0BD5BA9FF677}"/>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66F1219E-0644-B44D-92EF-833F09CA8472}"/>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14" name="Graphic 2">
              <a:extLst>
                <a:ext uri="{FF2B5EF4-FFF2-40B4-BE49-F238E27FC236}">
                  <a16:creationId xmlns:a16="http://schemas.microsoft.com/office/drawing/2014/main" id="{CB9F2EA5-63F9-724C-86FD-35B1A98CD7EE}"/>
                </a:ext>
              </a:extLst>
            </p:cNvPr>
            <p:cNvGrpSpPr/>
            <p:nvPr/>
          </p:nvGrpSpPr>
          <p:grpSpPr>
            <a:xfrm>
              <a:off x="690225" y="4499263"/>
              <a:ext cx="1499146" cy="1498491"/>
              <a:chOff x="690225" y="4499263"/>
              <a:chExt cx="1499146" cy="1498491"/>
            </a:xfrm>
            <a:solidFill>
              <a:srgbClr val="000000"/>
            </a:solidFill>
          </p:grpSpPr>
          <p:grpSp>
            <p:nvGrpSpPr>
              <p:cNvPr id="115" name="Graphic 2">
                <a:extLst>
                  <a:ext uri="{FF2B5EF4-FFF2-40B4-BE49-F238E27FC236}">
                    <a16:creationId xmlns:a16="http://schemas.microsoft.com/office/drawing/2014/main" id="{30F07794-C35E-8245-922E-23E56BC4C958}"/>
                  </a:ext>
                </a:extLst>
              </p:cNvPr>
              <p:cNvGrpSpPr/>
              <p:nvPr userDrawn="1"/>
            </p:nvGrpSpPr>
            <p:grpSpPr>
              <a:xfrm>
                <a:off x="690225" y="4499263"/>
                <a:ext cx="1499146" cy="1498491"/>
                <a:chOff x="690225" y="4499263"/>
                <a:chExt cx="1499146" cy="1498491"/>
              </a:xfrm>
              <a:solidFill>
                <a:srgbClr val="000000"/>
              </a:solidFill>
            </p:grpSpPr>
            <p:sp>
              <p:nvSpPr>
                <p:cNvPr id="119" name="Freeform 118">
                  <a:extLst>
                    <a:ext uri="{FF2B5EF4-FFF2-40B4-BE49-F238E27FC236}">
                      <a16:creationId xmlns:a16="http://schemas.microsoft.com/office/drawing/2014/main" id="{FD2DCF43-1417-4E42-AF39-7DA8F63D8084}"/>
                    </a:ext>
                  </a:extLst>
                </p:cNvPr>
                <p:cNvSpPr/>
                <p:nvPr userDrawn="1"/>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28E02099-0715-7D45-9AFD-7789E5C9255F}"/>
                    </a:ext>
                  </a:extLst>
                </p:cNvPr>
                <p:cNvSpPr/>
                <p:nvPr userDrawn="1"/>
              </p:nvSpPr>
              <p:spPr>
                <a:xfrm>
                  <a:off x="690225" y="4499263"/>
                  <a:ext cx="1499146" cy="1498491"/>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16" name="Freeform 115">
                <a:extLst>
                  <a:ext uri="{FF2B5EF4-FFF2-40B4-BE49-F238E27FC236}">
                    <a16:creationId xmlns:a16="http://schemas.microsoft.com/office/drawing/2014/main" id="{AFC6A105-C9C5-874D-B6EF-2274F36887A5}"/>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EDB1A22D-A93A-0E41-BB59-06004CAF161E}"/>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85BA00E8-4D8B-F346-9EA7-91A495A04340}"/>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276914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0" y="228027"/>
            <a:ext cx="2454099" cy="9755751"/>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8" name="Text Placeholder 32">
            <a:extLst>
              <a:ext uri="{FF2B5EF4-FFF2-40B4-BE49-F238E27FC236}">
                <a16:creationId xmlns:a16="http://schemas.microsoft.com/office/drawing/2014/main" id="{AFC4C041-4471-1645-B54C-0FB50A90D6A6}"/>
              </a:ext>
            </a:extLst>
          </p:cNvPr>
          <p:cNvSpPr>
            <a:spLocks noGrp="1"/>
          </p:cNvSpPr>
          <p:nvPr>
            <p:ph type="body" sz="quarter" idx="11" hasCustomPrompt="1"/>
          </p:nvPr>
        </p:nvSpPr>
        <p:spPr>
          <a:xfrm>
            <a:off x="2083799" y="3559856"/>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01</a:t>
            </a:r>
            <a:endParaRPr lang="en-US"/>
          </a:p>
        </p:txBody>
      </p:sp>
      <p:sp>
        <p:nvSpPr>
          <p:cNvPr id="39" name="Text Placeholder 32">
            <a:extLst>
              <a:ext uri="{FF2B5EF4-FFF2-40B4-BE49-F238E27FC236}">
                <a16:creationId xmlns:a16="http://schemas.microsoft.com/office/drawing/2014/main" id="{84498D42-7EBE-2D45-859D-69134CB9C2D1}"/>
              </a:ext>
            </a:extLst>
          </p:cNvPr>
          <p:cNvSpPr>
            <a:spLocks noGrp="1"/>
          </p:cNvSpPr>
          <p:nvPr>
            <p:ph type="body" sz="quarter" idx="48" hasCustomPrompt="1"/>
          </p:nvPr>
        </p:nvSpPr>
        <p:spPr>
          <a:xfrm>
            <a:off x="2853014" y="3559856"/>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0" name="Text Placeholder 32">
            <a:extLst>
              <a:ext uri="{FF2B5EF4-FFF2-40B4-BE49-F238E27FC236}">
                <a16:creationId xmlns:a16="http://schemas.microsoft.com/office/drawing/2014/main" id="{26FF1950-4496-1645-B75F-49EF6F14F04F}"/>
              </a:ext>
            </a:extLst>
          </p:cNvPr>
          <p:cNvSpPr>
            <a:spLocks noGrp="1"/>
          </p:cNvSpPr>
          <p:nvPr>
            <p:ph type="body" sz="quarter" idx="13" hasCustomPrompt="1"/>
          </p:nvPr>
        </p:nvSpPr>
        <p:spPr>
          <a:xfrm>
            <a:off x="2083799" y="4035098"/>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02</a:t>
            </a:r>
            <a:endParaRPr lang="en-US"/>
          </a:p>
        </p:txBody>
      </p:sp>
      <p:sp>
        <p:nvSpPr>
          <p:cNvPr id="41" name="Text Placeholder 32">
            <a:extLst>
              <a:ext uri="{FF2B5EF4-FFF2-40B4-BE49-F238E27FC236}">
                <a16:creationId xmlns:a16="http://schemas.microsoft.com/office/drawing/2014/main" id="{3372917F-6B26-7E44-BE50-63603C24244A}"/>
              </a:ext>
            </a:extLst>
          </p:cNvPr>
          <p:cNvSpPr>
            <a:spLocks noGrp="1"/>
          </p:cNvSpPr>
          <p:nvPr>
            <p:ph type="body" sz="quarter" idx="14" hasCustomPrompt="1"/>
          </p:nvPr>
        </p:nvSpPr>
        <p:spPr>
          <a:xfrm>
            <a:off x="2853014" y="4035098"/>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2" name="Text Placeholder 32">
            <a:extLst>
              <a:ext uri="{FF2B5EF4-FFF2-40B4-BE49-F238E27FC236}">
                <a16:creationId xmlns:a16="http://schemas.microsoft.com/office/drawing/2014/main" id="{AF173301-3788-A541-90F5-BC73B536FC86}"/>
              </a:ext>
            </a:extLst>
          </p:cNvPr>
          <p:cNvSpPr>
            <a:spLocks noGrp="1"/>
          </p:cNvSpPr>
          <p:nvPr>
            <p:ph type="body" sz="quarter" idx="15" hasCustomPrompt="1"/>
          </p:nvPr>
        </p:nvSpPr>
        <p:spPr>
          <a:xfrm>
            <a:off x="2083799" y="4551222"/>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03</a:t>
            </a:r>
            <a:endParaRPr lang="en-US"/>
          </a:p>
        </p:txBody>
      </p:sp>
      <p:sp>
        <p:nvSpPr>
          <p:cNvPr id="43" name="Text Placeholder 32">
            <a:extLst>
              <a:ext uri="{FF2B5EF4-FFF2-40B4-BE49-F238E27FC236}">
                <a16:creationId xmlns:a16="http://schemas.microsoft.com/office/drawing/2014/main" id="{F2F6DF8D-9960-794E-9897-1F6A288616B6}"/>
              </a:ext>
            </a:extLst>
          </p:cNvPr>
          <p:cNvSpPr>
            <a:spLocks noGrp="1"/>
          </p:cNvSpPr>
          <p:nvPr>
            <p:ph type="body" sz="quarter" idx="19" hasCustomPrompt="1"/>
          </p:nvPr>
        </p:nvSpPr>
        <p:spPr>
          <a:xfrm>
            <a:off x="2853014" y="4551222"/>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4" name="Text Placeholder 32">
            <a:extLst>
              <a:ext uri="{FF2B5EF4-FFF2-40B4-BE49-F238E27FC236}">
                <a16:creationId xmlns:a16="http://schemas.microsoft.com/office/drawing/2014/main" id="{DECEE95D-DA36-FC47-8C29-431CF7E005BF}"/>
              </a:ext>
            </a:extLst>
          </p:cNvPr>
          <p:cNvSpPr>
            <a:spLocks noGrp="1"/>
          </p:cNvSpPr>
          <p:nvPr>
            <p:ph type="body" sz="quarter" idx="17" hasCustomPrompt="1"/>
          </p:nvPr>
        </p:nvSpPr>
        <p:spPr>
          <a:xfrm>
            <a:off x="2083799" y="503718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04</a:t>
            </a:r>
            <a:endParaRPr lang="en-US"/>
          </a:p>
        </p:txBody>
      </p:sp>
      <p:sp>
        <p:nvSpPr>
          <p:cNvPr id="45" name="Text Placeholder 32">
            <a:extLst>
              <a:ext uri="{FF2B5EF4-FFF2-40B4-BE49-F238E27FC236}">
                <a16:creationId xmlns:a16="http://schemas.microsoft.com/office/drawing/2014/main" id="{6A395E06-9B02-644F-9C08-C998D6E7DCFC}"/>
              </a:ext>
            </a:extLst>
          </p:cNvPr>
          <p:cNvSpPr>
            <a:spLocks noGrp="1"/>
          </p:cNvSpPr>
          <p:nvPr>
            <p:ph type="body" sz="quarter" idx="20" hasCustomPrompt="1"/>
          </p:nvPr>
        </p:nvSpPr>
        <p:spPr>
          <a:xfrm>
            <a:off x="2853014" y="5037187"/>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49" name="Rectangle 48">
            <a:extLst>
              <a:ext uri="{FF2B5EF4-FFF2-40B4-BE49-F238E27FC236}">
                <a16:creationId xmlns:a16="http://schemas.microsoft.com/office/drawing/2014/main" id="{D2098A53-0134-4E4E-A915-CC50FD0C47D5}"/>
              </a:ext>
            </a:extLst>
          </p:cNvPr>
          <p:cNvSpPr/>
          <p:nvPr userDrawn="1"/>
        </p:nvSpPr>
        <p:spPr>
          <a:xfrm>
            <a:off x="3281966" y="8842014"/>
            <a:ext cx="3798570" cy="415498"/>
          </a:xfrm>
          <a:prstGeom prst="rect">
            <a:avLst/>
          </a:prstGeom>
        </p:spPr>
        <p:txBody>
          <a:bodyPr wrap="square">
            <a:spAutoFit/>
          </a:bodyPr>
          <a:lstStyle/>
          <a:p>
            <a:pPr marL="0" marR="0" indent="0" algn="just"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p>
        </p:txBody>
      </p:sp>
      <p:sp>
        <p:nvSpPr>
          <p:cNvPr id="50" name="Rectangle 49">
            <a:extLst>
              <a:ext uri="{FF2B5EF4-FFF2-40B4-BE49-F238E27FC236}">
                <a16:creationId xmlns:a16="http://schemas.microsoft.com/office/drawing/2014/main" id="{EB5A765F-5909-294C-880F-7DE7AA4C4233}"/>
              </a:ext>
            </a:extLst>
          </p:cNvPr>
          <p:cNvSpPr/>
          <p:nvPr userDrawn="1"/>
        </p:nvSpPr>
        <p:spPr>
          <a:xfrm>
            <a:off x="212035" y="8850310"/>
            <a:ext cx="2617035" cy="4071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51" name="Picture 50">
            <a:extLst>
              <a:ext uri="{FF2B5EF4-FFF2-40B4-BE49-F238E27FC236}">
                <a16:creationId xmlns:a16="http://schemas.microsoft.com/office/drawing/2014/main" id="{2CFEF3CB-DDBB-614D-ABAE-AE1A4B01512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898970" y="8913723"/>
            <a:ext cx="1184829" cy="272079"/>
          </a:xfrm>
          <a:prstGeom prst="rect">
            <a:avLst/>
          </a:prstGeom>
          <a:ln>
            <a:noFill/>
          </a:ln>
          <a:extLst>
            <a:ext uri="{53640926-AAD7-44D8-BBD7-CCE9431645EC}">
              <a14:shadowObscured xmlns:a14="http://schemas.microsoft.com/office/drawing/2010/main"/>
            </a:ext>
          </a:extLst>
        </p:spPr>
      </p:pic>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cxnSp>
        <p:nvCxnSpPr>
          <p:cNvPr id="3" name="Straight Connector 2">
            <a:extLst>
              <a:ext uri="{FF2B5EF4-FFF2-40B4-BE49-F238E27FC236}">
                <a16:creationId xmlns:a16="http://schemas.microsoft.com/office/drawing/2014/main" id="{38AFE722-994A-2C43-8F0D-18DA99890C3D}"/>
              </a:ext>
            </a:extLst>
          </p:cNvPr>
          <p:cNvCxnSpPr>
            <a:cxnSpLocks/>
          </p:cNvCxnSpPr>
          <p:nvPr userDrawn="1"/>
        </p:nvCxnSpPr>
        <p:spPr>
          <a:xfrm flipH="1">
            <a:off x="2083799" y="3965406"/>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DB27BDE-51AC-8246-912E-0BCBB4C083BA}"/>
              </a:ext>
            </a:extLst>
          </p:cNvPr>
          <p:cNvCxnSpPr>
            <a:cxnSpLocks/>
          </p:cNvCxnSpPr>
          <p:nvPr userDrawn="1"/>
        </p:nvCxnSpPr>
        <p:spPr>
          <a:xfrm flipH="1">
            <a:off x="2083799" y="4471097"/>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DA1FF14-6A24-B347-BBFC-A3F15D881E93}"/>
              </a:ext>
            </a:extLst>
          </p:cNvPr>
          <p:cNvCxnSpPr>
            <a:cxnSpLocks/>
          </p:cNvCxnSpPr>
          <p:nvPr userDrawn="1"/>
        </p:nvCxnSpPr>
        <p:spPr>
          <a:xfrm flipH="1">
            <a:off x="2117680" y="4967911"/>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 Placeholder 32">
            <a:extLst>
              <a:ext uri="{FF2B5EF4-FFF2-40B4-BE49-F238E27FC236}">
                <a16:creationId xmlns:a16="http://schemas.microsoft.com/office/drawing/2014/main" id="{56631D66-C58B-0746-8216-946534D113C1}"/>
              </a:ext>
            </a:extLst>
          </p:cNvPr>
          <p:cNvSpPr>
            <a:spLocks noGrp="1"/>
          </p:cNvSpPr>
          <p:nvPr>
            <p:ph type="body" sz="quarter" idx="51" hasCustomPrompt="1"/>
          </p:nvPr>
        </p:nvSpPr>
        <p:spPr>
          <a:xfrm>
            <a:off x="2089972" y="5511443"/>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05</a:t>
            </a:r>
            <a:endParaRPr lang="en-US"/>
          </a:p>
        </p:txBody>
      </p:sp>
      <p:sp>
        <p:nvSpPr>
          <p:cNvPr id="71" name="Text Placeholder 32">
            <a:extLst>
              <a:ext uri="{FF2B5EF4-FFF2-40B4-BE49-F238E27FC236}">
                <a16:creationId xmlns:a16="http://schemas.microsoft.com/office/drawing/2014/main" id="{8C696F4C-F102-3742-9AD7-77D3C0C4D464}"/>
              </a:ext>
            </a:extLst>
          </p:cNvPr>
          <p:cNvSpPr>
            <a:spLocks noGrp="1"/>
          </p:cNvSpPr>
          <p:nvPr>
            <p:ph type="body" sz="quarter" idx="52" hasCustomPrompt="1"/>
          </p:nvPr>
        </p:nvSpPr>
        <p:spPr>
          <a:xfrm>
            <a:off x="2859187" y="5511443"/>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72" name="Text Placeholder 32">
            <a:extLst>
              <a:ext uri="{FF2B5EF4-FFF2-40B4-BE49-F238E27FC236}">
                <a16:creationId xmlns:a16="http://schemas.microsoft.com/office/drawing/2014/main" id="{A6EB5CCC-B9E9-DE43-8D10-0F1693D4BF78}"/>
              </a:ext>
            </a:extLst>
          </p:cNvPr>
          <p:cNvSpPr>
            <a:spLocks noGrp="1"/>
          </p:cNvSpPr>
          <p:nvPr>
            <p:ph type="body" sz="quarter" idx="53" hasCustomPrompt="1"/>
          </p:nvPr>
        </p:nvSpPr>
        <p:spPr>
          <a:xfrm>
            <a:off x="2089972" y="602756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06</a:t>
            </a:r>
            <a:endParaRPr lang="en-US"/>
          </a:p>
        </p:txBody>
      </p:sp>
      <p:sp>
        <p:nvSpPr>
          <p:cNvPr id="73" name="Text Placeholder 32">
            <a:extLst>
              <a:ext uri="{FF2B5EF4-FFF2-40B4-BE49-F238E27FC236}">
                <a16:creationId xmlns:a16="http://schemas.microsoft.com/office/drawing/2014/main" id="{8E51EA93-5941-C648-8A68-88A6181DB77B}"/>
              </a:ext>
            </a:extLst>
          </p:cNvPr>
          <p:cNvSpPr>
            <a:spLocks noGrp="1"/>
          </p:cNvSpPr>
          <p:nvPr>
            <p:ph type="body" sz="quarter" idx="54" hasCustomPrompt="1"/>
          </p:nvPr>
        </p:nvSpPr>
        <p:spPr>
          <a:xfrm>
            <a:off x="2859187" y="6027567"/>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cxnSp>
        <p:nvCxnSpPr>
          <p:cNvPr id="76" name="Straight Connector 75">
            <a:extLst>
              <a:ext uri="{FF2B5EF4-FFF2-40B4-BE49-F238E27FC236}">
                <a16:creationId xmlns:a16="http://schemas.microsoft.com/office/drawing/2014/main" id="{F91A824B-2F0F-974B-810C-0DE26718806E}"/>
              </a:ext>
            </a:extLst>
          </p:cNvPr>
          <p:cNvCxnSpPr>
            <a:cxnSpLocks/>
          </p:cNvCxnSpPr>
          <p:nvPr userDrawn="1"/>
        </p:nvCxnSpPr>
        <p:spPr>
          <a:xfrm flipH="1">
            <a:off x="2089972" y="5441751"/>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876909D-34BF-7B43-8025-CA1798A8EF2C}"/>
              </a:ext>
            </a:extLst>
          </p:cNvPr>
          <p:cNvCxnSpPr>
            <a:cxnSpLocks/>
          </p:cNvCxnSpPr>
          <p:nvPr userDrawn="1"/>
        </p:nvCxnSpPr>
        <p:spPr>
          <a:xfrm flipH="1">
            <a:off x="2089972" y="5947442"/>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72162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3F98B437-661A-CF48-AFB1-073A347AD116}"/>
              </a:ext>
            </a:extLst>
          </p:cNvPr>
          <p:cNvSpPr/>
          <p:nvPr userDrawn="1"/>
        </p:nvSpPr>
        <p:spPr>
          <a:xfrm>
            <a:off x="-47798" y="1213658"/>
            <a:ext cx="7607473" cy="4869991"/>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049131"/>
            <a:ext cx="6526988" cy="3729370"/>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0" name="Slide Number Placeholder 5">
            <a:extLst>
              <a:ext uri="{FF2B5EF4-FFF2-40B4-BE49-F238E27FC236}">
                <a16:creationId xmlns:a16="http://schemas.microsoft.com/office/drawing/2014/main" id="{75459999-0DCD-1542-8E46-CB0611A745A2}"/>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49" name="Text Placeholder 32">
            <a:extLst>
              <a:ext uri="{FF2B5EF4-FFF2-40B4-BE49-F238E27FC236}">
                <a16:creationId xmlns:a16="http://schemas.microsoft.com/office/drawing/2014/main" id="{93C536F3-CA11-BB49-B12C-64B2C03FD7CC}"/>
              </a:ext>
            </a:extLst>
          </p:cNvPr>
          <p:cNvSpPr>
            <a:spLocks noGrp="1"/>
          </p:cNvSpPr>
          <p:nvPr>
            <p:ph type="body" sz="quarter" idx="33" hasCustomPrompt="1"/>
          </p:nvPr>
        </p:nvSpPr>
        <p:spPr>
          <a:xfrm>
            <a:off x="559612" y="6718314"/>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0" name="Text Placeholder 32">
            <a:extLst>
              <a:ext uri="{FF2B5EF4-FFF2-40B4-BE49-F238E27FC236}">
                <a16:creationId xmlns:a16="http://schemas.microsoft.com/office/drawing/2014/main" id="{CDA9507A-5FC8-294C-A801-C924C61B745E}"/>
              </a:ext>
            </a:extLst>
          </p:cNvPr>
          <p:cNvSpPr>
            <a:spLocks noGrp="1"/>
          </p:cNvSpPr>
          <p:nvPr>
            <p:ph type="body" sz="quarter" idx="34" hasCustomPrompt="1"/>
          </p:nvPr>
        </p:nvSpPr>
        <p:spPr>
          <a:xfrm>
            <a:off x="3446037" y="6718314"/>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2" name="Freeform 31">
            <a:extLst>
              <a:ext uri="{FF2B5EF4-FFF2-40B4-BE49-F238E27FC236}">
                <a16:creationId xmlns:a16="http://schemas.microsoft.com/office/drawing/2014/main" id="{A3029D7B-8197-AD41-BDB1-7A885960CF3C}"/>
              </a:ext>
            </a:extLst>
          </p:cNvPr>
          <p:cNvSpPr/>
          <p:nvPr userDrawn="1"/>
        </p:nvSpPr>
        <p:spPr>
          <a:xfrm rot="10800000">
            <a:off x="2299180" y="5404204"/>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EE9FA0DD-9E72-8040-B57C-5DEB3A06C91B}"/>
              </a:ext>
            </a:extLst>
          </p:cNvPr>
          <p:cNvSpPr/>
          <p:nvPr userDrawn="1"/>
        </p:nvSpPr>
        <p:spPr>
          <a:xfrm>
            <a:off x="-47798" y="778705"/>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494393" y="958448"/>
            <a:ext cx="6570888" cy="785535"/>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Tree>
    <p:extLst>
      <p:ext uri="{BB962C8B-B14F-4D97-AF65-F5344CB8AC3E}">
        <p14:creationId xmlns:p14="http://schemas.microsoft.com/office/powerpoint/2010/main" val="17647595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Photo/text slide 2">
    <p:spTree>
      <p:nvGrpSpPr>
        <p:cNvPr id="1" name=""/>
        <p:cNvGrpSpPr/>
        <p:nvPr/>
      </p:nvGrpSpPr>
      <p:grpSpPr>
        <a:xfrm>
          <a:off x="0" y="0"/>
          <a:ext cx="0" cy="0"/>
          <a:chOff x="0" y="0"/>
          <a:chExt cx="0" cy="0"/>
        </a:xfrm>
      </p:grpSpPr>
      <p:sp>
        <p:nvSpPr>
          <p:cNvPr id="32" name="Freeform 31">
            <a:extLst>
              <a:ext uri="{FF2B5EF4-FFF2-40B4-BE49-F238E27FC236}">
                <a16:creationId xmlns:a16="http://schemas.microsoft.com/office/drawing/2014/main" id="{C6365CBB-E42B-5941-9FB8-2D505B0B5904}"/>
              </a:ext>
            </a:extLst>
          </p:cNvPr>
          <p:cNvSpPr/>
          <p:nvPr userDrawn="1"/>
        </p:nvSpPr>
        <p:spPr>
          <a:xfrm>
            <a:off x="461309" y="2712698"/>
            <a:ext cx="3436545" cy="2405402"/>
          </a:xfrm>
          <a:custGeom>
            <a:avLst/>
            <a:gdLst>
              <a:gd name="connsiteX0" fmla="*/ 960756 w 960756"/>
              <a:gd name="connsiteY0" fmla="*/ 672480 h 672479"/>
              <a:gd name="connsiteX1" fmla="*/ 301406 w 960756"/>
              <a:gd name="connsiteY1" fmla="*/ 672480 h 672479"/>
              <a:gd name="connsiteX2" fmla="*/ 0 w 960756"/>
              <a:gd name="connsiteY2" fmla="*/ 371160 h 672479"/>
              <a:gd name="connsiteX3" fmla="*/ 0 w 960756"/>
              <a:gd name="connsiteY3" fmla="*/ 0 h 672479"/>
              <a:gd name="connsiteX4" fmla="*/ 755497 w 960756"/>
              <a:gd name="connsiteY4" fmla="*/ 0 h 672479"/>
              <a:gd name="connsiteX5" fmla="*/ 960756 w 960756"/>
              <a:gd name="connsiteY5" fmla="*/ 205200 h 672479"/>
              <a:gd name="connsiteX6" fmla="*/ 960756 w 960756"/>
              <a:gd name="connsiteY6" fmla="*/ 672480 h 67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0756" h="672479">
                <a:moveTo>
                  <a:pt x="960756" y="672480"/>
                </a:moveTo>
                <a:lnTo>
                  <a:pt x="301406" y="672480"/>
                </a:lnTo>
                <a:cubicBezTo>
                  <a:pt x="135039" y="672480"/>
                  <a:pt x="0" y="537480"/>
                  <a:pt x="0" y="371160"/>
                </a:cubicBezTo>
                <a:lnTo>
                  <a:pt x="0" y="0"/>
                </a:lnTo>
                <a:lnTo>
                  <a:pt x="755497" y="0"/>
                </a:lnTo>
                <a:cubicBezTo>
                  <a:pt x="868930" y="0"/>
                  <a:pt x="960756" y="91800"/>
                  <a:pt x="960756" y="205200"/>
                </a:cubicBezTo>
                <a:lnTo>
                  <a:pt x="960756" y="6724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Picture Placeholder 34">
            <a:extLst>
              <a:ext uri="{FF2B5EF4-FFF2-40B4-BE49-F238E27FC236}">
                <a16:creationId xmlns:a16="http://schemas.microsoft.com/office/drawing/2014/main" id="{888ACDE7-29DD-3E46-A78F-2228EFD94A9E}"/>
              </a:ext>
            </a:extLst>
          </p:cNvPr>
          <p:cNvSpPr>
            <a:spLocks noGrp="1"/>
          </p:cNvSpPr>
          <p:nvPr>
            <p:ph type="pic" sz="quarter" idx="41"/>
          </p:nvPr>
        </p:nvSpPr>
        <p:spPr>
          <a:xfrm>
            <a:off x="-1" y="-11581"/>
            <a:ext cx="7559675" cy="272356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r>
              <a:rPr lang="en-US"/>
              <a:t>C</a:t>
            </a:r>
          </a:p>
        </p:txBody>
      </p:sp>
      <p:sp>
        <p:nvSpPr>
          <p:cNvPr id="9" name="Graphic 4">
            <a:extLst>
              <a:ext uri="{FF2B5EF4-FFF2-40B4-BE49-F238E27FC236}">
                <a16:creationId xmlns:a16="http://schemas.microsoft.com/office/drawing/2014/main" id="{5D850605-FBD9-0743-9AB7-FB63D3F54CF8}"/>
              </a:ext>
            </a:extLst>
          </p:cNvPr>
          <p:cNvSpPr txBox="1"/>
          <p:nvPr userDrawn="1"/>
        </p:nvSpPr>
        <p:spPr>
          <a:xfrm rot="16200000">
            <a:off x="-2204035" y="7074270"/>
            <a:ext cx="5102817" cy="230832"/>
          </a:xfrm>
          <a:prstGeom prst="rect">
            <a:avLst/>
          </a:prstGeom>
          <a:noFill/>
        </p:spPr>
        <p:txBody>
          <a:bodyPr wrap="square" rtlCol="0">
            <a:spAutoFit/>
          </a:bodyPr>
          <a:lstStyle/>
          <a:p>
            <a:pPr algn="l"/>
            <a:r>
              <a:rPr lang="en-US" sz="9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 name="Text Placeholder 32">
            <a:extLst>
              <a:ext uri="{FF2B5EF4-FFF2-40B4-BE49-F238E27FC236}">
                <a16:creationId xmlns:a16="http://schemas.microsoft.com/office/drawing/2014/main" id="{86A88A46-E61B-6540-920A-48F1C1274F3C}"/>
              </a:ext>
            </a:extLst>
          </p:cNvPr>
          <p:cNvSpPr>
            <a:spLocks noGrp="1"/>
          </p:cNvSpPr>
          <p:nvPr userDrawn="1">
            <p:ph type="body" sz="quarter" idx="30" hasCustomPrompt="1"/>
          </p:nvPr>
        </p:nvSpPr>
        <p:spPr>
          <a:xfrm>
            <a:off x="700476" y="3385177"/>
            <a:ext cx="2895713" cy="159576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 name="Text Placeholder 32">
            <a:extLst>
              <a:ext uri="{FF2B5EF4-FFF2-40B4-BE49-F238E27FC236}">
                <a16:creationId xmlns:a16="http://schemas.microsoft.com/office/drawing/2014/main" id="{12FF88E7-F37D-4B4D-B65C-C01539E4E62C}"/>
              </a:ext>
            </a:extLst>
          </p:cNvPr>
          <p:cNvSpPr>
            <a:spLocks noGrp="1"/>
          </p:cNvSpPr>
          <p:nvPr userDrawn="1">
            <p:ph type="body" sz="quarter" idx="42" hasCustomPrompt="1"/>
          </p:nvPr>
        </p:nvSpPr>
        <p:spPr>
          <a:xfrm>
            <a:off x="706179" y="5345906"/>
            <a:ext cx="3019010" cy="4414479"/>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Text Placeholder 32">
            <a:extLst>
              <a:ext uri="{FF2B5EF4-FFF2-40B4-BE49-F238E27FC236}">
                <a16:creationId xmlns:a16="http://schemas.microsoft.com/office/drawing/2014/main" id="{1CCE83F2-E8EC-754B-B93C-2CC0039DAB84}"/>
              </a:ext>
            </a:extLst>
          </p:cNvPr>
          <p:cNvSpPr>
            <a:spLocks noGrp="1"/>
          </p:cNvSpPr>
          <p:nvPr userDrawn="1">
            <p:ph type="body" sz="quarter" idx="43" hasCustomPrompt="1"/>
          </p:nvPr>
        </p:nvSpPr>
        <p:spPr>
          <a:xfrm>
            <a:off x="4212469" y="3276997"/>
            <a:ext cx="3019010" cy="6483388"/>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43" name="Slide Number Placeholder 5">
            <a:extLst>
              <a:ext uri="{FF2B5EF4-FFF2-40B4-BE49-F238E27FC236}">
                <a16:creationId xmlns:a16="http://schemas.microsoft.com/office/drawing/2014/main" id="{0CA096AF-F723-AE4C-AB9E-7AF10D1DE2E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4" name="Freeform 33">
            <a:extLst>
              <a:ext uri="{FF2B5EF4-FFF2-40B4-BE49-F238E27FC236}">
                <a16:creationId xmlns:a16="http://schemas.microsoft.com/office/drawing/2014/main" id="{834B6D6D-832F-4B44-83A3-A06FD7C166E4}"/>
              </a:ext>
            </a:extLst>
          </p:cNvPr>
          <p:cNvSpPr/>
          <p:nvPr userDrawn="1"/>
        </p:nvSpPr>
        <p:spPr>
          <a:xfrm rot="10800000" flipV="1">
            <a:off x="-1" y="3128859"/>
            <a:ext cx="3240000" cy="45719"/>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24943208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Text only slide 2">
    <p:spTree>
      <p:nvGrpSpPr>
        <p:cNvPr id="1" name=""/>
        <p:cNvGrpSpPr/>
        <p:nvPr/>
      </p:nvGrpSpPr>
      <p:grpSpPr>
        <a:xfrm>
          <a:off x="0" y="0"/>
          <a:ext cx="0" cy="0"/>
          <a:chOff x="0" y="0"/>
          <a:chExt cx="0" cy="0"/>
        </a:xfrm>
      </p:grpSpPr>
      <p:sp>
        <p:nvSpPr>
          <p:cNvPr id="30" name="Freeform 29">
            <a:extLst>
              <a:ext uri="{FF2B5EF4-FFF2-40B4-BE49-F238E27FC236}">
                <a16:creationId xmlns:a16="http://schemas.microsoft.com/office/drawing/2014/main" id="{DA61400A-1069-3D49-A072-960191F9A978}"/>
              </a:ext>
            </a:extLst>
          </p:cNvPr>
          <p:cNvSpPr/>
          <p:nvPr userDrawn="1"/>
        </p:nvSpPr>
        <p:spPr>
          <a:xfrm>
            <a:off x="236144" y="-95534"/>
            <a:ext cx="7332439" cy="1428010"/>
          </a:xfrm>
          <a:custGeom>
            <a:avLst/>
            <a:gdLst>
              <a:gd name="connsiteX0" fmla="*/ 2161701 w 2161701"/>
              <a:gd name="connsiteY0" fmla="*/ 834840 h 834840"/>
              <a:gd name="connsiteX1" fmla="*/ 301407 w 2161701"/>
              <a:gd name="connsiteY1" fmla="*/ 834840 h 834840"/>
              <a:gd name="connsiteX2" fmla="*/ 0 w 2161701"/>
              <a:gd name="connsiteY2" fmla="*/ 533520 h 834840"/>
              <a:gd name="connsiteX3" fmla="*/ 0 w 2161701"/>
              <a:gd name="connsiteY3" fmla="*/ 0 h 834840"/>
              <a:gd name="connsiteX4" fmla="*/ 2161701 w 2161701"/>
              <a:gd name="connsiteY4" fmla="*/ 0 h 834840"/>
              <a:gd name="connsiteX5" fmla="*/ 2161701 w 2161701"/>
              <a:gd name="connsiteY5" fmla="*/ 834840 h 8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1701" h="834840">
                <a:moveTo>
                  <a:pt x="2161701" y="834840"/>
                </a:moveTo>
                <a:lnTo>
                  <a:pt x="301407" y="834840"/>
                </a:lnTo>
                <a:cubicBezTo>
                  <a:pt x="135039" y="834840"/>
                  <a:pt x="0" y="699840"/>
                  <a:pt x="0" y="533520"/>
                </a:cubicBezTo>
                <a:lnTo>
                  <a:pt x="0" y="0"/>
                </a:lnTo>
                <a:lnTo>
                  <a:pt x="2161701" y="0"/>
                </a:lnTo>
                <a:lnTo>
                  <a:pt x="2161701" y="834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4" name="Freeform 33">
            <a:extLst>
              <a:ext uri="{FF2B5EF4-FFF2-40B4-BE49-F238E27FC236}">
                <a16:creationId xmlns:a16="http://schemas.microsoft.com/office/drawing/2014/main" id="{64DF79FA-08E8-FF45-A331-32F4B1E02F14}"/>
              </a:ext>
            </a:extLst>
          </p:cNvPr>
          <p:cNvSpPr/>
          <p:nvPr userDrawn="1"/>
        </p:nvSpPr>
        <p:spPr>
          <a:xfrm rot="10800000">
            <a:off x="2308088" y="1011425"/>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 name="Text Placeholder 32">
            <a:extLst>
              <a:ext uri="{FF2B5EF4-FFF2-40B4-BE49-F238E27FC236}">
                <a16:creationId xmlns:a16="http://schemas.microsoft.com/office/drawing/2014/main" id="{CEDD8BBD-8C47-2147-BD5E-C2DCFBECE9A7}"/>
              </a:ext>
            </a:extLst>
          </p:cNvPr>
          <p:cNvSpPr>
            <a:spLocks noGrp="1"/>
          </p:cNvSpPr>
          <p:nvPr>
            <p:ph type="body" sz="quarter" idx="32" hasCustomPrompt="1"/>
          </p:nvPr>
        </p:nvSpPr>
        <p:spPr>
          <a:xfrm>
            <a:off x="752315" y="1651379"/>
            <a:ext cx="6143488" cy="7653445"/>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0" name="Slide Number Placeholder 5">
            <a:extLst>
              <a:ext uri="{FF2B5EF4-FFF2-40B4-BE49-F238E27FC236}">
                <a16:creationId xmlns:a16="http://schemas.microsoft.com/office/drawing/2014/main" id="{2E0EDBF4-C242-B740-BE4F-C238F887565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699679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719047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32">
            <a:extLst>
              <a:ext uri="{FF2B5EF4-FFF2-40B4-BE49-F238E27FC236}">
                <a16:creationId xmlns:a16="http://schemas.microsoft.com/office/drawing/2014/main" id="{16460BBF-F12D-E04F-AE40-99CCA2BD203E}"/>
              </a:ext>
            </a:extLst>
          </p:cNvPr>
          <p:cNvSpPr>
            <a:spLocks noGrp="1"/>
          </p:cNvSpPr>
          <p:nvPr>
            <p:ph type="body" sz="quarter" idx="30" hasCustomPrompt="1"/>
          </p:nvPr>
        </p:nvSpPr>
        <p:spPr>
          <a:xfrm>
            <a:off x="765328" y="627587"/>
            <a:ext cx="3014509" cy="662358"/>
          </a:xfrm>
          <a:prstGeom prst="rect">
            <a:avLst/>
          </a:prstGeom>
        </p:spPr>
        <p:txBody>
          <a:bodyPr>
            <a:noAutofit/>
          </a:bodyPr>
          <a:lstStyle>
            <a:lvl1pPr marL="0" indent="0" algn="l">
              <a:buNone/>
              <a:defRPr sz="2200" b="1"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7" name="Text Placeholder 32">
            <a:extLst>
              <a:ext uri="{FF2B5EF4-FFF2-40B4-BE49-F238E27FC236}">
                <a16:creationId xmlns:a16="http://schemas.microsoft.com/office/drawing/2014/main" id="{55F47CC5-18AC-2A4F-BA84-8406111885B3}"/>
              </a:ext>
            </a:extLst>
          </p:cNvPr>
          <p:cNvSpPr>
            <a:spLocks noGrp="1"/>
          </p:cNvSpPr>
          <p:nvPr>
            <p:ph type="body" sz="quarter" idx="33" hasCustomPrompt="1"/>
          </p:nvPr>
        </p:nvSpPr>
        <p:spPr>
          <a:xfrm>
            <a:off x="765328" y="1289945"/>
            <a:ext cx="3014509" cy="1234447"/>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1" name="Picture Placeholder 10">
            <a:extLst>
              <a:ext uri="{FF2B5EF4-FFF2-40B4-BE49-F238E27FC236}">
                <a16:creationId xmlns:a16="http://schemas.microsoft.com/office/drawing/2014/main" id="{04A0BDF8-1B3F-9C44-8BE6-CC3BAD2DC9F2}"/>
              </a:ext>
            </a:extLst>
          </p:cNvPr>
          <p:cNvSpPr>
            <a:spLocks noGrp="1"/>
          </p:cNvSpPr>
          <p:nvPr>
            <p:ph type="pic" sz="quarter" idx="44"/>
          </p:nvPr>
        </p:nvSpPr>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ts val="122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 name="Freeform 3">
            <a:extLst>
              <a:ext uri="{FF2B5EF4-FFF2-40B4-BE49-F238E27FC236}">
                <a16:creationId xmlns:a16="http://schemas.microsoft.com/office/drawing/2014/main" id="{38A61DC4-4CFF-364A-2298-2DDC9E1F6E6C}"/>
              </a:ext>
            </a:extLst>
          </p:cNvPr>
          <p:cNvSpPr/>
          <p:nvPr userDrawn="1"/>
        </p:nvSpPr>
        <p:spPr>
          <a:xfrm>
            <a:off x="0" y="9546045"/>
            <a:ext cx="2363191" cy="478446"/>
          </a:xfrm>
          <a:custGeom>
            <a:avLst/>
            <a:gdLst>
              <a:gd name="connsiteX0" fmla="*/ 0 w 3240000"/>
              <a:gd name="connsiteY0" fmla="*/ 0 h 655963"/>
              <a:gd name="connsiteX1" fmla="*/ 2882013 w 3240000"/>
              <a:gd name="connsiteY1" fmla="*/ 0 h 655963"/>
              <a:gd name="connsiteX2" fmla="*/ 3240000 w 3240000"/>
              <a:gd name="connsiteY2" fmla="*/ 354938 h 655963"/>
              <a:gd name="connsiteX3" fmla="*/ 3240000 w 3240000"/>
              <a:gd name="connsiteY3" fmla="*/ 655963 h 655963"/>
              <a:gd name="connsiteX4" fmla="*/ 0 w 3240000"/>
              <a:gd name="connsiteY4" fmla="*/ 655963 h 655963"/>
              <a:gd name="connsiteX5" fmla="*/ 0 w 3240000"/>
              <a:gd name="connsiteY5" fmla="*/ 0 h 6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0000" h="655963">
                <a:moveTo>
                  <a:pt x="0" y="0"/>
                </a:moveTo>
                <a:lnTo>
                  <a:pt x="2882013" y="0"/>
                </a:lnTo>
                <a:cubicBezTo>
                  <a:pt x="3079133" y="0"/>
                  <a:pt x="3240000" y="159498"/>
                  <a:pt x="3240000" y="354938"/>
                </a:cubicBezTo>
                <a:lnTo>
                  <a:pt x="3240000" y="655963"/>
                </a:lnTo>
                <a:lnTo>
                  <a:pt x="0" y="65596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454843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quote/photo slide 1">
    <p:spTree>
      <p:nvGrpSpPr>
        <p:cNvPr id="1" name=""/>
        <p:cNvGrpSpPr/>
        <p:nvPr/>
      </p:nvGrpSpPr>
      <p:grpSpPr>
        <a:xfrm>
          <a:off x="0" y="0"/>
          <a:ext cx="0" cy="0"/>
          <a:chOff x="0" y="0"/>
          <a:chExt cx="0" cy="0"/>
        </a:xfrm>
      </p:grpSpPr>
      <p:sp>
        <p:nvSpPr>
          <p:cNvPr id="158" name="Freeform 157">
            <a:extLst>
              <a:ext uri="{FF2B5EF4-FFF2-40B4-BE49-F238E27FC236}">
                <a16:creationId xmlns:a16="http://schemas.microsoft.com/office/drawing/2014/main" id="{D603D9D3-F8C1-014C-A1BA-CC98725548E8}"/>
              </a:ext>
            </a:extLst>
          </p:cNvPr>
          <p:cNvSpPr/>
          <p:nvPr userDrawn="1"/>
        </p:nvSpPr>
        <p:spPr>
          <a:xfrm>
            <a:off x="326600" y="583660"/>
            <a:ext cx="3710562" cy="9400118"/>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0742" y="2315919"/>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18460" y="760600"/>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09552" y="734579"/>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6" name="Slide Number Placeholder 5">
            <a:extLst>
              <a:ext uri="{FF2B5EF4-FFF2-40B4-BE49-F238E27FC236}">
                <a16:creationId xmlns:a16="http://schemas.microsoft.com/office/drawing/2014/main" id="{10FCBF50-D159-4B46-ACA6-F3FCADA6E35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Picture Placeholder 11">
            <a:extLst>
              <a:ext uri="{FF2B5EF4-FFF2-40B4-BE49-F238E27FC236}">
                <a16:creationId xmlns:a16="http://schemas.microsoft.com/office/drawing/2014/main" id="{6D93B822-7E81-5641-A50D-230B755C3AA1}"/>
              </a:ext>
            </a:extLst>
          </p:cNvPr>
          <p:cNvSpPr>
            <a:spLocks noGrp="1"/>
          </p:cNvSpPr>
          <p:nvPr>
            <p:ph type="pic" sz="quarter" idx="42"/>
          </p:nvPr>
        </p:nvSpPr>
        <p:spPr>
          <a:xfrm>
            <a:off x="31548" y="3701709"/>
            <a:ext cx="6056028" cy="5437409"/>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2410135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9728" y="569242"/>
            <a:ext cx="6520220" cy="2066590"/>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519728" y="2846200"/>
            <a:ext cx="6520220" cy="6783857"/>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0" name="Slide Number Placeholder 5">
            <a:extLst>
              <a:ext uri="{FF2B5EF4-FFF2-40B4-BE49-F238E27FC236}">
                <a16:creationId xmlns:a16="http://schemas.microsoft.com/office/drawing/2014/main" id="{27D4BD39-FC27-6B4F-AA5E-C3CF9179CB4A}"/>
              </a:ext>
            </a:extLst>
          </p:cNvPr>
          <p:cNvSpPr>
            <a:spLocks noGrp="1"/>
          </p:cNvSpPr>
          <p:nvPr>
            <p:ph type="sldNum" sz="quarter" idx="4"/>
          </p:nvPr>
        </p:nvSpPr>
        <p:spPr>
          <a:xfrm>
            <a:off x="6246356" y="10158647"/>
            <a:ext cx="988834" cy="465822"/>
          </a:xfrm>
          <a:prstGeom prst="rect">
            <a:avLst/>
          </a:prstGeom>
        </p:spPr>
        <p:txBody>
          <a:bodyPr vert="horz" lIns="91440" tIns="45720" rIns="91440" bIns="45720" rtlCol="0" anchor="ctr"/>
          <a:lstStyle>
            <a:lvl1pPr algn="r">
              <a:defRPr sz="700" b="0" i="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stStyle>
          <a:p>
            <a:fld id="{CB2079F2-58AF-ED44-82D7-E04B2F6FD686}" type="slidenum">
              <a:rPr lang="en-US" smtClean="0"/>
              <a:pPr/>
              <a:t>‹#›</a:t>
            </a:fld>
            <a:endParaRPr lang="en-US"/>
          </a:p>
        </p:txBody>
      </p:sp>
      <p:sp>
        <p:nvSpPr>
          <p:cNvPr id="11" name="Text Box 5">
            <a:extLst>
              <a:ext uri="{FF2B5EF4-FFF2-40B4-BE49-F238E27FC236}">
                <a16:creationId xmlns:a16="http://schemas.microsoft.com/office/drawing/2014/main" id="{B22EC229-BE6D-DF49-9F4C-E3905A756919}"/>
              </a:ext>
            </a:extLst>
          </p:cNvPr>
          <p:cNvSpPr txBox="1"/>
          <p:nvPr userDrawn="1"/>
        </p:nvSpPr>
        <p:spPr>
          <a:xfrm>
            <a:off x="5205046" y="10196859"/>
            <a:ext cx="1707858" cy="369541"/>
          </a:xfrm>
          <a:prstGeom prst="rect">
            <a:avLst/>
          </a:prstGeom>
          <a:noFill/>
          <a:ln>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en-US"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rPr>
              <a:t>ethical food entrepreneurship</a:t>
            </a:r>
            <a:endParaRPr lang="en-IE"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F1C28406-301D-E54B-8C38-673C769FFDD6}"/>
              </a:ext>
            </a:extLst>
          </p:cNvPr>
          <p:cNvCxnSpPr>
            <a:cxnSpLocks/>
            <a:endCxn id="11" idx="1"/>
          </p:cNvCxnSpPr>
          <p:nvPr userDrawn="1"/>
        </p:nvCxnSpPr>
        <p:spPr>
          <a:xfrm flipV="1">
            <a:off x="12888" y="10381630"/>
            <a:ext cx="5192158" cy="88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91014926"/>
      </p:ext>
    </p:extLst>
  </p:cSld>
  <p:clrMap bg1="lt1" tx1="dk1" bg2="lt2" tx2="dk2" accent1="accent1" accent2="accent2" accent3="accent3" accent4="accent4" accent5="accent5" accent6="accent6" hlink="hlink" folHlink="folHlink"/>
  <p:sldLayoutIdLst>
    <p:sldLayoutId id="2147483930" r:id="rId1"/>
    <p:sldLayoutId id="2147483931"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 id="2147483954" r:id="rId12"/>
  </p:sldLayoutIdLst>
  <p:hf hdr="0" ftr="0" dt="0"/>
  <p:txStyles>
    <p:titleStyle>
      <a:lvl1pPr algn="l" defTabSz="755934" rtl="0" eaLnBrk="1" latinLnBrk="0" hangingPunct="1">
        <a:lnSpc>
          <a:spcPct val="90000"/>
        </a:lnSpc>
        <a:spcBef>
          <a:spcPct val="0"/>
        </a:spcBef>
        <a:buNone/>
        <a:defRPr sz="3637" b="0" i="0" kern="1200">
          <a:solidFill>
            <a:srgbClr val="5C5C5C"/>
          </a:solidFill>
          <a:latin typeface="Calibri" panose="020F0502020204030204" pitchFamily="34" charset="0"/>
          <a:ea typeface="+mj-ea"/>
          <a:cs typeface="Calibri" panose="020F0502020204030204" pitchFamily="34" charset="0"/>
        </a:defRPr>
      </a:lvl1pPr>
    </p:titleStyle>
    <p:body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p:bodyStyle>
    <p:otherStyle>
      <a:defPPr>
        <a:defRPr lang="en-US"/>
      </a:defPPr>
      <a:lvl1pPr marL="0" algn="l" defTabSz="755934" rtl="0" eaLnBrk="1" latinLnBrk="0" hangingPunct="1">
        <a:defRPr sz="1488" kern="1200">
          <a:solidFill>
            <a:schemeClr val="tx1"/>
          </a:solidFill>
          <a:latin typeface="+mn-lt"/>
          <a:ea typeface="+mn-ea"/>
          <a:cs typeface="+mn-cs"/>
        </a:defRPr>
      </a:lvl1pPr>
      <a:lvl2pPr marL="377967" algn="l" defTabSz="755934" rtl="0" eaLnBrk="1" latinLnBrk="0" hangingPunct="1">
        <a:defRPr sz="1488" kern="1200">
          <a:solidFill>
            <a:schemeClr val="tx1"/>
          </a:solidFill>
          <a:latin typeface="+mn-lt"/>
          <a:ea typeface="+mn-ea"/>
          <a:cs typeface="+mn-cs"/>
        </a:defRPr>
      </a:lvl2pPr>
      <a:lvl3pPr marL="755934" algn="l" defTabSz="755934" rtl="0" eaLnBrk="1" latinLnBrk="0" hangingPunct="1">
        <a:defRPr sz="1488" kern="1200">
          <a:solidFill>
            <a:schemeClr val="tx1"/>
          </a:solidFill>
          <a:latin typeface="+mn-lt"/>
          <a:ea typeface="+mn-ea"/>
          <a:cs typeface="+mn-cs"/>
        </a:defRPr>
      </a:lvl3pPr>
      <a:lvl4pPr marL="1133902" algn="l" defTabSz="755934" rtl="0" eaLnBrk="1" latinLnBrk="0" hangingPunct="1">
        <a:defRPr sz="1488" kern="1200">
          <a:solidFill>
            <a:schemeClr val="tx1"/>
          </a:solidFill>
          <a:latin typeface="+mn-lt"/>
          <a:ea typeface="+mn-ea"/>
          <a:cs typeface="+mn-cs"/>
        </a:defRPr>
      </a:lvl4pPr>
      <a:lvl5pPr marL="1511869" algn="l" defTabSz="755934" rtl="0" eaLnBrk="1" latinLnBrk="0" hangingPunct="1">
        <a:defRPr sz="1488" kern="1200">
          <a:solidFill>
            <a:schemeClr val="tx1"/>
          </a:solidFill>
          <a:latin typeface="+mn-lt"/>
          <a:ea typeface="+mn-ea"/>
          <a:cs typeface="+mn-cs"/>
        </a:defRPr>
      </a:lvl5pPr>
      <a:lvl6pPr marL="1889836" algn="l" defTabSz="755934" rtl="0" eaLnBrk="1" latinLnBrk="0" hangingPunct="1">
        <a:defRPr sz="1488" kern="1200">
          <a:solidFill>
            <a:schemeClr val="tx1"/>
          </a:solidFill>
          <a:latin typeface="+mn-lt"/>
          <a:ea typeface="+mn-ea"/>
          <a:cs typeface="+mn-cs"/>
        </a:defRPr>
      </a:lvl6pPr>
      <a:lvl7pPr marL="2267803" algn="l" defTabSz="755934" rtl="0" eaLnBrk="1" latinLnBrk="0" hangingPunct="1">
        <a:defRPr sz="1488" kern="1200">
          <a:solidFill>
            <a:schemeClr val="tx1"/>
          </a:solidFill>
          <a:latin typeface="+mn-lt"/>
          <a:ea typeface="+mn-ea"/>
          <a:cs typeface="+mn-cs"/>
        </a:defRPr>
      </a:lvl7pPr>
      <a:lvl8pPr marL="2645771" algn="l" defTabSz="755934" rtl="0" eaLnBrk="1" latinLnBrk="0" hangingPunct="1">
        <a:defRPr sz="1488" kern="1200">
          <a:solidFill>
            <a:schemeClr val="tx1"/>
          </a:solidFill>
          <a:latin typeface="+mn-lt"/>
          <a:ea typeface="+mn-ea"/>
          <a:cs typeface="+mn-cs"/>
        </a:defRPr>
      </a:lvl8pPr>
      <a:lvl9pPr marL="3023738" algn="l" defTabSz="755934" rtl="0" eaLnBrk="1" latinLnBrk="0" hangingPunct="1">
        <a:defRPr sz="1488"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 name="Slide Number Placeholder 5">
            <a:extLst>
              <a:ext uri="{FF2B5EF4-FFF2-40B4-BE49-F238E27FC236}">
                <a16:creationId xmlns:a16="http://schemas.microsoft.com/office/drawing/2014/main" id="{BC872740-AF4D-0242-B897-B6428B3B26BF}"/>
              </a:ext>
            </a:extLst>
          </p:cNvPr>
          <p:cNvSpPr>
            <a:spLocks noGrp="1"/>
          </p:cNvSpPr>
          <p:nvPr>
            <p:ph type="sldNum" sz="quarter" idx="4"/>
          </p:nvPr>
        </p:nvSpPr>
        <p:spPr>
          <a:xfrm>
            <a:off x="6246356" y="10158647"/>
            <a:ext cx="988834" cy="465822"/>
          </a:xfrm>
          <a:prstGeom prst="rect">
            <a:avLst/>
          </a:prstGeom>
        </p:spPr>
        <p:txBody>
          <a:bodyPr vert="horz" lIns="91440" tIns="45720" rIns="91440" bIns="45720" rtlCol="0" anchor="ctr"/>
          <a:lstStyle>
            <a:lvl1pPr algn="r">
              <a:defRPr sz="700" b="0" i="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stStyle>
          <a:p>
            <a:fld id="{CB2079F2-58AF-ED44-82D7-E04B2F6FD686}" type="slidenum">
              <a:rPr lang="en-US" smtClean="0"/>
              <a:pPr/>
              <a:t>‹#›</a:t>
            </a:fld>
            <a:endParaRPr lang="en-US"/>
          </a:p>
        </p:txBody>
      </p:sp>
      <p:sp>
        <p:nvSpPr>
          <p:cNvPr id="11" name="Text Box 5">
            <a:extLst>
              <a:ext uri="{FF2B5EF4-FFF2-40B4-BE49-F238E27FC236}">
                <a16:creationId xmlns:a16="http://schemas.microsoft.com/office/drawing/2014/main" id="{CAEB64CA-1B0B-4548-925A-EA887BB8A833}"/>
              </a:ext>
            </a:extLst>
          </p:cNvPr>
          <p:cNvSpPr txBox="1"/>
          <p:nvPr userDrawn="1"/>
        </p:nvSpPr>
        <p:spPr>
          <a:xfrm>
            <a:off x="5205046" y="10196859"/>
            <a:ext cx="1707858" cy="369541"/>
          </a:xfrm>
          <a:prstGeom prst="rect">
            <a:avLst/>
          </a:prstGeom>
          <a:noFill/>
          <a:ln>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en-US"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rPr>
              <a:t>ethical food entrepreneurship</a:t>
            </a:r>
            <a:endParaRPr lang="en-IE"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A4E5DD0F-DE19-3241-87F5-64CDF481736D}"/>
              </a:ext>
            </a:extLst>
          </p:cNvPr>
          <p:cNvCxnSpPr>
            <a:cxnSpLocks/>
            <a:endCxn id="11" idx="1"/>
          </p:cNvCxnSpPr>
          <p:nvPr userDrawn="1"/>
        </p:nvCxnSpPr>
        <p:spPr>
          <a:xfrm flipV="1">
            <a:off x="12888" y="10381630"/>
            <a:ext cx="5192158" cy="88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8856880"/>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Lst>
  <p:hf hdr="0"/>
  <p:txStyles>
    <p:titleStyle>
      <a:lvl1pPr algn="l" defTabSz="2072941" rtl="0" eaLnBrk="1" latinLnBrk="0" hangingPunct="1">
        <a:lnSpc>
          <a:spcPct val="90000"/>
        </a:lnSpc>
        <a:spcBef>
          <a:spcPct val="0"/>
        </a:spcBef>
        <a:buNone/>
        <a:defRPr sz="9975" kern="1200">
          <a:solidFill>
            <a:srgbClr val="011E3B"/>
          </a:solidFill>
          <a:latin typeface="Poppins" pitchFamily="2" charset="77"/>
          <a:ea typeface="+mj-ea"/>
          <a:cs typeface="Poppins" pitchFamily="2" charset="77"/>
        </a:defRPr>
      </a:lvl1pPr>
    </p:titleStyle>
    <p:body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p:bodyStyle>
    <p:otherStyle>
      <a:defPPr>
        <a:defRPr lang="en-US"/>
      </a:defPPr>
      <a:lvl1pPr marL="0" algn="l" defTabSz="2072941" rtl="0" eaLnBrk="1" latinLnBrk="0" hangingPunct="1">
        <a:defRPr sz="4080" kern="1200">
          <a:solidFill>
            <a:schemeClr val="tx1"/>
          </a:solidFill>
          <a:latin typeface="+mn-lt"/>
          <a:ea typeface="+mn-ea"/>
          <a:cs typeface="+mn-cs"/>
        </a:defRPr>
      </a:lvl1pPr>
      <a:lvl2pPr marL="1036469" algn="l" defTabSz="2072941" rtl="0" eaLnBrk="1" latinLnBrk="0" hangingPunct="1">
        <a:defRPr sz="4080" kern="1200">
          <a:solidFill>
            <a:schemeClr val="tx1"/>
          </a:solidFill>
          <a:latin typeface="+mn-lt"/>
          <a:ea typeface="+mn-ea"/>
          <a:cs typeface="+mn-cs"/>
        </a:defRPr>
      </a:lvl2pPr>
      <a:lvl3pPr marL="2072941" algn="l" defTabSz="2072941" rtl="0" eaLnBrk="1" latinLnBrk="0" hangingPunct="1">
        <a:defRPr sz="4080" kern="1200">
          <a:solidFill>
            <a:schemeClr val="tx1"/>
          </a:solidFill>
          <a:latin typeface="+mn-lt"/>
          <a:ea typeface="+mn-ea"/>
          <a:cs typeface="+mn-cs"/>
        </a:defRPr>
      </a:lvl3pPr>
      <a:lvl4pPr marL="3109412" algn="l" defTabSz="2072941" rtl="0" eaLnBrk="1" latinLnBrk="0" hangingPunct="1">
        <a:defRPr sz="4080" kern="1200">
          <a:solidFill>
            <a:schemeClr val="tx1"/>
          </a:solidFill>
          <a:latin typeface="+mn-lt"/>
          <a:ea typeface="+mn-ea"/>
          <a:cs typeface="+mn-cs"/>
        </a:defRPr>
      </a:lvl4pPr>
      <a:lvl5pPr marL="4145883" algn="l" defTabSz="2072941" rtl="0" eaLnBrk="1" latinLnBrk="0" hangingPunct="1">
        <a:defRPr sz="4080" kern="1200">
          <a:solidFill>
            <a:schemeClr val="tx1"/>
          </a:solidFill>
          <a:latin typeface="+mn-lt"/>
          <a:ea typeface="+mn-ea"/>
          <a:cs typeface="+mn-cs"/>
        </a:defRPr>
      </a:lvl5pPr>
      <a:lvl6pPr marL="5182352" algn="l" defTabSz="2072941" rtl="0" eaLnBrk="1" latinLnBrk="0" hangingPunct="1">
        <a:defRPr sz="4080" kern="1200">
          <a:solidFill>
            <a:schemeClr val="tx1"/>
          </a:solidFill>
          <a:latin typeface="+mn-lt"/>
          <a:ea typeface="+mn-ea"/>
          <a:cs typeface="+mn-cs"/>
        </a:defRPr>
      </a:lvl6pPr>
      <a:lvl7pPr marL="6218822" algn="l" defTabSz="2072941" rtl="0" eaLnBrk="1" latinLnBrk="0" hangingPunct="1">
        <a:defRPr sz="4080" kern="1200">
          <a:solidFill>
            <a:schemeClr val="tx1"/>
          </a:solidFill>
          <a:latin typeface="+mn-lt"/>
          <a:ea typeface="+mn-ea"/>
          <a:cs typeface="+mn-cs"/>
        </a:defRPr>
      </a:lvl7pPr>
      <a:lvl8pPr marL="7255294" algn="l" defTabSz="2072941" rtl="0" eaLnBrk="1" latinLnBrk="0" hangingPunct="1">
        <a:defRPr sz="4080" kern="1200">
          <a:solidFill>
            <a:schemeClr val="tx1"/>
          </a:solidFill>
          <a:latin typeface="+mn-lt"/>
          <a:ea typeface="+mn-ea"/>
          <a:cs typeface="+mn-cs"/>
        </a:defRPr>
      </a:lvl8pPr>
      <a:lvl9pPr marL="8291764" algn="l" defTabSz="2072941" rtl="0" eaLnBrk="1" latinLnBrk="0" hangingPunct="1">
        <a:defRPr sz="40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6.emf"/><Relationship Id="rId7" Type="http://schemas.openxmlformats.org/officeDocument/2006/relationships/image" Target="../media/image28.svg"/><Relationship Id="rId2" Type="http://schemas.openxmlformats.org/officeDocument/2006/relationships/image" Target="../media/image25.pn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biasol.ie/" TargetMode="External"/><Relationship Id="rId10" Type="http://schemas.openxmlformats.org/officeDocument/2006/relationships/hyperlink" Target="https://www.tiktok.com/@biasolfoods" TargetMode="External"/><Relationship Id="rId4" Type="http://schemas.openxmlformats.org/officeDocument/2006/relationships/hyperlink" Target="https://www.facebook.com/biasolfoods" TargetMode="External"/><Relationship Id="rId9" Type="http://schemas.openxmlformats.org/officeDocument/2006/relationships/hyperlink" Target="https://www.instagram.com/biasolfoods"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0.jpeg"/><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31.png"/><Relationship Id="rId7" Type="http://schemas.openxmlformats.org/officeDocument/2006/relationships/image" Target="../media/image27.png"/><Relationship Id="rId2" Type="http://schemas.microsoft.com/office/2018/10/relationships/comments" Target="../comments/modernComment_1C0_9685D716.xml"/><Relationship Id="rId1" Type="http://schemas.openxmlformats.org/officeDocument/2006/relationships/slideLayout" Target="../slideLayouts/slideLayout8.xml"/><Relationship Id="rId6" Type="http://schemas.openxmlformats.org/officeDocument/2006/relationships/hyperlink" Target="https://creamofthecropfood.com/" TargetMode="External"/><Relationship Id="rId5" Type="http://schemas.openxmlformats.org/officeDocument/2006/relationships/hyperlink" Target="https://www.facebook.com/creamofthecropgelato" TargetMode="External"/><Relationship Id="rId10" Type="http://schemas.openxmlformats.org/officeDocument/2006/relationships/hyperlink" Target="https://www.instagram.com/creamofthecropfood/" TargetMode="External"/><Relationship Id="rId4" Type="http://schemas.openxmlformats.org/officeDocument/2006/relationships/image" Target="../media/image26.emf"/><Relationship Id="rId9" Type="http://schemas.openxmlformats.org/officeDocument/2006/relationships/image" Target="../media/image32.png"/></Relationships>
</file>

<file path=ppt/slides/_rels/slide1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hyperlink" Target="https://www.instagram.com/reel/Cs0p-zft-bQ/?utm_source=ig_web_copy_link&amp;igshid=MzRlODBiNWFlZA==" TargetMode="External"/><Relationship Id="rId1" Type="http://schemas.openxmlformats.org/officeDocument/2006/relationships/slideLayout" Target="../slideLayouts/slideLayout9.xml"/><Relationship Id="rId5" Type="http://schemas.openxmlformats.org/officeDocument/2006/relationships/image" Target="../media/image32.png"/><Relationship Id="rId4" Type="http://schemas.openxmlformats.org/officeDocument/2006/relationships/hyperlink" Target="https://creamofthecropfood.com/" TargetMode="External"/></Relationships>
</file>

<file path=ppt/slides/_rels/slide14.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4.png"/><Relationship Id="rId7" Type="http://schemas.openxmlformats.org/officeDocument/2006/relationships/image" Target="../media/image36.svg"/><Relationship Id="rId2" Type="http://schemas.openxmlformats.org/officeDocument/2006/relationships/hyperlink" Target="https://nammushroom.com/pages/sobre-nos" TargetMode="External"/><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facebook.com/nam.mushroomfarm/" TargetMode="External"/><Relationship Id="rId4" Type="http://schemas.openxmlformats.org/officeDocument/2006/relationships/image" Target="../media/image35.jpeg"/><Relationship Id="rId9" Type="http://schemas.openxmlformats.org/officeDocument/2006/relationships/hyperlink" Target="https://www.instagram.com/nam.mushroomfarm/" TargetMode="External"/></Relationships>
</file>

<file path=ppt/slides/_rels/slide15.xml.rels><?xml version="1.0" encoding="UTF-8" standalone="yes"?>
<Relationships xmlns="http://schemas.openxmlformats.org/package/2006/relationships"><Relationship Id="rId3" Type="http://schemas.openxmlformats.org/officeDocument/2006/relationships/hyperlink" Target="https://nammushroom.com/pages/sobre-nos" TargetMode="External"/><Relationship Id="rId2" Type="http://schemas.openxmlformats.org/officeDocument/2006/relationships/image" Target="../media/image38.jpeg"/><Relationship Id="rId1" Type="http://schemas.openxmlformats.org/officeDocument/2006/relationships/slideLayout" Target="../slideLayouts/slideLayout9.xml"/><Relationship Id="rId4" Type="http://schemas.openxmlformats.org/officeDocument/2006/relationships/image" Target="../media/image34.png"/></Relationships>
</file>

<file path=ppt/slides/_rels/slide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hyperlink" Target="https://www.facebook.com/FoodSpaceIreland/" TargetMode="External"/><Relationship Id="rId1" Type="http://schemas.openxmlformats.org/officeDocument/2006/relationships/slideLayout" Target="../slideLayouts/slideLayout8.xml"/><Relationship Id="rId5" Type="http://schemas.openxmlformats.org/officeDocument/2006/relationships/image" Target="../media/image26.emf"/><Relationship Id="rId4" Type="http://schemas.openxmlformats.org/officeDocument/2006/relationships/image" Target="../media/image40.jpeg"/></Relationships>
</file>

<file path=ppt/slides/_rels/slide17.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39.png"/><Relationship Id="rId7" Type="http://schemas.openxmlformats.org/officeDocument/2006/relationships/image" Target="../media/image27.png"/><Relationship Id="rId2" Type="http://schemas.openxmlformats.org/officeDocument/2006/relationships/image" Target="../media/image41.jpeg"/><Relationship Id="rId1" Type="http://schemas.openxmlformats.org/officeDocument/2006/relationships/slideLayout" Target="../slideLayouts/slideLayout10.xml"/><Relationship Id="rId6" Type="http://schemas.openxmlformats.org/officeDocument/2006/relationships/hyperlink" Target="https://www.facebook.com/FoodSpaceIreland/" TargetMode="External"/><Relationship Id="rId5" Type="http://schemas.openxmlformats.org/officeDocument/2006/relationships/hyperlink" Target="https://twitter.com/foodspaceirl" TargetMode="External"/><Relationship Id="rId10" Type="http://schemas.openxmlformats.org/officeDocument/2006/relationships/hyperlink" Target="https://www.instagram.com/foodspaceireland/" TargetMode="External"/><Relationship Id="rId4" Type="http://schemas.openxmlformats.org/officeDocument/2006/relationships/image" Target="../media/image26.emf"/><Relationship Id="rId9" Type="http://schemas.openxmlformats.org/officeDocument/2006/relationships/image" Target="../media/image42.png"/></Relationships>
</file>

<file path=ppt/slides/_rels/slide1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hyperlink" Target="https://fazla.com/gida/" TargetMode="External"/><Relationship Id="rId1" Type="http://schemas.openxmlformats.org/officeDocument/2006/relationships/slideLayout" Target="../slideLayouts/slideLayout8.xml"/><Relationship Id="rId4" Type="http://schemas.openxmlformats.org/officeDocument/2006/relationships/image" Target="../media/image44.jpeg"/></Relationships>
</file>

<file path=ppt/slides/_rels/slide19.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hyperlink" Target="https://www.facebook.com/fazla.tr/" TargetMode="External"/><Relationship Id="rId7" Type="http://schemas.openxmlformats.org/officeDocument/2006/relationships/image" Target="../media/image36.svg"/><Relationship Id="rId2" Type="http://schemas.openxmlformats.org/officeDocument/2006/relationships/hyperlink" Target="https://twitter.com/fazla_tr" TargetMode="External"/><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fazla.com/gida/" TargetMode="External"/><Relationship Id="rId10" Type="http://schemas.openxmlformats.org/officeDocument/2006/relationships/image" Target="../media/image46.jpeg"/><Relationship Id="rId4" Type="http://schemas.openxmlformats.org/officeDocument/2006/relationships/hyperlink" Target="https://www.linkedin.com/company/fazlagida/" TargetMode="External"/><Relationship Id="rId9" Type="http://schemas.openxmlformats.org/officeDocument/2006/relationships/image" Target="../media/image45.jpeg"/></Relationships>
</file>

<file path=ppt/slides/_rels/slide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slide" Target="slide3.xml"/><Relationship Id="rId1" Type="http://schemas.openxmlformats.org/officeDocument/2006/relationships/slideLayout" Target="../slideLayouts/slideLayout12.xml"/><Relationship Id="rId6" Type="http://schemas.openxmlformats.org/officeDocument/2006/relationships/slide" Target="slide8.xml"/><Relationship Id="rId5" Type="http://schemas.openxmlformats.org/officeDocument/2006/relationships/slide" Target="slide6.xml"/><Relationship Id="rId4" Type="http://schemas.openxmlformats.org/officeDocument/2006/relationships/slide" Target="slide5.xml"/></Relationships>
</file>

<file path=ppt/slides/_rels/slide20.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hyperlink" Target="https://www.kesko.fi/globalassets/03-sijoittaja/raporttikeskus/2022/q1/kesko_annual_report_2021_sustainability.pdf" TargetMode="External"/><Relationship Id="rId7" Type="http://schemas.openxmlformats.org/officeDocument/2006/relationships/hyperlink" Target="https://www.kesko.fi/en/" TargetMode="External"/><Relationship Id="rId2" Type="http://schemas.openxmlformats.org/officeDocument/2006/relationships/image" Target="../media/image47.jpeg"/><Relationship Id="rId1" Type="http://schemas.openxmlformats.org/officeDocument/2006/relationships/slideLayout" Target="../slideLayouts/slideLayout8.xml"/><Relationship Id="rId6" Type="http://schemas.openxmlformats.org/officeDocument/2006/relationships/image" Target="../media/image50.jpeg"/><Relationship Id="rId5" Type="http://schemas.openxmlformats.org/officeDocument/2006/relationships/image" Target="../media/image49.png"/><Relationship Id="rId4" Type="http://schemas.openxmlformats.org/officeDocument/2006/relationships/image" Target="../media/image48.png"/></Relationships>
</file>

<file path=ppt/slides/_rels/slide21.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hyperlink" Target="https://www.facebook.com/Kryhma" TargetMode="External"/><Relationship Id="rId7" Type="http://schemas.openxmlformats.org/officeDocument/2006/relationships/image" Target="../media/image36.svg"/><Relationship Id="rId12" Type="http://schemas.openxmlformats.org/officeDocument/2006/relationships/image" Target="../media/image48.png"/><Relationship Id="rId2" Type="http://schemas.openxmlformats.org/officeDocument/2006/relationships/hyperlink" Target="https://twitter.com/kryhma" TargetMode="External"/><Relationship Id="rId1" Type="http://schemas.openxmlformats.org/officeDocument/2006/relationships/slideLayout" Target="../slideLayouts/slideLayout10.xml"/><Relationship Id="rId6" Type="http://schemas.openxmlformats.org/officeDocument/2006/relationships/image" Target="../media/image27.png"/><Relationship Id="rId11" Type="http://schemas.openxmlformats.org/officeDocument/2006/relationships/image" Target="../media/image54.jpeg"/><Relationship Id="rId5" Type="http://schemas.openxmlformats.org/officeDocument/2006/relationships/hyperlink" Target="https://www.kesko.fi/en/" TargetMode="External"/><Relationship Id="rId10" Type="http://schemas.openxmlformats.org/officeDocument/2006/relationships/image" Target="../media/image53.jpeg"/><Relationship Id="rId4" Type="http://schemas.openxmlformats.org/officeDocument/2006/relationships/hyperlink" Target="http://www.linkedin.com/company/kesko" TargetMode="External"/><Relationship Id="rId9" Type="http://schemas.openxmlformats.org/officeDocument/2006/relationships/image" Target="../media/image52.png"/></Relationships>
</file>

<file path=ppt/slides/_rels/slide22.xml.rels><?xml version="1.0" encoding="UTF-8" standalone="yes"?>
<Relationships xmlns="http://schemas.openxmlformats.org/package/2006/relationships"><Relationship Id="rId3" Type="http://schemas.openxmlformats.org/officeDocument/2006/relationships/hyperlink" Target="https://www.avecmedia.fi/ravintolat-baarit/vuoden-ravintola-2022-on-nolla/" TargetMode="External"/><Relationship Id="rId2" Type="http://schemas.openxmlformats.org/officeDocument/2006/relationships/image" Target="../media/image55.jpeg"/><Relationship Id="rId1" Type="http://schemas.openxmlformats.org/officeDocument/2006/relationships/slideLayout" Target="../slideLayouts/slideLayout8.xml"/><Relationship Id="rId6" Type="http://schemas.openxmlformats.org/officeDocument/2006/relationships/image" Target="../media/image56.png"/><Relationship Id="rId5" Type="http://schemas.openxmlformats.org/officeDocument/2006/relationships/hyperlink" Target="https://www.restaurantnolla.com/" TargetMode="External"/><Relationship Id="rId4" Type="http://schemas.openxmlformats.org/officeDocument/2006/relationships/image" Target="../media/image48.png"/></Relationships>
</file>

<file path=ppt/slides/_rels/slide23.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48.png"/><Relationship Id="rId7" Type="http://schemas.openxmlformats.org/officeDocument/2006/relationships/image" Target="../media/image36.svg"/><Relationship Id="rId2" Type="http://schemas.openxmlformats.org/officeDocument/2006/relationships/image" Target="../media/image57.jpe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restaurantnolla.com/" TargetMode="External"/><Relationship Id="rId10" Type="http://schemas.openxmlformats.org/officeDocument/2006/relationships/hyperlink" Target="https://www.instagram.com/restaurantnolla/" TargetMode="External"/><Relationship Id="rId4" Type="http://schemas.openxmlformats.org/officeDocument/2006/relationships/hyperlink" Target="https://www.facebook.com/restaurantnolla/" TargetMode="External"/><Relationship Id="rId9" Type="http://schemas.openxmlformats.org/officeDocument/2006/relationships/image" Target="../media/image58.png"/></Relationships>
</file>

<file path=ppt/slides/_rels/slide24.xml.rels><?xml version="1.0" encoding="UTF-8" standalone="yes"?>
<Relationships xmlns="http://schemas.openxmlformats.org/package/2006/relationships"><Relationship Id="rId3" Type="http://schemas.openxmlformats.org/officeDocument/2006/relationships/hyperlink" Target="https://www.dianatravel.com/tr/hakkimizda" TargetMode="External"/><Relationship Id="rId7" Type="http://schemas.openxmlformats.org/officeDocument/2006/relationships/image" Target="../media/image61.png"/><Relationship Id="rId2" Type="http://schemas.openxmlformats.org/officeDocument/2006/relationships/hyperlink" Target="http://www.hotelrestaurantmagazine.com/unilever-food-solutionstan-gida-atigini-onlemek-icin-buyuk-adim/" TargetMode="External"/><Relationship Id="rId1" Type="http://schemas.openxmlformats.org/officeDocument/2006/relationships/slideLayout" Target="../slideLayouts/slideLayout8.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hyperlink" Target="https://www.palomahotels.com/en/" TargetMode="External"/></Relationships>
</file>

<file path=ppt/slides/_rels/slide25.xml.rels><?xml version="1.0" encoding="UTF-8" standalone="yes"?>
<Relationships xmlns="http://schemas.openxmlformats.org/package/2006/relationships"><Relationship Id="rId8" Type="http://schemas.openxmlformats.org/officeDocument/2006/relationships/image" Target="../media/image59.jpeg"/><Relationship Id="rId3" Type="http://schemas.openxmlformats.org/officeDocument/2006/relationships/hyperlink" Target="https://www.facebook.com/PalomaHotels" TargetMode="External"/><Relationship Id="rId7" Type="http://schemas.openxmlformats.org/officeDocument/2006/relationships/image" Target="../media/image36.svg"/><Relationship Id="rId2" Type="http://schemas.openxmlformats.org/officeDocument/2006/relationships/hyperlink" Target="https://twitter.com/palomahotels" TargetMode="External"/><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www.palomahotels.com/en/" TargetMode="External"/><Relationship Id="rId10" Type="http://schemas.openxmlformats.org/officeDocument/2006/relationships/image" Target="../media/image63.jpeg"/><Relationship Id="rId4" Type="http://schemas.openxmlformats.org/officeDocument/2006/relationships/hyperlink" Target="https://www.linkedin.com/company/paloma-hotels/" TargetMode="External"/><Relationship Id="rId9" Type="http://schemas.openxmlformats.org/officeDocument/2006/relationships/image" Target="../media/image62.jpeg"/></Relationships>
</file>

<file path=ppt/slides/_rels/slide26.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64.jpeg"/><Relationship Id="rId1" Type="http://schemas.openxmlformats.org/officeDocument/2006/relationships/slideLayout" Target="../slideLayouts/slideLayout8.xml"/><Relationship Id="rId4" Type="http://schemas.openxmlformats.org/officeDocument/2006/relationships/image" Target="../media/image65.png"/></Relationships>
</file>

<file path=ppt/slides/_rels/slide27.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hyperlink" Target="https://twitter.com/CamileThai" TargetMode="External"/><Relationship Id="rId7" Type="http://schemas.openxmlformats.org/officeDocument/2006/relationships/image" Target="../media/image36.svg"/><Relationship Id="rId12" Type="http://schemas.openxmlformats.org/officeDocument/2006/relationships/hyperlink" Target="https://www.instagram.com/camilethai/" TargetMode="External"/><Relationship Id="rId2" Type="http://schemas.openxmlformats.org/officeDocument/2006/relationships/image" Target="../media/image26.emf"/><Relationship Id="rId1" Type="http://schemas.openxmlformats.org/officeDocument/2006/relationships/slideLayout" Target="../slideLayouts/slideLayout10.xml"/><Relationship Id="rId6" Type="http://schemas.openxmlformats.org/officeDocument/2006/relationships/image" Target="../media/image27.png"/><Relationship Id="rId11" Type="http://schemas.openxmlformats.org/officeDocument/2006/relationships/image" Target="../media/image68.png"/><Relationship Id="rId5" Type="http://schemas.openxmlformats.org/officeDocument/2006/relationships/hyperlink" Target="https://www.camile.ie/" TargetMode="External"/><Relationship Id="rId10" Type="http://schemas.openxmlformats.org/officeDocument/2006/relationships/image" Target="../media/image67.jpeg"/><Relationship Id="rId4" Type="http://schemas.openxmlformats.org/officeDocument/2006/relationships/hyperlink" Target="https://www.facebook.com/CamileThaiIreland/" TargetMode="External"/><Relationship Id="rId9" Type="http://schemas.openxmlformats.org/officeDocument/2006/relationships/image" Target="../media/image66.png"/></Relationships>
</file>

<file path=ppt/slides/_rels/slide28.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hyperlink" Target="https://historia.carnederva.pt/" TargetMode="External"/><Relationship Id="rId1" Type="http://schemas.openxmlformats.org/officeDocument/2006/relationships/slideLayout" Target="../slideLayouts/slideLayout8.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jpeg"/></Relationships>
</file>

<file path=ppt/slides/_rels/slide29.xml.rels><?xml version="1.0" encoding="UTF-8" standalone="yes"?>
<Relationships xmlns="http://schemas.openxmlformats.org/package/2006/relationships"><Relationship Id="rId8" Type="http://schemas.openxmlformats.org/officeDocument/2006/relationships/hyperlink" Target="https://www.instagram.com/carnederva.pt/" TargetMode="External"/><Relationship Id="rId3" Type="http://schemas.openxmlformats.org/officeDocument/2006/relationships/hyperlink" Target="https://historia.carnederva.pt/" TargetMode="External"/><Relationship Id="rId7" Type="http://schemas.openxmlformats.org/officeDocument/2006/relationships/image" Target="../media/image75.jpeg"/><Relationship Id="rId2" Type="http://schemas.openxmlformats.org/officeDocument/2006/relationships/hyperlink" Target="https://www.facebook.com/carnederva.pt/" TargetMode="External"/><Relationship Id="rId1" Type="http://schemas.openxmlformats.org/officeDocument/2006/relationships/slideLayout" Target="../slideLayouts/slideLayout10.xml"/><Relationship Id="rId6" Type="http://schemas.openxmlformats.org/officeDocument/2006/relationships/image" Target="../media/image69.png"/><Relationship Id="rId5" Type="http://schemas.openxmlformats.org/officeDocument/2006/relationships/image" Target="../media/image36.svg"/><Relationship Id="rId4" Type="http://schemas.openxmlformats.org/officeDocument/2006/relationships/image" Target="../media/image27.png"/></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hyperlink" Target="https://www.hilton.com/en/hotels/dlmhrhi-hilton-dalaman-sarigerme-resort-and-spa/" TargetMode="External"/><Relationship Id="rId1" Type="http://schemas.openxmlformats.org/officeDocument/2006/relationships/slideLayout" Target="../slideLayouts/slideLayout8.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jpeg"/></Relationships>
</file>

<file path=ppt/slides/_rels/slide31.xml.rels><?xml version="1.0" encoding="UTF-8" standalone="yes"?>
<Relationships xmlns="http://schemas.openxmlformats.org/package/2006/relationships"><Relationship Id="rId8" Type="http://schemas.openxmlformats.org/officeDocument/2006/relationships/hyperlink" Target="https://www.facebook.com/hiltondalamansarigerme/" TargetMode="External"/><Relationship Id="rId3" Type="http://schemas.openxmlformats.org/officeDocument/2006/relationships/image" Target="../media/image81.png"/><Relationship Id="rId7" Type="http://schemas.openxmlformats.org/officeDocument/2006/relationships/hyperlink" Target="https://twitter.com/hiltondalaman" TargetMode="External"/><Relationship Id="rId2" Type="http://schemas.openxmlformats.org/officeDocument/2006/relationships/image" Target="../media/image80.jpeg"/><Relationship Id="rId1" Type="http://schemas.openxmlformats.org/officeDocument/2006/relationships/slideLayout" Target="../slideLayouts/slideLayout8.xml"/><Relationship Id="rId6" Type="http://schemas.openxmlformats.org/officeDocument/2006/relationships/image" Target="../media/image82.png"/><Relationship Id="rId11" Type="http://schemas.openxmlformats.org/officeDocument/2006/relationships/hyperlink" Target="https://www.instagram.com/hiltondalaman/" TargetMode="External"/><Relationship Id="rId5" Type="http://schemas.openxmlformats.org/officeDocument/2006/relationships/image" Target="../media/image76.png"/><Relationship Id="rId10" Type="http://schemas.openxmlformats.org/officeDocument/2006/relationships/image" Target="../media/image36.svg"/><Relationship Id="rId4" Type="http://schemas.openxmlformats.org/officeDocument/2006/relationships/hyperlink" Target="https://www.hilton.com/en/hotels/dlmhrhi-hilton-dalaman-sarigerme-resort-and-spa/" TargetMode="External"/><Relationship Id="rId9" Type="http://schemas.openxmlformats.org/officeDocument/2006/relationships/image" Target="../media/image27.png"/></Relationships>
</file>

<file path=ppt/slides/_rels/slide32.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83.jpeg"/><Relationship Id="rId1" Type="http://schemas.openxmlformats.org/officeDocument/2006/relationships/slideLayout" Target="../slideLayouts/slideLayout8.xml"/><Relationship Id="rId5" Type="http://schemas.openxmlformats.org/officeDocument/2006/relationships/image" Target="../media/image84.png"/><Relationship Id="rId4" Type="http://schemas.openxmlformats.org/officeDocument/2006/relationships/hyperlink" Target="https://www.mygoodnessfood.com/" TargetMode="External"/></Relationships>
</file>

<file path=ppt/slides/_rels/slide33.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86.png"/><Relationship Id="rId7" Type="http://schemas.openxmlformats.org/officeDocument/2006/relationships/hyperlink" Target="https://www.facebook.com/MyGoodnessfood/?epa=SEARCH_BOX" TargetMode="External"/><Relationship Id="rId12" Type="http://schemas.openxmlformats.org/officeDocument/2006/relationships/hyperlink" Target="https://www.instagram.com/mygoodnessfood/" TargetMode="External"/><Relationship Id="rId2" Type="http://schemas.openxmlformats.org/officeDocument/2006/relationships/image" Target="../media/image85.png"/><Relationship Id="rId1" Type="http://schemas.openxmlformats.org/officeDocument/2006/relationships/slideLayout" Target="../slideLayouts/slideLayout8.xml"/><Relationship Id="rId6" Type="http://schemas.openxmlformats.org/officeDocument/2006/relationships/hyperlink" Target="https://twitter.com/mygoodnessfood" TargetMode="External"/><Relationship Id="rId11" Type="http://schemas.openxmlformats.org/officeDocument/2006/relationships/image" Target="../media/image87.png"/><Relationship Id="rId5" Type="http://schemas.openxmlformats.org/officeDocument/2006/relationships/image" Target="../media/image84.png"/><Relationship Id="rId10" Type="http://schemas.openxmlformats.org/officeDocument/2006/relationships/image" Target="../media/image26.emf"/><Relationship Id="rId4" Type="http://schemas.openxmlformats.org/officeDocument/2006/relationships/hyperlink" Target="https://www.mygoodnessfood.com/" TargetMode="External"/><Relationship Id="rId9" Type="http://schemas.openxmlformats.org/officeDocument/2006/relationships/image" Target="../media/image36.svg"/></Relationships>
</file>

<file path=ppt/slides/_rels/slide3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hyperlink" Target="https://namet.com.tr/biz-kimiz" TargetMode="External"/><Relationship Id="rId1" Type="http://schemas.openxmlformats.org/officeDocument/2006/relationships/slideLayout" Target="../slideLayouts/slideLayout8.xml"/><Relationship Id="rId5" Type="http://schemas.openxmlformats.org/officeDocument/2006/relationships/image" Target="../media/image90.jpeg"/><Relationship Id="rId4" Type="http://schemas.openxmlformats.org/officeDocument/2006/relationships/image" Target="../media/image89.jpeg"/></Relationships>
</file>

<file path=ppt/slides/_rels/slide35.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hyperlink" Target="https://www.facebook.com/NametGida" TargetMode="External"/><Relationship Id="rId7" Type="http://schemas.openxmlformats.org/officeDocument/2006/relationships/image" Target="../media/image88.png"/><Relationship Id="rId2" Type="http://schemas.openxmlformats.org/officeDocument/2006/relationships/hyperlink" Target="https://twitter.com/namet" TargetMode="External"/><Relationship Id="rId1" Type="http://schemas.openxmlformats.org/officeDocument/2006/relationships/slideLayout" Target="../slideLayouts/slideLayout10.xml"/><Relationship Id="rId6" Type="http://schemas.openxmlformats.org/officeDocument/2006/relationships/image" Target="../media/image36.svg"/><Relationship Id="rId5" Type="http://schemas.openxmlformats.org/officeDocument/2006/relationships/image" Target="../media/image27.png"/><Relationship Id="rId4" Type="http://schemas.openxmlformats.org/officeDocument/2006/relationships/hyperlink" Target="https://namet.com.tr/biz-kimiz" TargetMode="External"/><Relationship Id="rId9" Type="http://schemas.openxmlformats.org/officeDocument/2006/relationships/hyperlink" Target="https://instagram.com/nametgida"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s://www.pepearomas.com/?lang=en" TargetMode="External"/><Relationship Id="rId2" Type="http://schemas.openxmlformats.org/officeDocument/2006/relationships/image" Target="../media/image92.jpeg"/><Relationship Id="rId1" Type="http://schemas.openxmlformats.org/officeDocument/2006/relationships/slideLayout" Target="../slideLayouts/slideLayout8.xml"/><Relationship Id="rId4" Type="http://schemas.openxmlformats.org/officeDocument/2006/relationships/image" Target="../media/image93.png"/></Relationships>
</file>

<file path=ppt/slides/_rels/slide37.xml.rels><?xml version="1.0" encoding="UTF-8" standalone="yes"?>
<Relationships xmlns="http://schemas.openxmlformats.org/package/2006/relationships"><Relationship Id="rId8" Type="http://schemas.openxmlformats.org/officeDocument/2006/relationships/image" Target="../media/image93.png"/><Relationship Id="rId13" Type="http://schemas.openxmlformats.org/officeDocument/2006/relationships/hyperlink" Target="https://www.instagram.com/pepearomas/" TargetMode="External"/><Relationship Id="rId3" Type="http://schemas.openxmlformats.org/officeDocument/2006/relationships/hyperlink" Target="https://www.facebook.com/aromaspepe" TargetMode="External"/><Relationship Id="rId7" Type="http://schemas.openxmlformats.org/officeDocument/2006/relationships/image" Target="../media/image36.svg"/><Relationship Id="rId12" Type="http://schemas.openxmlformats.org/officeDocument/2006/relationships/hyperlink" Target="https://www.youtube.com/watch?v=nYtdZISFAlw" TargetMode="External"/><Relationship Id="rId2" Type="http://schemas.openxmlformats.org/officeDocument/2006/relationships/slideLayout" Target="../slideLayouts/slideLayout10.xml"/><Relationship Id="rId1" Type="http://schemas.openxmlformats.org/officeDocument/2006/relationships/video" Target="https://www.youtube.com/embed/nYtdZISFAlw?feature=oembed" TargetMode="External"/><Relationship Id="rId6" Type="http://schemas.openxmlformats.org/officeDocument/2006/relationships/image" Target="../media/image27.png"/><Relationship Id="rId11" Type="http://schemas.openxmlformats.org/officeDocument/2006/relationships/image" Target="../media/image96.jpeg"/><Relationship Id="rId5" Type="http://schemas.openxmlformats.org/officeDocument/2006/relationships/hyperlink" Target="https://www.pepearomas.com/?lang=en" TargetMode="External"/><Relationship Id="rId10" Type="http://schemas.openxmlformats.org/officeDocument/2006/relationships/image" Target="../media/image95.jpeg"/><Relationship Id="rId4" Type="http://schemas.openxmlformats.org/officeDocument/2006/relationships/hyperlink" Target="https://www.linkedin.com/in/susana-ferr%C3%A3o-mendes-757146146/" TargetMode="External"/><Relationship Id="rId9" Type="http://schemas.openxmlformats.org/officeDocument/2006/relationships/image" Target="../media/image94.png"/></Relationships>
</file>

<file path=ppt/slides/_rels/slide38.xml.rels><?xml version="1.0" encoding="UTF-8" standalone="yes"?>
<Relationships xmlns="http://schemas.openxmlformats.org/package/2006/relationships"><Relationship Id="rId3" Type="http://schemas.openxmlformats.org/officeDocument/2006/relationships/hyperlink" Target="https://ramirez.pt/en/company/" TargetMode="External"/><Relationship Id="rId2" Type="http://schemas.openxmlformats.org/officeDocument/2006/relationships/image" Target="../media/image97.jpeg"/><Relationship Id="rId1" Type="http://schemas.openxmlformats.org/officeDocument/2006/relationships/slideLayout" Target="../slideLayouts/slideLayout8.xml"/><Relationship Id="rId4" Type="http://schemas.openxmlformats.org/officeDocument/2006/relationships/image" Target="../media/image98.png"/></Relationships>
</file>

<file path=ppt/slides/_rels/slide39.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hyperlink" Target="https://ramirez.pt/en/company/" TargetMode="External"/><Relationship Id="rId7" Type="http://schemas.openxmlformats.org/officeDocument/2006/relationships/image" Target="../media/image99.jpeg"/><Relationship Id="rId2" Type="http://schemas.openxmlformats.org/officeDocument/2006/relationships/hyperlink" Target="https://www.facebook.com/ramirez1853" TargetMode="External"/><Relationship Id="rId1" Type="http://schemas.openxmlformats.org/officeDocument/2006/relationships/slideLayout" Target="../slideLayouts/slideLayout10.xml"/><Relationship Id="rId6" Type="http://schemas.openxmlformats.org/officeDocument/2006/relationships/hyperlink" Target="https://www.instagram.com/conservasramirez/?hl=pt" TargetMode="External"/><Relationship Id="rId5" Type="http://schemas.openxmlformats.org/officeDocument/2006/relationships/image" Target="../media/image36.svg"/><Relationship Id="rId10" Type="http://schemas.openxmlformats.org/officeDocument/2006/relationships/image" Target="../media/image100.jpeg"/><Relationship Id="rId4" Type="http://schemas.openxmlformats.org/officeDocument/2006/relationships/image" Target="../media/image27.png"/><Relationship Id="rId9" Type="http://schemas.openxmlformats.org/officeDocument/2006/relationships/hyperlink" Target="https://www.linkedin.com/company/ramirez-healthy-eating/" TargetMode="External"/></Relationships>
</file>

<file path=ppt/slides/_rels/slide4.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5.png"/><Relationship Id="rId21" Type="http://schemas.openxmlformats.org/officeDocument/2006/relationships/image" Target="../media/image23.png"/><Relationship Id="rId7" Type="http://schemas.openxmlformats.org/officeDocument/2006/relationships/image" Target="../media/image9.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image" Target="../media/image4.png"/><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7.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7.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6.png"/><Relationship Id="rId9" Type="http://schemas.openxmlformats.org/officeDocument/2006/relationships/image" Target="../media/image11.png"/><Relationship Id="rId14" Type="http://schemas.openxmlformats.org/officeDocument/2006/relationships/image" Target="../media/image16.png"/></Relationships>
</file>

<file path=ppt/slides/_rels/slide40.xml.rels><?xml version="1.0" encoding="UTF-8" standalone="yes"?>
<Relationships xmlns="http://schemas.openxmlformats.org/package/2006/relationships"><Relationship Id="rId3" Type="http://schemas.openxmlformats.org/officeDocument/2006/relationships/hyperlink" Target="https://www.regnumhotels.com/en/" TargetMode="External"/><Relationship Id="rId2" Type="http://schemas.openxmlformats.org/officeDocument/2006/relationships/image" Target="../media/image101.jpeg"/><Relationship Id="rId1" Type="http://schemas.openxmlformats.org/officeDocument/2006/relationships/slideLayout" Target="../slideLayouts/slideLayout8.xml"/><Relationship Id="rId5" Type="http://schemas.openxmlformats.org/officeDocument/2006/relationships/image" Target="../media/image103.png"/><Relationship Id="rId4" Type="http://schemas.openxmlformats.org/officeDocument/2006/relationships/image" Target="../media/image102.png"/></Relationships>
</file>

<file path=ppt/slides/_rels/slide41.xml.rels><?xml version="1.0" encoding="UTF-8" standalone="yes"?>
<Relationships xmlns="http://schemas.openxmlformats.org/package/2006/relationships"><Relationship Id="rId8" Type="http://schemas.openxmlformats.org/officeDocument/2006/relationships/hyperlink" Target="https://www.instagram.com/regnumcarya/" TargetMode="External"/><Relationship Id="rId3" Type="http://schemas.openxmlformats.org/officeDocument/2006/relationships/hyperlink" Target="https://twitter.com/regnumcarya" TargetMode="External"/><Relationship Id="rId7" Type="http://schemas.openxmlformats.org/officeDocument/2006/relationships/image" Target="../media/image36.svg"/><Relationship Id="rId2" Type="http://schemas.openxmlformats.org/officeDocument/2006/relationships/image" Target="../media/image104.jpeg"/><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www.regnumhotels.com/en/" TargetMode="External"/><Relationship Id="rId10" Type="http://schemas.openxmlformats.org/officeDocument/2006/relationships/image" Target="../media/image105.png"/><Relationship Id="rId4" Type="http://schemas.openxmlformats.org/officeDocument/2006/relationships/hyperlink" Target="https://www.facebook.com/regnumcarya" TargetMode="External"/><Relationship Id="rId9" Type="http://schemas.openxmlformats.org/officeDocument/2006/relationships/image" Target="../media/image102.png"/></Relationships>
</file>

<file path=ppt/slides/_rels/slide42.xml.rels><?xml version="1.0" encoding="UTF-8" standalone="yes"?>
<Relationships xmlns="http://schemas.openxmlformats.org/package/2006/relationships"><Relationship Id="rId3" Type="http://schemas.openxmlformats.org/officeDocument/2006/relationships/hyperlink" Target="https://frulact.com/frulact/who-we-are/" TargetMode="External"/><Relationship Id="rId2" Type="http://schemas.openxmlformats.org/officeDocument/2006/relationships/image" Target="../media/image106.jpeg"/><Relationship Id="rId1" Type="http://schemas.openxmlformats.org/officeDocument/2006/relationships/slideLayout" Target="../slideLayouts/slideLayout8.xml"/><Relationship Id="rId5" Type="http://schemas.openxmlformats.org/officeDocument/2006/relationships/image" Target="../media/image108.png"/><Relationship Id="rId4" Type="http://schemas.openxmlformats.org/officeDocument/2006/relationships/image" Target="../media/image107.png"/></Relationships>
</file>

<file path=ppt/slides/_rels/slide43.xml.rels><?xml version="1.0" encoding="UTF-8" standalone="yes"?>
<Relationships xmlns="http://schemas.openxmlformats.org/package/2006/relationships"><Relationship Id="rId8" Type="http://schemas.openxmlformats.org/officeDocument/2006/relationships/image" Target="../media/image109.jpeg"/><Relationship Id="rId3" Type="http://schemas.openxmlformats.org/officeDocument/2006/relationships/hyperlink" Target="https://www.linkedin.com/company/frulact/" TargetMode="External"/><Relationship Id="rId7" Type="http://schemas.openxmlformats.org/officeDocument/2006/relationships/image" Target="../media/image107.png"/><Relationship Id="rId2" Type="http://schemas.openxmlformats.org/officeDocument/2006/relationships/hyperlink" Target="https://www.facebook.com/pages/Frulact/168581619996778" TargetMode="External"/><Relationship Id="rId1" Type="http://schemas.openxmlformats.org/officeDocument/2006/relationships/slideLayout" Target="../slideLayouts/slideLayout10.xml"/><Relationship Id="rId6" Type="http://schemas.openxmlformats.org/officeDocument/2006/relationships/image" Target="../media/image36.svg"/><Relationship Id="rId5" Type="http://schemas.openxmlformats.org/officeDocument/2006/relationships/image" Target="../media/image27.png"/><Relationship Id="rId4" Type="http://schemas.openxmlformats.org/officeDocument/2006/relationships/hyperlink" Target="https://frulact.com/frulact/who-we-are/" TargetMode="External"/><Relationship Id="rId9" Type="http://schemas.openxmlformats.org/officeDocument/2006/relationships/hyperlink" Target="https://www.instagram.com/frulactgroup/"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s://myllarin.fi/vastuullisuus/helsingin-myllyn-vastuullisuusraportti/" TargetMode="External"/><Relationship Id="rId2" Type="http://schemas.openxmlformats.org/officeDocument/2006/relationships/image" Target="../media/image110.jpeg"/><Relationship Id="rId1" Type="http://schemas.openxmlformats.org/officeDocument/2006/relationships/slideLayout" Target="../slideLayouts/slideLayout8.xml"/><Relationship Id="rId5" Type="http://schemas.openxmlformats.org/officeDocument/2006/relationships/image" Target="../media/image111.jpeg"/><Relationship Id="rId4" Type="http://schemas.openxmlformats.org/officeDocument/2006/relationships/image" Target="../media/image48.png"/></Relationships>
</file>

<file path=ppt/slides/_rels/slide45.xml.rels><?xml version="1.0" encoding="UTF-8" standalone="yes"?>
<Relationships xmlns="http://schemas.openxmlformats.org/package/2006/relationships"><Relationship Id="rId8" Type="http://schemas.openxmlformats.org/officeDocument/2006/relationships/hyperlink" Target="https://helsinkimills.fi/" TargetMode="External"/><Relationship Id="rId13" Type="http://schemas.openxmlformats.org/officeDocument/2006/relationships/image" Target="../media/image113.png"/><Relationship Id="rId3" Type="http://schemas.openxmlformats.org/officeDocument/2006/relationships/hyperlink" Target="https://myllarin.fi/vastuullisuus/helsingin-myllyn-vastuullisuusraportti/" TargetMode="External"/><Relationship Id="rId7" Type="http://schemas.openxmlformats.org/officeDocument/2006/relationships/hyperlink" Target="https://www.linkedin.com/company/myllarin/" TargetMode="External"/><Relationship Id="rId12" Type="http://schemas.openxmlformats.org/officeDocument/2006/relationships/hyperlink" Target="https://myllarin.fi/vastuullisuus/" TargetMode="External"/><Relationship Id="rId2" Type="http://schemas.openxmlformats.org/officeDocument/2006/relationships/image" Target="../media/image112.jpeg"/><Relationship Id="rId1" Type="http://schemas.openxmlformats.org/officeDocument/2006/relationships/slideLayout" Target="../slideLayouts/slideLayout8.xml"/><Relationship Id="rId6" Type="http://schemas.openxmlformats.org/officeDocument/2006/relationships/hyperlink" Target="https://www.facebook.com/myllarin" TargetMode="External"/><Relationship Id="rId11" Type="http://schemas.openxmlformats.org/officeDocument/2006/relationships/image" Target="../media/image111.jpeg"/><Relationship Id="rId5" Type="http://schemas.openxmlformats.org/officeDocument/2006/relationships/hyperlink" Target="https://twitter.com/HelsinginMylly" TargetMode="External"/><Relationship Id="rId10" Type="http://schemas.openxmlformats.org/officeDocument/2006/relationships/image" Target="../media/image36.svg"/><Relationship Id="rId4" Type="http://schemas.openxmlformats.org/officeDocument/2006/relationships/image" Target="../media/image48.png"/><Relationship Id="rId9" Type="http://schemas.openxmlformats.org/officeDocument/2006/relationships/image" Target="../media/image27.png"/></Relationships>
</file>

<file path=ppt/slides/_rels/slide46.xml.rels><?xml version="1.0" encoding="UTF-8" standalone="yes"?>
<Relationships xmlns="http://schemas.openxmlformats.org/package/2006/relationships"><Relationship Id="rId3" Type="http://schemas.openxmlformats.org/officeDocument/2006/relationships/hyperlink" Target="https://www.snellmangroup.fi/snellman-konserni/vastullisuus/" TargetMode="External"/><Relationship Id="rId7" Type="http://schemas.openxmlformats.org/officeDocument/2006/relationships/image" Target="../media/image116.png"/><Relationship Id="rId2" Type="http://schemas.openxmlformats.org/officeDocument/2006/relationships/image" Target="../media/image114.png"/><Relationship Id="rId1" Type="http://schemas.openxmlformats.org/officeDocument/2006/relationships/slideLayout" Target="../slideLayouts/slideLayout8.xml"/><Relationship Id="rId6" Type="http://schemas.openxmlformats.org/officeDocument/2006/relationships/image" Target="../media/image115.png"/><Relationship Id="rId5" Type="http://schemas.openxmlformats.org/officeDocument/2006/relationships/hyperlink" Target="https://snellman.fi/fi/" TargetMode="External"/><Relationship Id="rId4" Type="http://schemas.openxmlformats.org/officeDocument/2006/relationships/image" Target="../media/image48.png"/></Relationships>
</file>

<file path=ppt/slides/_rels/slide47.xml.rels><?xml version="1.0" encoding="UTF-8" standalone="yes"?>
<Relationships xmlns="http://schemas.openxmlformats.org/package/2006/relationships"><Relationship Id="rId8" Type="http://schemas.openxmlformats.org/officeDocument/2006/relationships/hyperlink" Target="http://www.facebook.com/HerraSnellman" TargetMode="External"/><Relationship Id="rId13" Type="http://schemas.openxmlformats.org/officeDocument/2006/relationships/image" Target="../media/image119.jpeg"/><Relationship Id="rId3" Type="http://schemas.openxmlformats.org/officeDocument/2006/relationships/image" Target="../media/image117.jpeg"/><Relationship Id="rId7" Type="http://schemas.openxmlformats.org/officeDocument/2006/relationships/hyperlink" Target="https://twitter.com/herrasnellman" TargetMode="External"/><Relationship Id="rId12" Type="http://schemas.openxmlformats.org/officeDocument/2006/relationships/image" Target="../media/image118.png"/><Relationship Id="rId2" Type="http://schemas.openxmlformats.org/officeDocument/2006/relationships/slideLayout" Target="../slideLayouts/slideLayout8.xml"/><Relationship Id="rId1" Type="http://schemas.openxmlformats.org/officeDocument/2006/relationships/video" Target="https://www.youtube.com/embed/NyZtwScUbqw?feature=oembed" TargetMode="External"/><Relationship Id="rId6" Type="http://schemas.openxmlformats.org/officeDocument/2006/relationships/image" Target="../media/image115.png"/><Relationship Id="rId11" Type="http://schemas.openxmlformats.org/officeDocument/2006/relationships/image" Target="../media/image36.svg"/><Relationship Id="rId5" Type="http://schemas.openxmlformats.org/officeDocument/2006/relationships/hyperlink" Target="https://snellman.fi/fi/" TargetMode="External"/><Relationship Id="rId10" Type="http://schemas.openxmlformats.org/officeDocument/2006/relationships/image" Target="../media/image27.png"/><Relationship Id="rId4" Type="http://schemas.openxmlformats.org/officeDocument/2006/relationships/image" Target="../media/image48.png"/><Relationship Id="rId9" Type="http://schemas.openxmlformats.org/officeDocument/2006/relationships/hyperlink" Target="https://www.linkedin.com/company/oy-snellman-ab/" TargetMode="External"/><Relationship Id="rId14" Type="http://schemas.openxmlformats.org/officeDocument/2006/relationships/hyperlink" Target="https://www.youtube.com/watch?v=NyZtwScUbqw"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www.valio.com/carbon-footprint-2035/" TargetMode="External"/><Relationship Id="rId3" Type="http://schemas.openxmlformats.org/officeDocument/2006/relationships/hyperlink" Target="https://www.valio.com/we-are-valio/exports/" TargetMode="External"/><Relationship Id="rId7" Type="http://schemas.openxmlformats.org/officeDocument/2006/relationships/hyperlink" Target="https://www.valio.com/sustainability/responsible-leadership/" TargetMode="External"/><Relationship Id="rId12" Type="http://schemas.openxmlformats.org/officeDocument/2006/relationships/image" Target="../media/image48.png"/><Relationship Id="rId2" Type="http://schemas.openxmlformats.org/officeDocument/2006/relationships/hyperlink" Target="https://www.valio.com/we-are-valio/farmer-owned/" TargetMode="External"/><Relationship Id="rId1" Type="http://schemas.openxmlformats.org/officeDocument/2006/relationships/slideLayout" Target="../slideLayouts/slideLayout8.xml"/><Relationship Id="rId6" Type="http://schemas.openxmlformats.org/officeDocument/2006/relationships/hyperlink" Target="https://www.valio.com/sustainability/" TargetMode="External"/><Relationship Id="rId11" Type="http://schemas.openxmlformats.org/officeDocument/2006/relationships/image" Target="../media/image121.jpeg"/><Relationship Id="rId5" Type="http://schemas.openxmlformats.org/officeDocument/2006/relationships/hyperlink" Target="https://www.valio.com/sustainability/promote-wellbeing/" TargetMode="External"/><Relationship Id="rId10" Type="http://schemas.openxmlformats.org/officeDocument/2006/relationships/image" Target="../media/image120.png"/><Relationship Id="rId4" Type="http://schemas.openxmlformats.org/officeDocument/2006/relationships/hyperlink" Target="https://www.valio.com/we-are-valio/history/" TargetMode="External"/><Relationship Id="rId9" Type="http://schemas.openxmlformats.org/officeDocument/2006/relationships/hyperlink" Target="http://www.valio.fi/" TargetMode="External"/></Relationships>
</file>

<file path=ppt/slides/_rels/slide49.xml.rels><?xml version="1.0" encoding="UTF-8" standalone="yes"?>
<Relationships xmlns="http://schemas.openxmlformats.org/package/2006/relationships"><Relationship Id="rId8" Type="http://schemas.openxmlformats.org/officeDocument/2006/relationships/image" Target="../media/image123.png"/><Relationship Id="rId13" Type="http://schemas.openxmlformats.org/officeDocument/2006/relationships/image" Target="../media/image124.png"/><Relationship Id="rId18" Type="http://schemas.openxmlformats.org/officeDocument/2006/relationships/image" Target="../media/image125.png"/><Relationship Id="rId3" Type="http://schemas.openxmlformats.org/officeDocument/2006/relationships/hyperlink" Target="https://twitter.com/ValioFi" TargetMode="External"/><Relationship Id="rId7" Type="http://schemas.openxmlformats.org/officeDocument/2006/relationships/image" Target="../media/image28.svg"/><Relationship Id="rId12" Type="http://schemas.openxmlformats.org/officeDocument/2006/relationships/hyperlink" Target="https://www.valio.com/sustainability/reports-and-financial-statements/" TargetMode="External"/><Relationship Id="rId17" Type="http://schemas.openxmlformats.org/officeDocument/2006/relationships/hyperlink" Target="https://www.instagram.com/valiofi/" TargetMode="External"/><Relationship Id="rId2" Type="http://schemas.openxmlformats.org/officeDocument/2006/relationships/image" Target="../media/image122.jpeg"/><Relationship Id="rId16" Type="http://schemas.openxmlformats.org/officeDocument/2006/relationships/hyperlink" Target="https://www.valio.com/carbon-footprint-2035/" TargetMode="External"/><Relationship Id="rId1" Type="http://schemas.openxmlformats.org/officeDocument/2006/relationships/slideLayout" Target="../slideLayouts/slideLayout10.xml"/><Relationship Id="rId6" Type="http://schemas.openxmlformats.org/officeDocument/2006/relationships/image" Target="../media/image27.png"/><Relationship Id="rId11" Type="http://schemas.openxmlformats.org/officeDocument/2006/relationships/hyperlink" Target="https://www.valio.com/sustainability/transparent-sourcing/" TargetMode="External"/><Relationship Id="rId5" Type="http://schemas.openxmlformats.org/officeDocument/2006/relationships/hyperlink" Target="http://www.valio.fi/" TargetMode="External"/><Relationship Id="rId15" Type="http://schemas.openxmlformats.org/officeDocument/2006/relationships/image" Target="../media/image48.png"/><Relationship Id="rId10" Type="http://schemas.openxmlformats.org/officeDocument/2006/relationships/hyperlink" Target="https://www.valio.com/sustainability/sustainability-in-production/" TargetMode="External"/><Relationship Id="rId4" Type="http://schemas.openxmlformats.org/officeDocument/2006/relationships/hyperlink" Target="https://www.facebook.com/valio/?brand_redir=493464655570" TargetMode="External"/><Relationship Id="rId9" Type="http://schemas.openxmlformats.org/officeDocument/2006/relationships/hyperlink" Target="https://www.valio.com/sustainability/animal-welfare/" TargetMode="External"/><Relationship Id="rId14" Type="http://schemas.openxmlformats.org/officeDocument/2006/relationships/image" Target="../media/image12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8" Type="http://schemas.openxmlformats.org/officeDocument/2006/relationships/hyperlink" Target="https://www.facebook.com/Loamgalway" TargetMode="External"/><Relationship Id="rId13" Type="http://schemas.openxmlformats.org/officeDocument/2006/relationships/hyperlink" Target="https://www.instagram.com/loam_galway/" TargetMode="External"/><Relationship Id="rId3" Type="http://schemas.openxmlformats.org/officeDocument/2006/relationships/hyperlink" Target="http://www.leafandroot.org/" TargetMode="External"/><Relationship Id="rId7" Type="http://schemas.openxmlformats.org/officeDocument/2006/relationships/hyperlink" Target="https://twitter.com/GalwayLoam" TargetMode="External"/><Relationship Id="rId12" Type="http://schemas.openxmlformats.org/officeDocument/2006/relationships/image" Target="../media/image26.emf"/><Relationship Id="rId2" Type="http://schemas.openxmlformats.org/officeDocument/2006/relationships/hyperlink" Target="https://loamgalway.com/" TargetMode="External"/><Relationship Id="rId1" Type="http://schemas.openxmlformats.org/officeDocument/2006/relationships/slideLayout" Target="../slideLayouts/slideLayout8.xml"/><Relationship Id="rId6" Type="http://schemas.openxmlformats.org/officeDocument/2006/relationships/image" Target="../media/image126.png"/><Relationship Id="rId11" Type="http://schemas.openxmlformats.org/officeDocument/2006/relationships/image" Target="../media/image127.jpeg"/><Relationship Id="rId5" Type="http://schemas.openxmlformats.org/officeDocument/2006/relationships/hyperlink" Target="https://loamgalway.com/loam-shortlisted-for-food-made-good-business-of-the-year-award/" TargetMode="External"/><Relationship Id="rId10" Type="http://schemas.openxmlformats.org/officeDocument/2006/relationships/image" Target="../media/image36.svg"/><Relationship Id="rId4" Type="http://schemas.openxmlformats.org/officeDocument/2006/relationships/hyperlink" Target="http://loamgalway.com/sunday-times-waste-not-setting-a-standard-for-sustainable-practices/" TargetMode="External"/><Relationship Id="rId9" Type="http://schemas.openxmlformats.org/officeDocument/2006/relationships/image" Target="../media/image27.png"/></Relationships>
</file>

<file path=ppt/slides/_rels/slide51.xml.rels><?xml version="1.0" encoding="UTF-8" standalone="yes"?>
<Relationships xmlns="http://schemas.openxmlformats.org/package/2006/relationships"><Relationship Id="rId3" Type="http://schemas.openxmlformats.org/officeDocument/2006/relationships/image" Target="../media/image128.png"/><Relationship Id="rId7" Type="http://schemas.openxmlformats.org/officeDocument/2006/relationships/image" Target="../media/image126.png"/><Relationship Id="rId2" Type="http://schemas.openxmlformats.org/officeDocument/2006/relationships/slideLayout" Target="../slideLayouts/slideLayout9.xml"/><Relationship Id="rId1" Type="http://schemas.openxmlformats.org/officeDocument/2006/relationships/video" Target="https://www.youtube.com/embed/x6_Izo-_TsQ?feature=oembed" TargetMode="External"/><Relationship Id="rId6" Type="http://schemas.openxmlformats.org/officeDocument/2006/relationships/hyperlink" Target="https://loamgalway.com/" TargetMode="External"/><Relationship Id="rId5" Type="http://schemas.openxmlformats.org/officeDocument/2006/relationships/hyperlink" Target="https://www.youtube.com/watch?v=x6_Izo-_TsQ" TargetMode="External"/><Relationship Id="rId4" Type="http://schemas.openxmlformats.org/officeDocument/2006/relationships/image" Target="../media/image129.jpeg"/></Relationships>
</file>

<file path=ppt/slides/_rels/slide52.xml.rels><?xml version="1.0" encoding="UTF-8" standalone="yes"?>
<Relationships xmlns="http://schemas.openxmlformats.org/package/2006/relationships"><Relationship Id="rId8" Type="http://schemas.openxmlformats.org/officeDocument/2006/relationships/hyperlink" Target="https://www.meiranova.fi/fileadmin/user_upload/MeiraNova_vastuullisuuskatsaus_2022_2_EN.pdf" TargetMode="External"/><Relationship Id="rId13" Type="http://schemas.openxmlformats.org/officeDocument/2006/relationships/hyperlink" Target="https://www.meiranova.fi/fileadmin/user_upload/MN_Soijalinjaus_FI.pdf" TargetMode="External"/><Relationship Id="rId3" Type="http://schemas.openxmlformats.org/officeDocument/2006/relationships/hyperlink" Target="https://www.meiranova.fi/fileadmin/user_upload/Laatuvaatimukset_teolliset_elintarvikkeet.pdf" TargetMode="External"/><Relationship Id="rId7" Type="http://schemas.openxmlformats.org/officeDocument/2006/relationships/hyperlink" Target="https://www.meiranova.fi/meira-nova/vastuullisuus" TargetMode="External"/><Relationship Id="rId12" Type="http://schemas.openxmlformats.org/officeDocument/2006/relationships/hyperlink" Target="https://www.meiranova.fi/fileadmin/user_upload/MN_metsaekatolinjaus__puu_ja_paperi__FI.pdf" TargetMode="External"/><Relationship Id="rId2" Type="http://schemas.openxmlformats.org/officeDocument/2006/relationships/image" Target="../media/image130.jpeg"/><Relationship Id="rId16" Type="http://schemas.openxmlformats.org/officeDocument/2006/relationships/image" Target="../media/image86.png"/><Relationship Id="rId1" Type="http://schemas.openxmlformats.org/officeDocument/2006/relationships/slideLayout" Target="../slideLayouts/slideLayout8.xml"/><Relationship Id="rId6" Type="http://schemas.openxmlformats.org/officeDocument/2006/relationships/hyperlink" Target="https://www.meiranova.fi/fileadmin/user_upload/Laatuvaatimukset_paeivittaeiskaeyttoetavarat.pdf" TargetMode="External"/><Relationship Id="rId11" Type="http://schemas.openxmlformats.org/officeDocument/2006/relationships/hyperlink" Target="https://www.meiranova.fi/fileadmin/user_upload/MN_Metsaekatolinjaus__naudanliha__FI.pdf" TargetMode="External"/><Relationship Id="rId5" Type="http://schemas.openxmlformats.org/officeDocument/2006/relationships/hyperlink" Target="https://www.meiranova.fi/fileadmin/user_upload/Laatuvaatimukset_kaeyttoetavarat.pdf" TargetMode="External"/><Relationship Id="rId15" Type="http://schemas.openxmlformats.org/officeDocument/2006/relationships/hyperlink" Target="http://www.meiranova.fi/" TargetMode="External"/><Relationship Id="rId10" Type="http://schemas.openxmlformats.org/officeDocument/2006/relationships/hyperlink" Target="https://www.meiranova.fi/fileadmin/user_upload/MN_Kahvi_ja_tee_-linjaus_FI.pdf" TargetMode="External"/><Relationship Id="rId4" Type="http://schemas.openxmlformats.org/officeDocument/2006/relationships/hyperlink" Target="https://www.meiranova.fi/fileadmin/user_upload/Laatuvaatimukset_tuoretuotteet_ja_pakasteet.pdf" TargetMode="External"/><Relationship Id="rId9" Type="http://schemas.openxmlformats.org/officeDocument/2006/relationships/hyperlink" Target="https://www.meiranova.fi/fileadmin/user_upload/MN_Elaeinten_hyvinvointilinjaus_FI.pdf" TargetMode="External"/><Relationship Id="rId14" Type="http://schemas.openxmlformats.org/officeDocument/2006/relationships/image" Target="../media/image48.png"/></Relationships>
</file>

<file path=ppt/slides/_rels/slide53.xml.rels><?xml version="1.0" encoding="UTF-8" standalone="yes"?>
<Relationships xmlns="http://schemas.openxmlformats.org/package/2006/relationships"><Relationship Id="rId8" Type="http://schemas.openxmlformats.org/officeDocument/2006/relationships/hyperlink" Target="https://www.linkedin.com/company/meira-nova-oy" TargetMode="External"/><Relationship Id="rId13" Type="http://schemas.openxmlformats.org/officeDocument/2006/relationships/image" Target="../media/image48.png"/><Relationship Id="rId3" Type="http://schemas.openxmlformats.org/officeDocument/2006/relationships/hyperlink" Target="https://www.meiranova.fi/fileadmin/user_upload/viiteasiakirjat.amforiBSCI_references_FI.pdf" TargetMode="External"/><Relationship Id="rId7" Type="http://schemas.openxmlformats.org/officeDocument/2006/relationships/hyperlink" Target="https://www.facebook.com/meiranovaoy/" TargetMode="External"/><Relationship Id="rId12" Type="http://schemas.openxmlformats.org/officeDocument/2006/relationships/image" Target="../media/image86.png"/><Relationship Id="rId2" Type="http://schemas.openxmlformats.org/officeDocument/2006/relationships/image" Target="../media/image131.jpeg"/><Relationship Id="rId1" Type="http://schemas.openxmlformats.org/officeDocument/2006/relationships/slideLayout" Target="../slideLayouts/slideLayout8.xml"/><Relationship Id="rId6" Type="http://schemas.openxmlformats.org/officeDocument/2006/relationships/hyperlink" Target="https://twitter.com/meira_nova/" TargetMode="External"/><Relationship Id="rId11" Type="http://schemas.openxmlformats.org/officeDocument/2006/relationships/image" Target="../media/image36.svg"/><Relationship Id="rId5" Type="http://schemas.openxmlformats.org/officeDocument/2006/relationships/hyperlink" Target="https://www.meiranova.fi/fileadmin/user_upload/sanasto.amforiBSCI_glossary_FI.pdf%22%20%20HYPERLINK%20%22https:/www.amfori.org/sites/default/files/amfori%20-%2026.11%20-%20Country%20Risk%20Classification%202022_0.pdf" TargetMode="External"/><Relationship Id="rId15" Type="http://schemas.openxmlformats.org/officeDocument/2006/relationships/hyperlink" Target="https://www.meiranova.fi/fileadmin/user_upload/MeiraNova_vastuullisuuskatsaus_2022_2_EN.pdf" TargetMode="External"/><Relationship Id="rId10" Type="http://schemas.openxmlformats.org/officeDocument/2006/relationships/image" Target="../media/image27.png"/><Relationship Id="rId4" Type="http://schemas.openxmlformats.org/officeDocument/2006/relationships/hyperlink" Target="https://www.meiranova.fi/fileadmin/user_upload/viiteasiakirjat.amforiBSCI_references_FI.pdf%22%20%20HYPERLINK%20%22https:/www.meiranova.fi/fileadmin/user_upload/sanasto.amforiBSCI_glossary_FI.pdf" TargetMode="External"/><Relationship Id="rId9" Type="http://schemas.openxmlformats.org/officeDocument/2006/relationships/hyperlink" Target="http://www.meiranova.fi/" TargetMode="External"/><Relationship Id="rId14" Type="http://schemas.openxmlformats.org/officeDocument/2006/relationships/image" Target="../media/image132.png"/></Relationships>
</file>

<file path=ppt/slides/_rels/slide54.xml.rels><?xml version="1.0" encoding="UTF-8" standalone="yes"?>
<Relationships xmlns="http://schemas.openxmlformats.org/package/2006/relationships"><Relationship Id="rId8" Type="http://schemas.openxmlformats.org/officeDocument/2006/relationships/image" Target="../media/image135.png"/><Relationship Id="rId3" Type="http://schemas.openxmlformats.org/officeDocument/2006/relationships/hyperlink" Target="https://twitter.com/EthicalFoodEnt1" TargetMode="External"/><Relationship Id="rId7" Type="http://schemas.openxmlformats.org/officeDocument/2006/relationships/image" Target="../media/image134.svg"/><Relationship Id="rId2" Type="http://schemas.openxmlformats.org/officeDocument/2006/relationships/hyperlink" Target="http://www.ethical-food.eu/" TargetMode="External"/><Relationship Id="rId1" Type="http://schemas.openxmlformats.org/officeDocument/2006/relationships/slideLayout" Target="../slideLayouts/slideLayout23.xml"/><Relationship Id="rId6" Type="http://schemas.openxmlformats.org/officeDocument/2006/relationships/image" Target="../media/image133.png"/><Relationship Id="rId5" Type="http://schemas.openxmlformats.org/officeDocument/2006/relationships/hyperlink" Target="https://ethical-food.eu/" TargetMode="External"/><Relationship Id="rId4" Type="http://schemas.openxmlformats.org/officeDocument/2006/relationships/hyperlink" Target="https://www.facebook.com/efe.erasmus.project/" TargetMode="External"/><Relationship Id="rId9" Type="http://schemas.openxmlformats.org/officeDocument/2006/relationships/image" Target="../media/image136.png"/></Relationships>
</file>

<file path=ppt/slides/_rels/slide6.xml.rels><?xml version="1.0" encoding="UTF-8" standalone="yes"?>
<Relationships xmlns="http://schemas.openxmlformats.org/package/2006/relationships"><Relationship Id="rId3" Type="http://schemas.openxmlformats.org/officeDocument/2006/relationships/hyperlink" Target="https://www.emerald.com/insight/content/doi/10.1108/14626001211223919/full/html" TargetMode="External"/><Relationship Id="rId2" Type="http://schemas.openxmlformats.org/officeDocument/2006/relationships/image" Target="../media/image24.jpeg"/><Relationship Id="rId1" Type="http://schemas.openxmlformats.org/officeDocument/2006/relationships/slideLayout" Target="../slideLayouts/slideLayout6.xml"/><Relationship Id="rId4" Type="http://schemas.openxmlformats.org/officeDocument/2006/relationships/hyperlink" Target="https://economicsnetwork.ac.uk/handbook/casestudies/"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slide" Target="slide22.xml"/><Relationship Id="rId13" Type="http://schemas.openxmlformats.org/officeDocument/2006/relationships/slide" Target="slide32.xml"/><Relationship Id="rId18" Type="http://schemas.openxmlformats.org/officeDocument/2006/relationships/slide" Target="slide42.xml"/><Relationship Id="rId3" Type="http://schemas.openxmlformats.org/officeDocument/2006/relationships/slide" Target="slide12.xml"/><Relationship Id="rId21" Type="http://schemas.openxmlformats.org/officeDocument/2006/relationships/slide" Target="slide48.xml"/><Relationship Id="rId7" Type="http://schemas.openxmlformats.org/officeDocument/2006/relationships/slide" Target="slide20.xml"/><Relationship Id="rId12" Type="http://schemas.openxmlformats.org/officeDocument/2006/relationships/slide" Target="slide30.xml"/><Relationship Id="rId17" Type="http://schemas.openxmlformats.org/officeDocument/2006/relationships/slide" Target="slide40.xml"/><Relationship Id="rId2" Type="http://schemas.openxmlformats.org/officeDocument/2006/relationships/slide" Target="slide10.xml"/><Relationship Id="rId16" Type="http://schemas.openxmlformats.org/officeDocument/2006/relationships/slide" Target="slide38.xml"/><Relationship Id="rId20" Type="http://schemas.openxmlformats.org/officeDocument/2006/relationships/slide" Target="slide46.xml"/><Relationship Id="rId1" Type="http://schemas.openxmlformats.org/officeDocument/2006/relationships/slideLayout" Target="../slideLayouts/slideLayout11.xml"/><Relationship Id="rId6" Type="http://schemas.openxmlformats.org/officeDocument/2006/relationships/slide" Target="slide18.xml"/><Relationship Id="rId11" Type="http://schemas.openxmlformats.org/officeDocument/2006/relationships/slide" Target="slide28.xml"/><Relationship Id="rId5" Type="http://schemas.openxmlformats.org/officeDocument/2006/relationships/slide" Target="slide16.xml"/><Relationship Id="rId15" Type="http://schemas.openxmlformats.org/officeDocument/2006/relationships/slide" Target="slide36.xml"/><Relationship Id="rId23" Type="http://schemas.openxmlformats.org/officeDocument/2006/relationships/slide" Target="slide52.xml"/><Relationship Id="rId10" Type="http://schemas.openxmlformats.org/officeDocument/2006/relationships/slide" Target="slide26.xml"/><Relationship Id="rId19" Type="http://schemas.openxmlformats.org/officeDocument/2006/relationships/slide" Target="slide44.xml"/><Relationship Id="rId4" Type="http://schemas.openxmlformats.org/officeDocument/2006/relationships/slide" Target="slide14.xml"/><Relationship Id="rId9" Type="http://schemas.openxmlformats.org/officeDocument/2006/relationships/slide" Target="slide24.xml"/><Relationship Id="rId14" Type="http://schemas.openxmlformats.org/officeDocument/2006/relationships/slide" Target="slide34.xml"/><Relationship Id="rId22" Type="http://schemas.openxmlformats.org/officeDocument/2006/relationships/slide" Target="slide5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1874939D-3FDD-F34E-A18B-91E293E6A491}"/>
              </a:ext>
            </a:extLst>
          </p:cNvPr>
          <p:cNvSpPr>
            <a:spLocks noGrp="1"/>
          </p:cNvSpPr>
          <p:nvPr>
            <p:ph type="body" sz="quarter" idx="16"/>
          </p:nvPr>
        </p:nvSpPr>
        <p:spPr>
          <a:xfrm>
            <a:off x="3261956" y="3965864"/>
            <a:ext cx="3932123" cy="1224685"/>
          </a:xfrm>
        </p:spPr>
        <p:txBody>
          <a:bodyPr/>
          <a:lstStyle/>
          <a:p>
            <a:pPr algn="l" rtl="0"/>
            <a:r>
              <a:rPr lang="en-US" b="0"/>
              <a:t>Eettinen elintarvikeyrittäjyys</a:t>
            </a:r>
          </a:p>
        </p:txBody>
      </p:sp>
      <p:sp>
        <p:nvSpPr>
          <p:cNvPr id="5" name="Text Placeholder 4">
            <a:extLst>
              <a:ext uri="{FF2B5EF4-FFF2-40B4-BE49-F238E27FC236}">
                <a16:creationId xmlns:a16="http://schemas.microsoft.com/office/drawing/2014/main" id="{1BAA3C84-8013-9542-A6E4-B12B8081D544}"/>
              </a:ext>
            </a:extLst>
          </p:cNvPr>
          <p:cNvSpPr>
            <a:spLocks noGrp="1"/>
          </p:cNvSpPr>
          <p:nvPr>
            <p:ph type="body" sz="quarter" idx="17"/>
          </p:nvPr>
        </p:nvSpPr>
        <p:spPr/>
        <p:txBody>
          <a:bodyPr/>
          <a:lstStyle/>
          <a:p>
            <a:pPr algn="l" rtl="0"/>
            <a:r>
              <a:rPr lang="en-US" b="1" dirty="0" err="1"/>
              <a:t>Julkaistu</a:t>
            </a:r>
            <a:r>
              <a:rPr lang="en-US" b="1" dirty="0"/>
              <a:t>: 2023</a:t>
            </a:r>
            <a:endParaRPr lang="en-US" dirty="0"/>
          </a:p>
        </p:txBody>
      </p:sp>
      <p:sp>
        <p:nvSpPr>
          <p:cNvPr id="2" name="Text Placeholder 2">
            <a:extLst>
              <a:ext uri="{FF2B5EF4-FFF2-40B4-BE49-F238E27FC236}">
                <a16:creationId xmlns:a16="http://schemas.microsoft.com/office/drawing/2014/main" id="{7A273263-EB6F-22D2-2E90-C08587C04A67}"/>
              </a:ext>
            </a:extLst>
          </p:cNvPr>
          <p:cNvSpPr txBox="1">
            <a:spLocks/>
          </p:cNvSpPr>
          <p:nvPr/>
        </p:nvSpPr>
        <p:spPr>
          <a:xfrm>
            <a:off x="3261956" y="5147884"/>
            <a:ext cx="2930148" cy="2002900"/>
          </a:xfrm>
          <a:prstGeom prst="rect">
            <a:avLst/>
          </a:prstGeom>
        </p:spPr>
        <p:txBody>
          <a:bodyP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lgn="l" rtl="0">
              <a:buNone/>
            </a:pPr>
            <a:r>
              <a:rPr lang="en-US" sz="3600" b="1">
                <a:solidFill>
                  <a:schemeClr val="tx1"/>
                </a:solidFill>
              </a:rPr>
              <a:t>Hyvien käytäntöjen kokoelma</a:t>
            </a:r>
          </a:p>
        </p:txBody>
      </p:sp>
      <p:sp>
        <p:nvSpPr>
          <p:cNvPr id="8" name="Rectangle 7">
            <a:extLst>
              <a:ext uri="{FF2B5EF4-FFF2-40B4-BE49-F238E27FC236}">
                <a16:creationId xmlns:a16="http://schemas.microsoft.com/office/drawing/2014/main" id="{C3ECA9D0-CA07-665E-5A12-CD9140842830}"/>
              </a:ext>
            </a:extLst>
          </p:cNvPr>
          <p:cNvSpPr/>
          <p:nvPr/>
        </p:nvSpPr>
        <p:spPr>
          <a:xfrm>
            <a:off x="464235" y="10022844"/>
            <a:ext cx="5528602" cy="307777"/>
          </a:xfrm>
          <a:prstGeom prst="rect">
            <a:avLst/>
          </a:prstGeom>
        </p:spPr>
        <p:txBody>
          <a:bodyPr wrap="square">
            <a:spAutoFit/>
          </a:bodyPr>
          <a:lstStyle/>
          <a:p>
            <a:pPr marL="0" marR="0" indent="0" algn="l"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Euroopan komission tuki tämän julkaisun tuotannolle ei tarkoita sellaisen sisällön hyväksymistä, joka kuvastaa vain tekijöiden näkemyksiä, eikä komissiota voida pitää vastuullisena julkaisun sisältämien tietojen mahdollisesta käytöstä.</a:t>
            </a:r>
          </a:p>
        </p:txBody>
      </p:sp>
      <p:pic>
        <p:nvPicPr>
          <p:cNvPr id="3" name="Picture 5" descr="Fresh mandarins in bowl">
            <a:extLst>
              <a:ext uri="{FF2B5EF4-FFF2-40B4-BE49-F238E27FC236}">
                <a16:creationId xmlns:a16="http://schemas.microsoft.com/office/drawing/2014/main" id="{73485DFA-2A66-971D-2B43-36EE2EA7EB95}"/>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3542641"/>
            <a:ext cx="2906637" cy="4460801"/>
          </a:xfrm>
          <a:prstGeom prst="rect">
            <a:avLst/>
          </a:prstGeom>
        </p:spPr>
      </p:pic>
    </p:spTree>
    <p:extLst>
      <p:ext uri="{BB962C8B-B14F-4D97-AF65-F5344CB8AC3E}">
        <p14:creationId xmlns:p14="http://schemas.microsoft.com/office/powerpoint/2010/main" val="21512564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98589" y="2414291"/>
            <a:ext cx="3220511" cy="647699"/>
          </a:xfrm>
          <a:solidFill>
            <a:srgbClr val="F1A0C2"/>
          </a:solidFill>
        </p:spPr>
        <p:txBody>
          <a:bodyPr anchor="ct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Kestävä</a:t>
            </a:r>
            <a:r>
              <a:rPr lang="en-US" sz="1500" i="0" dirty="0">
                <a:solidFill>
                  <a:schemeClr val="bg1"/>
                </a:solidFill>
              </a:rPr>
              <a:t> </a:t>
            </a:r>
            <a:r>
              <a:rPr lang="en-US" sz="1500" i="0" dirty="0" err="1">
                <a:solidFill>
                  <a:schemeClr val="bg1"/>
                </a:solidFill>
              </a:rPr>
              <a:t>ruoka</a:t>
            </a:r>
            <a:r>
              <a:rPr lang="en-US" sz="1500" i="0" dirty="0">
                <a:solidFill>
                  <a:schemeClr val="bg1"/>
                </a:solidFill>
              </a:rPr>
              <a:t> &amp; </a:t>
            </a:r>
            <a:r>
              <a:rPr lang="en-US" sz="1500" i="0" dirty="0" err="1">
                <a:solidFill>
                  <a:schemeClr val="bg1"/>
                </a:solidFill>
              </a:rPr>
              <a:t>Jätteen</a:t>
            </a:r>
            <a:r>
              <a:rPr lang="en-US" sz="1500" i="0" dirty="0">
                <a:solidFill>
                  <a:schemeClr val="bg1"/>
                </a:solidFill>
              </a:rPr>
              <a:t> </a:t>
            </a:r>
            <a:r>
              <a:rPr lang="en-US" sz="1500" i="0" dirty="0" err="1">
                <a:solidFill>
                  <a:schemeClr val="bg1"/>
                </a:solidFill>
              </a:rPr>
              <a:t>vähentäminen</a:t>
            </a:r>
            <a:endParaRPr lang="en-US" sz="1500" i="0" dirty="0">
              <a:solidFill>
                <a:schemeClr val="bg1"/>
              </a:solidFill>
            </a:endParaRP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442615"/>
            <a:ext cx="6814158" cy="5975396"/>
          </a:xfrm>
        </p:spPr>
        <p:txBody>
          <a:bodyPr/>
          <a:lstStyle/>
          <a:p>
            <a:pPr rtl="0"/>
            <a:r>
              <a:rPr lang="fi-FI" sz="1400" b="1" dirty="0">
                <a:solidFill>
                  <a:schemeClr val="tx1"/>
                </a:solidFill>
              </a:rPr>
              <a:t>Miksi se on hyvä käytäntö?</a:t>
            </a:r>
          </a:p>
          <a:p>
            <a:pPr rtl="0"/>
            <a:r>
              <a:rPr lang="fi-FI" dirty="0">
                <a:solidFill>
                  <a:schemeClr val="tx1"/>
                </a:solidFill>
              </a:rPr>
              <a:t>BiaSol on perheomisteinen ruoka-alan start-up -yritys, jonka kehittää kestävämpiä ja ravitsevampia ruokia. He välittävät ympäristöstämme ja ihmisistä ja pyrkivät valmistamaan erittäin ravitsevia, jätteettömiä elintarvikkeita, jotka ovat helposti saatavilla Irlannissa. He taistelevat tyypillisiä prosessoituja elintarvikkeita ja niiden alhaista ravintoarvoa vastaan. He ovat uudelleen käyttäneet panimoiden jyviä tehdäkseen "herkullisen maltaisen mestariaineksen". Jokainen BiaSol-tuote on suunniteltu auttamaan tekemään parempia ruokavalintoja yksinkertaisimmalla mahdollisella tavalla. Sen lisäksi, että heidän tuotteensa ovat hyviä, ne myös maistuvat hyvältä. BiaSol on sitoutunut rakentamaan jätteetöntä maailmaa innovatiivisilla ruokajätteen ratkaisuilla, jotka tukevat myös paikallisia yrityksiä.</a:t>
            </a:r>
          </a:p>
          <a:p>
            <a:pPr rtl="0"/>
            <a:endParaRPr lang="en-US" dirty="0">
              <a:solidFill>
                <a:schemeClr val="tx1"/>
              </a:solidFill>
            </a:endParaRPr>
          </a:p>
          <a:p>
            <a:pPr rtl="0"/>
            <a:endParaRPr lang="fi-FI" dirty="0">
              <a:solidFill>
                <a:schemeClr val="tx1"/>
              </a:solidFill>
              <a:highlight>
                <a:srgbClr val="FFFF00"/>
              </a:highlight>
            </a:endParaRPr>
          </a:p>
          <a:p>
            <a:pPr rtl="0"/>
            <a:r>
              <a:rPr lang="fi-FI" sz="1400" b="1" dirty="0">
                <a:solidFill>
                  <a:schemeClr val="tx1"/>
                </a:solidFill>
              </a:rPr>
              <a:t>Tietoa</a:t>
            </a:r>
            <a:endParaRPr lang="fi-FI" sz="1200" b="1" dirty="0">
              <a:solidFill>
                <a:schemeClr val="tx1"/>
              </a:solidFill>
            </a:endParaRPr>
          </a:p>
          <a:p>
            <a:pPr rtl="0"/>
            <a:r>
              <a:rPr lang="fi-FI" dirty="0">
                <a:solidFill>
                  <a:schemeClr val="tx1"/>
                </a:solidFill>
              </a:rPr>
              <a:t>Bia Solin perustivat vuonna 2020 sisar- ja veljestiimi Niamh &amp; Ruairi, kun he tajusivat, että ruokajätteen uudelleenkäyttö oli varteenotettava tapa olla kestävämpi ja luoda terveellisiä ruokatuotteita. Käsityöpanimon nopea kasvu Irlannissa johti heidät ensimmäiseen ainesosaan: panimoiden käytettyihin jyviin.</a:t>
            </a:r>
          </a:p>
          <a:p>
            <a:pPr rtl="0"/>
            <a:r>
              <a:rPr lang="fi-FI" dirty="0">
                <a:solidFill>
                  <a:schemeClr val="tx1"/>
                </a:solidFill>
              </a:rPr>
              <a:t>Paljon on muuttunut sen jälkeen, kun he aloittivat matkansa. Ensinnäkin he ovat parannelleet tuotevalikoimaansa ja investoineet suurempiin tiloihin sekä resursseihin liiketoiminnan kasvattamiseksi. Yksi asia, joka ei tule koskaan muuttumaan – heidän sitoutumisensa yksinkertaisiin, ravitseviin tuotteisiin, jotka ovat hyviä terveydelle ja planeetallemme. Tulevaisuudessa he aikovat kehittää paljon enemmän terveellisiä elintarvikkeita, jotka keskittyvät minimoimaan jätettä samalla, kun se tarjoaa ravintoarvoa.</a:t>
            </a:r>
          </a:p>
          <a:p>
            <a:pPr rtl="0"/>
            <a:r>
              <a:rPr lang="en-US" sz="1400" b="1" dirty="0" err="1">
                <a:solidFill>
                  <a:schemeClr val="tx1"/>
                </a:solidFill>
              </a:rPr>
              <a:t>Eettinen</a:t>
            </a:r>
            <a:endParaRPr lang="en-US" sz="1400" b="1" dirty="0">
              <a:solidFill>
                <a:schemeClr val="tx1"/>
              </a:solidFill>
            </a:endParaRPr>
          </a:p>
          <a:p>
            <a:pPr rtl="0"/>
            <a:r>
              <a:rPr lang="fi-FI" dirty="0">
                <a:solidFill>
                  <a:schemeClr val="tx1"/>
                </a:solidFill>
              </a:rPr>
              <a:t>BiaSol uskoo positiiviseen muutokseen kasvaessaan, ja he tietävät, kuinka tärkeää on olla sekä eettinen että vaikuttava. He yrittävät hitaasti luoda parempaa tapaa tuottaa ruokaa ja lisätä tietoisuutta. He eivät tavoittele jätteetöntä ruokahävikkiä vain liiketoiminnassaan, vaan luovat myös ruokahävikkiyhteisön. Heitä tukee joukko upeita Irlannin itsenäisesti omistamia käsityöpanimoita, joilla kaikilla on sama visio – kuinka voimme vähentää jätettä ja rakentaa kiertoruokajärjestelmiä?</a:t>
            </a:r>
          </a:p>
          <a:p>
            <a:pPr rtl="0"/>
            <a:endParaRPr lang="en-US" dirty="0">
              <a:solidFill>
                <a:schemeClr val="tx1"/>
              </a:solidFill>
            </a:endParaRPr>
          </a:p>
          <a:p>
            <a:pPr rtl="0"/>
            <a:endParaRPr lang="en-US" dirty="0">
              <a:solidFill>
                <a:schemeClr val="tx1"/>
              </a:solidFill>
            </a:endParaRPr>
          </a:p>
          <a:p>
            <a:pPr rtl="0"/>
            <a:r>
              <a:rPr lang="en-US" sz="1400" b="1" dirty="0" err="1">
                <a:solidFill>
                  <a:schemeClr val="tx1"/>
                </a:solidFill>
              </a:rPr>
              <a:t>Kestävä</a:t>
            </a:r>
            <a:endParaRPr lang="en-US" sz="1400" b="1" dirty="0">
              <a:solidFill>
                <a:schemeClr val="tx1"/>
              </a:solidFill>
            </a:endParaRPr>
          </a:p>
          <a:p>
            <a:pPr rtl="0"/>
            <a:r>
              <a:rPr lang="fi-FI" dirty="0">
                <a:solidFill>
                  <a:schemeClr val="tx1"/>
                </a:solidFill>
              </a:rPr>
              <a:t>Ympäristö ja kestävä kehitys ovat kaiken BiaSolin työskentelyn ytimessä. Heidän koko liiketoimintansa perustuttu kiertotalouden luomiseen. He poistavat jätteet (käytettyjä panimojen jyviä) useista panimoyrityksistä ja pidentävät "jätetuotteen" käyttöikää uudelleen käyttämällä jyvät ravitseviksi elintarvikkeiden ainesosiksi. Ei siitä paljoa parempaa voi tulla.</a:t>
            </a:r>
          </a:p>
          <a:p>
            <a:pPr rtl="0"/>
            <a:endParaRPr lang="en-US" dirty="0">
              <a:solidFill>
                <a:schemeClr val="tx1"/>
              </a:solidFill>
            </a:endParaRPr>
          </a:p>
          <a:p>
            <a:pPr rtl="0"/>
            <a:endParaRPr lang="en-US" dirty="0">
              <a:solidFill>
                <a:schemeClr val="tx1"/>
              </a:solidFill>
            </a:endParaRPr>
          </a:p>
          <a:p>
            <a:pPr rtl="0"/>
            <a:r>
              <a:rPr lang="en-US" sz="1400" b="1" dirty="0" err="1">
                <a:solidFill>
                  <a:schemeClr val="tx1"/>
                </a:solidFill>
              </a:rPr>
              <a:t>Terveellinen</a:t>
            </a:r>
            <a:endParaRPr lang="en-US" sz="1200" dirty="0">
              <a:solidFill>
                <a:schemeClr val="tx1"/>
              </a:solidFill>
            </a:endParaRPr>
          </a:p>
          <a:p>
            <a:pPr rtl="0"/>
            <a:r>
              <a:rPr lang="fi-FI" dirty="0">
                <a:solidFill>
                  <a:schemeClr val="tx1"/>
                </a:solidFill>
              </a:rPr>
              <a:t>Niamh, jolla on taustansa ravitsemus- ja elintarviketieteessä, on levittänyt sanaa tuotteidensa terveysvaikutuksista. Noin 75 % irlantilaisista aikuisista ei täytä RDA:ta kuiduista ja nyt heidän tuotteensa auttaa lisäämään kuitua kaikkien ruokavalioissa. Se on erittäin tärkeää, joten Niamh ja tiimi ovat koonneet hyödyllisiä oivalluksia, miksi kuitu on tärkeä ja tämä löytyy heidän verkkosivuiltaan. Jokaisesta ruokalusikallisesta BiaSol Super Milled Grains -jyviä saat 10 % suositellusta päiväannoksestasi (RDA) kuitua.</a:t>
            </a:r>
          </a:p>
          <a:p>
            <a:pPr rtl="0"/>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10</a:t>
            </a:fld>
            <a:endParaRPr lang="en-US" sz="1100"/>
          </a:p>
        </p:txBody>
      </p:sp>
      <p:pic>
        <p:nvPicPr>
          <p:cNvPr id="14" name="Picture Placeholder 13" descr="A picture containing ground, plant  Description automatically generated">
            <a:extLst>
              <a:ext uri="{FF2B5EF4-FFF2-40B4-BE49-F238E27FC236}">
                <a16:creationId xmlns:a16="http://schemas.microsoft.com/office/drawing/2014/main" id="{9FF52C95-9C19-22F3-DC5A-FACBD2BB9AB6}"/>
              </a:ext>
            </a:extLst>
          </p:cNvPr>
          <p:cNvPicPr>
            <a:picLocks noGrp="1" noChangeAspect="1"/>
          </p:cNvPicPr>
          <p:nvPr>
            <p:ph type="pic" sz="quarter" idx="44"/>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p:spPr>
      </p:pic>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23" name="Freeform 6">
            <a:hlinkClick r:id="rId4"/>
            <a:extLst>
              <a:ext uri="{FF2B5EF4-FFF2-40B4-BE49-F238E27FC236}">
                <a16:creationId xmlns:a16="http://schemas.microsoft.com/office/drawing/2014/main" id="{28B63E73-5FA9-5BBD-92A9-761574ECA39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8" name="Graphic 27" descr="World outline">
            <a:hlinkClick r:id="rId5"/>
            <a:extLst>
              <a:ext uri="{FF2B5EF4-FFF2-40B4-BE49-F238E27FC236}">
                <a16:creationId xmlns:a16="http://schemas.microsoft.com/office/drawing/2014/main" id="{6DFB7795-3042-2130-B91F-75596DF9892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87116" y="9632163"/>
            <a:ext cx="279668" cy="279668"/>
          </a:xfrm>
          <a:prstGeom prst="rect">
            <a:avLst/>
          </a:prstGeom>
        </p:spPr>
      </p:pic>
      <p:pic>
        <p:nvPicPr>
          <p:cNvPr id="2" name="Picture 2">
            <a:hlinkClick r:id="rId5"/>
            <a:extLst>
              <a:ext uri="{FF2B5EF4-FFF2-40B4-BE49-F238E27FC236}">
                <a16:creationId xmlns:a16="http://schemas.microsoft.com/office/drawing/2014/main" id="{31B3AEDB-3F9D-6820-44CC-F437E6ECB09E}"/>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993929"/>
            <a:ext cx="1733550" cy="64770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aphic 2">
            <a:extLst>
              <a:ext uri="{FF2B5EF4-FFF2-40B4-BE49-F238E27FC236}">
                <a16:creationId xmlns:a16="http://schemas.microsoft.com/office/drawing/2014/main" id="{7DF328C9-5435-2D2B-5A5E-F56B8130BCAB}"/>
              </a:ext>
            </a:extLst>
          </p:cNvPr>
          <p:cNvGrpSpPr/>
          <p:nvPr/>
        </p:nvGrpSpPr>
        <p:grpSpPr>
          <a:xfrm>
            <a:off x="1423003" y="9658713"/>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194D07E7-0D64-15C3-D538-3D72D92357F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9">
              <a:hlinkClick r:id="rId9"/>
              <a:extLst>
                <a:ext uri="{FF2B5EF4-FFF2-40B4-BE49-F238E27FC236}">
                  <a16:creationId xmlns:a16="http://schemas.microsoft.com/office/drawing/2014/main" id="{87534ACD-E931-928A-CBA8-4B4794D4F402}"/>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EBF46E80-5B83-BF8C-2F01-D430F6E3192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 name="Freeform 4">
            <a:hlinkClick r:id="rId10"/>
            <a:extLst>
              <a:ext uri="{FF2B5EF4-FFF2-40B4-BE49-F238E27FC236}">
                <a16:creationId xmlns:a16="http://schemas.microsoft.com/office/drawing/2014/main" id="{27F417AB-B768-0E1F-EED3-0B4C6DB34AD2}"/>
              </a:ext>
            </a:extLst>
          </p:cNvPr>
          <p:cNvSpPr>
            <a:spLocks noChangeAspect="1"/>
          </p:cNvSpPr>
          <p:nvPr/>
        </p:nvSpPr>
        <p:spPr>
          <a:xfrm>
            <a:off x="1819333" y="9654497"/>
            <a:ext cx="189512" cy="216000"/>
          </a:xfrm>
          <a:custGeom>
            <a:avLst/>
            <a:gdLst>
              <a:gd name="connsiteX0" fmla="*/ 110386 w 319818"/>
              <a:gd name="connsiteY0" fmla="*/ 364519 h 364518"/>
              <a:gd name="connsiteX1" fmla="*/ 86587 w 319818"/>
              <a:gd name="connsiteY1" fmla="*/ 360712 h 364518"/>
              <a:gd name="connsiteX2" fmla="*/ 910 w 319818"/>
              <a:gd name="connsiteY2" fmla="*/ 265537 h 364518"/>
              <a:gd name="connsiteX3" fmla="*/ 95155 w 319818"/>
              <a:gd name="connsiteY3" fmla="*/ 139907 h 364518"/>
              <a:gd name="connsiteX4" fmla="*/ 130378 w 319818"/>
              <a:gd name="connsiteY4" fmla="*/ 139907 h 364518"/>
              <a:gd name="connsiteX5" fmla="*/ 130378 w 319818"/>
              <a:gd name="connsiteY5" fmla="*/ 199867 h 364518"/>
              <a:gd name="connsiteX6" fmla="*/ 120858 w 319818"/>
              <a:gd name="connsiteY6" fmla="*/ 197963 h 364518"/>
              <a:gd name="connsiteX7" fmla="*/ 59932 w 319818"/>
              <a:gd name="connsiteY7" fmla="*/ 242695 h 364518"/>
              <a:gd name="connsiteX8" fmla="*/ 106578 w 319818"/>
              <a:gd name="connsiteY8" fmla="*/ 304559 h 364518"/>
              <a:gd name="connsiteX9" fmla="*/ 167504 w 319818"/>
              <a:gd name="connsiteY9" fmla="*/ 249358 h 364518"/>
              <a:gd name="connsiteX10" fmla="*/ 167504 w 319818"/>
              <a:gd name="connsiteY10" fmla="*/ 121823 h 364518"/>
              <a:gd name="connsiteX11" fmla="*/ 167504 w 319818"/>
              <a:gd name="connsiteY11" fmla="*/ 4759 h 364518"/>
              <a:gd name="connsiteX12" fmla="*/ 167504 w 319818"/>
              <a:gd name="connsiteY12" fmla="*/ 0 h 364518"/>
              <a:gd name="connsiteX13" fmla="*/ 226526 w 319818"/>
              <a:gd name="connsiteY13" fmla="*/ 0 h 364518"/>
              <a:gd name="connsiteX14" fmla="*/ 229382 w 319818"/>
              <a:gd name="connsiteY14" fmla="*/ 18083 h 364518"/>
              <a:gd name="connsiteX15" fmla="*/ 315059 w 319818"/>
              <a:gd name="connsiteY15" fmla="*/ 90416 h 364518"/>
              <a:gd name="connsiteX16" fmla="*/ 319819 w 319818"/>
              <a:gd name="connsiteY16" fmla="*/ 95175 h 364518"/>
              <a:gd name="connsiteX17" fmla="*/ 319819 w 319818"/>
              <a:gd name="connsiteY17" fmla="*/ 145617 h 364518"/>
              <a:gd name="connsiteX18" fmla="*/ 319819 w 319818"/>
              <a:gd name="connsiteY18" fmla="*/ 149424 h 364518"/>
              <a:gd name="connsiteX19" fmla="*/ 227478 w 319818"/>
              <a:gd name="connsiteY19" fmla="*/ 118016 h 364518"/>
              <a:gd name="connsiteX20" fmla="*/ 227478 w 319818"/>
              <a:gd name="connsiteY20" fmla="*/ 122775 h 364518"/>
              <a:gd name="connsiteX21" fmla="*/ 227478 w 319818"/>
              <a:gd name="connsiteY21" fmla="*/ 248406 h 364518"/>
              <a:gd name="connsiteX22" fmla="*/ 209391 w 319818"/>
              <a:gd name="connsiteY22" fmla="*/ 311221 h 364518"/>
              <a:gd name="connsiteX23" fmla="*/ 121810 w 319818"/>
              <a:gd name="connsiteY23" fmla="*/ 362615 h 364518"/>
              <a:gd name="connsiteX24" fmla="*/ 118002 w 319818"/>
              <a:gd name="connsiteY24" fmla="*/ 363567 h 364518"/>
              <a:gd name="connsiteX25" fmla="*/ 110386 w 319818"/>
              <a:gd name="connsiteY25" fmla="*/ 364519 h 36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9818" h="364518">
                <a:moveTo>
                  <a:pt x="110386" y="364519"/>
                </a:moveTo>
                <a:cubicBezTo>
                  <a:pt x="102771" y="363567"/>
                  <a:pt x="94203" y="362615"/>
                  <a:pt x="86587" y="360712"/>
                </a:cubicBezTo>
                <a:cubicBezTo>
                  <a:pt x="41845" y="350242"/>
                  <a:pt x="6622" y="311221"/>
                  <a:pt x="910" y="265537"/>
                </a:cubicBezTo>
                <a:cubicBezTo>
                  <a:pt x="-6706" y="204625"/>
                  <a:pt x="34229" y="149424"/>
                  <a:pt x="95155" y="139907"/>
                </a:cubicBezTo>
                <a:cubicBezTo>
                  <a:pt x="107530" y="138003"/>
                  <a:pt x="122762" y="138003"/>
                  <a:pt x="130378" y="139907"/>
                </a:cubicBezTo>
                <a:cubicBezTo>
                  <a:pt x="130378" y="159893"/>
                  <a:pt x="130378" y="179880"/>
                  <a:pt x="130378" y="199867"/>
                </a:cubicBezTo>
                <a:cubicBezTo>
                  <a:pt x="127522" y="198915"/>
                  <a:pt x="124666" y="198915"/>
                  <a:pt x="120858" y="197963"/>
                </a:cubicBezTo>
                <a:cubicBezTo>
                  <a:pt x="91347" y="194156"/>
                  <a:pt x="63740" y="214143"/>
                  <a:pt x="59932" y="242695"/>
                </a:cubicBezTo>
                <a:cubicBezTo>
                  <a:pt x="56124" y="273151"/>
                  <a:pt x="76116" y="300752"/>
                  <a:pt x="106578" y="304559"/>
                </a:cubicBezTo>
                <a:cubicBezTo>
                  <a:pt x="137041" y="308366"/>
                  <a:pt x="167504" y="285524"/>
                  <a:pt x="167504" y="249358"/>
                </a:cubicBezTo>
                <a:cubicBezTo>
                  <a:pt x="167504" y="206529"/>
                  <a:pt x="167504" y="164652"/>
                  <a:pt x="167504" y="121823"/>
                </a:cubicBezTo>
                <a:cubicBezTo>
                  <a:pt x="167504" y="82802"/>
                  <a:pt x="167504" y="43780"/>
                  <a:pt x="167504" y="4759"/>
                </a:cubicBezTo>
                <a:cubicBezTo>
                  <a:pt x="167504" y="2855"/>
                  <a:pt x="167504" y="1904"/>
                  <a:pt x="167504" y="0"/>
                </a:cubicBezTo>
                <a:cubicBezTo>
                  <a:pt x="187496" y="0"/>
                  <a:pt x="206535" y="0"/>
                  <a:pt x="226526" y="0"/>
                </a:cubicBezTo>
                <a:cubicBezTo>
                  <a:pt x="227478" y="5711"/>
                  <a:pt x="227478" y="12373"/>
                  <a:pt x="229382" y="18083"/>
                </a:cubicBezTo>
                <a:cubicBezTo>
                  <a:pt x="237950" y="59008"/>
                  <a:pt x="274125" y="89464"/>
                  <a:pt x="315059" y="90416"/>
                </a:cubicBezTo>
                <a:cubicBezTo>
                  <a:pt x="318867" y="90416"/>
                  <a:pt x="319819" y="91368"/>
                  <a:pt x="319819" y="95175"/>
                </a:cubicBezTo>
                <a:cubicBezTo>
                  <a:pt x="319819" y="112306"/>
                  <a:pt x="319819" y="128486"/>
                  <a:pt x="319819" y="145617"/>
                </a:cubicBezTo>
                <a:cubicBezTo>
                  <a:pt x="319819" y="146569"/>
                  <a:pt x="319819" y="148472"/>
                  <a:pt x="319819" y="149424"/>
                </a:cubicBezTo>
                <a:cubicBezTo>
                  <a:pt x="285548" y="149424"/>
                  <a:pt x="255085" y="138955"/>
                  <a:pt x="227478" y="118016"/>
                </a:cubicBezTo>
                <a:cubicBezTo>
                  <a:pt x="227478" y="119920"/>
                  <a:pt x="227478" y="120872"/>
                  <a:pt x="227478" y="122775"/>
                </a:cubicBezTo>
                <a:cubicBezTo>
                  <a:pt x="227478" y="164652"/>
                  <a:pt x="227478" y="206529"/>
                  <a:pt x="227478" y="248406"/>
                </a:cubicBezTo>
                <a:cubicBezTo>
                  <a:pt x="227478" y="271248"/>
                  <a:pt x="221766" y="292186"/>
                  <a:pt x="209391" y="311221"/>
                </a:cubicBezTo>
                <a:cubicBezTo>
                  <a:pt x="188448" y="342629"/>
                  <a:pt x="158937" y="358808"/>
                  <a:pt x="121810" y="362615"/>
                </a:cubicBezTo>
                <a:cubicBezTo>
                  <a:pt x="120858" y="362615"/>
                  <a:pt x="118954" y="362615"/>
                  <a:pt x="118002" y="363567"/>
                </a:cubicBezTo>
                <a:cubicBezTo>
                  <a:pt x="115146" y="364519"/>
                  <a:pt x="113242" y="364519"/>
                  <a:pt x="110386" y="36451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 name="Graphic 4">
            <a:extLst>
              <a:ext uri="{FF2B5EF4-FFF2-40B4-BE49-F238E27FC236}">
                <a16:creationId xmlns:a16="http://schemas.microsoft.com/office/drawing/2014/main" id="{A01D52EB-E673-C797-7452-0E50F6195CFA}"/>
              </a:ext>
            </a:extLst>
          </p:cNvPr>
          <p:cNvGrpSpPr/>
          <p:nvPr/>
        </p:nvGrpSpPr>
        <p:grpSpPr>
          <a:xfrm rot="19582332">
            <a:off x="2747782" y="9414703"/>
            <a:ext cx="403667" cy="780438"/>
            <a:chOff x="9129274" y="2719113"/>
            <a:chExt cx="717139" cy="1386497"/>
          </a:xfrm>
          <a:solidFill>
            <a:srgbClr val="000000"/>
          </a:solidFill>
        </p:grpSpPr>
        <p:grpSp>
          <p:nvGrpSpPr>
            <p:cNvPr id="10" name="Graphic 4">
              <a:extLst>
                <a:ext uri="{FF2B5EF4-FFF2-40B4-BE49-F238E27FC236}">
                  <a16:creationId xmlns:a16="http://schemas.microsoft.com/office/drawing/2014/main" id="{BB49746B-6457-E54E-C7EF-422BDABA0C38}"/>
                </a:ext>
              </a:extLst>
            </p:cNvPr>
            <p:cNvGrpSpPr/>
            <p:nvPr/>
          </p:nvGrpSpPr>
          <p:grpSpPr>
            <a:xfrm>
              <a:off x="9159507" y="2719113"/>
              <a:ext cx="446280" cy="440141"/>
              <a:chOff x="9159507" y="2719113"/>
              <a:chExt cx="446280" cy="440141"/>
            </a:xfrm>
            <a:grpFill/>
          </p:grpSpPr>
          <p:sp>
            <p:nvSpPr>
              <p:cNvPr id="24" name="Freeform 57">
                <a:extLst>
                  <a:ext uri="{FF2B5EF4-FFF2-40B4-BE49-F238E27FC236}">
                    <a16:creationId xmlns:a16="http://schemas.microsoft.com/office/drawing/2014/main" id="{E5807DEC-AC45-5313-8476-A2ACFFA442B6}"/>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 name="Freeform 58">
                <a:extLst>
                  <a:ext uri="{FF2B5EF4-FFF2-40B4-BE49-F238E27FC236}">
                    <a16:creationId xmlns:a16="http://schemas.microsoft.com/office/drawing/2014/main" id="{8804A165-D60F-494A-1D2F-7E39967D51B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1" name="Graphic 4">
              <a:extLst>
                <a:ext uri="{FF2B5EF4-FFF2-40B4-BE49-F238E27FC236}">
                  <a16:creationId xmlns:a16="http://schemas.microsoft.com/office/drawing/2014/main" id="{6DE501AD-3C3E-74FC-38A3-BFCA6FC9FBCB}"/>
                </a:ext>
              </a:extLst>
            </p:cNvPr>
            <p:cNvGrpSpPr/>
            <p:nvPr/>
          </p:nvGrpSpPr>
          <p:grpSpPr>
            <a:xfrm>
              <a:off x="9129274" y="2893887"/>
              <a:ext cx="717139" cy="1211724"/>
              <a:chOff x="9129274" y="2893887"/>
              <a:chExt cx="717139" cy="1211724"/>
            </a:xfrm>
            <a:grpFill/>
          </p:grpSpPr>
          <p:sp>
            <p:nvSpPr>
              <p:cNvPr id="12" name="Freeform 50">
                <a:extLst>
                  <a:ext uri="{FF2B5EF4-FFF2-40B4-BE49-F238E27FC236}">
                    <a16:creationId xmlns:a16="http://schemas.microsoft.com/office/drawing/2014/main" id="{4E49A8BC-A76B-AC44-AEB2-940DEA574E0D}"/>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3" name="Freeform 51">
                <a:extLst>
                  <a:ext uri="{FF2B5EF4-FFF2-40B4-BE49-F238E27FC236}">
                    <a16:creationId xmlns:a16="http://schemas.microsoft.com/office/drawing/2014/main" id="{E32790C9-61F6-2C76-3F58-0E65238C673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5" name="Freeform 52">
                <a:extLst>
                  <a:ext uri="{FF2B5EF4-FFF2-40B4-BE49-F238E27FC236}">
                    <a16:creationId xmlns:a16="http://schemas.microsoft.com/office/drawing/2014/main" id="{BF1C69A0-0799-EC4D-67B2-8E6E0E95054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8" name="Freeform 53">
                <a:extLst>
                  <a:ext uri="{FF2B5EF4-FFF2-40B4-BE49-F238E27FC236}">
                    <a16:creationId xmlns:a16="http://schemas.microsoft.com/office/drawing/2014/main" id="{193FA38F-CB04-E36D-3439-30403DB32C1A}"/>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0" name="Freeform 54">
                <a:extLst>
                  <a:ext uri="{FF2B5EF4-FFF2-40B4-BE49-F238E27FC236}">
                    <a16:creationId xmlns:a16="http://schemas.microsoft.com/office/drawing/2014/main" id="{3D5DC0FB-06C5-EB8A-9678-09E33641C5C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1" name="Freeform 55">
                <a:extLst>
                  <a:ext uri="{FF2B5EF4-FFF2-40B4-BE49-F238E27FC236}">
                    <a16:creationId xmlns:a16="http://schemas.microsoft.com/office/drawing/2014/main" id="{180AC376-3057-C9DF-6C01-B248FC16924D}"/>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2" name="Freeform 56">
                <a:extLst>
                  <a:ext uri="{FF2B5EF4-FFF2-40B4-BE49-F238E27FC236}">
                    <a16:creationId xmlns:a16="http://schemas.microsoft.com/office/drawing/2014/main" id="{8E3A95A2-BC75-BB8E-250E-41D08CC60D86}"/>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947234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A66DD739-55AB-358C-C1C9-DFF1243AC008}"/>
              </a:ext>
            </a:extLst>
          </p:cNvPr>
          <p:cNvSpPr>
            <a:spLocks noGrp="1"/>
          </p:cNvSpPr>
          <p:nvPr>
            <p:ph type="body" sz="quarter" idx="13"/>
          </p:nvPr>
        </p:nvSpPr>
        <p:spPr>
          <a:xfrm>
            <a:off x="469870" y="621722"/>
            <a:ext cx="3418702" cy="2586284"/>
          </a:xfrm>
        </p:spPr>
        <p:txBody>
          <a:bodyPr>
            <a:normAutofit/>
          </a:bodyPr>
          <a:lstStyle/>
          <a:p>
            <a:pPr algn="l" rtl="0"/>
            <a:r>
              <a:rPr lang="en-IE" sz="2000"/>
              <a:t>Maksimoimme ravinnon ja minimoimme ruokahävikin</a:t>
            </a:r>
          </a:p>
        </p:txBody>
      </p:sp>
      <p:sp>
        <p:nvSpPr>
          <p:cNvPr id="5" name="Slide Number Placeholder 4">
            <a:extLst>
              <a:ext uri="{FF2B5EF4-FFF2-40B4-BE49-F238E27FC236}">
                <a16:creationId xmlns:a16="http://schemas.microsoft.com/office/drawing/2014/main" id="{7092DB84-234B-2853-D4B3-411FC1D89130}"/>
              </a:ext>
            </a:extLst>
          </p:cNvPr>
          <p:cNvSpPr>
            <a:spLocks noGrp="1"/>
          </p:cNvSpPr>
          <p:nvPr>
            <p:ph type="sldNum" sz="quarter" idx="4"/>
          </p:nvPr>
        </p:nvSpPr>
        <p:spPr>
          <a:xfrm>
            <a:off x="6641311" y="10113029"/>
            <a:ext cx="1047264" cy="465822"/>
          </a:xfrm>
        </p:spPr>
        <p:txBody>
          <a:bodyPr/>
          <a:lstStyle/>
          <a:p>
            <a:pPr algn="l" rtl="0"/>
            <a:fld id="{CB2079F2-58AF-ED44-82D7-E04B2F6FD686}" type="slidenum">
              <a:rPr lang="en-US" smtClean="0"/>
              <a:pPr algn="l" rtl="0"/>
              <a:t>11</a:t>
            </a:fld>
            <a:endParaRPr lang="en-US"/>
          </a:p>
        </p:txBody>
      </p:sp>
      <p:pic>
        <p:nvPicPr>
          <p:cNvPr id="11" name="Picture Placeholder 10">
            <a:extLst>
              <a:ext uri="{FF2B5EF4-FFF2-40B4-BE49-F238E27FC236}">
                <a16:creationId xmlns:a16="http://schemas.microsoft.com/office/drawing/2014/main" id="{F734DDAC-D36E-7488-B406-C82DFD1902E6}"/>
              </a:ext>
            </a:extLst>
          </p:cNvPr>
          <p:cNvPicPr>
            <a:picLocks noGrp="1" noChangeAspect="1"/>
          </p:cNvPicPr>
          <p:nvPr>
            <p:ph type="pic" sz="quarter" idx="42"/>
          </p:nvPr>
        </p:nvPicPr>
        <p:blipFill>
          <a:blip r:embed="rId2" cstate="screen">
            <a:extLst>
              <a:ext uri="{28A0092B-C50C-407E-A947-70E740481C1C}">
                <a14:useLocalDpi xmlns:a14="http://schemas.microsoft.com/office/drawing/2010/main"/>
              </a:ext>
            </a:extLst>
          </a:blip>
          <a:srcRect/>
          <a:stretch>
            <a:fillRect/>
          </a:stretch>
        </p:blipFill>
        <p:spPr/>
      </p:pic>
      <p:grpSp>
        <p:nvGrpSpPr>
          <p:cNvPr id="7" name="Group 6">
            <a:extLst>
              <a:ext uri="{FF2B5EF4-FFF2-40B4-BE49-F238E27FC236}">
                <a16:creationId xmlns:a16="http://schemas.microsoft.com/office/drawing/2014/main" id="{81D9DEA2-89CE-ACD2-1327-8B91C1A81203}"/>
              </a:ext>
            </a:extLst>
          </p:cNvPr>
          <p:cNvGrpSpPr/>
          <p:nvPr/>
        </p:nvGrpSpPr>
        <p:grpSpPr>
          <a:xfrm>
            <a:off x="3572330" y="1716805"/>
            <a:ext cx="1487826" cy="1083162"/>
            <a:chOff x="3400450" y="986392"/>
            <a:chExt cx="1487826" cy="1083162"/>
          </a:xfrm>
        </p:grpSpPr>
        <p:sp>
          <p:nvSpPr>
            <p:cNvPr id="8" name="Freeform 25">
              <a:extLst>
                <a:ext uri="{FF2B5EF4-FFF2-40B4-BE49-F238E27FC236}">
                  <a16:creationId xmlns:a16="http://schemas.microsoft.com/office/drawing/2014/main" id="{DD172088-2DCE-E37E-37E0-72F1505D8565}"/>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pPr algn="l" rtl="0"/>
              <a:endParaRPr lang="en-US"/>
            </a:p>
          </p:txBody>
        </p:sp>
        <p:sp>
          <p:nvSpPr>
            <p:cNvPr id="9" name="Freeform 27">
              <a:extLst>
                <a:ext uri="{FF2B5EF4-FFF2-40B4-BE49-F238E27FC236}">
                  <a16:creationId xmlns:a16="http://schemas.microsoft.com/office/drawing/2014/main" id="{3F15C750-C51B-2531-A8BC-0B8439725E9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4098" name="Picture 2">
            <a:extLst>
              <a:ext uri="{FF2B5EF4-FFF2-40B4-BE49-F238E27FC236}">
                <a16:creationId xmlns:a16="http://schemas.microsoft.com/office/drawing/2014/main" id="{3890FFDB-60CA-0E33-4627-F4691DC839B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3861" y="904995"/>
            <a:ext cx="1733550" cy="647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518415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198527" y="2232333"/>
            <a:ext cx="3441633" cy="610138"/>
          </a:xfrm>
          <a:solidFill>
            <a:srgbClr val="F1A0C2"/>
          </a:solidFill>
        </p:spPr>
        <p:txBody>
          <a:bodyPr anchor="t"/>
          <a:lstStyle/>
          <a:p>
            <a:pPr>
              <a:lnSpc>
                <a:spcPct val="100000"/>
              </a:lnSpc>
              <a:spcBef>
                <a:spcPts val="0"/>
              </a:spcBef>
            </a:pPr>
            <a:r>
              <a:rPr lang="en-US" sz="1500" b="1" i="0" dirty="0" err="1">
                <a:solidFill>
                  <a:schemeClr val="bg1"/>
                </a:solidFill>
              </a:rPr>
              <a:t>Esimerkki</a:t>
            </a:r>
            <a:r>
              <a:rPr lang="en-US" sz="1500" b="1" i="0" dirty="0">
                <a:solidFill>
                  <a:schemeClr val="bg1"/>
                </a:solidFill>
              </a:rPr>
              <a:t>: </a:t>
            </a:r>
            <a:r>
              <a:rPr lang="fi-FI" sz="1500" i="0" dirty="0">
                <a:solidFill>
                  <a:schemeClr val="bg1"/>
                </a:solidFill>
              </a:rPr>
              <a:t>Kestävä ruoka &amp; Jätteen vähentäminen</a:t>
            </a:r>
          </a:p>
          <a:p>
            <a:endParaRPr lang="en-US" sz="1500" i="0" dirty="0">
              <a:solidFill>
                <a:schemeClr val="bg1"/>
              </a:solidFill>
            </a:endParaRP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134050"/>
            <a:ext cx="6836363" cy="5972421"/>
          </a:xfrm>
        </p:spPr>
        <p:txBody>
          <a:bodyPr/>
          <a:lstStyle/>
          <a:p>
            <a:r>
              <a:rPr lang="fi-FI" sz="1400" b="1" dirty="0">
                <a:solidFill>
                  <a:schemeClr val="tx1"/>
                </a:solidFill>
              </a:rPr>
              <a:t>Miksi se on hyvä käytäntö</a:t>
            </a:r>
            <a:endParaRPr lang="fi-FI" sz="1400" dirty="0">
              <a:solidFill>
                <a:schemeClr val="tx1"/>
              </a:solidFill>
            </a:endParaRPr>
          </a:p>
          <a:p>
            <a:r>
              <a:rPr lang="fi-FI" dirty="0">
                <a:solidFill>
                  <a:schemeClr val="tx1"/>
                </a:solidFill>
              </a:rPr>
              <a:t>Joka päivä ympäri maailmaa menee hukkaan tonneittain vielä täydellisessä kunnossa olevaa ruokaa. Cream of the Cropissa kaatopaikoille päätyvät ylimääräiset elintarvikkeiden ainesosat pelastetaan ja prosessoidaan ja muunnetaan herkullisiksi Gelatoksi ja Sorbetiksi tai suklaalla päällystetyiksi herkuiksi. Yritys tee tämän ilman keinotekoisia makuaineita, värejä tai lisäaineita. Se on yrityksen päivittäinen missio pyrkien tarjoamaan upeita tuotteita ja taistelemaan paremman maailman puolesta! Tähän mennessä on pelastettu 20 000 kiloa ruokaa taistelussa ruokahävikkiä vastaan, ja se on saatu aikaan kahdessa vuodessa toimiessa pienimuotoisena yrityksenä.</a:t>
            </a:r>
          </a:p>
          <a:p>
            <a:endParaRPr lang="fi-FI" sz="800" dirty="0">
              <a:solidFill>
                <a:schemeClr val="tx1"/>
              </a:solidFill>
            </a:endParaRPr>
          </a:p>
          <a:p>
            <a:r>
              <a:rPr lang="fi-FI" sz="1400" b="1" dirty="0">
                <a:solidFill>
                  <a:schemeClr val="tx1"/>
                </a:solidFill>
              </a:rPr>
              <a:t>Tausta</a:t>
            </a:r>
          </a:p>
          <a:p>
            <a:r>
              <a:rPr lang="fi-FI" dirty="0">
                <a:solidFill>
                  <a:schemeClr val="tx1"/>
                </a:solidFill>
              </a:rPr>
              <a:t>Brasilialaistaustainen kokki Giselle Makinde perusti Cream of the Cropin vuonna 2020 etsiessään ratkaisua ruokahävikkiin. Se on Dublinissa toimiva kestävän kehityksen mukaista ruokaa valmistava yritys, joka on erikoistunut artesaani gelato -jäätelöön ja toimii zero waste ja enemmän makuelämystä -periaatteella. Yritys syntyi ajatuksesta säästää "</a:t>
            </a:r>
            <a:r>
              <a:rPr lang="fi-FI" i="1" dirty="0">
                <a:solidFill>
                  <a:schemeClr val="tx1"/>
                </a:solidFill>
              </a:rPr>
              <a:t>wonky foodia</a:t>
            </a:r>
            <a:r>
              <a:rPr lang="fi-FI" dirty="0">
                <a:solidFill>
                  <a:schemeClr val="tx1"/>
                </a:solidFill>
              </a:rPr>
              <a:t>", täysin syötävää ruokaa, joka normaalisti heitettäisiin pois, koska se ei ole esteettisesti miellyttävä ja tuottaa herkullisen tuotteen valmiina myyntiin supermarketissa. Nyt kansallisen yrityspalkinnon - GREEN SSTAINABILITY 2023 -palkinnon haltijana he ovat sitoutuneet jatkamaan parantamistaan ja taistelemaan zero waste -taisteluaan.</a:t>
            </a:r>
          </a:p>
          <a:p>
            <a:endParaRPr lang="fi-FI" sz="800" dirty="0">
              <a:solidFill>
                <a:schemeClr val="tx1"/>
              </a:solidFill>
            </a:endParaRPr>
          </a:p>
          <a:p>
            <a:r>
              <a:rPr lang="fi-FI" sz="1400" b="1" dirty="0">
                <a:solidFill>
                  <a:schemeClr val="tx1"/>
                </a:solidFill>
              </a:rPr>
              <a:t>Eettisyys</a:t>
            </a:r>
          </a:p>
          <a:p>
            <a:r>
              <a:rPr lang="fi-FI" dirty="0">
                <a:solidFill>
                  <a:schemeClr val="tx1"/>
                </a:solidFill>
              </a:rPr>
              <a:t>Cream of the Cropin perustaja, ruokahävikin välttämisen mestari pyrkii myös käyttämään irlantilaisia tai paikallisia ainesosia aina kun mahdollista, varsinkin kun on kyse meijerituotteista ja ei-maitotuotteista (he käyttävät Flahavanin kauramaitoa) ja eräitä hedelmiä, kuten mansikoita. Koska heidän tuotteensa pääideana on kuitenkin työskennellä ylijäämien kanssa,</a:t>
            </a:r>
          </a:p>
          <a:p>
            <a:endParaRPr lang="fi-FI" dirty="0">
              <a:solidFill>
                <a:schemeClr val="tx1"/>
              </a:solidFill>
            </a:endParaRPr>
          </a:p>
          <a:p>
            <a:endParaRPr lang="fi-FI" dirty="0">
              <a:solidFill>
                <a:schemeClr val="tx1"/>
              </a:solidFill>
            </a:endParaRPr>
          </a:p>
          <a:p>
            <a:endParaRPr lang="fi-FI" dirty="0">
              <a:solidFill>
                <a:schemeClr val="tx1"/>
              </a:solidFill>
            </a:endParaRPr>
          </a:p>
          <a:p>
            <a:endParaRPr lang="fi-FI" dirty="0">
              <a:solidFill>
                <a:schemeClr val="tx1"/>
              </a:solidFill>
            </a:endParaRPr>
          </a:p>
          <a:p>
            <a:endParaRPr lang="fi-FI" dirty="0">
              <a:solidFill>
                <a:schemeClr val="tx1"/>
              </a:solidFill>
            </a:endParaRPr>
          </a:p>
          <a:p>
            <a:endParaRPr lang="fi-FI" dirty="0">
              <a:solidFill>
                <a:schemeClr val="tx1"/>
              </a:solidFill>
            </a:endParaRPr>
          </a:p>
          <a:p>
            <a:endParaRPr lang="fi-FI" dirty="0">
              <a:solidFill>
                <a:schemeClr val="tx1"/>
              </a:solidFill>
            </a:endParaRPr>
          </a:p>
          <a:p>
            <a:endParaRPr lang="fi-FI" dirty="0">
              <a:solidFill>
                <a:schemeClr val="tx1"/>
              </a:solidFill>
            </a:endParaRPr>
          </a:p>
          <a:p>
            <a:r>
              <a:rPr lang="fi-FI" dirty="0">
                <a:solidFill>
                  <a:schemeClr val="tx1"/>
                </a:solidFill>
              </a:rPr>
              <a:t>periaatteessa kaikki heidän hankkimansa (irlantilainen tai ei-irlantilainen) on tervetullutta. He hankkivat tuotteensa pääasiassa paikallisista kaupoista, pienviljelijöiltä tai tuottajilta, ja nyt he alkavat kerätä ylijäämää Food Cloudista. Mahdollisuuksien mukaan Cream Of The Crop -tuotteissa käytetään 100 % ainesosaa, mukaan lukien sen kuori ja siemenet – tästä lähestymistavasta on esimerkkinä niiden vegaaniystävällinen Tahini Banana Skin -makuinen gelato. Giselle haluaa myös olla mukana yhteisössä ja auttaa kouluttamaan seuraavan sukupolven yrittäjiä. Hän on myös käynyt aktiivisesti puhumassa kouluissa.</a:t>
            </a:r>
          </a:p>
          <a:p>
            <a:endParaRPr lang="fi-FI" dirty="0">
              <a:solidFill>
                <a:schemeClr val="tx1"/>
              </a:solidFill>
            </a:endParaRPr>
          </a:p>
          <a:p>
            <a:r>
              <a:rPr lang="fi-FI" sz="1400" b="1" dirty="0">
                <a:solidFill>
                  <a:schemeClr val="tx1"/>
                </a:solidFill>
              </a:rPr>
              <a:t>Kestävyys</a:t>
            </a:r>
          </a:p>
          <a:p>
            <a:r>
              <a:rPr lang="fi-FI" dirty="0">
                <a:solidFill>
                  <a:schemeClr val="tx1"/>
                </a:solidFill>
              </a:rPr>
              <a:t>Ympäristö ja kestävä kehitys ovat kaiken Gisellen ja Cream of the Cropin toiminnan ytimessä. Hänen koko liiketoimintansa perustuu kiertotalouden luomiseen. Yritys välttää ruokahävikkiä ja pyrkivät toimimaan Zero waste, More Taste -tavalla. Irlanti on poikkeuksellisen suuri banaanien maahantuoja (vuonna 2021 se oli maailman 39. suurin banaanien tuoja), mikä johtuu siitä, että suuri kypsytys- ja jakelukeskus sijaitsee aivan pääkaupungin (Fyffes) ulkopuolella. Tämä tarkoittaa kuitenkin myös sitä, että usein on olemassa huomattava määrä banaaneja, jotka voivat päätyä ruokajätteeksi. Tämän ongelman ratkaisemiseksi Cream of the Crop kuivattaa vastaanottamansa ylimääräiset banaanit ja päällystää ne korkealaatuisella suklaalla, mikä pidentää huonolaatuisten banaanien käyttöikää ja arvoa, kun ne on pakattu kompostoitavaan pakkaukseen, jotta jäteongelma ei lisäänny.</a:t>
            </a:r>
          </a:p>
          <a:p>
            <a:endParaRPr lang="fi-FI" sz="1400" b="1" dirty="0">
              <a:solidFill>
                <a:schemeClr val="tx1"/>
              </a:solidFill>
            </a:endParaRPr>
          </a:p>
          <a:p>
            <a:r>
              <a:rPr lang="fi-FI" sz="1400" b="1" dirty="0">
                <a:solidFill>
                  <a:schemeClr val="tx1"/>
                </a:solidFill>
              </a:rPr>
              <a:t>Terveellisyys</a:t>
            </a:r>
          </a:p>
          <a:p>
            <a:r>
              <a:rPr lang="fi-FI" dirty="0">
                <a:solidFill>
                  <a:schemeClr val="tx1"/>
                </a:solidFill>
              </a:rPr>
              <a:t>Maut vaihtelevat säännöllisesti riippuen siitä, mitä ainesosia on saatavilla minäkin päivänä. Valikoima sisältää muun muassa maapähkinävoita ja kahvigelatoa quinoa granolan kanssa, ananas- ja minttusorbettia ja jopa päärynä- ja sinihomejuustogelatoa, mutta mausta riippumatta perustaja ja kokki Giselle sitoutuu siihen, että kaikki tuotteet valmistetaan 100% luonnollisista ainesosista ilman keinotekoisia väri- ja makuaineita.</a:t>
            </a:r>
          </a:p>
          <a:p>
            <a:endParaRPr lang="fi-FI" sz="1400" b="1" dirty="0">
              <a:solidFill>
                <a:schemeClr val="tx1"/>
              </a:solidFill>
            </a:endParaRPr>
          </a:p>
          <a:p>
            <a:endParaRPr lang="en-US" dirty="0">
              <a:solidFill>
                <a:schemeClr val="tx1"/>
              </a:solidFill>
            </a:endParaRPr>
          </a:p>
          <a:p>
            <a:endParaRPr lang="en-US" sz="1400" b="1" dirty="0">
              <a:solidFill>
                <a:schemeClr val="tx1"/>
              </a:solidFill>
              <a:highlight>
                <a:srgbClr val="FF0000"/>
              </a:highlight>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900" smtClean="0"/>
              <a:pPr/>
              <a:t>12</a:t>
            </a:fld>
            <a:endParaRPr lang="en-US" sz="900" dirty="0"/>
          </a:p>
        </p:txBody>
      </p:sp>
      <p:pic>
        <p:nvPicPr>
          <p:cNvPr id="14" name="Picture Placeholder 13">
            <a:extLst>
              <a:ext uri="{FF2B5EF4-FFF2-40B4-BE49-F238E27FC236}">
                <a16:creationId xmlns:a16="http://schemas.microsoft.com/office/drawing/2014/main" id="{9FF52C95-9C19-22F3-DC5A-FACBD2BB9AB6}"/>
              </a:ext>
            </a:extLst>
          </p:cNvPr>
          <p:cNvPicPr>
            <a:picLocks noGrp="1" noChangeAspect="1"/>
          </p:cNvPicPr>
          <p:nvPr>
            <p:ph type="pic" sz="quarter" idx="44"/>
          </p:nvPr>
        </p:nvPicPr>
        <p:blipFill rotWithShape="1">
          <a:blip r:embed="rId3"/>
          <a:srcRect/>
          <a:stretch/>
        </p:blipFill>
        <p:spPr>
          <a:xfrm>
            <a:off x="3977692" y="522985"/>
            <a:ext cx="3064955" cy="2751872"/>
          </a:xfrm>
        </p:spPr>
      </p:pic>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23" name="Freeform 6">
            <a:hlinkClick r:id="rId5"/>
            <a:extLst>
              <a:ext uri="{FF2B5EF4-FFF2-40B4-BE49-F238E27FC236}">
                <a16:creationId xmlns:a16="http://schemas.microsoft.com/office/drawing/2014/main" id="{28B63E73-5FA9-5BBD-92A9-761574ECA39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8" name="Graphic 27" descr="World outline">
            <a:hlinkClick r:id="rId6"/>
            <a:extLst>
              <a:ext uri="{FF2B5EF4-FFF2-40B4-BE49-F238E27FC236}">
                <a16:creationId xmlns:a16="http://schemas.microsoft.com/office/drawing/2014/main" id="{6DFB7795-3042-2130-B91F-75596DF9892E}"/>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87116" y="9632163"/>
            <a:ext cx="279668" cy="279668"/>
          </a:xfrm>
          <a:prstGeom prst="rect">
            <a:avLst/>
          </a:prstGeom>
        </p:spPr>
      </p:pic>
      <p:pic>
        <p:nvPicPr>
          <p:cNvPr id="2" name="Picture 2">
            <a:hlinkClick r:id="rId6"/>
            <a:extLst>
              <a:ext uri="{FF2B5EF4-FFF2-40B4-BE49-F238E27FC236}">
                <a16:creationId xmlns:a16="http://schemas.microsoft.com/office/drawing/2014/main" id="{31B3AEDB-3F9D-6820-44CC-F437E6ECB09E}"/>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p:blipFill>
        <p:spPr bwMode="auto">
          <a:xfrm>
            <a:off x="338204" y="704845"/>
            <a:ext cx="2326275" cy="1109966"/>
          </a:xfrm>
          <a:prstGeom prst="rect">
            <a:avLst/>
          </a:prstGeom>
          <a:solidFill>
            <a:schemeClr val="accent6">
              <a:lumMod val="75000"/>
            </a:schemeClr>
          </a:solidFill>
        </p:spPr>
      </p:pic>
      <p:grpSp>
        <p:nvGrpSpPr>
          <p:cNvPr id="3" name="Graphic 2">
            <a:extLst>
              <a:ext uri="{FF2B5EF4-FFF2-40B4-BE49-F238E27FC236}">
                <a16:creationId xmlns:a16="http://schemas.microsoft.com/office/drawing/2014/main" id="{7DF328C9-5435-2D2B-5A5E-F56B8130BCAB}"/>
              </a:ext>
            </a:extLst>
          </p:cNvPr>
          <p:cNvGrpSpPr/>
          <p:nvPr/>
        </p:nvGrpSpPr>
        <p:grpSpPr>
          <a:xfrm>
            <a:off x="1423003" y="9658713"/>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194D07E7-0D64-15C3-D538-3D72D92357F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9">
              <a:hlinkClick r:id="rId10"/>
              <a:extLst>
                <a:ext uri="{FF2B5EF4-FFF2-40B4-BE49-F238E27FC236}">
                  <a16:creationId xmlns:a16="http://schemas.microsoft.com/office/drawing/2014/main" id="{87534ACD-E931-928A-CBA8-4B4794D4F402}"/>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hlinkClick r:id="rId10"/>
              <a:extLst>
                <a:ext uri="{FF2B5EF4-FFF2-40B4-BE49-F238E27FC236}">
                  <a16:creationId xmlns:a16="http://schemas.microsoft.com/office/drawing/2014/main" id="{EBF46E80-5B83-BF8C-2F01-D430F6E3192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6" name="Graphic 4">
            <a:extLst>
              <a:ext uri="{FF2B5EF4-FFF2-40B4-BE49-F238E27FC236}">
                <a16:creationId xmlns:a16="http://schemas.microsoft.com/office/drawing/2014/main" id="{251D0138-E5BF-3D64-8B22-4E38B41CCBF0}"/>
              </a:ext>
            </a:extLst>
          </p:cNvPr>
          <p:cNvGrpSpPr/>
          <p:nvPr/>
        </p:nvGrpSpPr>
        <p:grpSpPr>
          <a:xfrm rot="19582332">
            <a:off x="2770006" y="9490951"/>
            <a:ext cx="403667" cy="780438"/>
            <a:chOff x="9129274" y="2719113"/>
            <a:chExt cx="717139" cy="1386497"/>
          </a:xfrm>
          <a:solidFill>
            <a:srgbClr val="000000"/>
          </a:solidFill>
        </p:grpSpPr>
        <p:grpSp>
          <p:nvGrpSpPr>
            <p:cNvPr id="27" name="Graphic 4">
              <a:extLst>
                <a:ext uri="{FF2B5EF4-FFF2-40B4-BE49-F238E27FC236}">
                  <a16:creationId xmlns:a16="http://schemas.microsoft.com/office/drawing/2014/main" id="{B5B83CF0-0621-B2F4-25EF-494839473AE5}"/>
                </a:ext>
              </a:extLst>
            </p:cNvPr>
            <p:cNvGrpSpPr/>
            <p:nvPr/>
          </p:nvGrpSpPr>
          <p:grpSpPr>
            <a:xfrm>
              <a:off x="9159507" y="2719113"/>
              <a:ext cx="446280" cy="440141"/>
              <a:chOff x="9159507" y="2719113"/>
              <a:chExt cx="446280" cy="440141"/>
            </a:xfrm>
            <a:grpFill/>
          </p:grpSpPr>
          <p:sp>
            <p:nvSpPr>
              <p:cNvPr id="37" name="Freeform 57">
                <a:extLst>
                  <a:ext uri="{FF2B5EF4-FFF2-40B4-BE49-F238E27FC236}">
                    <a16:creationId xmlns:a16="http://schemas.microsoft.com/office/drawing/2014/main" id="{B406504F-2624-8B59-524E-1F8DAFA84B95}"/>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8" name="Freeform 58">
                <a:extLst>
                  <a:ext uri="{FF2B5EF4-FFF2-40B4-BE49-F238E27FC236}">
                    <a16:creationId xmlns:a16="http://schemas.microsoft.com/office/drawing/2014/main" id="{E8B08106-3FBE-2980-E0A5-9A8841B2F278}"/>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9" name="Graphic 4">
              <a:extLst>
                <a:ext uri="{FF2B5EF4-FFF2-40B4-BE49-F238E27FC236}">
                  <a16:creationId xmlns:a16="http://schemas.microsoft.com/office/drawing/2014/main" id="{57D1E364-CD54-3985-1DDE-B2232BAA96C0}"/>
                </a:ext>
              </a:extLst>
            </p:cNvPr>
            <p:cNvGrpSpPr/>
            <p:nvPr/>
          </p:nvGrpSpPr>
          <p:grpSpPr>
            <a:xfrm>
              <a:off x="9129274" y="2893887"/>
              <a:ext cx="717139" cy="1211724"/>
              <a:chOff x="9129274" y="2893887"/>
              <a:chExt cx="717139" cy="1211724"/>
            </a:xfrm>
            <a:grpFill/>
          </p:grpSpPr>
          <p:sp>
            <p:nvSpPr>
              <p:cNvPr id="30" name="Freeform 50">
                <a:extLst>
                  <a:ext uri="{FF2B5EF4-FFF2-40B4-BE49-F238E27FC236}">
                    <a16:creationId xmlns:a16="http://schemas.microsoft.com/office/drawing/2014/main" id="{2C0F0D25-4159-FB00-F079-EB6633F7A3A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1" name="Freeform 51">
                <a:extLst>
                  <a:ext uri="{FF2B5EF4-FFF2-40B4-BE49-F238E27FC236}">
                    <a16:creationId xmlns:a16="http://schemas.microsoft.com/office/drawing/2014/main" id="{04D3680A-3C72-1E49-0D63-F4FDC408792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2" name="Freeform 52">
                <a:extLst>
                  <a:ext uri="{FF2B5EF4-FFF2-40B4-BE49-F238E27FC236}">
                    <a16:creationId xmlns:a16="http://schemas.microsoft.com/office/drawing/2014/main" id="{75DCD8D7-8836-01CD-6C4D-86E36EB1770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3" name="Freeform 53">
                <a:extLst>
                  <a:ext uri="{FF2B5EF4-FFF2-40B4-BE49-F238E27FC236}">
                    <a16:creationId xmlns:a16="http://schemas.microsoft.com/office/drawing/2014/main" id="{EC2FD7FA-1AE8-F441-A864-703948A30B74}"/>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4" name="Freeform 54">
                <a:extLst>
                  <a:ext uri="{FF2B5EF4-FFF2-40B4-BE49-F238E27FC236}">
                    <a16:creationId xmlns:a16="http://schemas.microsoft.com/office/drawing/2014/main" id="{6E693EF5-8999-1A11-A7D5-3932ED7C173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5" name="Freeform 55">
                <a:extLst>
                  <a:ext uri="{FF2B5EF4-FFF2-40B4-BE49-F238E27FC236}">
                    <a16:creationId xmlns:a16="http://schemas.microsoft.com/office/drawing/2014/main" id="{D36C8D99-6576-5197-D689-BDCF5861E6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6" name="Freeform 56">
                <a:extLst>
                  <a:ext uri="{FF2B5EF4-FFF2-40B4-BE49-F238E27FC236}">
                    <a16:creationId xmlns:a16="http://schemas.microsoft.com/office/drawing/2014/main" id="{58ACED34-ECDE-F648-62EE-ACAADCDC332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11" name="Freeform 332">
            <a:hlinkClick r:id="rId5"/>
            <a:extLst>
              <a:ext uri="{FF2B5EF4-FFF2-40B4-BE49-F238E27FC236}">
                <a16:creationId xmlns:a16="http://schemas.microsoft.com/office/drawing/2014/main" id="{5FC7FBB1-1179-8F4E-9DA2-45AE99141C1D}"/>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2525353750"/>
      </p:ext>
    </p:extLst>
  </p:cSld>
  <p:clrMapOvr>
    <a:masterClrMapping/>
  </p:clrMapOvr>
  <p:extLst>
    <p:ext uri="{6950BFC3-D8DA-4A85-94F7-54DA5524770B}">
      <p188:commentRel xmlns:p188="http://schemas.microsoft.com/office/powerpoint/2018/8/main" r:id="rId2"/>
    </p:ext>
  </p:extLs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C241E29-2675-B390-EDAD-9FA634B6ABC4}"/>
              </a:ext>
            </a:extLst>
          </p:cNvPr>
          <p:cNvSpPr>
            <a:spLocks noGrp="1"/>
          </p:cNvSpPr>
          <p:nvPr>
            <p:ph type="body" sz="quarter" idx="13"/>
          </p:nvPr>
        </p:nvSpPr>
        <p:spPr>
          <a:xfrm>
            <a:off x="303041" y="1315474"/>
            <a:ext cx="3753986" cy="2971362"/>
          </a:xfrm>
          <a:solidFill>
            <a:srgbClr val="B2DEDD"/>
          </a:solidFill>
        </p:spPr>
        <p:txBody>
          <a:bodyPr>
            <a:noAutofit/>
          </a:bodyPr>
          <a:lstStyle/>
          <a:p>
            <a:pPr algn="l"/>
            <a:r>
              <a:rPr lang="fi-FI" sz="1600" b="1" dirty="0">
                <a:latin typeface="Calibri"/>
                <a:cs typeface="Calibri"/>
              </a:rPr>
              <a:t>Syitä, miksi Bananiitakset ovat niin hyviä </a:t>
            </a:r>
          </a:p>
          <a:p>
            <a:pPr marL="228600" indent="-228600" algn="l">
              <a:spcBef>
                <a:spcPts val="600"/>
              </a:spcBef>
              <a:buFont typeface="+mj-lt"/>
              <a:buAutoNum type="arabicPeriod"/>
            </a:pPr>
            <a:r>
              <a:rPr lang="fi-FI" sz="1100" dirty="0"/>
              <a:t>Banaaniitakset ovat 100 % vegaaniystävällisiä ja gluteenittomia.</a:t>
            </a:r>
          </a:p>
          <a:p>
            <a:pPr marL="228600" indent="-228600" algn="l">
              <a:spcBef>
                <a:spcPts val="600"/>
              </a:spcBef>
              <a:buFont typeface="+mj-lt"/>
              <a:buAutoNum type="arabicPeriod"/>
            </a:pPr>
            <a:r>
              <a:rPr lang="fi-FI" sz="1100" dirty="0"/>
              <a:t>Kompostoituva pakkaus: Cream of the Crop toimii 100 % jätettä –periaatteella. Koska ideamme on ratkaista ongelmia, ei luoda lisää.</a:t>
            </a:r>
          </a:p>
          <a:p>
            <a:pPr marL="228600" indent="-228600" algn="l">
              <a:spcBef>
                <a:spcPts val="600"/>
              </a:spcBef>
              <a:buFont typeface="+mj-lt"/>
              <a:buAutoNum type="arabicPeriod"/>
            </a:pPr>
            <a:r>
              <a:rPr lang="fi-FI" sz="1100" dirty="0"/>
              <a:t>100 % luonnollinen - Vain banaani ja suklaa: Aitoja hedelmiä. Oikeaa suklaata. Ei mitään muuta!</a:t>
            </a:r>
          </a:p>
          <a:p>
            <a:pPr marL="228600" indent="-228600" algn="l">
              <a:spcBef>
                <a:spcPts val="600"/>
              </a:spcBef>
              <a:buFont typeface="+mj-lt"/>
              <a:buAutoNum type="arabicPeriod"/>
            </a:pPr>
            <a:r>
              <a:rPr lang="fi-FI" sz="1100" dirty="0"/>
              <a:t>Bananiitakset auttavat vähentämään hiilidioksidipäästöjä. Ruokahävikin vähentäminen on yksi tehokkaimmista tavoista estää ilmaston lämpenemistä.</a:t>
            </a:r>
          </a:p>
          <a:p>
            <a:pPr marL="228600" indent="-228600" algn="l">
              <a:spcBef>
                <a:spcPts val="600"/>
              </a:spcBef>
              <a:buFont typeface="+mj-lt"/>
              <a:buAutoNum type="arabicPeriod"/>
            </a:pPr>
            <a:r>
              <a:rPr lang="fi-FI" sz="1100" dirty="0"/>
              <a:t>Vähennä ruokahävikkiä Irlannissa. Cream of the Cropin perustamisesta lähtien olemme pelastaneet lähes 10 tonnia.</a:t>
            </a:r>
          </a:p>
          <a:p>
            <a:pPr marL="228600" indent="-228600" algn="l">
              <a:spcBef>
                <a:spcPts val="600"/>
              </a:spcBef>
              <a:buFont typeface="+mj-lt"/>
              <a:buAutoNum type="arabicPeriod"/>
            </a:pPr>
            <a:r>
              <a:rPr lang="fi-FI" sz="1100" dirty="0"/>
              <a:t>Kuivatut ruoat voivat olla terveellisempi vaihtoehto monille välipaloille, ja voit lisätä niitä salaatteihin, kaurapuuroihin, leivonnaisiin ja smoothieihin, ne voivat tarjota tehokkaamman energianlisäyksen kuin muut välipalat.</a:t>
            </a:r>
          </a:p>
          <a:p>
            <a:pPr marL="228600" indent="-228600" algn="l">
              <a:spcBef>
                <a:spcPts val="600"/>
              </a:spcBef>
              <a:buFont typeface="+mj-lt"/>
              <a:buAutoNum type="arabicPeriod"/>
            </a:pPr>
            <a:r>
              <a:rPr lang="fi-FI" sz="1100" dirty="0"/>
              <a:t>Tukemalla tätä projektia stimuloit kiertotaloutta, jossa keksimme luovia ratkaisuja vanhoihin ongelmiin.</a:t>
            </a:r>
          </a:p>
          <a:p>
            <a:pPr marL="228600" indent="-228600" algn="l">
              <a:spcBef>
                <a:spcPts val="600"/>
              </a:spcBef>
              <a:buFont typeface="+mj-lt"/>
              <a:buAutoNum type="arabicPeriod"/>
            </a:pPr>
            <a:r>
              <a:rPr lang="fi-FI" sz="1100" dirty="0"/>
              <a:t>Olemme pidentäneet niiden ruokien säilyvyyttä, jotka olisivat menneet hukkaan.</a:t>
            </a:r>
            <a:endParaRPr lang="en-US" sz="1150" dirty="0"/>
          </a:p>
        </p:txBody>
      </p:sp>
      <p:sp>
        <p:nvSpPr>
          <p:cNvPr id="5" name="Slide Number Placeholder 4">
            <a:extLst>
              <a:ext uri="{FF2B5EF4-FFF2-40B4-BE49-F238E27FC236}">
                <a16:creationId xmlns:a16="http://schemas.microsoft.com/office/drawing/2014/main" id="{C7C28F77-854B-8FEB-38F4-D4EA323C8BF3}"/>
              </a:ext>
            </a:extLst>
          </p:cNvPr>
          <p:cNvSpPr>
            <a:spLocks noGrp="1"/>
          </p:cNvSpPr>
          <p:nvPr>
            <p:ph type="sldNum" sz="quarter" idx="4"/>
          </p:nvPr>
        </p:nvSpPr>
        <p:spPr>
          <a:xfrm>
            <a:off x="6178602" y="10225991"/>
            <a:ext cx="1047264" cy="465822"/>
          </a:xfrm>
        </p:spPr>
        <p:txBody>
          <a:bodyPr/>
          <a:lstStyle/>
          <a:p>
            <a:fld id="{CB2079F2-58AF-ED44-82D7-E04B2F6FD686}" type="slidenum">
              <a:rPr lang="en-US" smtClean="0"/>
              <a:pPr/>
              <a:t>13</a:t>
            </a:fld>
            <a:endParaRPr lang="en-US" dirty="0"/>
          </a:p>
        </p:txBody>
      </p:sp>
      <p:pic>
        <p:nvPicPr>
          <p:cNvPr id="8" name="Picture Placeholder 7">
            <a:hlinkClick r:id="rId2"/>
            <a:extLst>
              <a:ext uri="{FF2B5EF4-FFF2-40B4-BE49-F238E27FC236}">
                <a16:creationId xmlns:a16="http://schemas.microsoft.com/office/drawing/2014/main" id="{59BDCD26-1DA9-F812-BC6E-2BDE3495944C}"/>
              </a:ext>
            </a:extLst>
          </p:cNvPr>
          <p:cNvPicPr>
            <a:picLocks noGrp="1" noChangeAspect="1"/>
          </p:cNvPicPr>
          <p:nvPr>
            <p:ph type="pic" sz="quarter" idx="42"/>
          </p:nvPr>
        </p:nvPicPr>
        <p:blipFill>
          <a:blip r:embed="rId3" cstate="screen">
            <a:extLst>
              <a:ext uri="{28A0092B-C50C-407E-A947-70E740481C1C}">
                <a14:useLocalDpi xmlns:a14="http://schemas.microsoft.com/office/drawing/2010/main"/>
              </a:ext>
            </a:extLst>
          </a:blip>
          <a:srcRect l="413" r="413"/>
          <a:stretch/>
        </p:blipFill>
        <p:spPr>
          <a:xfrm>
            <a:off x="190500" y="4989309"/>
            <a:ext cx="5633525" cy="5057619"/>
          </a:xfrm>
        </p:spPr>
      </p:pic>
      <p:grpSp>
        <p:nvGrpSpPr>
          <p:cNvPr id="9" name="Group 8">
            <a:extLst>
              <a:ext uri="{FF2B5EF4-FFF2-40B4-BE49-F238E27FC236}">
                <a16:creationId xmlns:a16="http://schemas.microsoft.com/office/drawing/2014/main" id="{370ED429-DD67-C7A4-511D-A5D28D49191A}"/>
              </a:ext>
            </a:extLst>
          </p:cNvPr>
          <p:cNvGrpSpPr/>
          <p:nvPr/>
        </p:nvGrpSpPr>
        <p:grpSpPr>
          <a:xfrm>
            <a:off x="4199061" y="232312"/>
            <a:ext cx="1487826" cy="1083162"/>
            <a:chOff x="3400450" y="986392"/>
            <a:chExt cx="1487826" cy="1083162"/>
          </a:xfrm>
        </p:grpSpPr>
        <p:sp>
          <p:nvSpPr>
            <p:cNvPr id="10" name="Freeform 25">
              <a:extLst>
                <a:ext uri="{FF2B5EF4-FFF2-40B4-BE49-F238E27FC236}">
                  <a16:creationId xmlns:a16="http://schemas.microsoft.com/office/drawing/2014/main" id="{EFEA4F46-7CFF-EFC7-BBFE-C1EDB374290B}"/>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endParaRPr lang="en-US"/>
            </a:p>
          </p:txBody>
        </p:sp>
        <p:sp>
          <p:nvSpPr>
            <p:cNvPr id="11" name="Freeform 27">
              <a:extLst>
                <a:ext uri="{FF2B5EF4-FFF2-40B4-BE49-F238E27FC236}">
                  <a16:creationId xmlns:a16="http://schemas.microsoft.com/office/drawing/2014/main" id="{6C4A29DE-F3B3-3BE4-C321-A978AC67D150}"/>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12" name="Oval 11">
            <a:extLst>
              <a:ext uri="{FF2B5EF4-FFF2-40B4-BE49-F238E27FC236}">
                <a16:creationId xmlns:a16="http://schemas.microsoft.com/office/drawing/2014/main" id="{24C38B1D-B80C-799A-50F2-3D73A9E16D62}"/>
              </a:ext>
            </a:extLst>
          </p:cNvPr>
          <p:cNvSpPr/>
          <p:nvPr/>
        </p:nvSpPr>
        <p:spPr>
          <a:xfrm rot="766773">
            <a:off x="5278116" y="5056446"/>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pic>
        <p:nvPicPr>
          <p:cNvPr id="14" name="Picture 2">
            <a:hlinkClick r:id="rId4"/>
            <a:extLst>
              <a:ext uri="{FF2B5EF4-FFF2-40B4-BE49-F238E27FC236}">
                <a16:creationId xmlns:a16="http://schemas.microsoft.com/office/drawing/2014/main" id="{17FFB810-CF55-BFEE-4F69-F8EBC33A9F4C}"/>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p:blipFill>
        <p:spPr bwMode="auto">
          <a:xfrm>
            <a:off x="4523750" y="2517332"/>
            <a:ext cx="2326275" cy="1109966"/>
          </a:xfrm>
          <a:prstGeom prst="rect">
            <a:avLst/>
          </a:prstGeom>
          <a:solidFill>
            <a:schemeClr val="accent6">
              <a:lumMod val="75000"/>
            </a:schemeClr>
          </a:solidFill>
        </p:spPr>
      </p:pic>
      <p:sp>
        <p:nvSpPr>
          <p:cNvPr id="2" name="Text Placeholder 1">
            <a:extLst>
              <a:ext uri="{FF2B5EF4-FFF2-40B4-BE49-F238E27FC236}">
                <a16:creationId xmlns:a16="http://schemas.microsoft.com/office/drawing/2014/main" id="{5E653463-C48B-4D48-E2D1-D4BAB216C236}"/>
              </a:ext>
            </a:extLst>
          </p:cNvPr>
          <p:cNvSpPr txBox="1">
            <a:spLocks/>
          </p:cNvSpPr>
          <p:nvPr/>
        </p:nvSpPr>
        <p:spPr>
          <a:xfrm rot="766773">
            <a:off x="5289982" y="5289640"/>
            <a:ext cx="1068082" cy="575367"/>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rtl="0">
              <a:buNone/>
            </a:pPr>
            <a:r>
              <a:rPr lang="en-US" sz="1200" b="1" dirty="0">
                <a:solidFill>
                  <a:schemeClr val="bg1"/>
                </a:solidFill>
                <a:latin typeface="Calibri" panose="020F0502020204030204" pitchFamily="34" charset="0"/>
                <a:cs typeface="Calibri" panose="020F0502020204030204" pitchFamily="34" charset="0"/>
              </a:rPr>
              <a:t>NAPSAUTA KATSOAKSESI</a:t>
            </a:r>
          </a:p>
        </p:txBody>
      </p:sp>
    </p:spTree>
    <p:extLst>
      <p:ext uri="{BB962C8B-B14F-4D97-AF65-F5344CB8AC3E}">
        <p14:creationId xmlns:p14="http://schemas.microsoft.com/office/powerpoint/2010/main" val="379207680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4DEC84A-FF49-53DE-5E5C-09A9EF1385AF}"/>
              </a:ext>
            </a:extLst>
          </p:cNvPr>
          <p:cNvSpPr>
            <a:spLocks noGrp="1"/>
          </p:cNvSpPr>
          <p:nvPr>
            <p:ph type="sldNum" sz="quarter" idx="4"/>
          </p:nvPr>
        </p:nvSpPr>
        <p:spPr>
          <a:xfrm>
            <a:off x="6686726" y="10168552"/>
            <a:ext cx="1047264" cy="465822"/>
          </a:xfrm>
        </p:spPr>
        <p:txBody>
          <a:bodyPr/>
          <a:lstStyle/>
          <a:p>
            <a:pPr algn="l" rtl="0"/>
            <a:fld id="{CB2079F2-58AF-ED44-82D7-E04B2F6FD686}" type="slidenum">
              <a:rPr lang="en-US" smtClean="0"/>
              <a:pPr algn="l" rtl="0"/>
              <a:t>14</a:t>
            </a:fld>
            <a:endParaRPr lang="en-US"/>
          </a:p>
        </p:txBody>
      </p:sp>
      <p:pic>
        <p:nvPicPr>
          <p:cNvPr id="2050" name="Picture 2">
            <a:hlinkClick r:id="rId2"/>
            <a:extLst>
              <a:ext uri="{FF2B5EF4-FFF2-40B4-BE49-F238E27FC236}">
                <a16:creationId xmlns:a16="http://schemas.microsoft.com/office/drawing/2014/main" id="{0CA3943D-89EB-48EA-B4D4-E59E06F45F0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9770" y="522985"/>
            <a:ext cx="1281597" cy="1467942"/>
          </a:xfrm>
          <a:prstGeom prst="rect">
            <a:avLst/>
          </a:prstGeom>
          <a:noFill/>
          <a:extLst>
            <a:ext uri="{909E8E84-426E-40DD-AFC4-6F175D3DCCD1}">
              <a14:hiddenFill xmlns:a14="http://schemas.microsoft.com/office/drawing/2010/main">
                <a:solidFill>
                  <a:srgbClr val="FFFFFF"/>
                </a:solidFill>
              </a14:hiddenFill>
            </a:ext>
          </a:extLst>
        </p:spPr>
      </p:pic>
      <p:sp>
        <p:nvSpPr>
          <p:cNvPr id="11" name="Text Placeholder 2">
            <a:extLst>
              <a:ext uri="{FF2B5EF4-FFF2-40B4-BE49-F238E27FC236}">
                <a16:creationId xmlns:a16="http://schemas.microsoft.com/office/drawing/2014/main" id="{7A84BB3D-12EE-0EB7-C0D3-7006FF530818}"/>
              </a:ext>
            </a:extLst>
          </p:cNvPr>
          <p:cNvSpPr txBox="1">
            <a:spLocks/>
          </p:cNvSpPr>
          <p:nvPr/>
        </p:nvSpPr>
        <p:spPr>
          <a:xfrm>
            <a:off x="275873" y="2363512"/>
            <a:ext cx="348506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lnSpc>
                <a:spcPct val="100000"/>
              </a:lnSpc>
              <a:spcBef>
                <a:spcPts val="0"/>
              </a:spcBef>
              <a:buNone/>
            </a:pPr>
            <a:r>
              <a:rPr lang="en-US" sz="1500" b="1" i="0" dirty="0" err="1">
                <a:solidFill>
                  <a:schemeClr val="bg1"/>
                </a:solidFill>
                <a:latin typeface="+mn-lt"/>
              </a:rPr>
              <a:t>Esimerkki</a:t>
            </a:r>
            <a:r>
              <a:rPr lang="en-US" sz="1500" b="1" i="0" dirty="0">
                <a:solidFill>
                  <a:schemeClr val="bg1"/>
                </a:solidFill>
                <a:latin typeface="+mn-lt"/>
              </a:rPr>
              <a:t>: </a:t>
            </a:r>
            <a:r>
              <a:rPr lang="fi-FI" sz="1500" i="0" dirty="0">
                <a:solidFill>
                  <a:schemeClr val="bg1"/>
                </a:solidFill>
                <a:latin typeface="+mn-lt"/>
              </a:rPr>
              <a:t>Kestävä ruoka &amp; Jätteen vähentäminen</a:t>
            </a:r>
          </a:p>
        </p:txBody>
      </p:sp>
      <p:sp>
        <p:nvSpPr>
          <p:cNvPr id="12" name="Text Placeholder 5">
            <a:extLst>
              <a:ext uri="{FF2B5EF4-FFF2-40B4-BE49-F238E27FC236}">
                <a16:creationId xmlns:a16="http://schemas.microsoft.com/office/drawing/2014/main" id="{00569B20-8F9A-5958-A0B8-A996457BC75F}"/>
              </a:ext>
            </a:extLst>
          </p:cNvPr>
          <p:cNvSpPr txBox="1">
            <a:spLocks/>
          </p:cNvSpPr>
          <p:nvPr/>
        </p:nvSpPr>
        <p:spPr>
          <a:xfrm>
            <a:off x="353855" y="3380311"/>
            <a:ext cx="6814158" cy="5545598"/>
          </a:xfrm>
          <a:prstGeom prst="rect">
            <a:avLst/>
          </a:prstGeom>
        </p:spPr>
        <p:txBody>
          <a:bodyPr numCol="2" spcCol="288000" anchor="t">
            <a:noAutofit/>
          </a:bodyPr>
          <a:lstStyle>
            <a:lvl1pPr marL="0" indent="0" algn="just" defTabSz="2072941"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rtl="0">
              <a:defRPr/>
            </a:pPr>
            <a:r>
              <a:rPr lang="fi-FI" sz="1400" b="1" dirty="0">
                <a:solidFill>
                  <a:prstClr val="black"/>
                </a:solidFill>
              </a:rPr>
              <a:t>Tietoa</a:t>
            </a:r>
            <a:r>
              <a:rPr lang="fi-FI" sz="1200" b="1" dirty="0">
                <a:solidFill>
                  <a:prstClr val="black"/>
                </a:solidFill>
              </a:rPr>
              <a:t> </a:t>
            </a:r>
          </a:p>
          <a:p>
            <a:pPr rtl="0">
              <a:defRPr/>
            </a:pPr>
            <a:r>
              <a:rPr lang="fi-FI" dirty="0">
                <a:solidFill>
                  <a:prstClr val="black"/>
                </a:solidFill>
              </a:rPr>
              <a:t>Nãm alkoi pienestä kellarista Largo do Intendentessä (Lissabon, Portugali), ja siitä on tullut ensimmäinen kiertotalouden kaupunkitila Portugalissa. Kahvijätteistä valmistetaan herkullisista sieniä ja laadukkaita lannoitteita. Nãm käyttää vain sitä, mitä on saatavilla paikallisesti ja suojelee siten planeettaa.</a:t>
            </a:r>
          </a:p>
          <a:p>
            <a:pPr rtl="0">
              <a:defRPr/>
            </a:pPr>
            <a:endParaRPr lang="fi-FI" dirty="0">
              <a:solidFill>
                <a:prstClr val="black"/>
              </a:solidFill>
            </a:endParaRPr>
          </a:p>
          <a:p>
            <a:pPr rtl="0"/>
            <a:r>
              <a:rPr lang="fi-FI" sz="1400" b="1" dirty="0">
                <a:solidFill>
                  <a:schemeClr val="tx1"/>
                </a:solidFill>
              </a:rPr>
              <a:t>Miksi se on hyvä käytäntö?</a:t>
            </a:r>
          </a:p>
          <a:p>
            <a:pPr rtl="0"/>
            <a:r>
              <a:rPr lang="fi-FI" dirty="0">
                <a:solidFill>
                  <a:schemeClr val="tx1"/>
                </a:solidFill>
              </a:rPr>
              <a:t>Nãm muuttaa käytetyt kahvijauheet tuoreiksi, paikallisiksi ja luomusieniksi. Sitten sienituotannon jätteet ovat orgaanisia ja ravitsevia lannoitteita, joita voidaan käyttää hedelmien ja vihannesten viljelyyn.</a:t>
            </a:r>
          </a:p>
          <a:p>
            <a:pPr rtl="0"/>
            <a:endParaRPr lang="fi-FI" dirty="0">
              <a:solidFill>
                <a:schemeClr val="tx1"/>
              </a:solidFill>
            </a:endParaRPr>
          </a:p>
          <a:p>
            <a:pPr rtl="0"/>
            <a:r>
              <a:rPr lang="fi-FI" dirty="0">
                <a:solidFill>
                  <a:schemeClr val="tx1"/>
                </a:solidFill>
              </a:rPr>
              <a:t>Nãm auttaa myös lasten koulutuksessa opettamalla heille ruoan alkuperää, sienien viljelyä ja kiertotalouden merkitystä. He kutsuvat vieraita kaupunkitilalleen jakaakseen intohimonsa kaupunkimaatalouteen ja kiertotalouteen.</a:t>
            </a:r>
          </a:p>
          <a:p>
            <a:pPr rtl="0"/>
            <a:endParaRPr lang="fi-FI" dirty="0">
              <a:solidFill>
                <a:schemeClr val="tx1"/>
              </a:solidFill>
            </a:endParaRPr>
          </a:p>
          <a:p>
            <a:pPr rtl="0"/>
            <a:r>
              <a:rPr lang="fi-FI" dirty="0">
                <a:solidFill>
                  <a:schemeClr val="tx1"/>
                </a:solidFill>
              </a:rPr>
              <a:t>Sen lisäksi, Nãm tarjoaa nyt myös kotitekoisia tee-se-itse-sarjoja, jotta kuluttajat saavat enemmän tietoisuutta siihen, mitä he syövät.</a:t>
            </a:r>
          </a:p>
          <a:p>
            <a:pPr rtl="0"/>
            <a:endParaRPr lang="fi-FI" dirty="0">
              <a:solidFill>
                <a:schemeClr val="tx1"/>
              </a:solidFill>
            </a:endParaRPr>
          </a:p>
          <a:p>
            <a:pPr rtl="0"/>
            <a:r>
              <a:rPr lang="fi-FI" sz="1400" b="1" dirty="0">
                <a:solidFill>
                  <a:schemeClr val="tx1"/>
                </a:solidFill>
              </a:rPr>
              <a:t>Kestävä</a:t>
            </a:r>
          </a:p>
          <a:p>
            <a:pPr rtl="0"/>
            <a:r>
              <a:rPr lang="fi-FI" dirty="0">
                <a:solidFill>
                  <a:schemeClr val="tx1"/>
                </a:solidFill>
              </a:rPr>
              <a:t>Nãm -tila pystyy jo muuttamaan 3 tonnia kahvijauhoja kuukaudessa (tai 36 tonnia vuodessa) 1 tonniksi sieniä kuukaudessa (tai 12 tonnia vuodessa). Myös syntyy kaksi tonnia luonnollista lannoitetta.</a:t>
            </a:r>
          </a:p>
          <a:p>
            <a:pPr rtl="0"/>
            <a:endParaRPr lang="fi-FI" dirty="0">
              <a:solidFill>
                <a:schemeClr val="tx1"/>
              </a:solidFill>
            </a:endParaRPr>
          </a:p>
          <a:p>
            <a:pPr rtl="0"/>
            <a:r>
              <a:rPr lang="fi-FI" dirty="0">
                <a:solidFill>
                  <a:schemeClr val="tx1"/>
                </a:solidFill>
              </a:rPr>
              <a:t>Nãm edistää kaupunkiviljelyä. Kaupunkiviljelystä on tulossa trendi, ja se on hyvä asia, koska se pienentää ekologista jalanjälkeä. Ensinnäkin ruoan kasvattaminen paikallisesti mahdollistaa tuotannon lähellä asiakkaita, eliminoiden</a:t>
            </a:r>
          </a:p>
          <a:p>
            <a:pPr rtl="0"/>
            <a:endParaRPr lang="fi-FI" dirty="0">
              <a:solidFill>
                <a:schemeClr val="tx1"/>
              </a:solidFill>
            </a:endParaRPr>
          </a:p>
          <a:p>
            <a:pPr rtl="0"/>
            <a:r>
              <a:rPr lang="fi-FI" dirty="0">
                <a:solidFill>
                  <a:schemeClr val="tx1"/>
                </a:solidFill>
              </a:rPr>
              <a:t>tarpeettoman kuljetuksen ja hiilidioksidipäästöjen vähenemisen. Tämä ei ole pelkästään hyödyksi planeetalle, vaan myös vähemmän kuljetuksia tarkoittaa pienempiä kustannuksia. Lisäksi paikallinen ruokatuotanto auttaa rakentamaan joustavuutta. Joustavuus on kykyä kestää iskuja ja erityisesti kykyä olla omavarainen, jos globaalissa elintarvikeketjussa on pulaa</a:t>
            </a:r>
          </a:p>
          <a:p>
            <a:pPr rtl="0"/>
            <a:endParaRPr lang="fi-FI" sz="1400" b="1" dirty="0">
              <a:solidFill>
                <a:schemeClr val="tx1"/>
              </a:solidFill>
            </a:endParaRPr>
          </a:p>
          <a:p>
            <a:pPr rtl="0"/>
            <a:r>
              <a:rPr lang="fi-FI" sz="1400" b="1" dirty="0">
                <a:solidFill>
                  <a:schemeClr val="tx1"/>
                </a:solidFill>
              </a:rPr>
              <a:t>Eettinen</a:t>
            </a:r>
          </a:p>
          <a:p>
            <a:pPr rtl="0"/>
            <a:r>
              <a:rPr lang="fi-FI" dirty="0">
                <a:solidFill>
                  <a:schemeClr val="tx1"/>
                </a:solidFill>
              </a:rPr>
              <a:t>Nãm haluaa todistaa, että luonnonsuojelu voi tarkoittaa myös työpaikkojen ja arvon luomista yhteisölle. Hyvä syy ruoan kasvattamiseen kaupungissa on se, että se luo työpaikkoja ja kokoaa paikallisyhteisön yhteen projektin ympärille. Se johtaa usein vahvempiin yhteisöllisiin yhteyksiin.</a:t>
            </a:r>
          </a:p>
          <a:p>
            <a:pPr rtl="0"/>
            <a:endParaRPr lang="fi-FI" dirty="0">
              <a:solidFill>
                <a:schemeClr val="tx1"/>
              </a:solidFill>
            </a:endParaRPr>
          </a:p>
          <a:p>
            <a:pPr rtl="0"/>
            <a:r>
              <a:rPr lang="fi-FI" dirty="0">
                <a:solidFill>
                  <a:schemeClr val="tx1"/>
                </a:solidFill>
              </a:rPr>
              <a:t>Nãmilla he haluavat intohimoisesti auttaa yksilöitä ja yrityksiä kuluttamaan kestävästi ja paikallisesti. He työskentelevät Lissabonin ravintoloiden kanssa auttaakseen heitä tekemään parempia ruokavalintoja käyttämällä Nam-sieniä ja ottamalla heidät mukaan yhteisöönsä.</a:t>
            </a:r>
          </a:p>
          <a:p>
            <a:pPr rtl="0"/>
            <a:endParaRPr lang="fi-FI" dirty="0">
              <a:solidFill>
                <a:schemeClr val="tx1"/>
              </a:solidFill>
            </a:endParaRPr>
          </a:p>
          <a:p>
            <a:pPr rtl="0"/>
            <a:endParaRPr lang="en-US" dirty="0">
              <a:solidFill>
                <a:schemeClr val="tx1"/>
              </a:solidFill>
            </a:endParaRPr>
          </a:p>
        </p:txBody>
      </p:sp>
      <p:pic>
        <p:nvPicPr>
          <p:cNvPr id="19" name="Picture Placeholder 18" descr="Close-up of a plant  Description automatically generated with low confidence">
            <a:extLst>
              <a:ext uri="{FF2B5EF4-FFF2-40B4-BE49-F238E27FC236}">
                <a16:creationId xmlns:a16="http://schemas.microsoft.com/office/drawing/2014/main" id="{A0825A9E-3E1B-E091-399F-7EF333335D47}"/>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sp>
        <p:nvSpPr>
          <p:cNvPr id="21" name="Freeform 6">
            <a:hlinkClick r:id="rId5"/>
            <a:extLst>
              <a:ext uri="{FF2B5EF4-FFF2-40B4-BE49-F238E27FC236}">
                <a16:creationId xmlns:a16="http://schemas.microsoft.com/office/drawing/2014/main" id="{E413DF9C-3626-8629-4BA6-A1CD4133D10F}"/>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6" name="Graphic 25" descr="World outline">
            <a:hlinkClick r:id="rId2"/>
            <a:extLst>
              <a:ext uri="{FF2B5EF4-FFF2-40B4-BE49-F238E27FC236}">
                <a16:creationId xmlns:a16="http://schemas.microsoft.com/office/drawing/2014/main" id="{27B2C2DF-F71D-A2D2-B743-5FAA267DF6E3}"/>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35" name="Picture 34">
            <a:extLst>
              <a:ext uri="{FF2B5EF4-FFF2-40B4-BE49-F238E27FC236}">
                <a16:creationId xmlns:a16="http://schemas.microsoft.com/office/drawing/2014/main" id="{9815B2C5-6BEB-A51F-92FF-F4F834E9E351}"/>
              </a:ext>
            </a:extLst>
          </p:cNvPr>
          <p:cNvPicPr>
            <a:picLocks noChangeAspect="1"/>
          </p:cNvPicPr>
          <p:nvPr/>
        </p:nvPicPr>
        <p:blipFill>
          <a:blip r:embed="rId8"/>
          <a:stretch>
            <a:fillRect/>
          </a:stretch>
        </p:blipFill>
        <p:spPr>
          <a:xfrm>
            <a:off x="3917336" y="7416956"/>
            <a:ext cx="3157666" cy="2008410"/>
          </a:xfrm>
          <a:prstGeom prst="rect">
            <a:avLst/>
          </a:prstGeom>
        </p:spPr>
      </p:pic>
      <p:grpSp>
        <p:nvGrpSpPr>
          <p:cNvPr id="2" name="Graphic 2">
            <a:extLst>
              <a:ext uri="{FF2B5EF4-FFF2-40B4-BE49-F238E27FC236}">
                <a16:creationId xmlns:a16="http://schemas.microsoft.com/office/drawing/2014/main" id="{65E7528D-6653-A079-9984-487F75AA1BCD}"/>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205F5C7B-EF2B-4078-A46B-9FA410FF8D0B}"/>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9">
              <a:extLst>
                <a:ext uri="{FF2B5EF4-FFF2-40B4-BE49-F238E27FC236}">
                  <a16:creationId xmlns:a16="http://schemas.microsoft.com/office/drawing/2014/main" id="{0FE66891-43FD-5CCB-257B-28D53B765CD5}"/>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1C80818A-95CD-E034-A581-3D6D7B0512FB}"/>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11">
              <a:extLst>
                <a:ext uri="{FF2B5EF4-FFF2-40B4-BE49-F238E27FC236}">
                  <a16:creationId xmlns:a16="http://schemas.microsoft.com/office/drawing/2014/main" id="{F05D1282-2B24-D316-228A-98791B4ECA1F}"/>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2">
              <a:extLst>
                <a:ext uri="{FF2B5EF4-FFF2-40B4-BE49-F238E27FC236}">
                  <a16:creationId xmlns:a16="http://schemas.microsoft.com/office/drawing/2014/main" id="{A93FB1ED-7601-B665-008F-93B04A39922D}"/>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3">
              <a:extLst>
                <a:ext uri="{FF2B5EF4-FFF2-40B4-BE49-F238E27FC236}">
                  <a16:creationId xmlns:a16="http://schemas.microsoft.com/office/drawing/2014/main" id="{A8881915-5362-C45F-3D35-D0BAD2421414}"/>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14">
              <a:extLst>
                <a:ext uri="{FF2B5EF4-FFF2-40B4-BE49-F238E27FC236}">
                  <a16:creationId xmlns:a16="http://schemas.microsoft.com/office/drawing/2014/main" id="{59DAFB0B-2EDA-91B5-546A-670255D0FC9D}"/>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5">
              <a:extLst>
                <a:ext uri="{FF2B5EF4-FFF2-40B4-BE49-F238E27FC236}">
                  <a16:creationId xmlns:a16="http://schemas.microsoft.com/office/drawing/2014/main" id="{BBE2E1D5-74E0-2479-19B2-B86B05A73A46}"/>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6">
              <a:extLst>
                <a:ext uri="{FF2B5EF4-FFF2-40B4-BE49-F238E27FC236}">
                  <a16:creationId xmlns:a16="http://schemas.microsoft.com/office/drawing/2014/main" id="{13F5E4F1-5DC6-110D-A0E1-56FCAEED339A}"/>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7">
              <a:extLst>
                <a:ext uri="{FF2B5EF4-FFF2-40B4-BE49-F238E27FC236}">
                  <a16:creationId xmlns:a16="http://schemas.microsoft.com/office/drawing/2014/main" id="{763256AE-7B4C-4C9F-E343-7AFE589743A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8">
              <a:extLst>
                <a:ext uri="{FF2B5EF4-FFF2-40B4-BE49-F238E27FC236}">
                  <a16:creationId xmlns:a16="http://schemas.microsoft.com/office/drawing/2014/main" id="{6AF4A609-3236-BABA-4C16-A547669A3359}"/>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19">
              <a:extLst>
                <a:ext uri="{FF2B5EF4-FFF2-40B4-BE49-F238E27FC236}">
                  <a16:creationId xmlns:a16="http://schemas.microsoft.com/office/drawing/2014/main" id="{8A8BE357-2704-9B49-05F6-B79A747E7B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20">
              <a:extLst>
                <a:ext uri="{FF2B5EF4-FFF2-40B4-BE49-F238E27FC236}">
                  <a16:creationId xmlns:a16="http://schemas.microsoft.com/office/drawing/2014/main" id="{CA0A4AFA-618F-1643-B30A-49CFAE4CBD08}"/>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21">
              <a:extLst>
                <a:ext uri="{FF2B5EF4-FFF2-40B4-BE49-F238E27FC236}">
                  <a16:creationId xmlns:a16="http://schemas.microsoft.com/office/drawing/2014/main" id="{C5E4E993-2926-A64B-F0CE-12495F424520}"/>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2">
              <a:extLst>
                <a:ext uri="{FF2B5EF4-FFF2-40B4-BE49-F238E27FC236}">
                  <a16:creationId xmlns:a16="http://schemas.microsoft.com/office/drawing/2014/main" id="{B404ECBE-FA01-F6E2-0B43-523DDF399EF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3">
              <a:extLst>
                <a:ext uri="{FF2B5EF4-FFF2-40B4-BE49-F238E27FC236}">
                  <a16:creationId xmlns:a16="http://schemas.microsoft.com/office/drawing/2014/main" id="{470A9FDC-67C2-0150-1C52-5001C89AAE2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4">
              <a:extLst>
                <a:ext uri="{FF2B5EF4-FFF2-40B4-BE49-F238E27FC236}">
                  <a16:creationId xmlns:a16="http://schemas.microsoft.com/office/drawing/2014/main" id="{85F7F896-2B1B-A27B-48B1-C0E08D227630}"/>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5">
              <a:extLst>
                <a:ext uri="{FF2B5EF4-FFF2-40B4-BE49-F238E27FC236}">
                  <a16:creationId xmlns:a16="http://schemas.microsoft.com/office/drawing/2014/main" id="{9A5BC4E0-802F-9116-04B2-D46826920CFF}"/>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6">
              <a:extLst>
                <a:ext uri="{FF2B5EF4-FFF2-40B4-BE49-F238E27FC236}">
                  <a16:creationId xmlns:a16="http://schemas.microsoft.com/office/drawing/2014/main" id="{767345A3-0E7A-76BA-81B8-28DADE65AB57}"/>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7">
              <a:extLst>
                <a:ext uri="{FF2B5EF4-FFF2-40B4-BE49-F238E27FC236}">
                  <a16:creationId xmlns:a16="http://schemas.microsoft.com/office/drawing/2014/main" id="{8B6B4736-FE44-428D-C393-83F05DF48F1D}"/>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8">
              <a:extLst>
                <a:ext uri="{FF2B5EF4-FFF2-40B4-BE49-F238E27FC236}">
                  <a16:creationId xmlns:a16="http://schemas.microsoft.com/office/drawing/2014/main" id="{89245104-9B6E-692F-E7DC-AB8644F05E30}"/>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9">
              <a:extLst>
                <a:ext uri="{FF2B5EF4-FFF2-40B4-BE49-F238E27FC236}">
                  <a16:creationId xmlns:a16="http://schemas.microsoft.com/office/drawing/2014/main" id="{3AD5B341-D037-C103-9C45-AE265B96A2F5}"/>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0">
              <a:extLst>
                <a:ext uri="{FF2B5EF4-FFF2-40B4-BE49-F238E27FC236}">
                  <a16:creationId xmlns:a16="http://schemas.microsoft.com/office/drawing/2014/main" id="{943607B8-B4AD-CB2B-3730-DE6BF8F307AB}"/>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1">
              <a:extLst>
                <a:ext uri="{FF2B5EF4-FFF2-40B4-BE49-F238E27FC236}">
                  <a16:creationId xmlns:a16="http://schemas.microsoft.com/office/drawing/2014/main" id="{50F72B5D-E651-9488-A432-6E1C6E33F91E}"/>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2">
              <a:extLst>
                <a:ext uri="{FF2B5EF4-FFF2-40B4-BE49-F238E27FC236}">
                  <a16:creationId xmlns:a16="http://schemas.microsoft.com/office/drawing/2014/main" id="{5B76EB9A-E228-20F4-4D86-E774FDB912CB}"/>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3">
              <a:extLst>
                <a:ext uri="{FF2B5EF4-FFF2-40B4-BE49-F238E27FC236}">
                  <a16:creationId xmlns:a16="http://schemas.microsoft.com/office/drawing/2014/main" id="{289767CA-5FBD-1103-B067-6A526EAC472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4">
              <a:extLst>
                <a:ext uri="{FF2B5EF4-FFF2-40B4-BE49-F238E27FC236}">
                  <a16:creationId xmlns:a16="http://schemas.microsoft.com/office/drawing/2014/main" id="{12FAF96D-65BF-AEB7-9A9E-2DD7E487B982}"/>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5">
              <a:extLst>
                <a:ext uri="{FF2B5EF4-FFF2-40B4-BE49-F238E27FC236}">
                  <a16:creationId xmlns:a16="http://schemas.microsoft.com/office/drawing/2014/main" id="{18FDA290-5D73-D9EC-D9BD-082227157277}"/>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6">
              <a:extLst>
                <a:ext uri="{FF2B5EF4-FFF2-40B4-BE49-F238E27FC236}">
                  <a16:creationId xmlns:a16="http://schemas.microsoft.com/office/drawing/2014/main" id="{A480C585-F652-BFA8-2927-F2BC0A532FDE}"/>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7">
              <a:extLst>
                <a:ext uri="{FF2B5EF4-FFF2-40B4-BE49-F238E27FC236}">
                  <a16:creationId xmlns:a16="http://schemas.microsoft.com/office/drawing/2014/main" id="{458C7EE3-D8B5-AC39-E56C-467ECF0CADAB}"/>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8">
              <a:extLst>
                <a:ext uri="{FF2B5EF4-FFF2-40B4-BE49-F238E27FC236}">
                  <a16:creationId xmlns:a16="http://schemas.microsoft.com/office/drawing/2014/main" id="{61E4F748-8430-409D-716A-BE2F744363C8}"/>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9">
              <a:extLst>
                <a:ext uri="{FF2B5EF4-FFF2-40B4-BE49-F238E27FC236}">
                  <a16:creationId xmlns:a16="http://schemas.microsoft.com/office/drawing/2014/main" id="{BCF04A36-6CDC-709B-7524-DADA7F38C8DF}"/>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0">
              <a:extLst>
                <a:ext uri="{FF2B5EF4-FFF2-40B4-BE49-F238E27FC236}">
                  <a16:creationId xmlns:a16="http://schemas.microsoft.com/office/drawing/2014/main" id="{53572AB2-E587-A914-F862-7798B6BF2C14}"/>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1">
              <a:extLst>
                <a:ext uri="{FF2B5EF4-FFF2-40B4-BE49-F238E27FC236}">
                  <a16:creationId xmlns:a16="http://schemas.microsoft.com/office/drawing/2014/main" id="{D5468B78-1C6E-9179-D7A6-73F11C4A1D41}"/>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2">
              <a:extLst>
                <a:ext uri="{FF2B5EF4-FFF2-40B4-BE49-F238E27FC236}">
                  <a16:creationId xmlns:a16="http://schemas.microsoft.com/office/drawing/2014/main" id="{B2257C55-532D-78D5-9DAD-62023E84F992}"/>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3">
              <a:extLst>
                <a:ext uri="{FF2B5EF4-FFF2-40B4-BE49-F238E27FC236}">
                  <a16:creationId xmlns:a16="http://schemas.microsoft.com/office/drawing/2014/main" id="{C42FFE4C-CF00-FCFC-E166-CE61FBB7A688}"/>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4">
              <a:extLst>
                <a:ext uri="{FF2B5EF4-FFF2-40B4-BE49-F238E27FC236}">
                  <a16:creationId xmlns:a16="http://schemas.microsoft.com/office/drawing/2014/main" id="{9BD4DAA4-989D-915B-778C-64717850F572}"/>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5">
              <a:extLst>
                <a:ext uri="{FF2B5EF4-FFF2-40B4-BE49-F238E27FC236}">
                  <a16:creationId xmlns:a16="http://schemas.microsoft.com/office/drawing/2014/main" id="{34476A83-7EC0-6B00-2A26-611BD289EB6B}"/>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6">
              <a:extLst>
                <a:ext uri="{FF2B5EF4-FFF2-40B4-BE49-F238E27FC236}">
                  <a16:creationId xmlns:a16="http://schemas.microsoft.com/office/drawing/2014/main" id="{4731C6CA-4746-17C1-432A-578C50CA31EC}"/>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7">
              <a:extLst>
                <a:ext uri="{FF2B5EF4-FFF2-40B4-BE49-F238E27FC236}">
                  <a16:creationId xmlns:a16="http://schemas.microsoft.com/office/drawing/2014/main" id="{BC9ECA4B-E8BB-841D-0D63-E9ED954D00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8">
              <a:extLst>
                <a:ext uri="{FF2B5EF4-FFF2-40B4-BE49-F238E27FC236}">
                  <a16:creationId xmlns:a16="http://schemas.microsoft.com/office/drawing/2014/main" id="{0BF048A3-4E96-9C4C-4744-16B767818906}"/>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9">
              <a:extLst>
                <a:ext uri="{FF2B5EF4-FFF2-40B4-BE49-F238E27FC236}">
                  <a16:creationId xmlns:a16="http://schemas.microsoft.com/office/drawing/2014/main" id="{88190341-41CE-23B7-1340-70143E404E04}"/>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50">
              <a:extLst>
                <a:ext uri="{FF2B5EF4-FFF2-40B4-BE49-F238E27FC236}">
                  <a16:creationId xmlns:a16="http://schemas.microsoft.com/office/drawing/2014/main" id="{54E2138E-D6C5-A81D-815C-B757D07495A8}"/>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51">
              <a:extLst>
                <a:ext uri="{FF2B5EF4-FFF2-40B4-BE49-F238E27FC236}">
                  <a16:creationId xmlns:a16="http://schemas.microsoft.com/office/drawing/2014/main" id="{740D70BF-7788-44D4-D968-DB72D2BA240E}"/>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2">
              <a:extLst>
                <a:ext uri="{FF2B5EF4-FFF2-40B4-BE49-F238E27FC236}">
                  <a16:creationId xmlns:a16="http://schemas.microsoft.com/office/drawing/2014/main" id="{B875C991-ED57-A42B-C6A1-A134BAC7F25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9" name="Graphic 2">
              <a:extLst>
                <a:ext uri="{FF2B5EF4-FFF2-40B4-BE49-F238E27FC236}">
                  <a16:creationId xmlns:a16="http://schemas.microsoft.com/office/drawing/2014/main" id="{DE79CDAE-B10F-941B-27D8-0212BBC6B6E0}"/>
                </a:ext>
              </a:extLst>
            </p:cNvPr>
            <p:cNvGrpSpPr/>
            <p:nvPr/>
          </p:nvGrpSpPr>
          <p:grpSpPr>
            <a:xfrm>
              <a:off x="4134920" y="5769432"/>
              <a:ext cx="249716" cy="186542"/>
              <a:chOff x="4134920" y="5769432"/>
              <a:chExt cx="249716" cy="186542"/>
            </a:xfrm>
          </p:grpSpPr>
          <p:sp>
            <p:nvSpPr>
              <p:cNvPr id="2212" name="Freeform 221">
                <a:extLst>
                  <a:ext uri="{FF2B5EF4-FFF2-40B4-BE49-F238E27FC236}">
                    <a16:creationId xmlns:a16="http://schemas.microsoft.com/office/drawing/2014/main" id="{E8D1C642-C2E6-1EF9-A33F-C4529D966FC3}"/>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3" name="Freeform 222">
                <a:extLst>
                  <a:ext uri="{FF2B5EF4-FFF2-40B4-BE49-F238E27FC236}">
                    <a16:creationId xmlns:a16="http://schemas.microsoft.com/office/drawing/2014/main" id="{8C5F1F63-CE3C-D5C0-A78C-ACC67DD2BACC}"/>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4" name="Freeform 223">
                <a:extLst>
                  <a:ext uri="{FF2B5EF4-FFF2-40B4-BE49-F238E27FC236}">
                    <a16:creationId xmlns:a16="http://schemas.microsoft.com/office/drawing/2014/main" id="{E407D89A-2D79-F2DA-AF1E-6D93FE9D09E2}"/>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5" name="Freeform 224">
                <a:extLst>
                  <a:ext uri="{FF2B5EF4-FFF2-40B4-BE49-F238E27FC236}">
                    <a16:creationId xmlns:a16="http://schemas.microsoft.com/office/drawing/2014/main" id="{E28F9DAF-A5A2-85B5-9271-4104E6E45B07}"/>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6" name="Freeform 225">
                <a:extLst>
                  <a:ext uri="{FF2B5EF4-FFF2-40B4-BE49-F238E27FC236}">
                    <a16:creationId xmlns:a16="http://schemas.microsoft.com/office/drawing/2014/main" id="{FCB92569-6A29-78E6-D6A8-689C047A65E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7" name="Freeform 226">
                <a:extLst>
                  <a:ext uri="{FF2B5EF4-FFF2-40B4-BE49-F238E27FC236}">
                    <a16:creationId xmlns:a16="http://schemas.microsoft.com/office/drawing/2014/main" id="{7DAB5462-CB5A-1919-6DD6-4B8BCDC2B320}"/>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8" name="Freeform 227">
                <a:extLst>
                  <a:ext uri="{FF2B5EF4-FFF2-40B4-BE49-F238E27FC236}">
                    <a16:creationId xmlns:a16="http://schemas.microsoft.com/office/drawing/2014/main" id="{DA6DDF35-0A2F-9368-B9C5-DBA613719E89}"/>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9" name="Freeform 228">
                <a:extLst>
                  <a:ext uri="{FF2B5EF4-FFF2-40B4-BE49-F238E27FC236}">
                    <a16:creationId xmlns:a16="http://schemas.microsoft.com/office/drawing/2014/main" id="{50AD91C2-24B9-465A-1C3E-85803E85DCCF}"/>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0" name="Freeform 229">
                <a:extLst>
                  <a:ext uri="{FF2B5EF4-FFF2-40B4-BE49-F238E27FC236}">
                    <a16:creationId xmlns:a16="http://schemas.microsoft.com/office/drawing/2014/main" id="{54445CCD-CED7-0D52-0DB0-AB789C30199E}"/>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1" name="Freeform 230">
                <a:extLst>
                  <a:ext uri="{FF2B5EF4-FFF2-40B4-BE49-F238E27FC236}">
                    <a16:creationId xmlns:a16="http://schemas.microsoft.com/office/drawing/2014/main" id="{3A9CEA74-2B41-2129-982F-00FE0948026E}"/>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0" name="Freeform 54">
              <a:extLst>
                <a:ext uri="{FF2B5EF4-FFF2-40B4-BE49-F238E27FC236}">
                  <a16:creationId xmlns:a16="http://schemas.microsoft.com/office/drawing/2014/main" id="{319CE272-F17F-1221-53F8-F755458B16A3}"/>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5">
              <a:extLst>
                <a:ext uri="{FF2B5EF4-FFF2-40B4-BE49-F238E27FC236}">
                  <a16:creationId xmlns:a16="http://schemas.microsoft.com/office/drawing/2014/main" id="{17CD0A2E-E252-9418-D26A-41C4186F4652}"/>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6">
              <a:extLst>
                <a:ext uri="{FF2B5EF4-FFF2-40B4-BE49-F238E27FC236}">
                  <a16:creationId xmlns:a16="http://schemas.microsoft.com/office/drawing/2014/main" id="{394E58ED-3A63-E267-0414-97FF5B5C2125}"/>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7">
              <a:extLst>
                <a:ext uri="{FF2B5EF4-FFF2-40B4-BE49-F238E27FC236}">
                  <a16:creationId xmlns:a16="http://schemas.microsoft.com/office/drawing/2014/main" id="{C0482EE2-7E8C-3019-9FF6-329B72815598}"/>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8" name="Freeform 58">
              <a:extLst>
                <a:ext uri="{FF2B5EF4-FFF2-40B4-BE49-F238E27FC236}">
                  <a16:creationId xmlns:a16="http://schemas.microsoft.com/office/drawing/2014/main" id="{5E5FFA23-BBB1-7E6C-4D6F-1CCFC683BB1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9" name="Freeform 59">
              <a:extLst>
                <a:ext uri="{FF2B5EF4-FFF2-40B4-BE49-F238E27FC236}">
                  <a16:creationId xmlns:a16="http://schemas.microsoft.com/office/drawing/2014/main" id="{B73B841B-FBCB-77A4-20DC-6A2BF31A87F3}"/>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1" name="Freeform 60">
              <a:extLst>
                <a:ext uri="{FF2B5EF4-FFF2-40B4-BE49-F238E27FC236}">
                  <a16:creationId xmlns:a16="http://schemas.microsoft.com/office/drawing/2014/main" id="{A1D8B647-F763-5559-9065-BA1DD557451B}"/>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2" name="Freeform 61">
              <a:extLst>
                <a:ext uri="{FF2B5EF4-FFF2-40B4-BE49-F238E27FC236}">
                  <a16:creationId xmlns:a16="http://schemas.microsoft.com/office/drawing/2014/main" id="{943B9F16-DA23-023D-8EA5-402838FB11BF}"/>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3" name="Freeform 62">
              <a:extLst>
                <a:ext uri="{FF2B5EF4-FFF2-40B4-BE49-F238E27FC236}">
                  <a16:creationId xmlns:a16="http://schemas.microsoft.com/office/drawing/2014/main" id="{35935997-02D2-4B8F-DA33-AD30D8AA4C2E}"/>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4" name="Freeform 63">
              <a:extLst>
                <a:ext uri="{FF2B5EF4-FFF2-40B4-BE49-F238E27FC236}">
                  <a16:creationId xmlns:a16="http://schemas.microsoft.com/office/drawing/2014/main" id="{B9DA83FB-DC63-A468-AE2B-CCD23A2A2C00}"/>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5" name="Freeform 64">
              <a:extLst>
                <a:ext uri="{FF2B5EF4-FFF2-40B4-BE49-F238E27FC236}">
                  <a16:creationId xmlns:a16="http://schemas.microsoft.com/office/drawing/2014/main" id="{031E6CAB-9E47-B42F-B5BE-408AF133D33B}"/>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6" name="Freeform 65">
              <a:extLst>
                <a:ext uri="{FF2B5EF4-FFF2-40B4-BE49-F238E27FC236}">
                  <a16:creationId xmlns:a16="http://schemas.microsoft.com/office/drawing/2014/main" id="{2ED4AE6B-4605-741D-2D0B-51FA3D9BD52F}"/>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7" name="Freeform 66">
              <a:extLst>
                <a:ext uri="{FF2B5EF4-FFF2-40B4-BE49-F238E27FC236}">
                  <a16:creationId xmlns:a16="http://schemas.microsoft.com/office/drawing/2014/main" id="{FDCC2E94-909E-1B0E-079F-97FC5BCF7685}"/>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8" name="Freeform 67">
              <a:extLst>
                <a:ext uri="{FF2B5EF4-FFF2-40B4-BE49-F238E27FC236}">
                  <a16:creationId xmlns:a16="http://schemas.microsoft.com/office/drawing/2014/main" id="{1BCC0CB7-F2AD-2624-5C9E-005FE9E0752A}"/>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9" name="Freeform 68">
              <a:extLst>
                <a:ext uri="{FF2B5EF4-FFF2-40B4-BE49-F238E27FC236}">
                  <a16:creationId xmlns:a16="http://schemas.microsoft.com/office/drawing/2014/main" id="{66CC3E5B-BA57-1787-C425-B4447532E41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0" name="Freeform 69">
              <a:extLst>
                <a:ext uri="{FF2B5EF4-FFF2-40B4-BE49-F238E27FC236}">
                  <a16:creationId xmlns:a16="http://schemas.microsoft.com/office/drawing/2014/main" id="{A3307758-08FA-0401-1404-6F008E1808B5}"/>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1" name="Freeform 70">
              <a:extLst>
                <a:ext uri="{FF2B5EF4-FFF2-40B4-BE49-F238E27FC236}">
                  <a16:creationId xmlns:a16="http://schemas.microsoft.com/office/drawing/2014/main" id="{47EAAE9C-3BA0-858B-A7AF-CBB12988CA47}"/>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2" name="Freeform 71">
              <a:extLst>
                <a:ext uri="{FF2B5EF4-FFF2-40B4-BE49-F238E27FC236}">
                  <a16:creationId xmlns:a16="http://schemas.microsoft.com/office/drawing/2014/main" id="{E41C8AA3-63FF-80C8-9D37-5386E5AC1D15}"/>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3" name="Freeform 72">
              <a:extLst>
                <a:ext uri="{FF2B5EF4-FFF2-40B4-BE49-F238E27FC236}">
                  <a16:creationId xmlns:a16="http://schemas.microsoft.com/office/drawing/2014/main" id="{4979EB82-264B-4F80-5EA1-E2404D475BCD}"/>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4" name="Freeform 73">
              <a:extLst>
                <a:ext uri="{FF2B5EF4-FFF2-40B4-BE49-F238E27FC236}">
                  <a16:creationId xmlns:a16="http://schemas.microsoft.com/office/drawing/2014/main" id="{EB6CC36F-A8DD-A885-BDDA-9DCFC376BD58}"/>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5" name="Freeform 74">
              <a:extLst>
                <a:ext uri="{FF2B5EF4-FFF2-40B4-BE49-F238E27FC236}">
                  <a16:creationId xmlns:a16="http://schemas.microsoft.com/office/drawing/2014/main" id="{05FABDD4-4A1E-BDFE-7C40-4505429FFC53}"/>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6" name="Freeform 75">
              <a:extLst>
                <a:ext uri="{FF2B5EF4-FFF2-40B4-BE49-F238E27FC236}">
                  <a16:creationId xmlns:a16="http://schemas.microsoft.com/office/drawing/2014/main" id="{2A4A4464-8183-E0E3-2B24-AA7942A17B2B}"/>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7" name="Freeform 76">
              <a:extLst>
                <a:ext uri="{FF2B5EF4-FFF2-40B4-BE49-F238E27FC236}">
                  <a16:creationId xmlns:a16="http://schemas.microsoft.com/office/drawing/2014/main" id="{17DFFA96-27F9-82C6-9FBB-E97079451E9A}"/>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8" name="Freeform 77">
              <a:extLst>
                <a:ext uri="{FF2B5EF4-FFF2-40B4-BE49-F238E27FC236}">
                  <a16:creationId xmlns:a16="http://schemas.microsoft.com/office/drawing/2014/main" id="{BE821B09-55D4-11E2-36D1-164A4128731A}"/>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9" name="Freeform 78">
              <a:extLst>
                <a:ext uri="{FF2B5EF4-FFF2-40B4-BE49-F238E27FC236}">
                  <a16:creationId xmlns:a16="http://schemas.microsoft.com/office/drawing/2014/main" id="{2F9AA0D6-3363-7D8F-9FC7-EE7364E6AFE3}"/>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0" name="Freeform 79">
              <a:extLst>
                <a:ext uri="{FF2B5EF4-FFF2-40B4-BE49-F238E27FC236}">
                  <a16:creationId xmlns:a16="http://schemas.microsoft.com/office/drawing/2014/main" id="{02DA1DC6-FD7C-49EF-E523-DD6B50FEFEC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1" name="Freeform 80">
              <a:extLst>
                <a:ext uri="{FF2B5EF4-FFF2-40B4-BE49-F238E27FC236}">
                  <a16:creationId xmlns:a16="http://schemas.microsoft.com/office/drawing/2014/main" id="{6C8085AF-C9C9-01A2-76A3-95E279F09B9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2" name="Freeform 81">
              <a:extLst>
                <a:ext uri="{FF2B5EF4-FFF2-40B4-BE49-F238E27FC236}">
                  <a16:creationId xmlns:a16="http://schemas.microsoft.com/office/drawing/2014/main" id="{8D5DA0AB-A224-A746-D5B0-17B0F17EDF0F}"/>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3" name="Freeform 82">
              <a:extLst>
                <a:ext uri="{FF2B5EF4-FFF2-40B4-BE49-F238E27FC236}">
                  <a16:creationId xmlns:a16="http://schemas.microsoft.com/office/drawing/2014/main" id="{83863069-D2DE-B8C2-EC00-7BDDE94946EA}"/>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4" name="Freeform 83">
              <a:extLst>
                <a:ext uri="{FF2B5EF4-FFF2-40B4-BE49-F238E27FC236}">
                  <a16:creationId xmlns:a16="http://schemas.microsoft.com/office/drawing/2014/main" id="{88717BDF-2121-6128-E903-B12BF458A11A}"/>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5" name="Freeform 84">
              <a:extLst>
                <a:ext uri="{FF2B5EF4-FFF2-40B4-BE49-F238E27FC236}">
                  <a16:creationId xmlns:a16="http://schemas.microsoft.com/office/drawing/2014/main" id="{2F809E3E-80F7-D467-AD18-581E0AC6BA85}"/>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6" name="Freeform 85">
              <a:extLst>
                <a:ext uri="{FF2B5EF4-FFF2-40B4-BE49-F238E27FC236}">
                  <a16:creationId xmlns:a16="http://schemas.microsoft.com/office/drawing/2014/main" id="{69A3B170-85FE-1027-4E94-BD6C54601CA3}"/>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7" name="Freeform 86">
              <a:extLst>
                <a:ext uri="{FF2B5EF4-FFF2-40B4-BE49-F238E27FC236}">
                  <a16:creationId xmlns:a16="http://schemas.microsoft.com/office/drawing/2014/main" id="{D98BF317-915A-5AAD-4F95-F4ADB1136F84}"/>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8" name="Freeform 87">
              <a:extLst>
                <a:ext uri="{FF2B5EF4-FFF2-40B4-BE49-F238E27FC236}">
                  <a16:creationId xmlns:a16="http://schemas.microsoft.com/office/drawing/2014/main" id="{32EE5341-947D-9732-D7B5-0A0978FDDE42}"/>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79" name="Graphic 2">
              <a:extLst>
                <a:ext uri="{FF2B5EF4-FFF2-40B4-BE49-F238E27FC236}">
                  <a16:creationId xmlns:a16="http://schemas.microsoft.com/office/drawing/2014/main" id="{DEBCCB11-1E76-52FD-1439-FE5C71F9720A}"/>
                </a:ext>
              </a:extLst>
            </p:cNvPr>
            <p:cNvGrpSpPr/>
            <p:nvPr/>
          </p:nvGrpSpPr>
          <p:grpSpPr>
            <a:xfrm>
              <a:off x="4258675" y="5793940"/>
              <a:ext cx="6816" cy="5948"/>
              <a:chOff x="4258675" y="5793940"/>
              <a:chExt cx="6816" cy="5948"/>
            </a:xfrm>
          </p:grpSpPr>
          <p:sp>
            <p:nvSpPr>
              <p:cNvPr id="2210" name="Freeform 219">
                <a:extLst>
                  <a:ext uri="{FF2B5EF4-FFF2-40B4-BE49-F238E27FC236}">
                    <a16:creationId xmlns:a16="http://schemas.microsoft.com/office/drawing/2014/main" id="{CF5A2D25-C878-62ED-BA3C-B1329EA65536}"/>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1" name="Freeform 220">
                <a:extLst>
                  <a:ext uri="{FF2B5EF4-FFF2-40B4-BE49-F238E27FC236}">
                    <a16:creationId xmlns:a16="http://schemas.microsoft.com/office/drawing/2014/main" id="{756C5264-A7FD-0464-7F6C-0DB47558DF81}"/>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80" name="Freeform 89">
              <a:extLst>
                <a:ext uri="{FF2B5EF4-FFF2-40B4-BE49-F238E27FC236}">
                  <a16:creationId xmlns:a16="http://schemas.microsoft.com/office/drawing/2014/main" id="{2093F009-5F65-50C2-AA52-3A633047805A}"/>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1" name="Freeform 90">
              <a:extLst>
                <a:ext uri="{FF2B5EF4-FFF2-40B4-BE49-F238E27FC236}">
                  <a16:creationId xmlns:a16="http://schemas.microsoft.com/office/drawing/2014/main" id="{5BBD1AF2-00F2-8A91-828D-93B974168E88}"/>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2" name="Freeform 91">
              <a:extLst>
                <a:ext uri="{FF2B5EF4-FFF2-40B4-BE49-F238E27FC236}">
                  <a16:creationId xmlns:a16="http://schemas.microsoft.com/office/drawing/2014/main" id="{BF50FCB8-DB74-74FC-2BA9-E0617DE40447}"/>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3" name="Freeform 92">
              <a:extLst>
                <a:ext uri="{FF2B5EF4-FFF2-40B4-BE49-F238E27FC236}">
                  <a16:creationId xmlns:a16="http://schemas.microsoft.com/office/drawing/2014/main" id="{62144181-B2A7-361A-77B9-118BDFD9BE4E}"/>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4" name="Freeform 93">
              <a:extLst>
                <a:ext uri="{FF2B5EF4-FFF2-40B4-BE49-F238E27FC236}">
                  <a16:creationId xmlns:a16="http://schemas.microsoft.com/office/drawing/2014/main" id="{A743BAA9-96C9-9474-6698-50D1508E9724}"/>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5" name="Freeform 94">
              <a:extLst>
                <a:ext uri="{FF2B5EF4-FFF2-40B4-BE49-F238E27FC236}">
                  <a16:creationId xmlns:a16="http://schemas.microsoft.com/office/drawing/2014/main" id="{A50CC632-AEF0-41DD-4FE4-4E24084ADA28}"/>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86" name="Graphic 2">
              <a:extLst>
                <a:ext uri="{FF2B5EF4-FFF2-40B4-BE49-F238E27FC236}">
                  <a16:creationId xmlns:a16="http://schemas.microsoft.com/office/drawing/2014/main" id="{DC686D31-6A05-3764-500A-7B0DEAF22BDD}"/>
                </a:ext>
              </a:extLst>
            </p:cNvPr>
            <p:cNvGrpSpPr/>
            <p:nvPr/>
          </p:nvGrpSpPr>
          <p:grpSpPr>
            <a:xfrm>
              <a:off x="4319602" y="5793940"/>
              <a:ext cx="6816" cy="5948"/>
              <a:chOff x="4319602" y="5793940"/>
              <a:chExt cx="6816" cy="5948"/>
            </a:xfrm>
          </p:grpSpPr>
          <p:sp>
            <p:nvSpPr>
              <p:cNvPr id="2208" name="Freeform 217">
                <a:extLst>
                  <a:ext uri="{FF2B5EF4-FFF2-40B4-BE49-F238E27FC236}">
                    <a16:creationId xmlns:a16="http://schemas.microsoft.com/office/drawing/2014/main" id="{EBC86E66-0C11-16AF-12C6-291BE503C43B}"/>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9" name="Freeform 218">
                <a:extLst>
                  <a:ext uri="{FF2B5EF4-FFF2-40B4-BE49-F238E27FC236}">
                    <a16:creationId xmlns:a16="http://schemas.microsoft.com/office/drawing/2014/main" id="{71481AC8-84DE-2AB3-9E85-9F051DA5D255}"/>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87" name="Freeform 96">
              <a:extLst>
                <a:ext uri="{FF2B5EF4-FFF2-40B4-BE49-F238E27FC236}">
                  <a16:creationId xmlns:a16="http://schemas.microsoft.com/office/drawing/2014/main" id="{A4AA14F9-939F-6AD8-CFA6-B411C390B01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8" name="Freeform 97">
              <a:extLst>
                <a:ext uri="{FF2B5EF4-FFF2-40B4-BE49-F238E27FC236}">
                  <a16:creationId xmlns:a16="http://schemas.microsoft.com/office/drawing/2014/main" id="{E332CCC6-30CD-7DA7-1D28-6EC2F4090DD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9" name="Freeform 98">
              <a:extLst>
                <a:ext uri="{FF2B5EF4-FFF2-40B4-BE49-F238E27FC236}">
                  <a16:creationId xmlns:a16="http://schemas.microsoft.com/office/drawing/2014/main" id="{3A5D497B-318F-4417-0982-EBF8BB87CC1D}"/>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0" name="Freeform 99">
              <a:extLst>
                <a:ext uri="{FF2B5EF4-FFF2-40B4-BE49-F238E27FC236}">
                  <a16:creationId xmlns:a16="http://schemas.microsoft.com/office/drawing/2014/main" id="{60AFF476-FC08-35F8-249D-317791866D3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1" name="Freeform 100">
              <a:extLst>
                <a:ext uri="{FF2B5EF4-FFF2-40B4-BE49-F238E27FC236}">
                  <a16:creationId xmlns:a16="http://schemas.microsoft.com/office/drawing/2014/main" id="{335CB987-9D47-8576-3D82-E8B62356A35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2" name="Freeform 101">
              <a:extLst>
                <a:ext uri="{FF2B5EF4-FFF2-40B4-BE49-F238E27FC236}">
                  <a16:creationId xmlns:a16="http://schemas.microsoft.com/office/drawing/2014/main" id="{1D81ED21-C644-2428-86CB-D6354D7D2058}"/>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93" name="Graphic 2">
              <a:extLst>
                <a:ext uri="{FF2B5EF4-FFF2-40B4-BE49-F238E27FC236}">
                  <a16:creationId xmlns:a16="http://schemas.microsoft.com/office/drawing/2014/main" id="{1070535F-7136-7AFE-1668-6BE3B6F25915}"/>
                </a:ext>
              </a:extLst>
            </p:cNvPr>
            <p:cNvGrpSpPr/>
            <p:nvPr/>
          </p:nvGrpSpPr>
          <p:grpSpPr>
            <a:xfrm>
              <a:off x="4319602" y="5857945"/>
              <a:ext cx="6816" cy="5710"/>
              <a:chOff x="4319602" y="5857945"/>
              <a:chExt cx="6816" cy="5710"/>
            </a:xfrm>
          </p:grpSpPr>
          <p:sp>
            <p:nvSpPr>
              <p:cNvPr id="2206" name="Freeform 215">
                <a:extLst>
                  <a:ext uri="{FF2B5EF4-FFF2-40B4-BE49-F238E27FC236}">
                    <a16:creationId xmlns:a16="http://schemas.microsoft.com/office/drawing/2014/main" id="{74565317-7A14-05E8-1A7D-9C7FAED642BB}"/>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7" name="Freeform 216">
                <a:extLst>
                  <a:ext uri="{FF2B5EF4-FFF2-40B4-BE49-F238E27FC236}">
                    <a16:creationId xmlns:a16="http://schemas.microsoft.com/office/drawing/2014/main" id="{E9F93484-BCA7-D22A-68B7-507C9E6B234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94" name="Freeform 103">
              <a:extLst>
                <a:ext uri="{FF2B5EF4-FFF2-40B4-BE49-F238E27FC236}">
                  <a16:creationId xmlns:a16="http://schemas.microsoft.com/office/drawing/2014/main" id="{AF92F9AB-280C-E121-1EB5-16936CBCF48F}"/>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5" name="Freeform 104">
              <a:extLst>
                <a:ext uri="{FF2B5EF4-FFF2-40B4-BE49-F238E27FC236}">
                  <a16:creationId xmlns:a16="http://schemas.microsoft.com/office/drawing/2014/main" id="{265F11A3-FD9C-0387-803A-FBDCE382362F}"/>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6" name="Freeform 105">
              <a:extLst>
                <a:ext uri="{FF2B5EF4-FFF2-40B4-BE49-F238E27FC236}">
                  <a16:creationId xmlns:a16="http://schemas.microsoft.com/office/drawing/2014/main" id="{789E2064-62ED-E475-9F53-B769F2A9DEFE}"/>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7" name="Freeform 106">
              <a:extLst>
                <a:ext uri="{FF2B5EF4-FFF2-40B4-BE49-F238E27FC236}">
                  <a16:creationId xmlns:a16="http://schemas.microsoft.com/office/drawing/2014/main" id="{060B16A6-3AFE-8E71-474A-C1B3204BBBDA}"/>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8" name="Freeform 107">
              <a:extLst>
                <a:ext uri="{FF2B5EF4-FFF2-40B4-BE49-F238E27FC236}">
                  <a16:creationId xmlns:a16="http://schemas.microsoft.com/office/drawing/2014/main" id="{E81602E2-5B19-DE38-EF9D-DE2BC192036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9" name="Freeform 108">
              <a:extLst>
                <a:ext uri="{FF2B5EF4-FFF2-40B4-BE49-F238E27FC236}">
                  <a16:creationId xmlns:a16="http://schemas.microsoft.com/office/drawing/2014/main" id="{748BBF5B-EA39-18A5-D81F-7DEB25C16C3D}"/>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0" name="Freeform 109">
              <a:extLst>
                <a:ext uri="{FF2B5EF4-FFF2-40B4-BE49-F238E27FC236}">
                  <a16:creationId xmlns:a16="http://schemas.microsoft.com/office/drawing/2014/main" id="{CF8B0481-0283-43D0-5EA5-C0E0E3145A44}"/>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1" name="Freeform 110">
              <a:extLst>
                <a:ext uri="{FF2B5EF4-FFF2-40B4-BE49-F238E27FC236}">
                  <a16:creationId xmlns:a16="http://schemas.microsoft.com/office/drawing/2014/main" id="{4A76A8D6-FF8B-9D3B-48F5-248D45854ECD}"/>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2" name="Freeform 111">
              <a:extLst>
                <a:ext uri="{FF2B5EF4-FFF2-40B4-BE49-F238E27FC236}">
                  <a16:creationId xmlns:a16="http://schemas.microsoft.com/office/drawing/2014/main" id="{D34567DF-8FEB-B340-11BD-B6088930BCA7}"/>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3" name="Freeform 112">
              <a:extLst>
                <a:ext uri="{FF2B5EF4-FFF2-40B4-BE49-F238E27FC236}">
                  <a16:creationId xmlns:a16="http://schemas.microsoft.com/office/drawing/2014/main" id="{73A40E03-89EA-6B61-7A9A-5C4776008A6A}"/>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4" name="Freeform 113">
              <a:extLst>
                <a:ext uri="{FF2B5EF4-FFF2-40B4-BE49-F238E27FC236}">
                  <a16:creationId xmlns:a16="http://schemas.microsoft.com/office/drawing/2014/main" id="{89F8B572-D08A-89E2-42F7-228F550739AB}"/>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5" name="Freeform 114">
              <a:extLst>
                <a:ext uri="{FF2B5EF4-FFF2-40B4-BE49-F238E27FC236}">
                  <a16:creationId xmlns:a16="http://schemas.microsoft.com/office/drawing/2014/main" id="{56D95E6D-9955-4472-E2DD-9E9529C1E923}"/>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6" name="Freeform 115">
              <a:extLst>
                <a:ext uri="{FF2B5EF4-FFF2-40B4-BE49-F238E27FC236}">
                  <a16:creationId xmlns:a16="http://schemas.microsoft.com/office/drawing/2014/main" id="{016C2F5E-0B41-124F-84B9-95EF6948BFB2}"/>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7" name="Freeform 116">
              <a:extLst>
                <a:ext uri="{FF2B5EF4-FFF2-40B4-BE49-F238E27FC236}">
                  <a16:creationId xmlns:a16="http://schemas.microsoft.com/office/drawing/2014/main" id="{DCD18256-8322-AB77-3636-DFAF728DB5F5}"/>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8" name="Freeform 117">
              <a:extLst>
                <a:ext uri="{FF2B5EF4-FFF2-40B4-BE49-F238E27FC236}">
                  <a16:creationId xmlns:a16="http://schemas.microsoft.com/office/drawing/2014/main" id="{9942ED6A-CE64-8397-F523-D14ABC4691C1}"/>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9" name="Freeform 118">
              <a:extLst>
                <a:ext uri="{FF2B5EF4-FFF2-40B4-BE49-F238E27FC236}">
                  <a16:creationId xmlns:a16="http://schemas.microsoft.com/office/drawing/2014/main" id="{9D841C50-CC7A-4276-FD6B-F48BE4C332F9}"/>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0" name="Freeform 119">
              <a:extLst>
                <a:ext uri="{FF2B5EF4-FFF2-40B4-BE49-F238E27FC236}">
                  <a16:creationId xmlns:a16="http://schemas.microsoft.com/office/drawing/2014/main" id="{94DCF9FB-1B15-6EFA-C42B-0F6A47BD08FB}"/>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1" name="Freeform 120">
              <a:extLst>
                <a:ext uri="{FF2B5EF4-FFF2-40B4-BE49-F238E27FC236}">
                  <a16:creationId xmlns:a16="http://schemas.microsoft.com/office/drawing/2014/main" id="{FDD794DD-8DAB-DC13-A872-1837DACBA385}"/>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2" name="Freeform 121">
              <a:extLst>
                <a:ext uri="{FF2B5EF4-FFF2-40B4-BE49-F238E27FC236}">
                  <a16:creationId xmlns:a16="http://schemas.microsoft.com/office/drawing/2014/main" id="{EB75AA5B-A14B-F4E9-2D93-29CA4A421624}"/>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3" name="Freeform 122">
              <a:extLst>
                <a:ext uri="{FF2B5EF4-FFF2-40B4-BE49-F238E27FC236}">
                  <a16:creationId xmlns:a16="http://schemas.microsoft.com/office/drawing/2014/main" id="{FFDC8D68-85F4-B260-96B6-505351952E9E}"/>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4" name="Freeform 123">
              <a:extLst>
                <a:ext uri="{FF2B5EF4-FFF2-40B4-BE49-F238E27FC236}">
                  <a16:creationId xmlns:a16="http://schemas.microsoft.com/office/drawing/2014/main" id="{4ECB2FCA-81FF-A32A-28F1-3752883EC2CB}"/>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5" name="Freeform 124">
              <a:extLst>
                <a:ext uri="{FF2B5EF4-FFF2-40B4-BE49-F238E27FC236}">
                  <a16:creationId xmlns:a16="http://schemas.microsoft.com/office/drawing/2014/main" id="{8E2A3146-D489-1683-47C8-94B9BE377A4C}"/>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6" name="Freeform 125">
              <a:extLst>
                <a:ext uri="{FF2B5EF4-FFF2-40B4-BE49-F238E27FC236}">
                  <a16:creationId xmlns:a16="http://schemas.microsoft.com/office/drawing/2014/main" id="{E42AE4C9-315F-B620-43B1-C95D7B706CC6}"/>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7" name="Freeform 126">
              <a:extLst>
                <a:ext uri="{FF2B5EF4-FFF2-40B4-BE49-F238E27FC236}">
                  <a16:creationId xmlns:a16="http://schemas.microsoft.com/office/drawing/2014/main" id="{A7238647-5DF8-F73E-586B-7F33A2CC8AF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8" name="Freeform 127">
              <a:extLst>
                <a:ext uri="{FF2B5EF4-FFF2-40B4-BE49-F238E27FC236}">
                  <a16:creationId xmlns:a16="http://schemas.microsoft.com/office/drawing/2014/main" id="{B620A47B-0254-710E-3827-B92EA60C6CF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9" name="Freeform 128">
              <a:extLst>
                <a:ext uri="{FF2B5EF4-FFF2-40B4-BE49-F238E27FC236}">
                  <a16:creationId xmlns:a16="http://schemas.microsoft.com/office/drawing/2014/main" id="{13B82885-19C5-32EC-C622-C1F7E397CDE1}"/>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0" name="Freeform 129">
              <a:extLst>
                <a:ext uri="{FF2B5EF4-FFF2-40B4-BE49-F238E27FC236}">
                  <a16:creationId xmlns:a16="http://schemas.microsoft.com/office/drawing/2014/main" id="{BD43B438-C1C4-AE06-E874-453C682DDFD4}"/>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1" name="Freeform 130">
              <a:extLst>
                <a:ext uri="{FF2B5EF4-FFF2-40B4-BE49-F238E27FC236}">
                  <a16:creationId xmlns:a16="http://schemas.microsoft.com/office/drawing/2014/main" id="{39EFA34D-4F26-4722-475F-CF64747F50F6}"/>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2" name="Freeform 131">
              <a:extLst>
                <a:ext uri="{FF2B5EF4-FFF2-40B4-BE49-F238E27FC236}">
                  <a16:creationId xmlns:a16="http://schemas.microsoft.com/office/drawing/2014/main" id="{7B7C828A-AD3D-2573-8D08-98C394ACCCBE}"/>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3" name="Freeform 132">
              <a:extLst>
                <a:ext uri="{FF2B5EF4-FFF2-40B4-BE49-F238E27FC236}">
                  <a16:creationId xmlns:a16="http://schemas.microsoft.com/office/drawing/2014/main" id="{CA5FA671-CEE5-6E20-49B7-2959B0F874B1}"/>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4" name="Freeform 133">
              <a:extLst>
                <a:ext uri="{FF2B5EF4-FFF2-40B4-BE49-F238E27FC236}">
                  <a16:creationId xmlns:a16="http://schemas.microsoft.com/office/drawing/2014/main" id="{ACA33637-51ED-3145-D694-65F9AD78A7B8}"/>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5" name="Freeform 134">
              <a:extLst>
                <a:ext uri="{FF2B5EF4-FFF2-40B4-BE49-F238E27FC236}">
                  <a16:creationId xmlns:a16="http://schemas.microsoft.com/office/drawing/2014/main" id="{AC2811AB-FE9B-9D4C-2711-4C3AD5796A82}"/>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6" name="Freeform 135">
              <a:extLst>
                <a:ext uri="{FF2B5EF4-FFF2-40B4-BE49-F238E27FC236}">
                  <a16:creationId xmlns:a16="http://schemas.microsoft.com/office/drawing/2014/main" id="{1E55B1B7-2C5E-8920-DB55-02F2D697BCA7}"/>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7" name="Freeform 136">
              <a:extLst>
                <a:ext uri="{FF2B5EF4-FFF2-40B4-BE49-F238E27FC236}">
                  <a16:creationId xmlns:a16="http://schemas.microsoft.com/office/drawing/2014/main" id="{0F85EDA0-7BE0-ADEE-BA39-C32A11B25010}"/>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8" name="Freeform 137">
              <a:extLst>
                <a:ext uri="{FF2B5EF4-FFF2-40B4-BE49-F238E27FC236}">
                  <a16:creationId xmlns:a16="http://schemas.microsoft.com/office/drawing/2014/main" id="{2A84CBD8-0300-592E-0647-01868600BB81}"/>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9" name="Freeform 138">
              <a:extLst>
                <a:ext uri="{FF2B5EF4-FFF2-40B4-BE49-F238E27FC236}">
                  <a16:creationId xmlns:a16="http://schemas.microsoft.com/office/drawing/2014/main" id="{51F5FB8F-CC06-512D-4280-4E3B7176AABC}"/>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0" name="Freeform 139">
              <a:extLst>
                <a:ext uri="{FF2B5EF4-FFF2-40B4-BE49-F238E27FC236}">
                  <a16:creationId xmlns:a16="http://schemas.microsoft.com/office/drawing/2014/main" id="{62805ED2-F27D-D674-BBD0-9A8942630ADE}"/>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1" name="Freeform 140">
              <a:extLst>
                <a:ext uri="{FF2B5EF4-FFF2-40B4-BE49-F238E27FC236}">
                  <a16:creationId xmlns:a16="http://schemas.microsoft.com/office/drawing/2014/main" id="{0CF0FD65-F899-02DA-5187-9081C9E70619}"/>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2" name="Freeform 141">
              <a:extLst>
                <a:ext uri="{FF2B5EF4-FFF2-40B4-BE49-F238E27FC236}">
                  <a16:creationId xmlns:a16="http://schemas.microsoft.com/office/drawing/2014/main" id="{9B69F093-30A9-2FA3-F724-69EFE069C159}"/>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3" name="Freeform 142">
              <a:extLst>
                <a:ext uri="{FF2B5EF4-FFF2-40B4-BE49-F238E27FC236}">
                  <a16:creationId xmlns:a16="http://schemas.microsoft.com/office/drawing/2014/main" id="{BB3B80B3-E348-908A-46DE-A89440478E04}"/>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4" name="Freeform 143">
              <a:extLst>
                <a:ext uri="{FF2B5EF4-FFF2-40B4-BE49-F238E27FC236}">
                  <a16:creationId xmlns:a16="http://schemas.microsoft.com/office/drawing/2014/main" id="{C4BCBA78-7853-6A0B-4CC2-C18F6598705F}"/>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5" name="Freeform 144">
              <a:extLst>
                <a:ext uri="{FF2B5EF4-FFF2-40B4-BE49-F238E27FC236}">
                  <a16:creationId xmlns:a16="http://schemas.microsoft.com/office/drawing/2014/main" id="{6B122821-3AF4-1D68-158B-16E5CA1AEED2}"/>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6" name="Freeform 145">
              <a:extLst>
                <a:ext uri="{FF2B5EF4-FFF2-40B4-BE49-F238E27FC236}">
                  <a16:creationId xmlns:a16="http://schemas.microsoft.com/office/drawing/2014/main" id="{AB3346CE-7ADA-BDBD-D6EC-C8FC24E9D913}"/>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7" name="Freeform 146">
              <a:extLst>
                <a:ext uri="{FF2B5EF4-FFF2-40B4-BE49-F238E27FC236}">
                  <a16:creationId xmlns:a16="http://schemas.microsoft.com/office/drawing/2014/main" id="{2CC20ECE-EFA4-471F-F1D3-CF5FE0D07EEF}"/>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8" name="Freeform 147">
              <a:extLst>
                <a:ext uri="{FF2B5EF4-FFF2-40B4-BE49-F238E27FC236}">
                  <a16:creationId xmlns:a16="http://schemas.microsoft.com/office/drawing/2014/main" id="{24C52565-342B-32D3-435E-88740BB50842}"/>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9" name="Freeform 148">
              <a:extLst>
                <a:ext uri="{FF2B5EF4-FFF2-40B4-BE49-F238E27FC236}">
                  <a16:creationId xmlns:a16="http://schemas.microsoft.com/office/drawing/2014/main" id="{41DF2582-BC89-082B-992D-6D2B132196D9}"/>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0" name="Freeform 149">
              <a:extLst>
                <a:ext uri="{FF2B5EF4-FFF2-40B4-BE49-F238E27FC236}">
                  <a16:creationId xmlns:a16="http://schemas.microsoft.com/office/drawing/2014/main" id="{31EFA691-CEA4-638F-00DC-424CE809332E}"/>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1" name="Freeform 150">
              <a:extLst>
                <a:ext uri="{FF2B5EF4-FFF2-40B4-BE49-F238E27FC236}">
                  <a16:creationId xmlns:a16="http://schemas.microsoft.com/office/drawing/2014/main" id="{021997B0-4625-A28F-F516-F8DD474AB159}"/>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2" name="Freeform 151">
              <a:extLst>
                <a:ext uri="{FF2B5EF4-FFF2-40B4-BE49-F238E27FC236}">
                  <a16:creationId xmlns:a16="http://schemas.microsoft.com/office/drawing/2014/main" id="{56252A40-3BDC-DBB6-E6D0-22B52610EE5E}"/>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3" name="Freeform 152">
              <a:extLst>
                <a:ext uri="{FF2B5EF4-FFF2-40B4-BE49-F238E27FC236}">
                  <a16:creationId xmlns:a16="http://schemas.microsoft.com/office/drawing/2014/main" id="{85D462A9-0E6E-F979-2553-AF876659D8B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4" name="Freeform 153">
              <a:extLst>
                <a:ext uri="{FF2B5EF4-FFF2-40B4-BE49-F238E27FC236}">
                  <a16:creationId xmlns:a16="http://schemas.microsoft.com/office/drawing/2014/main" id="{018C4ED4-17B2-20CE-E326-8623D69728D0}"/>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5" name="Freeform 154">
              <a:extLst>
                <a:ext uri="{FF2B5EF4-FFF2-40B4-BE49-F238E27FC236}">
                  <a16:creationId xmlns:a16="http://schemas.microsoft.com/office/drawing/2014/main" id="{BE12720E-7DAA-8C10-3D4B-11B74438FE68}"/>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6" name="Freeform 155">
              <a:extLst>
                <a:ext uri="{FF2B5EF4-FFF2-40B4-BE49-F238E27FC236}">
                  <a16:creationId xmlns:a16="http://schemas.microsoft.com/office/drawing/2014/main" id="{D6B6BE27-E847-6194-7D42-1C5A737B0631}"/>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7" name="Freeform 156">
              <a:extLst>
                <a:ext uri="{FF2B5EF4-FFF2-40B4-BE49-F238E27FC236}">
                  <a16:creationId xmlns:a16="http://schemas.microsoft.com/office/drawing/2014/main" id="{0843EF4B-0327-5693-3A5C-DDE3AE20595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8" name="Freeform 157">
              <a:extLst>
                <a:ext uri="{FF2B5EF4-FFF2-40B4-BE49-F238E27FC236}">
                  <a16:creationId xmlns:a16="http://schemas.microsoft.com/office/drawing/2014/main" id="{FC84BBA3-44CF-456F-AFD2-C5E82060E4A1}"/>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9" name="Freeform 158">
              <a:extLst>
                <a:ext uri="{FF2B5EF4-FFF2-40B4-BE49-F238E27FC236}">
                  <a16:creationId xmlns:a16="http://schemas.microsoft.com/office/drawing/2014/main" id="{A9E042B7-E73C-ACF2-10B2-B472DBAB7832}"/>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0" name="Freeform 159">
              <a:extLst>
                <a:ext uri="{FF2B5EF4-FFF2-40B4-BE49-F238E27FC236}">
                  <a16:creationId xmlns:a16="http://schemas.microsoft.com/office/drawing/2014/main" id="{A3F5F653-BE0E-281F-48DD-F273BEB3493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1" name="Freeform 160">
              <a:extLst>
                <a:ext uri="{FF2B5EF4-FFF2-40B4-BE49-F238E27FC236}">
                  <a16:creationId xmlns:a16="http://schemas.microsoft.com/office/drawing/2014/main" id="{E6768016-B1E3-2EFC-71ED-FB6F5FF1625D}"/>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2" name="Freeform 161">
              <a:extLst>
                <a:ext uri="{FF2B5EF4-FFF2-40B4-BE49-F238E27FC236}">
                  <a16:creationId xmlns:a16="http://schemas.microsoft.com/office/drawing/2014/main" id="{52ACCA87-8CB2-E2D0-ED1B-592D4A019764}"/>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3" name="Freeform 162">
              <a:extLst>
                <a:ext uri="{FF2B5EF4-FFF2-40B4-BE49-F238E27FC236}">
                  <a16:creationId xmlns:a16="http://schemas.microsoft.com/office/drawing/2014/main" id="{5630B5E1-BA7C-9A67-2A13-FA99707747A4}"/>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4" name="Freeform 163">
              <a:extLst>
                <a:ext uri="{FF2B5EF4-FFF2-40B4-BE49-F238E27FC236}">
                  <a16:creationId xmlns:a16="http://schemas.microsoft.com/office/drawing/2014/main" id="{4E85D22A-B3AC-C615-8DF2-D4E649612E67}"/>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5" name="Freeform 164">
              <a:extLst>
                <a:ext uri="{FF2B5EF4-FFF2-40B4-BE49-F238E27FC236}">
                  <a16:creationId xmlns:a16="http://schemas.microsoft.com/office/drawing/2014/main" id="{1364D785-D1DD-6DF2-D870-845FF88A0E2A}"/>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6" name="Freeform 165">
              <a:extLst>
                <a:ext uri="{FF2B5EF4-FFF2-40B4-BE49-F238E27FC236}">
                  <a16:creationId xmlns:a16="http://schemas.microsoft.com/office/drawing/2014/main" id="{8338A67A-577B-BA06-1831-6E450BB49540}"/>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7" name="Freeform 166">
              <a:extLst>
                <a:ext uri="{FF2B5EF4-FFF2-40B4-BE49-F238E27FC236}">
                  <a16:creationId xmlns:a16="http://schemas.microsoft.com/office/drawing/2014/main" id="{75E8E5E1-44F9-F124-F304-B3E355971E5B}"/>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8" name="Freeform 167">
              <a:extLst>
                <a:ext uri="{FF2B5EF4-FFF2-40B4-BE49-F238E27FC236}">
                  <a16:creationId xmlns:a16="http://schemas.microsoft.com/office/drawing/2014/main" id="{CD8AC21A-407E-D93F-42CE-E6BD33A5CF8A}"/>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9" name="Freeform 168">
              <a:extLst>
                <a:ext uri="{FF2B5EF4-FFF2-40B4-BE49-F238E27FC236}">
                  <a16:creationId xmlns:a16="http://schemas.microsoft.com/office/drawing/2014/main" id="{2F69D4FB-56C3-8F0B-ED54-061EAFC67BBC}"/>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0" name="Freeform 169">
              <a:extLst>
                <a:ext uri="{FF2B5EF4-FFF2-40B4-BE49-F238E27FC236}">
                  <a16:creationId xmlns:a16="http://schemas.microsoft.com/office/drawing/2014/main" id="{74A5841E-A320-C161-C672-C65B3E8487AC}"/>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1" name="Freeform 170">
              <a:extLst>
                <a:ext uri="{FF2B5EF4-FFF2-40B4-BE49-F238E27FC236}">
                  <a16:creationId xmlns:a16="http://schemas.microsoft.com/office/drawing/2014/main" id="{79983586-F9B4-E763-B648-314EC1461437}"/>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2" name="Freeform 171">
              <a:extLst>
                <a:ext uri="{FF2B5EF4-FFF2-40B4-BE49-F238E27FC236}">
                  <a16:creationId xmlns:a16="http://schemas.microsoft.com/office/drawing/2014/main" id="{C1EA7747-D839-6D6E-3D56-7E057B7A5767}"/>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3" name="Freeform 172">
              <a:extLst>
                <a:ext uri="{FF2B5EF4-FFF2-40B4-BE49-F238E27FC236}">
                  <a16:creationId xmlns:a16="http://schemas.microsoft.com/office/drawing/2014/main" id="{77DA0BCD-FB38-CC36-F3FA-E6CC26871C39}"/>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4" name="Freeform 173">
              <a:extLst>
                <a:ext uri="{FF2B5EF4-FFF2-40B4-BE49-F238E27FC236}">
                  <a16:creationId xmlns:a16="http://schemas.microsoft.com/office/drawing/2014/main" id="{5069FA85-77BD-D126-2FDD-114691C98D3E}"/>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5" name="Freeform 174">
              <a:extLst>
                <a:ext uri="{FF2B5EF4-FFF2-40B4-BE49-F238E27FC236}">
                  <a16:creationId xmlns:a16="http://schemas.microsoft.com/office/drawing/2014/main" id="{2C4194FC-780C-25CB-92AA-AFF401674C5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6" name="Freeform 175">
              <a:extLst>
                <a:ext uri="{FF2B5EF4-FFF2-40B4-BE49-F238E27FC236}">
                  <a16:creationId xmlns:a16="http://schemas.microsoft.com/office/drawing/2014/main" id="{F1CCD5EC-52D9-583B-CA22-C23C73818245}"/>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7" name="Freeform 176">
              <a:extLst>
                <a:ext uri="{FF2B5EF4-FFF2-40B4-BE49-F238E27FC236}">
                  <a16:creationId xmlns:a16="http://schemas.microsoft.com/office/drawing/2014/main" id="{6A98F606-016A-BD40-BFBA-40A80ECE994D}"/>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8" name="Freeform 177">
              <a:extLst>
                <a:ext uri="{FF2B5EF4-FFF2-40B4-BE49-F238E27FC236}">
                  <a16:creationId xmlns:a16="http://schemas.microsoft.com/office/drawing/2014/main" id="{7CDC2BE8-B9B6-63C2-52E2-69F3177D332A}"/>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9" name="Freeform 178">
              <a:extLst>
                <a:ext uri="{FF2B5EF4-FFF2-40B4-BE49-F238E27FC236}">
                  <a16:creationId xmlns:a16="http://schemas.microsoft.com/office/drawing/2014/main" id="{155BC11E-5D93-5C86-B71B-0FAD4C661116}"/>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0" name="Freeform 179">
              <a:extLst>
                <a:ext uri="{FF2B5EF4-FFF2-40B4-BE49-F238E27FC236}">
                  <a16:creationId xmlns:a16="http://schemas.microsoft.com/office/drawing/2014/main" id="{DA6F7B71-87B6-D225-F405-51182937167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1" name="Freeform 180">
              <a:extLst>
                <a:ext uri="{FF2B5EF4-FFF2-40B4-BE49-F238E27FC236}">
                  <a16:creationId xmlns:a16="http://schemas.microsoft.com/office/drawing/2014/main" id="{9AC4DC6A-A3FA-761A-9D1E-E1F6F7C5677E}"/>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2" name="Freeform 181">
              <a:extLst>
                <a:ext uri="{FF2B5EF4-FFF2-40B4-BE49-F238E27FC236}">
                  <a16:creationId xmlns:a16="http://schemas.microsoft.com/office/drawing/2014/main" id="{23AE2B04-3E5A-9E43-886C-4E4F28FD66F2}"/>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173" name="Graphic 2">
              <a:extLst>
                <a:ext uri="{FF2B5EF4-FFF2-40B4-BE49-F238E27FC236}">
                  <a16:creationId xmlns:a16="http://schemas.microsoft.com/office/drawing/2014/main" id="{42DB68F3-2467-DDD9-3692-BA59AFE3E629}"/>
                </a:ext>
              </a:extLst>
            </p:cNvPr>
            <p:cNvGrpSpPr/>
            <p:nvPr/>
          </p:nvGrpSpPr>
          <p:grpSpPr>
            <a:xfrm>
              <a:off x="4197750" y="5793940"/>
              <a:ext cx="6663" cy="5948"/>
              <a:chOff x="4197750" y="5793940"/>
              <a:chExt cx="6663" cy="5948"/>
            </a:xfrm>
          </p:grpSpPr>
          <p:sp>
            <p:nvSpPr>
              <p:cNvPr id="2204" name="Freeform 213">
                <a:extLst>
                  <a:ext uri="{FF2B5EF4-FFF2-40B4-BE49-F238E27FC236}">
                    <a16:creationId xmlns:a16="http://schemas.microsoft.com/office/drawing/2014/main" id="{88838D1C-72FB-238F-526E-4E101EEB5A21}"/>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5" name="Freeform 214">
                <a:extLst>
                  <a:ext uri="{FF2B5EF4-FFF2-40B4-BE49-F238E27FC236}">
                    <a16:creationId xmlns:a16="http://schemas.microsoft.com/office/drawing/2014/main" id="{5185834D-C238-089F-85DA-CE202A74DBF6}"/>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174" name="Freeform 183">
              <a:extLst>
                <a:ext uri="{FF2B5EF4-FFF2-40B4-BE49-F238E27FC236}">
                  <a16:creationId xmlns:a16="http://schemas.microsoft.com/office/drawing/2014/main" id="{BC953C1F-F2CF-F488-D900-F4AABFC223C3}"/>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5" name="Freeform 184">
              <a:extLst>
                <a:ext uri="{FF2B5EF4-FFF2-40B4-BE49-F238E27FC236}">
                  <a16:creationId xmlns:a16="http://schemas.microsoft.com/office/drawing/2014/main" id="{99DE2307-C8C9-06C0-F622-367F7099EBFC}"/>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6" name="Freeform 185">
              <a:extLst>
                <a:ext uri="{FF2B5EF4-FFF2-40B4-BE49-F238E27FC236}">
                  <a16:creationId xmlns:a16="http://schemas.microsoft.com/office/drawing/2014/main" id="{6EAB7898-B151-29D8-D668-77DDD5DB5A4E}"/>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7" name="Freeform 186">
              <a:extLst>
                <a:ext uri="{FF2B5EF4-FFF2-40B4-BE49-F238E27FC236}">
                  <a16:creationId xmlns:a16="http://schemas.microsoft.com/office/drawing/2014/main" id="{71D40AEC-4D7C-B912-4175-7E6C9AF82E03}"/>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8" name="Freeform 187">
              <a:extLst>
                <a:ext uri="{FF2B5EF4-FFF2-40B4-BE49-F238E27FC236}">
                  <a16:creationId xmlns:a16="http://schemas.microsoft.com/office/drawing/2014/main" id="{600FE770-A924-5152-9046-014E55F721CA}"/>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9" name="Freeform 188">
              <a:extLst>
                <a:ext uri="{FF2B5EF4-FFF2-40B4-BE49-F238E27FC236}">
                  <a16:creationId xmlns:a16="http://schemas.microsoft.com/office/drawing/2014/main" id="{2A55D346-2ADD-823C-A70D-9E0F0D47C79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180" name="Graphic 2">
              <a:extLst>
                <a:ext uri="{FF2B5EF4-FFF2-40B4-BE49-F238E27FC236}">
                  <a16:creationId xmlns:a16="http://schemas.microsoft.com/office/drawing/2014/main" id="{D49CD571-C313-0CDF-4D58-8E07410CF30F}"/>
                </a:ext>
              </a:extLst>
            </p:cNvPr>
            <p:cNvGrpSpPr/>
            <p:nvPr/>
          </p:nvGrpSpPr>
          <p:grpSpPr>
            <a:xfrm>
              <a:off x="4197750" y="5857945"/>
              <a:ext cx="6663" cy="5710"/>
              <a:chOff x="4197750" y="5857945"/>
              <a:chExt cx="6663" cy="5710"/>
            </a:xfrm>
          </p:grpSpPr>
          <p:sp>
            <p:nvSpPr>
              <p:cNvPr id="2202" name="Freeform 211">
                <a:extLst>
                  <a:ext uri="{FF2B5EF4-FFF2-40B4-BE49-F238E27FC236}">
                    <a16:creationId xmlns:a16="http://schemas.microsoft.com/office/drawing/2014/main" id="{7B4BB3A9-9F5D-17B1-5B6E-7D23054E5FB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3" name="Freeform 212">
                <a:extLst>
                  <a:ext uri="{FF2B5EF4-FFF2-40B4-BE49-F238E27FC236}">
                    <a16:creationId xmlns:a16="http://schemas.microsoft.com/office/drawing/2014/main" id="{13506738-E87D-48F6-1219-C0287111B0C1}"/>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181" name="Freeform 190">
              <a:extLst>
                <a:ext uri="{FF2B5EF4-FFF2-40B4-BE49-F238E27FC236}">
                  <a16:creationId xmlns:a16="http://schemas.microsoft.com/office/drawing/2014/main" id="{45D54C51-0CDD-5D17-DCA1-C71069FA602F}"/>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2" name="Freeform 191">
              <a:extLst>
                <a:ext uri="{FF2B5EF4-FFF2-40B4-BE49-F238E27FC236}">
                  <a16:creationId xmlns:a16="http://schemas.microsoft.com/office/drawing/2014/main" id="{3093A4D6-9E64-64CA-9D3F-7682B6258741}"/>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3" name="Freeform 192">
              <a:extLst>
                <a:ext uri="{FF2B5EF4-FFF2-40B4-BE49-F238E27FC236}">
                  <a16:creationId xmlns:a16="http://schemas.microsoft.com/office/drawing/2014/main" id="{6DE27375-D266-AE74-82D5-8C243024DF18}"/>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4" name="Freeform 193">
              <a:extLst>
                <a:ext uri="{FF2B5EF4-FFF2-40B4-BE49-F238E27FC236}">
                  <a16:creationId xmlns:a16="http://schemas.microsoft.com/office/drawing/2014/main" id="{9DACBA2B-F9FA-883C-B26D-F4A1DA71BAE2}"/>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5" name="Freeform 194">
              <a:extLst>
                <a:ext uri="{FF2B5EF4-FFF2-40B4-BE49-F238E27FC236}">
                  <a16:creationId xmlns:a16="http://schemas.microsoft.com/office/drawing/2014/main" id="{38C2BB85-A9E6-FE51-409A-72DDC5B22C93}"/>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6" name="Freeform 195">
              <a:extLst>
                <a:ext uri="{FF2B5EF4-FFF2-40B4-BE49-F238E27FC236}">
                  <a16:creationId xmlns:a16="http://schemas.microsoft.com/office/drawing/2014/main" id="{8C8FED10-E1B8-DE60-A8D1-8A146B8EC626}"/>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7" name="Freeform 196">
              <a:extLst>
                <a:ext uri="{FF2B5EF4-FFF2-40B4-BE49-F238E27FC236}">
                  <a16:creationId xmlns:a16="http://schemas.microsoft.com/office/drawing/2014/main" id="{D6026F17-A8AC-3E54-87C4-66D1655587B6}"/>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8" name="Freeform 197">
              <a:extLst>
                <a:ext uri="{FF2B5EF4-FFF2-40B4-BE49-F238E27FC236}">
                  <a16:creationId xmlns:a16="http://schemas.microsoft.com/office/drawing/2014/main" id="{829C17BA-A8F3-1DEB-147B-91BFDD0F7A72}"/>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9" name="Freeform 198">
              <a:extLst>
                <a:ext uri="{FF2B5EF4-FFF2-40B4-BE49-F238E27FC236}">
                  <a16:creationId xmlns:a16="http://schemas.microsoft.com/office/drawing/2014/main" id="{898A932E-2B16-73D2-AF5D-1519ADFE8F56}"/>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0" name="Freeform 199">
              <a:extLst>
                <a:ext uri="{FF2B5EF4-FFF2-40B4-BE49-F238E27FC236}">
                  <a16:creationId xmlns:a16="http://schemas.microsoft.com/office/drawing/2014/main" id="{67D92149-0C5A-6E92-65A3-9FDF6FDAAF20}"/>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1" name="Freeform 200">
              <a:extLst>
                <a:ext uri="{FF2B5EF4-FFF2-40B4-BE49-F238E27FC236}">
                  <a16:creationId xmlns:a16="http://schemas.microsoft.com/office/drawing/2014/main" id="{CAE598EB-FD8F-8BB5-03B8-00B7B83960D5}"/>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2" name="Freeform 201">
              <a:extLst>
                <a:ext uri="{FF2B5EF4-FFF2-40B4-BE49-F238E27FC236}">
                  <a16:creationId xmlns:a16="http://schemas.microsoft.com/office/drawing/2014/main" id="{7D96E5CE-EFC0-8276-9F19-516B8EA82672}"/>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3" name="Freeform 202">
              <a:extLst>
                <a:ext uri="{FF2B5EF4-FFF2-40B4-BE49-F238E27FC236}">
                  <a16:creationId xmlns:a16="http://schemas.microsoft.com/office/drawing/2014/main" id="{C402617B-881A-0049-2231-3C858A4CB6E9}"/>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4" name="Freeform 203">
              <a:extLst>
                <a:ext uri="{FF2B5EF4-FFF2-40B4-BE49-F238E27FC236}">
                  <a16:creationId xmlns:a16="http://schemas.microsoft.com/office/drawing/2014/main" id="{7A158282-3914-3833-6E9C-5C8C0C9FCA61}"/>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5" name="Freeform 204">
              <a:extLst>
                <a:ext uri="{FF2B5EF4-FFF2-40B4-BE49-F238E27FC236}">
                  <a16:creationId xmlns:a16="http://schemas.microsoft.com/office/drawing/2014/main" id="{F13C737D-05C3-A22A-BDCF-D81DD71E5709}"/>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6" name="Freeform 205">
              <a:extLst>
                <a:ext uri="{FF2B5EF4-FFF2-40B4-BE49-F238E27FC236}">
                  <a16:creationId xmlns:a16="http://schemas.microsoft.com/office/drawing/2014/main" id="{F5878D0E-D3F1-BB3E-9EA9-CF2820834D95}"/>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7" name="Freeform 206">
              <a:extLst>
                <a:ext uri="{FF2B5EF4-FFF2-40B4-BE49-F238E27FC236}">
                  <a16:creationId xmlns:a16="http://schemas.microsoft.com/office/drawing/2014/main" id="{FCFCCBA8-3E31-9F6F-D1CE-CFEA51C88A5E}"/>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8" name="Freeform 207">
              <a:extLst>
                <a:ext uri="{FF2B5EF4-FFF2-40B4-BE49-F238E27FC236}">
                  <a16:creationId xmlns:a16="http://schemas.microsoft.com/office/drawing/2014/main" id="{41D64CE5-2C01-CEE6-F3D7-8F26FA6616EC}"/>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9" name="Freeform 208">
              <a:extLst>
                <a:ext uri="{FF2B5EF4-FFF2-40B4-BE49-F238E27FC236}">
                  <a16:creationId xmlns:a16="http://schemas.microsoft.com/office/drawing/2014/main" id="{DECFDA2B-D27F-3EDF-6C73-DE48493FA9C7}"/>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0" name="Freeform 209">
              <a:extLst>
                <a:ext uri="{FF2B5EF4-FFF2-40B4-BE49-F238E27FC236}">
                  <a16:creationId xmlns:a16="http://schemas.microsoft.com/office/drawing/2014/main" id="{CD8A84D0-A9AB-29E4-F6DE-AC1061BD37A0}"/>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1" name="Freeform 210">
              <a:extLst>
                <a:ext uri="{FF2B5EF4-FFF2-40B4-BE49-F238E27FC236}">
                  <a16:creationId xmlns:a16="http://schemas.microsoft.com/office/drawing/2014/main" id="{AF8D38D0-22C0-FB14-A0AF-55D3A1815677}"/>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222" name="Graphic 2">
            <a:extLst>
              <a:ext uri="{FF2B5EF4-FFF2-40B4-BE49-F238E27FC236}">
                <a16:creationId xmlns:a16="http://schemas.microsoft.com/office/drawing/2014/main" id="{10622E9D-E356-7C82-FBAC-69970E52E10A}"/>
              </a:ext>
            </a:extLst>
          </p:cNvPr>
          <p:cNvGrpSpPr/>
          <p:nvPr/>
        </p:nvGrpSpPr>
        <p:grpSpPr>
          <a:xfrm>
            <a:off x="1423003" y="9654497"/>
            <a:ext cx="221553" cy="222458"/>
            <a:chOff x="1473222" y="5236455"/>
            <a:chExt cx="440760" cy="442561"/>
          </a:xfrm>
          <a:solidFill>
            <a:srgbClr val="000000"/>
          </a:solidFill>
        </p:grpSpPr>
        <p:sp>
          <p:nvSpPr>
            <p:cNvPr id="2223" name="Freeform 8">
              <a:extLst>
                <a:ext uri="{FF2B5EF4-FFF2-40B4-BE49-F238E27FC236}">
                  <a16:creationId xmlns:a16="http://schemas.microsoft.com/office/drawing/2014/main" id="{C07A75E3-48E4-B518-D748-DCE583170C1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4" name="Freeform 9">
              <a:hlinkClick r:id="rId9"/>
              <a:extLst>
                <a:ext uri="{FF2B5EF4-FFF2-40B4-BE49-F238E27FC236}">
                  <a16:creationId xmlns:a16="http://schemas.microsoft.com/office/drawing/2014/main" id="{BDCF3CAD-05E8-AF2D-8E89-FAB35CC14B71}"/>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5" name="Freeform 10">
              <a:extLst>
                <a:ext uri="{FF2B5EF4-FFF2-40B4-BE49-F238E27FC236}">
                  <a16:creationId xmlns:a16="http://schemas.microsoft.com/office/drawing/2014/main" id="{C841A0D7-8A8C-4921-E541-FF7B4D7B9AA0}"/>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2" name="Graphic 4">
            <a:extLst>
              <a:ext uri="{FF2B5EF4-FFF2-40B4-BE49-F238E27FC236}">
                <a16:creationId xmlns:a16="http://schemas.microsoft.com/office/drawing/2014/main" id="{87881FEB-2D0F-0C98-73D3-7A443308AD0A}"/>
              </a:ext>
            </a:extLst>
          </p:cNvPr>
          <p:cNvGrpSpPr/>
          <p:nvPr/>
        </p:nvGrpSpPr>
        <p:grpSpPr>
          <a:xfrm rot="19582332">
            <a:off x="2606437" y="9627696"/>
            <a:ext cx="403667" cy="780438"/>
            <a:chOff x="9129274" y="2719113"/>
            <a:chExt cx="717139" cy="1386497"/>
          </a:xfrm>
          <a:solidFill>
            <a:srgbClr val="000000"/>
          </a:solidFill>
        </p:grpSpPr>
        <p:grpSp>
          <p:nvGrpSpPr>
            <p:cNvPr id="23" name="Graphic 4">
              <a:extLst>
                <a:ext uri="{FF2B5EF4-FFF2-40B4-BE49-F238E27FC236}">
                  <a16:creationId xmlns:a16="http://schemas.microsoft.com/office/drawing/2014/main" id="{16F416CF-1788-048C-B515-7A765F38DB2F}"/>
                </a:ext>
              </a:extLst>
            </p:cNvPr>
            <p:cNvGrpSpPr/>
            <p:nvPr/>
          </p:nvGrpSpPr>
          <p:grpSpPr>
            <a:xfrm>
              <a:off x="9159507" y="2719113"/>
              <a:ext cx="446280" cy="440141"/>
              <a:chOff x="9159507" y="2719113"/>
              <a:chExt cx="446280" cy="440141"/>
            </a:xfrm>
            <a:grpFill/>
          </p:grpSpPr>
          <p:sp>
            <p:nvSpPr>
              <p:cNvPr id="2232" name="Freeform 57">
                <a:extLst>
                  <a:ext uri="{FF2B5EF4-FFF2-40B4-BE49-F238E27FC236}">
                    <a16:creationId xmlns:a16="http://schemas.microsoft.com/office/drawing/2014/main" id="{94F37345-B930-83CF-9756-EEC9C618C8ED}"/>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233" name="Freeform 58">
                <a:extLst>
                  <a:ext uri="{FF2B5EF4-FFF2-40B4-BE49-F238E27FC236}">
                    <a16:creationId xmlns:a16="http://schemas.microsoft.com/office/drawing/2014/main" id="{DF8281C5-BD68-056B-1AD0-0619DA99CC82}"/>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4" name="Graphic 4">
              <a:extLst>
                <a:ext uri="{FF2B5EF4-FFF2-40B4-BE49-F238E27FC236}">
                  <a16:creationId xmlns:a16="http://schemas.microsoft.com/office/drawing/2014/main" id="{F131F6BC-F4A0-8A92-173E-610922A5284A}"/>
                </a:ext>
              </a:extLst>
            </p:cNvPr>
            <p:cNvGrpSpPr/>
            <p:nvPr/>
          </p:nvGrpSpPr>
          <p:grpSpPr>
            <a:xfrm>
              <a:off x="9129274" y="2893887"/>
              <a:ext cx="717139" cy="1211724"/>
              <a:chOff x="9129274" y="2893887"/>
              <a:chExt cx="717139" cy="1211724"/>
            </a:xfrm>
            <a:grpFill/>
          </p:grpSpPr>
          <p:sp>
            <p:nvSpPr>
              <p:cNvPr id="25" name="Freeform 50">
                <a:extLst>
                  <a:ext uri="{FF2B5EF4-FFF2-40B4-BE49-F238E27FC236}">
                    <a16:creationId xmlns:a16="http://schemas.microsoft.com/office/drawing/2014/main" id="{9B68274D-7DA2-4CE3-A428-C4A1661C1D8E}"/>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226" name="Freeform 51">
                <a:extLst>
                  <a:ext uri="{FF2B5EF4-FFF2-40B4-BE49-F238E27FC236}">
                    <a16:creationId xmlns:a16="http://schemas.microsoft.com/office/drawing/2014/main" id="{03A3DFFF-3E8A-3D57-173E-4F4E22D82C4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227" name="Freeform 52">
                <a:extLst>
                  <a:ext uri="{FF2B5EF4-FFF2-40B4-BE49-F238E27FC236}">
                    <a16:creationId xmlns:a16="http://schemas.microsoft.com/office/drawing/2014/main" id="{BDC553E2-7FDC-48A0-6E13-A2F74E786EBB}"/>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228" name="Freeform 53">
                <a:extLst>
                  <a:ext uri="{FF2B5EF4-FFF2-40B4-BE49-F238E27FC236}">
                    <a16:creationId xmlns:a16="http://schemas.microsoft.com/office/drawing/2014/main" id="{06F9D24A-1151-D808-3021-91049611AD0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229" name="Freeform 54">
                <a:extLst>
                  <a:ext uri="{FF2B5EF4-FFF2-40B4-BE49-F238E27FC236}">
                    <a16:creationId xmlns:a16="http://schemas.microsoft.com/office/drawing/2014/main" id="{C061CA31-4D48-CDEE-5B10-F3AE743AF036}"/>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230" name="Freeform 55">
                <a:extLst>
                  <a:ext uri="{FF2B5EF4-FFF2-40B4-BE49-F238E27FC236}">
                    <a16:creationId xmlns:a16="http://schemas.microsoft.com/office/drawing/2014/main" id="{9A1C9BB5-7DAD-AF29-0114-0D20511C4AE7}"/>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231" name="Freeform 56">
                <a:extLst>
                  <a:ext uri="{FF2B5EF4-FFF2-40B4-BE49-F238E27FC236}">
                    <a16:creationId xmlns:a16="http://schemas.microsoft.com/office/drawing/2014/main" id="{04BDA306-9092-2A50-2D17-3490F7569488}"/>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934929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C007575E-9EE3-0144-9D4B-906819B41F28}"/>
              </a:ext>
            </a:extLst>
          </p:cNvPr>
          <p:cNvGrpSpPr/>
          <p:nvPr/>
        </p:nvGrpSpPr>
        <p:grpSpPr>
          <a:xfrm>
            <a:off x="3572330" y="1716805"/>
            <a:ext cx="1487826" cy="1083162"/>
            <a:chOff x="3400450" y="986392"/>
            <a:chExt cx="1487826" cy="1083162"/>
          </a:xfrm>
        </p:grpSpPr>
        <p:sp>
          <p:nvSpPr>
            <p:cNvPr id="26" name="Freeform 25">
              <a:extLst>
                <a:ext uri="{FF2B5EF4-FFF2-40B4-BE49-F238E27FC236}">
                  <a16:creationId xmlns:a16="http://schemas.microsoft.com/office/drawing/2014/main" id="{25B98DCD-77B1-C24B-8ABD-6988D49267CC}"/>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pPr algn="l" rtl="0"/>
              <a:endParaRPr lang="en-US"/>
            </a:p>
          </p:txBody>
        </p:sp>
        <p:sp>
          <p:nvSpPr>
            <p:cNvPr id="28" name="Freeform 27">
              <a:extLst>
                <a:ext uri="{FF2B5EF4-FFF2-40B4-BE49-F238E27FC236}">
                  <a16:creationId xmlns:a16="http://schemas.microsoft.com/office/drawing/2014/main" id="{1026E1EF-88E4-1147-8D99-E99F93C083FE}"/>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9" name="Slide Number Placeholder 9">
            <a:extLst>
              <a:ext uri="{FF2B5EF4-FFF2-40B4-BE49-F238E27FC236}">
                <a16:creationId xmlns:a16="http://schemas.microsoft.com/office/drawing/2014/main" id="{E5ADD7D1-F744-1673-2A24-AD3CE0610F93}"/>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mtClean="0"/>
              <a:pPr algn="l" rtl="0"/>
              <a:t>15</a:t>
            </a:fld>
            <a:endParaRPr lang="en-US"/>
          </a:p>
        </p:txBody>
      </p:sp>
      <p:sp>
        <p:nvSpPr>
          <p:cNvPr id="4" name="TextBox 3">
            <a:extLst>
              <a:ext uri="{FF2B5EF4-FFF2-40B4-BE49-F238E27FC236}">
                <a16:creationId xmlns:a16="http://schemas.microsoft.com/office/drawing/2014/main" id="{4DC32795-A775-7AC6-2684-D9B62CE563F0}"/>
              </a:ext>
            </a:extLst>
          </p:cNvPr>
          <p:cNvSpPr txBox="1"/>
          <p:nvPr/>
        </p:nvSpPr>
        <p:spPr>
          <a:xfrm>
            <a:off x="618460" y="1240698"/>
            <a:ext cx="2628848" cy="1631216"/>
          </a:xfrm>
          <a:prstGeom prst="rect">
            <a:avLst/>
          </a:prstGeom>
          <a:noFill/>
        </p:spPr>
        <p:txBody>
          <a:bodyPr wrap="square">
            <a:spAutoFit/>
          </a:bodyPr>
          <a:lstStyle/>
          <a:p>
            <a:pPr algn="ctr" rtl="0"/>
            <a:r>
              <a:rPr lang="en-US" sz="2000" b="1"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Jätteestä</a:t>
            </a:r>
            <a:b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br>
            <a:r>
              <a:rPr lang="en-US" sz="2000" b="1"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mauksi</a:t>
            </a:r>
            <a: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a:t>
            </a:r>
          </a:p>
          <a:p>
            <a:pPr algn="ctr" rtl="0"/>
            <a:r>
              <a:rPr lang="en-US" sz="2000"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Muutamme</a:t>
            </a:r>
            <a:r>
              <a:rPr lang="en-US" sz="2000"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kahvinporoista</a:t>
            </a:r>
            <a:r>
              <a:rPr lang="en-US" sz="2000"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herkullisia</a:t>
            </a:r>
            <a:r>
              <a:rPr lang="en-US" sz="2000"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i="1" err="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sieniä</a:t>
            </a:r>
            <a:r>
              <a:rPr lang="en-US" sz="2000"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a:t>
            </a:r>
          </a:p>
        </p:txBody>
      </p:sp>
      <p:pic>
        <p:nvPicPr>
          <p:cNvPr id="10" name="Picture Placeholder 9" descr="Diagram  Description automatically generated">
            <a:extLst>
              <a:ext uri="{FF2B5EF4-FFF2-40B4-BE49-F238E27FC236}">
                <a16:creationId xmlns:a16="http://schemas.microsoft.com/office/drawing/2014/main" id="{42485635-20F0-1286-EAE8-2B74D4582E8F}"/>
              </a:ext>
            </a:extLst>
          </p:cNvPr>
          <p:cNvPicPr>
            <a:picLocks noGrp="1" noChangeAspect="1"/>
          </p:cNvPicPr>
          <p:nvPr>
            <p:ph type="pic" sz="quarter" idx="42"/>
          </p:nvPr>
        </p:nvPicPr>
        <p:blipFill rotWithShape="1">
          <a:blip r:embed="rId2" cstate="email">
            <a:extLst>
              <a:ext uri="{28A0092B-C50C-407E-A947-70E740481C1C}">
                <a14:useLocalDpi xmlns:a14="http://schemas.microsoft.com/office/drawing/2010/main"/>
              </a:ext>
            </a:extLst>
          </a:blip>
          <a:srcRect/>
          <a:stretch/>
        </p:blipFill>
        <p:spPr>
          <a:xfrm>
            <a:off x="31548" y="3701709"/>
            <a:ext cx="6056028" cy="5437409"/>
          </a:xfrm>
          <a:ln>
            <a:solidFill>
              <a:schemeClr val="tx1"/>
            </a:solidFill>
          </a:ln>
        </p:spPr>
      </p:pic>
      <p:sp>
        <p:nvSpPr>
          <p:cNvPr id="11" name="TextBox 10">
            <a:extLst>
              <a:ext uri="{FF2B5EF4-FFF2-40B4-BE49-F238E27FC236}">
                <a16:creationId xmlns:a16="http://schemas.microsoft.com/office/drawing/2014/main" id="{297B68B7-C171-D8A6-76FE-0696AF106CB5}"/>
              </a:ext>
            </a:extLst>
          </p:cNvPr>
          <p:cNvSpPr txBox="1"/>
          <p:nvPr/>
        </p:nvSpPr>
        <p:spPr>
          <a:xfrm>
            <a:off x="2880360" y="4983480"/>
            <a:ext cx="994410" cy="400110"/>
          </a:xfrm>
          <a:prstGeom prst="rect">
            <a:avLst/>
          </a:prstGeom>
          <a:solidFill>
            <a:srgbClr val="FCFBF6"/>
          </a:solidFill>
        </p:spPr>
        <p:txBody>
          <a:bodyPr wrap="square" rtlCol="0">
            <a:spAutoFit/>
          </a:bodyPr>
          <a:lstStyle/>
          <a:p>
            <a:pPr algn="l" rtl="0"/>
            <a:r>
              <a:rPr lang="en-IE" sz="1000">
                <a:latin typeface="Calibri" panose="020F0502020204030204" pitchFamily="34" charset="0"/>
                <a:ea typeface="Calibri" panose="020F0502020204030204" pitchFamily="34" charset="0"/>
                <a:cs typeface="Calibri" panose="020F0502020204030204" pitchFamily="34" charset="0"/>
              </a:rPr>
              <a:t>Kaikki alkaa kahvipavuista</a:t>
            </a:r>
          </a:p>
        </p:txBody>
      </p:sp>
      <p:sp>
        <p:nvSpPr>
          <p:cNvPr id="12" name="TextBox 11">
            <a:extLst>
              <a:ext uri="{FF2B5EF4-FFF2-40B4-BE49-F238E27FC236}">
                <a16:creationId xmlns:a16="http://schemas.microsoft.com/office/drawing/2014/main" id="{EB22BB7B-FAC6-4817-E223-77DFC3898372}"/>
              </a:ext>
            </a:extLst>
          </p:cNvPr>
          <p:cNvSpPr txBox="1"/>
          <p:nvPr/>
        </p:nvSpPr>
        <p:spPr>
          <a:xfrm>
            <a:off x="4752016" y="5725466"/>
            <a:ext cx="1248734" cy="553998"/>
          </a:xfrm>
          <a:prstGeom prst="rect">
            <a:avLst/>
          </a:prstGeom>
          <a:solidFill>
            <a:srgbClr val="FCFBF6"/>
          </a:solidFill>
        </p:spPr>
        <p:txBody>
          <a:bodyPr wrap="square" rtlCol="0">
            <a:spAutoFit/>
          </a:bodyPr>
          <a:lstStyle/>
          <a:p>
            <a:pPr algn="l" rtl="0"/>
            <a:r>
              <a:rPr lang="en-IE" sz="1000">
                <a:latin typeface="Calibri" panose="020F0502020204030204" pitchFamily="34" charset="0"/>
                <a:ea typeface="Calibri" panose="020F0502020204030204" pitchFamily="34" charset="0"/>
                <a:cs typeface="Calibri" panose="020F0502020204030204" pitchFamily="34" charset="0"/>
              </a:rPr>
              <a:t>Lisää vettä saadaksesi herkullisen kahvin</a:t>
            </a:r>
          </a:p>
          <a:p>
            <a:pPr algn="l" rtl="0"/>
            <a:endParaRPr lang="en-IE" sz="1000">
              <a:latin typeface="Calibri" panose="020F0502020204030204" pitchFamily="34" charset="0"/>
              <a:ea typeface="Calibri" panose="020F0502020204030204" pitchFamily="34" charset="0"/>
              <a:cs typeface="Calibri" panose="020F0502020204030204" pitchFamily="34" charset="0"/>
            </a:endParaRPr>
          </a:p>
        </p:txBody>
      </p:sp>
      <p:sp>
        <p:nvSpPr>
          <p:cNvPr id="13" name="TextBox 12">
            <a:extLst>
              <a:ext uri="{FF2B5EF4-FFF2-40B4-BE49-F238E27FC236}">
                <a16:creationId xmlns:a16="http://schemas.microsoft.com/office/drawing/2014/main" id="{B4704D20-7CA6-8CA5-FD95-C49998F6B401}"/>
              </a:ext>
            </a:extLst>
          </p:cNvPr>
          <p:cNvSpPr txBox="1"/>
          <p:nvPr/>
        </p:nvSpPr>
        <p:spPr>
          <a:xfrm>
            <a:off x="4564379" y="8141006"/>
            <a:ext cx="1340661" cy="861774"/>
          </a:xfrm>
          <a:prstGeom prst="rect">
            <a:avLst/>
          </a:prstGeom>
          <a:solidFill>
            <a:srgbClr val="FCFBF6"/>
          </a:solidFill>
        </p:spPr>
        <p:txBody>
          <a:bodyPr wrap="square" rtlCol="0">
            <a:spAutoFit/>
          </a:bodyPr>
          <a:lstStyle/>
          <a:p>
            <a:pPr algn="l" rtl="0"/>
            <a:r>
              <a:rPr lang="en-IE" sz="1000" dirty="0">
                <a:latin typeface="Calibri" panose="020F0502020204030204" pitchFamily="34" charset="0"/>
                <a:ea typeface="Calibri" panose="020F0502020204030204" pitchFamily="34" charset="0"/>
                <a:cs typeface="Calibri" panose="020F0502020204030204" pitchFamily="34" charset="0"/>
              </a:rPr>
              <a:t>Sen </a:t>
            </a:r>
            <a:r>
              <a:rPr lang="en-IE" sz="1000" dirty="0" err="1">
                <a:latin typeface="Calibri" panose="020F0502020204030204" pitchFamily="34" charset="0"/>
                <a:ea typeface="Calibri" panose="020F0502020204030204" pitchFamily="34" charset="0"/>
                <a:cs typeface="Calibri" panose="020F0502020204030204" pitchFamily="34" charset="0"/>
              </a:rPr>
              <a:t>sijaan</a:t>
            </a:r>
            <a:r>
              <a:rPr lang="en-IE" sz="1000" dirty="0">
                <a:latin typeface="Calibri" panose="020F0502020204030204" pitchFamily="34" charset="0"/>
                <a:ea typeface="Calibri" panose="020F0502020204030204" pitchFamily="34" charset="0"/>
                <a:cs typeface="Calibri" panose="020F0502020204030204" pitchFamily="34" charset="0"/>
              </a:rPr>
              <a:t>, </a:t>
            </a:r>
            <a:r>
              <a:rPr lang="en-IE" sz="1000" dirty="0" err="1">
                <a:latin typeface="Calibri" panose="020F0502020204030204" pitchFamily="34" charset="0"/>
                <a:ea typeface="Calibri" panose="020F0502020204030204" pitchFamily="34" charset="0"/>
                <a:cs typeface="Calibri" panose="020F0502020204030204" pitchFamily="34" charset="0"/>
              </a:rPr>
              <a:t>että</a:t>
            </a:r>
            <a:r>
              <a:rPr lang="en-IE" sz="1000" dirty="0">
                <a:latin typeface="Calibri" panose="020F0502020204030204" pitchFamily="34" charset="0"/>
                <a:ea typeface="Calibri" panose="020F0502020204030204" pitchFamily="34" charset="0"/>
                <a:cs typeface="Calibri" panose="020F0502020204030204" pitchFamily="34" charset="0"/>
              </a:rPr>
              <a:t> </a:t>
            </a:r>
            <a:r>
              <a:rPr lang="en-IE" sz="1000" dirty="0" err="1">
                <a:latin typeface="Calibri" panose="020F0502020204030204" pitchFamily="34" charset="0"/>
                <a:ea typeface="Calibri" panose="020F0502020204030204" pitchFamily="34" charset="0"/>
                <a:cs typeface="Calibri" panose="020F0502020204030204" pitchFamily="34" charset="0"/>
              </a:rPr>
              <a:t>joutuisi</a:t>
            </a:r>
            <a:r>
              <a:rPr lang="en-IE" sz="1000" dirty="0">
                <a:latin typeface="Calibri" panose="020F0502020204030204" pitchFamily="34" charset="0"/>
                <a:ea typeface="Calibri" panose="020F0502020204030204" pitchFamily="34" charset="0"/>
                <a:cs typeface="Calibri" panose="020F0502020204030204" pitchFamily="34" charset="0"/>
              </a:rPr>
              <a:t> </a:t>
            </a:r>
            <a:r>
              <a:rPr lang="en-IE" sz="1000" dirty="0" err="1">
                <a:latin typeface="Calibri" panose="020F0502020204030204" pitchFamily="34" charset="0"/>
                <a:ea typeface="Calibri" panose="020F0502020204030204" pitchFamily="34" charset="0"/>
                <a:cs typeface="Calibri" panose="020F0502020204030204" pitchFamily="34" charset="0"/>
              </a:rPr>
              <a:t>kaatopaikalle</a:t>
            </a:r>
            <a:r>
              <a:rPr lang="en-IE" sz="1000" dirty="0">
                <a:latin typeface="Calibri" panose="020F0502020204030204" pitchFamily="34" charset="0"/>
                <a:ea typeface="Calibri" panose="020F0502020204030204" pitchFamily="34" charset="0"/>
                <a:cs typeface="Calibri" panose="020F0502020204030204" pitchFamily="34" charset="0"/>
              </a:rPr>
              <a:t> </a:t>
            </a:r>
            <a:r>
              <a:rPr lang="en-IE" sz="1000" dirty="0" err="1">
                <a:latin typeface="Calibri" panose="020F0502020204030204" pitchFamily="34" charset="0"/>
                <a:ea typeface="Calibri" panose="020F0502020204030204" pitchFamily="34" charset="0"/>
                <a:cs typeface="Calibri" panose="020F0502020204030204" pitchFamily="34" charset="0"/>
              </a:rPr>
              <a:t>saastuttamaan</a:t>
            </a:r>
            <a:r>
              <a:rPr lang="en-IE" sz="1000" dirty="0">
                <a:latin typeface="Calibri" panose="020F0502020204030204" pitchFamily="34" charset="0"/>
                <a:ea typeface="Calibri" panose="020F0502020204030204" pitchFamily="34" charset="0"/>
                <a:cs typeface="Calibri" panose="020F0502020204030204" pitchFamily="34" charset="0"/>
              </a:rPr>
              <a:t> </a:t>
            </a:r>
            <a:r>
              <a:rPr lang="en-IE" sz="1000" dirty="0" err="1">
                <a:latin typeface="Calibri" panose="020F0502020204030204" pitchFamily="34" charset="0"/>
                <a:ea typeface="Calibri" panose="020F0502020204030204" pitchFamily="34" charset="0"/>
                <a:cs typeface="Calibri" panose="020F0502020204030204" pitchFamily="34" charset="0"/>
              </a:rPr>
              <a:t>planeettamme</a:t>
            </a:r>
            <a:endParaRPr lang="en-IE" sz="1000" dirty="0">
              <a:latin typeface="Calibri" panose="020F0502020204030204" pitchFamily="34" charset="0"/>
              <a:ea typeface="Calibri" panose="020F0502020204030204" pitchFamily="34" charset="0"/>
              <a:cs typeface="Calibri" panose="020F0502020204030204" pitchFamily="34" charset="0"/>
            </a:endParaRPr>
          </a:p>
          <a:p>
            <a:pPr algn="l" rtl="0"/>
            <a:endParaRPr lang="en-IE" sz="1000" dirty="0">
              <a:latin typeface="Calibri" panose="020F0502020204030204" pitchFamily="34" charset="0"/>
              <a:ea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99434AA7-7DC3-73E4-F900-759CC614553E}"/>
              </a:ext>
            </a:extLst>
          </p:cNvPr>
          <p:cNvSpPr txBox="1"/>
          <p:nvPr/>
        </p:nvSpPr>
        <p:spPr>
          <a:xfrm>
            <a:off x="2344670" y="7580686"/>
            <a:ext cx="1644400" cy="400110"/>
          </a:xfrm>
          <a:prstGeom prst="rect">
            <a:avLst/>
          </a:prstGeom>
          <a:solidFill>
            <a:srgbClr val="FCFBF6"/>
          </a:solidFill>
        </p:spPr>
        <p:txBody>
          <a:bodyPr wrap="square" rtlCol="0">
            <a:spAutoFit/>
          </a:bodyPr>
          <a:lstStyle/>
          <a:p>
            <a:pPr algn="l" rtl="0"/>
            <a:r>
              <a:rPr lang="en-IE" sz="1000">
                <a:latin typeface="Calibri" panose="020F0502020204030204" pitchFamily="34" charset="0"/>
                <a:ea typeface="Calibri" panose="020F0502020204030204" pitchFamily="34" charset="0"/>
                <a:cs typeface="Calibri" panose="020F0502020204030204" pitchFamily="34" charset="0"/>
              </a:rPr>
              <a:t>Delta kerää kahviloista hukkaan joutuneet kahvijauheet</a:t>
            </a:r>
          </a:p>
        </p:txBody>
      </p:sp>
      <p:sp>
        <p:nvSpPr>
          <p:cNvPr id="16" name="TextBox 15">
            <a:extLst>
              <a:ext uri="{FF2B5EF4-FFF2-40B4-BE49-F238E27FC236}">
                <a16:creationId xmlns:a16="http://schemas.microsoft.com/office/drawing/2014/main" id="{712C896D-045E-8543-716D-EF3D82FA5919}"/>
              </a:ext>
            </a:extLst>
          </p:cNvPr>
          <p:cNvSpPr txBox="1"/>
          <p:nvPr/>
        </p:nvSpPr>
        <p:spPr>
          <a:xfrm>
            <a:off x="352212" y="6704808"/>
            <a:ext cx="1248734" cy="553998"/>
          </a:xfrm>
          <a:prstGeom prst="rect">
            <a:avLst/>
          </a:prstGeom>
          <a:solidFill>
            <a:srgbClr val="FCFBF6"/>
          </a:solidFill>
        </p:spPr>
        <p:txBody>
          <a:bodyPr wrap="square" rtlCol="0">
            <a:spAutoFit/>
          </a:bodyPr>
          <a:lstStyle/>
          <a:p>
            <a:pPr algn="l" rtl="0"/>
            <a:r>
              <a:rPr lang="en-IE" sz="1000">
                <a:latin typeface="Calibri" panose="020F0502020204030204" pitchFamily="34" charset="0"/>
                <a:ea typeface="Calibri" panose="020F0502020204030204" pitchFamily="34" charset="0"/>
                <a:cs typeface="Calibri" panose="020F0502020204030204" pitchFamily="34" charset="0"/>
              </a:rPr>
              <a:t>Nam tekee siitä tuoreita, paikallisia ja luomusieniä</a:t>
            </a:r>
          </a:p>
        </p:txBody>
      </p:sp>
      <p:sp>
        <p:nvSpPr>
          <p:cNvPr id="17" name="TextBox 16">
            <a:extLst>
              <a:ext uri="{FF2B5EF4-FFF2-40B4-BE49-F238E27FC236}">
                <a16:creationId xmlns:a16="http://schemas.microsoft.com/office/drawing/2014/main" id="{85023982-45D1-8781-89EE-76AD851DFBE2}"/>
              </a:ext>
            </a:extLst>
          </p:cNvPr>
          <p:cNvSpPr txBox="1"/>
          <p:nvPr/>
        </p:nvSpPr>
        <p:spPr>
          <a:xfrm>
            <a:off x="547489" y="5345906"/>
            <a:ext cx="1816930" cy="707886"/>
          </a:xfrm>
          <a:prstGeom prst="rect">
            <a:avLst/>
          </a:prstGeom>
          <a:solidFill>
            <a:srgbClr val="FCFBF6"/>
          </a:solidFill>
        </p:spPr>
        <p:txBody>
          <a:bodyPr wrap="square" rtlCol="0">
            <a:spAutoFit/>
          </a:bodyPr>
          <a:lstStyle/>
          <a:p>
            <a:pPr algn="l" rtl="0"/>
            <a:r>
              <a:rPr lang="en-IE" sz="1000" err="1">
                <a:latin typeface="Calibri" panose="020F0502020204030204" pitchFamily="34" charset="0"/>
                <a:ea typeface="Calibri" panose="020F0502020204030204" pitchFamily="34" charset="0"/>
                <a:cs typeface="Calibri" panose="020F0502020204030204" pitchFamily="34" charset="0"/>
              </a:rPr>
              <a:t>Sienituotannon</a:t>
            </a:r>
            <a:r>
              <a:rPr lang="en-IE" sz="1000">
                <a:latin typeface="Calibri" panose="020F0502020204030204" pitchFamily="34" charset="0"/>
                <a:ea typeface="Calibri" panose="020F0502020204030204" pitchFamily="34" charset="0"/>
                <a:cs typeface="Calibri" panose="020F0502020204030204" pitchFamily="34" charset="0"/>
              </a:rPr>
              <a:t> </a:t>
            </a:r>
            <a:r>
              <a:rPr lang="en-IE" sz="1000" err="1">
                <a:latin typeface="Calibri" panose="020F0502020204030204" pitchFamily="34" charset="0"/>
                <a:ea typeface="Calibri" panose="020F0502020204030204" pitchFamily="34" charset="0"/>
                <a:cs typeface="Calibri" panose="020F0502020204030204" pitchFamily="34" charset="0"/>
              </a:rPr>
              <a:t>jätteistä</a:t>
            </a:r>
            <a:r>
              <a:rPr lang="en-IE" sz="1000">
                <a:latin typeface="Calibri" panose="020F0502020204030204" pitchFamily="34" charset="0"/>
                <a:ea typeface="Calibri" panose="020F0502020204030204" pitchFamily="34" charset="0"/>
                <a:cs typeface="Calibri" panose="020F0502020204030204" pitchFamily="34" charset="0"/>
              </a:rPr>
              <a:t> </a:t>
            </a:r>
            <a:r>
              <a:rPr lang="en-IE" sz="1000" err="1">
                <a:latin typeface="Calibri" panose="020F0502020204030204" pitchFamily="34" charset="0"/>
                <a:ea typeface="Calibri" panose="020F0502020204030204" pitchFamily="34" charset="0"/>
                <a:cs typeface="Calibri" panose="020F0502020204030204" pitchFamily="34" charset="0"/>
              </a:rPr>
              <a:t>saadaan</a:t>
            </a:r>
            <a:r>
              <a:rPr lang="en-IE" sz="1000">
                <a:latin typeface="Calibri" panose="020F0502020204030204" pitchFamily="34" charset="0"/>
                <a:ea typeface="Calibri" panose="020F0502020204030204" pitchFamily="34" charset="0"/>
                <a:cs typeface="Calibri" panose="020F0502020204030204" pitchFamily="34" charset="0"/>
              </a:rPr>
              <a:t> </a:t>
            </a:r>
            <a:r>
              <a:rPr lang="en-IE" sz="1000" err="1">
                <a:latin typeface="Calibri" panose="020F0502020204030204" pitchFamily="34" charset="0"/>
                <a:ea typeface="Calibri" panose="020F0502020204030204" pitchFamily="34" charset="0"/>
                <a:cs typeface="Calibri" panose="020F0502020204030204" pitchFamily="34" charset="0"/>
              </a:rPr>
              <a:t>orgaaninen</a:t>
            </a:r>
            <a:r>
              <a:rPr lang="en-IE" sz="1000">
                <a:latin typeface="Calibri" panose="020F0502020204030204" pitchFamily="34" charset="0"/>
                <a:ea typeface="Calibri" panose="020F0502020204030204" pitchFamily="34" charset="0"/>
                <a:cs typeface="Calibri" panose="020F0502020204030204" pitchFamily="34" charset="0"/>
              </a:rPr>
              <a:t> </a:t>
            </a:r>
            <a:r>
              <a:rPr lang="en-IE" sz="1000" err="1">
                <a:latin typeface="Calibri" panose="020F0502020204030204" pitchFamily="34" charset="0"/>
                <a:ea typeface="Calibri" panose="020F0502020204030204" pitchFamily="34" charset="0"/>
                <a:cs typeface="Calibri" panose="020F0502020204030204" pitchFamily="34" charset="0"/>
              </a:rPr>
              <a:t>ja</a:t>
            </a:r>
            <a:r>
              <a:rPr lang="en-IE" sz="1000">
                <a:latin typeface="Calibri" panose="020F0502020204030204" pitchFamily="34" charset="0"/>
                <a:ea typeface="Calibri" panose="020F0502020204030204" pitchFamily="34" charset="0"/>
                <a:cs typeface="Calibri" panose="020F0502020204030204" pitchFamily="34" charset="0"/>
              </a:rPr>
              <a:t> </a:t>
            </a:r>
            <a:r>
              <a:rPr lang="en-IE" sz="1000" err="1">
                <a:latin typeface="Calibri" panose="020F0502020204030204" pitchFamily="34" charset="0"/>
                <a:ea typeface="Calibri" panose="020F0502020204030204" pitchFamily="34" charset="0"/>
                <a:cs typeface="Calibri" panose="020F0502020204030204" pitchFamily="34" charset="0"/>
              </a:rPr>
              <a:t>ravitseva</a:t>
            </a:r>
            <a:r>
              <a:rPr lang="en-IE" sz="1000">
                <a:latin typeface="Calibri" panose="020F0502020204030204" pitchFamily="34" charset="0"/>
                <a:ea typeface="Calibri" panose="020F0502020204030204" pitchFamily="34" charset="0"/>
                <a:cs typeface="Calibri" panose="020F0502020204030204" pitchFamily="34" charset="0"/>
              </a:rPr>
              <a:t> </a:t>
            </a:r>
            <a:r>
              <a:rPr lang="en-IE" sz="1000" err="1">
                <a:latin typeface="Calibri" panose="020F0502020204030204" pitchFamily="34" charset="0"/>
                <a:ea typeface="Calibri" panose="020F0502020204030204" pitchFamily="34" charset="0"/>
                <a:cs typeface="Calibri" panose="020F0502020204030204" pitchFamily="34" charset="0"/>
              </a:rPr>
              <a:t>lannoite</a:t>
            </a:r>
            <a:r>
              <a:rPr lang="en-IE" sz="1000">
                <a:latin typeface="Calibri" panose="020F0502020204030204" pitchFamily="34" charset="0"/>
                <a:ea typeface="Calibri" panose="020F0502020204030204" pitchFamily="34" charset="0"/>
                <a:cs typeface="Calibri" panose="020F0502020204030204" pitchFamily="34" charset="0"/>
              </a:rPr>
              <a:t> </a:t>
            </a:r>
            <a:r>
              <a:rPr lang="en-IE" sz="1000" err="1">
                <a:latin typeface="Calibri" panose="020F0502020204030204" pitchFamily="34" charset="0"/>
                <a:ea typeface="Calibri" panose="020F0502020204030204" pitchFamily="34" charset="0"/>
                <a:cs typeface="Calibri" panose="020F0502020204030204" pitchFamily="34" charset="0"/>
              </a:rPr>
              <a:t>hedelmien</a:t>
            </a:r>
            <a:r>
              <a:rPr lang="en-IE" sz="1000">
                <a:latin typeface="Calibri" panose="020F0502020204030204" pitchFamily="34" charset="0"/>
                <a:ea typeface="Calibri" panose="020F0502020204030204" pitchFamily="34" charset="0"/>
                <a:cs typeface="Calibri" panose="020F0502020204030204" pitchFamily="34" charset="0"/>
              </a:rPr>
              <a:t> </a:t>
            </a:r>
            <a:r>
              <a:rPr lang="en-IE" sz="1000" err="1">
                <a:latin typeface="Calibri" panose="020F0502020204030204" pitchFamily="34" charset="0"/>
                <a:ea typeface="Calibri" panose="020F0502020204030204" pitchFamily="34" charset="0"/>
                <a:cs typeface="Calibri" panose="020F0502020204030204" pitchFamily="34" charset="0"/>
              </a:rPr>
              <a:t>ja</a:t>
            </a:r>
            <a:r>
              <a:rPr lang="en-IE" sz="1000">
                <a:latin typeface="Calibri" panose="020F0502020204030204" pitchFamily="34" charset="0"/>
                <a:ea typeface="Calibri" panose="020F0502020204030204" pitchFamily="34" charset="0"/>
                <a:cs typeface="Calibri" panose="020F0502020204030204" pitchFamily="34" charset="0"/>
              </a:rPr>
              <a:t> </a:t>
            </a:r>
            <a:r>
              <a:rPr lang="en-IE" sz="1000" err="1">
                <a:latin typeface="Calibri" panose="020F0502020204030204" pitchFamily="34" charset="0"/>
                <a:ea typeface="Calibri" panose="020F0502020204030204" pitchFamily="34" charset="0"/>
                <a:cs typeface="Calibri" panose="020F0502020204030204" pitchFamily="34" charset="0"/>
              </a:rPr>
              <a:t>vihannesten</a:t>
            </a:r>
            <a:r>
              <a:rPr lang="en-IE" sz="1000">
                <a:latin typeface="Calibri" panose="020F0502020204030204" pitchFamily="34" charset="0"/>
                <a:ea typeface="Calibri" panose="020F0502020204030204" pitchFamily="34" charset="0"/>
                <a:cs typeface="Calibri" panose="020F0502020204030204" pitchFamily="34" charset="0"/>
              </a:rPr>
              <a:t> </a:t>
            </a:r>
            <a:r>
              <a:rPr lang="en-IE" sz="1000" err="1">
                <a:latin typeface="Calibri" panose="020F0502020204030204" pitchFamily="34" charset="0"/>
                <a:ea typeface="Calibri" panose="020F0502020204030204" pitchFamily="34" charset="0"/>
                <a:cs typeface="Calibri" panose="020F0502020204030204" pitchFamily="34" charset="0"/>
              </a:rPr>
              <a:t>kasvattamiseen</a:t>
            </a:r>
            <a:endParaRPr lang="en-IE" sz="1000">
              <a:latin typeface="Calibri" panose="020F0502020204030204" pitchFamily="34" charset="0"/>
              <a:ea typeface="Calibri" panose="020F0502020204030204" pitchFamily="34" charset="0"/>
              <a:cs typeface="Calibri" panose="020F0502020204030204" pitchFamily="34" charset="0"/>
            </a:endParaRPr>
          </a:p>
        </p:txBody>
      </p:sp>
      <p:pic>
        <p:nvPicPr>
          <p:cNvPr id="18" name="Picture 2">
            <a:hlinkClick r:id="rId3"/>
            <a:extLst>
              <a:ext uri="{FF2B5EF4-FFF2-40B4-BE49-F238E27FC236}">
                <a16:creationId xmlns:a16="http://schemas.microsoft.com/office/drawing/2014/main" id="{2FAAD60A-CBCC-23B3-6C60-290A20817B5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813114" y="842055"/>
            <a:ext cx="1281597" cy="1467942"/>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aphic 2">
            <a:extLst>
              <a:ext uri="{FF2B5EF4-FFF2-40B4-BE49-F238E27FC236}">
                <a16:creationId xmlns:a16="http://schemas.microsoft.com/office/drawing/2014/main" id="{834E23A4-B1D1-B3A6-74DC-F88216458A24}"/>
              </a:ext>
            </a:extLst>
          </p:cNvPr>
          <p:cNvGrpSpPr>
            <a:grpSpLocks noChangeAspect="1"/>
          </p:cNvGrpSpPr>
          <p:nvPr/>
        </p:nvGrpSpPr>
        <p:grpSpPr>
          <a:xfrm>
            <a:off x="340455" y="342687"/>
            <a:ext cx="556009" cy="558000"/>
            <a:chOff x="4087275" y="5667595"/>
            <a:chExt cx="380936" cy="382300"/>
          </a:xfrm>
        </p:grpSpPr>
        <p:sp>
          <p:nvSpPr>
            <p:cNvPr id="3" name="Freeform 8">
              <a:extLst>
                <a:ext uri="{FF2B5EF4-FFF2-40B4-BE49-F238E27FC236}">
                  <a16:creationId xmlns:a16="http://schemas.microsoft.com/office/drawing/2014/main" id="{D9995F15-F614-0D10-B870-AA17DFF21598}"/>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9">
              <a:extLst>
                <a:ext uri="{FF2B5EF4-FFF2-40B4-BE49-F238E27FC236}">
                  <a16:creationId xmlns:a16="http://schemas.microsoft.com/office/drawing/2014/main" id="{8ADC3182-0527-1FB4-6E52-4FD6A3B9B37F}"/>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8A87DD49-0A60-5D25-7792-C0FB38FA01D3}"/>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11">
              <a:extLst>
                <a:ext uri="{FF2B5EF4-FFF2-40B4-BE49-F238E27FC236}">
                  <a16:creationId xmlns:a16="http://schemas.microsoft.com/office/drawing/2014/main" id="{D4206A59-65E4-2BE8-48A5-2A41A86A1B13}"/>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2">
              <a:extLst>
                <a:ext uri="{FF2B5EF4-FFF2-40B4-BE49-F238E27FC236}">
                  <a16:creationId xmlns:a16="http://schemas.microsoft.com/office/drawing/2014/main" id="{7EFCB8BC-AD1C-3B83-172C-C8DEBEF4C7AB}"/>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3">
              <a:extLst>
                <a:ext uri="{FF2B5EF4-FFF2-40B4-BE49-F238E27FC236}">
                  <a16:creationId xmlns:a16="http://schemas.microsoft.com/office/drawing/2014/main" id="{8EED0101-368A-9298-55C5-31ABC23DAAFE}"/>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14">
              <a:extLst>
                <a:ext uri="{FF2B5EF4-FFF2-40B4-BE49-F238E27FC236}">
                  <a16:creationId xmlns:a16="http://schemas.microsoft.com/office/drawing/2014/main" id="{2D0C8D26-E68F-7287-DE3F-008BAC86E31D}"/>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5">
              <a:extLst>
                <a:ext uri="{FF2B5EF4-FFF2-40B4-BE49-F238E27FC236}">
                  <a16:creationId xmlns:a16="http://schemas.microsoft.com/office/drawing/2014/main" id="{9A6B0AC1-7576-A3DB-38E9-500A6C4A6B86}"/>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6">
              <a:extLst>
                <a:ext uri="{FF2B5EF4-FFF2-40B4-BE49-F238E27FC236}">
                  <a16:creationId xmlns:a16="http://schemas.microsoft.com/office/drawing/2014/main" id="{35DE6467-B1AA-ADFF-5AB4-3DBDE6047CC7}"/>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7">
              <a:extLst>
                <a:ext uri="{FF2B5EF4-FFF2-40B4-BE49-F238E27FC236}">
                  <a16:creationId xmlns:a16="http://schemas.microsoft.com/office/drawing/2014/main" id="{E5F867AC-AB56-C980-46AE-83D59BB6C74B}"/>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8">
              <a:extLst>
                <a:ext uri="{FF2B5EF4-FFF2-40B4-BE49-F238E27FC236}">
                  <a16:creationId xmlns:a16="http://schemas.microsoft.com/office/drawing/2014/main" id="{0EA94203-71FF-2526-B258-F5D6F44425AC}"/>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19">
              <a:extLst>
                <a:ext uri="{FF2B5EF4-FFF2-40B4-BE49-F238E27FC236}">
                  <a16:creationId xmlns:a16="http://schemas.microsoft.com/office/drawing/2014/main" id="{DC06072E-59D7-343A-2F74-209B354817D7}"/>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0">
              <a:extLst>
                <a:ext uri="{FF2B5EF4-FFF2-40B4-BE49-F238E27FC236}">
                  <a16:creationId xmlns:a16="http://schemas.microsoft.com/office/drawing/2014/main" id="{BAE8C10F-6EE2-CC55-CCD4-53854BDF469D}"/>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1">
              <a:extLst>
                <a:ext uri="{FF2B5EF4-FFF2-40B4-BE49-F238E27FC236}">
                  <a16:creationId xmlns:a16="http://schemas.microsoft.com/office/drawing/2014/main" id="{2516312A-4CD1-CDF4-82E4-D1A5755EDC52}"/>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2">
              <a:extLst>
                <a:ext uri="{FF2B5EF4-FFF2-40B4-BE49-F238E27FC236}">
                  <a16:creationId xmlns:a16="http://schemas.microsoft.com/office/drawing/2014/main" id="{72D483F4-44AD-020E-EC1B-2A4A5DC7BAB4}"/>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3">
              <a:extLst>
                <a:ext uri="{FF2B5EF4-FFF2-40B4-BE49-F238E27FC236}">
                  <a16:creationId xmlns:a16="http://schemas.microsoft.com/office/drawing/2014/main" id="{BA55F21C-6445-6A2D-E3E0-F206C6B2A91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4">
              <a:extLst>
                <a:ext uri="{FF2B5EF4-FFF2-40B4-BE49-F238E27FC236}">
                  <a16:creationId xmlns:a16="http://schemas.microsoft.com/office/drawing/2014/main" id="{D7798D11-5CF7-7D3A-1795-8FA1771B5F0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5">
              <a:extLst>
                <a:ext uri="{FF2B5EF4-FFF2-40B4-BE49-F238E27FC236}">
                  <a16:creationId xmlns:a16="http://schemas.microsoft.com/office/drawing/2014/main" id="{5DFA38E7-7CA7-AD1E-D106-8E12AAFCE618}"/>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6">
              <a:extLst>
                <a:ext uri="{FF2B5EF4-FFF2-40B4-BE49-F238E27FC236}">
                  <a16:creationId xmlns:a16="http://schemas.microsoft.com/office/drawing/2014/main" id="{4AC38534-965D-0157-7526-5E9F932E4235}"/>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7">
              <a:extLst>
                <a:ext uri="{FF2B5EF4-FFF2-40B4-BE49-F238E27FC236}">
                  <a16:creationId xmlns:a16="http://schemas.microsoft.com/office/drawing/2014/main" id="{D0A6B7B0-F629-5881-3E49-6A94B1042015}"/>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8">
              <a:extLst>
                <a:ext uri="{FF2B5EF4-FFF2-40B4-BE49-F238E27FC236}">
                  <a16:creationId xmlns:a16="http://schemas.microsoft.com/office/drawing/2014/main" id="{9F5143AB-9555-D9C7-FCC2-B0546A99B4CD}"/>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9">
              <a:extLst>
                <a:ext uri="{FF2B5EF4-FFF2-40B4-BE49-F238E27FC236}">
                  <a16:creationId xmlns:a16="http://schemas.microsoft.com/office/drawing/2014/main" id="{5A2BDD02-E2D5-81F6-BAC0-A1412E011E1A}"/>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0">
              <a:extLst>
                <a:ext uri="{FF2B5EF4-FFF2-40B4-BE49-F238E27FC236}">
                  <a16:creationId xmlns:a16="http://schemas.microsoft.com/office/drawing/2014/main" id="{71EE1E4A-8761-FB18-9CD2-AE37E062F0E5}"/>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1">
              <a:extLst>
                <a:ext uri="{FF2B5EF4-FFF2-40B4-BE49-F238E27FC236}">
                  <a16:creationId xmlns:a16="http://schemas.microsoft.com/office/drawing/2014/main" id="{6A166B20-F720-AEC4-9EC1-1C2C41D92C69}"/>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2">
              <a:extLst>
                <a:ext uri="{FF2B5EF4-FFF2-40B4-BE49-F238E27FC236}">
                  <a16:creationId xmlns:a16="http://schemas.microsoft.com/office/drawing/2014/main" id="{20BE056D-ACF6-F9A2-4365-6C3C5C7D8C46}"/>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3">
              <a:extLst>
                <a:ext uri="{FF2B5EF4-FFF2-40B4-BE49-F238E27FC236}">
                  <a16:creationId xmlns:a16="http://schemas.microsoft.com/office/drawing/2014/main" id="{6F236BCE-F98A-D820-4003-A0FD7D37D9B5}"/>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4">
              <a:extLst>
                <a:ext uri="{FF2B5EF4-FFF2-40B4-BE49-F238E27FC236}">
                  <a16:creationId xmlns:a16="http://schemas.microsoft.com/office/drawing/2014/main" id="{25DD3594-3695-FB3E-610E-29FEC21337E3}"/>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5">
              <a:extLst>
                <a:ext uri="{FF2B5EF4-FFF2-40B4-BE49-F238E27FC236}">
                  <a16:creationId xmlns:a16="http://schemas.microsoft.com/office/drawing/2014/main" id="{672F508D-4EA3-BF77-B54F-1D61299DEDDD}"/>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6">
              <a:extLst>
                <a:ext uri="{FF2B5EF4-FFF2-40B4-BE49-F238E27FC236}">
                  <a16:creationId xmlns:a16="http://schemas.microsoft.com/office/drawing/2014/main" id="{AA391F84-D146-8A25-6887-E5BA1EBE6F45}"/>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7">
              <a:extLst>
                <a:ext uri="{FF2B5EF4-FFF2-40B4-BE49-F238E27FC236}">
                  <a16:creationId xmlns:a16="http://schemas.microsoft.com/office/drawing/2014/main" id="{B05C2322-10E6-D0C2-E9E2-5644CF8CB32F}"/>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8">
              <a:extLst>
                <a:ext uri="{FF2B5EF4-FFF2-40B4-BE49-F238E27FC236}">
                  <a16:creationId xmlns:a16="http://schemas.microsoft.com/office/drawing/2014/main" id="{5F6BBA5A-63B6-E9EA-C646-8432775D342E}"/>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9">
              <a:extLst>
                <a:ext uri="{FF2B5EF4-FFF2-40B4-BE49-F238E27FC236}">
                  <a16:creationId xmlns:a16="http://schemas.microsoft.com/office/drawing/2014/main" id="{A6A8A1F1-1673-5A59-5CA5-39D4830DFEA1}"/>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0">
              <a:extLst>
                <a:ext uri="{FF2B5EF4-FFF2-40B4-BE49-F238E27FC236}">
                  <a16:creationId xmlns:a16="http://schemas.microsoft.com/office/drawing/2014/main" id="{3F7FC48E-8D3D-3B1F-AFD5-BB49CF5F554B}"/>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1">
              <a:extLst>
                <a:ext uri="{FF2B5EF4-FFF2-40B4-BE49-F238E27FC236}">
                  <a16:creationId xmlns:a16="http://schemas.microsoft.com/office/drawing/2014/main" id="{6976D794-AA75-A15A-47D0-766C071D1B4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2">
              <a:extLst>
                <a:ext uri="{FF2B5EF4-FFF2-40B4-BE49-F238E27FC236}">
                  <a16:creationId xmlns:a16="http://schemas.microsoft.com/office/drawing/2014/main" id="{24F025FC-76C2-84B1-429C-F161370017E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3">
              <a:extLst>
                <a:ext uri="{FF2B5EF4-FFF2-40B4-BE49-F238E27FC236}">
                  <a16:creationId xmlns:a16="http://schemas.microsoft.com/office/drawing/2014/main" id="{A4FBB81B-EF6A-BE94-BC68-C8B0522B10C5}"/>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4">
              <a:extLst>
                <a:ext uri="{FF2B5EF4-FFF2-40B4-BE49-F238E27FC236}">
                  <a16:creationId xmlns:a16="http://schemas.microsoft.com/office/drawing/2014/main" id="{BE16CF02-F533-FA50-59BB-9B848056EFD8}"/>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5">
              <a:extLst>
                <a:ext uri="{FF2B5EF4-FFF2-40B4-BE49-F238E27FC236}">
                  <a16:creationId xmlns:a16="http://schemas.microsoft.com/office/drawing/2014/main" id="{53AD14EC-C5CC-821C-AADC-348E08919228}"/>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6">
              <a:extLst>
                <a:ext uri="{FF2B5EF4-FFF2-40B4-BE49-F238E27FC236}">
                  <a16:creationId xmlns:a16="http://schemas.microsoft.com/office/drawing/2014/main" id="{1634296D-261D-C644-DA0A-ACA649CF7015}"/>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7">
              <a:extLst>
                <a:ext uri="{FF2B5EF4-FFF2-40B4-BE49-F238E27FC236}">
                  <a16:creationId xmlns:a16="http://schemas.microsoft.com/office/drawing/2014/main" id="{1A7D848C-4BF4-877D-27CF-BCBB963FA79E}"/>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8">
              <a:extLst>
                <a:ext uri="{FF2B5EF4-FFF2-40B4-BE49-F238E27FC236}">
                  <a16:creationId xmlns:a16="http://schemas.microsoft.com/office/drawing/2014/main" id="{B12153A8-EFEF-1202-35DB-7061ACFFA1F0}"/>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9">
              <a:extLst>
                <a:ext uri="{FF2B5EF4-FFF2-40B4-BE49-F238E27FC236}">
                  <a16:creationId xmlns:a16="http://schemas.microsoft.com/office/drawing/2014/main" id="{CBCE8FEA-4B10-5F8E-3A65-465F9F4CE192}"/>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0">
              <a:extLst>
                <a:ext uri="{FF2B5EF4-FFF2-40B4-BE49-F238E27FC236}">
                  <a16:creationId xmlns:a16="http://schemas.microsoft.com/office/drawing/2014/main" id="{5759B59F-1F65-15CE-21D8-A7C6B7F4DFD7}"/>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1">
              <a:extLst>
                <a:ext uri="{FF2B5EF4-FFF2-40B4-BE49-F238E27FC236}">
                  <a16:creationId xmlns:a16="http://schemas.microsoft.com/office/drawing/2014/main" id="{845CCBB0-C194-157B-3896-91AF7CB09D13}"/>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2">
              <a:extLst>
                <a:ext uri="{FF2B5EF4-FFF2-40B4-BE49-F238E27FC236}">
                  <a16:creationId xmlns:a16="http://schemas.microsoft.com/office/drawing/2014/main" id="{FB3C1D7B-ABBD-8DC1-C958-86EC36EBE7E7}"/>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1" name="Graphic 2">
              <a:extLst>
                <a:ext uri="{FF2B5EF4-FFF2-40B4-BE49-F238E27FC236}">
                  <a16:creationId xmlns:a16="http://schemas.microsoft.com/office/drawing/2014/main" id="{50E7172A-C1FF-4759-8A04-8661188C3EB4}"/>
                </a:ext>
              </a:extLst>
            </p:cNvPr>
            <p:cNvGrpSpPr/>
            <p:nvPr/>
          </p:nvGrpSpPr>
          <p:grpSpPr>
            <a:xfrm>
              <a:off x="4134920" y="5769432"/>
              <a:ext cx="249716" cy="186542"/>
              <a:chOff x="4134920" y="5769432"/>
              <a:chExt cx="249716" cy="186542"/>
            </a:xfrm>
          </p:grpSpPr>
          <p:sp>
            <p:nvSpPr>
              <p:cNvPr id="229" name="Freeform 221">
                <a:extLst>
                  <a:ext uri="{FF2B5EF4-FFF2-40B4-BE49-F238E27FC236}">
                    <a16:creationId xmlns:a16="http://schemas.microsoft.com/office/drawing/2014/main" id="{7395568A-56EE-5741-913A-C13E20C13646}"/>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2">
                <a:extLst>
                  <a:ext uri="{FF2B5EF4-FFF2-40B4-BE49-F238E27FC236}">
                    <a16:creationId xmlns:a16="http://schemas.microsoft.com/office/drawing/2014/main" id="{6C25F7BB-9F85-5711-9E73-C5F1DD0A9E27}"/>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3">
                <a:extLst>
                  <a:ext uri="{FF2B5EF4-FFF2-40B4-BE49-F238E27FC236}">
                    <a16:creationId xmlns:a16="http://schemas.microsoft.com/office/drawing/2014/main" id="{FF9CE12D-0FBD-BBF3-AABF-A5D8799B33F3}"/>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4">
                <a:extLst>
                  <a:ext uri="{FF2B5EF4-FFF2-40B4-BE49-F238E27FC236}">
                    <a16:creationId xmlns:a16="http://schemas.microsoft.com/office/drawing/2014/main" id="{F530EC33-1454-30E2-7119-214D47B50F5F}"/>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5">
                <a:extLst>
                  <a:ext uri="{FF2B5EF4-FFF2-40B4-BE49-F238E27FC236}">
                    <a16:creationId xmlns:a16="http://schemas.microsoft.com/office/drawing/2014/main" id="{44735379-090E-21B9-09E2-F29418399533}"/>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26">
                <a:extLst>
                  <a:ext uri="{FF2B5EF4-FFF2-40B4-BE49-F238E27FC236}">
                    <a16:creationId xmlns:a16="http://schemas.microsoft.com/office/drawing/2014/main" id="{94DC5F74-EB5B-FD0C-8C0F-68B186873DEF}"/>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7">
                <a:extLst>
                  <a:ext uri="{FF2B5EF4-FFF2-40B4-BE49-F238E27FC236}">
                    <a16:creationId xmlns:a16="http://schemas.microsoft.com/office/drawing/2014/main" id="{39A12CB0-6684-6BFF-FD86-BFCC523483B0}"/>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8">
                <a:extLst>
                  <a:ext uri="{FF2B5EF4-FFF2-40B4-BE49-F238E27FC236}">
                    <a16:creationId xmlns:a16="http://schemas.microsoft.com/office/drawing/2014/main" id="{4FE98A12-2DF4-7568-6564-DBB00F622C97}"/>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9">
                <a:extLst>
                  <a:ext uri="{FF2B5EF4-FFF2-40B4-BE49-F238E27FC236}">
                    <a16:creationId xmlns:a16="http://schemas.microsoft.com/office/drawing/2014/main" id="{319FD884-0D81-E056-1766-5834D35F2F52}"/>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30">
                <a:extLst>
                  <a:ext uri="{FF2B5EF4-FFF2-40B4-BE49-F238E27FC236}">
                    <a16:creationId xmlns:a16="http://schemas.microsoft.com/office/drawing/2014/main" id="{0BC59BD9-1339-2D35-D1BF-2C0568D82C62}"/>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2" name="Freeform 54">
              <a:extLst>
                <a:ext uri="{FF2B5EF4-FFF2-40B4-BE49-F238E27FC236}">
                  <a16:creationId xmlns:a16="http://schemas.microsoft.com/office/drawing/2014/main" id="{879D50DB-7DC3-20BF-38B3-C5855A94EEA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5">
              <a:extLst>
                <a:ext uri="{FF2B5EF4-FFF2-40B4-BE49-F238E27FC236}">
                  <a16:creationId xmlns:a16="http://schemas.microsoft.com/office/drawing/2014/main" id="{B76CD738-A03F-7215-602A-BFED8DCB1FEB}"/>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56">
              <a:extLst>
                <a:ext uri="{FF2B5EF4-FFF2-40B4-BE49-F238E27FC236}">
                  <a16:creationId xmlns:a16="http://schemas.microsoft.com/office/drawing/2014/main" id="{A7149875-ECF1-9877-5C30-9821376DA9B1}"/>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7">
              <a:extLst>
                <a:ext uri="{FF2B5EF4-FFF2-40B4-BE49-F238E27FC236}">
                  <a16:creationId xmlns:a16="http://schemas.microsoft.com/office/drawing/2014/main" id="{95F92A93-9139-99C5-9241-B3247538CD3F}"/>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58">
              <a:extLst>
                <a:ext uri="{FF2B5EF4-FFF2-40B4-BE49-F238E27FC236}">
                  <a16:creationId xmlns:a16="http://schemas.microsoft.com/office/drawing/2014/main" id="{47650A88-35D3-3378-9FEA-FF3E5892BDAB}"/>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59">
              <a:extLst>
                <a:ext uri="{FF2B5EF4-FFF2-40B4-BE49-F238E27FC236}">
                  <a16:creationId xmlns:a16="http://schemas.microsoft.com/office/drawing/2014/main" id="{29EE5441-921E-6544-42DE-7A580D34DFBD}"/>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0">
              <a:extLst>
                <a:ext uri="{FF2B5EF4-FFF2-40B4-BE49-F238E27FC236}">
                  <a16:creationId xmlns:a16="http://schemas.microsoft.com/office/drawing/2014/main" id="{F9DA1F34-37F7-199A-A567-66BF00AB40A9}"/>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1">
              <a:extLst>
                <a:ext uri="{FF2B5EF4-FFF2-40B4-BE49-F238E27FC236}">
                  <a16:creationId xmlns:a16="http://schemas.microsoft.com/office/drawing/2014/main" id="{6904E126-7420-BC0F-7D43-F2FCDACC568C}"/>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2">
              <a:extLst>
                <a:ext uri="{FF2B5EF4-FFF2-40B4-BE49-F238E27FC236}">
                  <a16:creationId xmlns:a16="http://schemas.microsoft.com/office/drawing/2014/main" id="{DAF0D4F6-5FE8-10B5-0FD0-E455BEF0D80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3">
              <a:extLst>
                <a:ext uri="{FF2B5EF4-FFF2-40B4-BE49-F238E27FC236}">
                  <a16:creationId xmlns:a16="http://schemas.microsoft.com/office/drawing/2014/main" id="{34F8F0AB-6D37-F60A-579B-071C15E8D774}"/>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4">
              <a:extLst>
                <a:ext uri="{FF2B5EF4-FFF2-40B4-BE49-F238E27FC236}">
                  <a16:creationId xmlns:a16="http://schemas.microsoft.com/office/drawing/2014/main" id="{477CBBFA-F430-2ABE-03EB-9CB329D563D8}"/>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5">
              <a:extLst>
                <a:ext uri="{FF2B5EF4-FFF2-40B4-BE49-F238E27FC236}">
                  <a16:creationId xmlns:a16="http://schemas.microsoft.com/office/drawing/2014/main" id="{8A5E6051-8C1D-932D-4333-C9210B4F3A69}"/>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6">
              <a:extLst>
                <a:ext uri="{FF2B5EF4-FFF2-40B4-BE49-F238E27FC236}">
                  <a16:creationId xmlns:a16="http://schemas.microsoft.com/office/drawing/2014/main" id="{2FB77D62-0C54-661A-2BFE-F8E09E3ECD97}"/>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7">
              <a:extLst>
                <a:ext uri="{FF2B5EF4-FFF2-40B4-BE49-F238E27FC236}">
                  <a16:creationId xmlns:a16="http://schemas.microsoft.com/office/drawing/2014/main" id="{1C310E70-18F1-A13D-842D-34C2632E953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8">
              <a:extLst>
                <a:ext uri="{FF2B5EF4-FFF2-40B4-BE49-F238E27FC236}">
                  <a16:creationId xmlns:a16="http://schemas.microsoft.com/office/drawing/2014/main" id="{EBA50BC1-85A5-45DC-49B5-BE66CE8E63AD}"/>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9">
              <a:extLst>
                <a:ext uri="{FF2B5EF4-FFF2-40B4-BE49-F238E27FC236}">
                  <a16:creationId xmlns:a16="http://schemas.microsoft.com/office/drawing/2014/main" id="{F95C2416-FA7A-CA10-252F-27170CBE8D96}"/>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0">
              <a:extLst>
                <a:ext uri="{FF2B5EF4-FFF2-40B4-BE49-F238E27FC236}">
                  <a16:creationId xmlns:a16="http://schemas.microsoft.com/office/drawing/2014/main" id="{1BCE43D0-ACFF-1E80-1962-68AE19603288}"/>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1">
              <a:extLst>
                <a:ext uri="{FF2B5EF4-FFF2-40B4-BE49-F238E27FC236}">
                  <a16:creationId xmlns:a16="http://schemas.microsoft.com/office/drawing/2014/main" id="{11A519DF-83B1-9556-6A60-2D9C1D1A5BCF}"/>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2">
              <a:extLst>
                <a:ext uri="{FF2B5EF4-FFF2-40B4-BE49-F238E27FC236}">
                  <a16:creationId xmlns:a16="http://schemas.microsoft.com/office/drawing/2014/main" id="{DBEFA62E-A43D-8308-FF10-3844AA73312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3">
              <a:extLst>
                <a:ext uri="{FF2B5EF4-FFF2-40B4-BE49-F238E27FC236}">
                  <a16:creationId xmlns:a16="http://schemas.microsoft.com/office/drawing/2014/main" id="{BF508216-A4D4-1CBE-1AC5-477978A07433}"/>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4">
              <a:extLst>
                <a:ext uri="{FF2B5EF4-FFF2-40B4-BE49-F238E27FC236}">
                  <a16:creationId xmlns:a16="http://schemas.microsoft.com/office/drawing/2014/main" id="{ABE12A83-10AE-11D6-CA3B-33418785DDF6}"/>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5">
              <a:extLst>
                <a:ext uri="{FF2B5EF4-FFF2-40B4-BE49-F238E27FC236}">
                  <a16:creationId xmlns:a16="http://schemas.microsoft.com/office/drawing/2014/main" id="{AD614745-B5A7-7802-F740-8D06D1BF9EE5}"/>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6">
              <a:extLst>
                <a:ext uri="{FF2B5EF4-FFF2-40B4-BE49-F238E27FC236}">
                  <a16:creationId xmlns:a16="http://schemas.microsoft.com/office/drawing/2014/main" id="{15051C41-41BD-63C6-DD21-8CD7BFCA01A3}"/>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7">
              <a:extLst>
                <a:ext uri="{FF2B5EF4-FFF2-40B4-BE49-F238E27FC236}">
                  <a16:creationId xmlns:a16="http://schemas.microsoft.com/office/drawing/2014/main" id="{84030F72-243E-5323-A003-CDC6C21A15AD}"/>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8">
              <a:extLst>
                <a:ext uri="{FF2B5EF4-FFF2-40B4-BE49-F238E27FC236}">
                  <a16:creationId xmlns:a16="http://schemas.microsoft.com/office/drawing/2014/main" id="{6C544612-BF22-4DA8-1CB7-51ED59D4DB16}"/>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9">
              <a:extLst>
                <a:ext uri="{FF2B5EF4-FFF2-40B4-BE49-F238E27FC236}">
                  <a16:creationId xmlns:a16="http://schemas.microsoft.com/office/drawing/2014/main" id="{D5FF0688-8D25-BAB6-EED1-71E579306EAF}"/>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0">
              <a:extLst>
                <a:ext uri="{FF2B5EF4-FFF2-40B4-BE49-F238E27FC236}">
                  <a16:creationId xmlns:a16="http://schemas.microsoft.com/office/drawing/2014/main" id="{6A00AB4E-802B-3386-0258-3F39DCB089A1}"/>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1">
              <a:extLst>
                <a:ext uri="{FF2B5EF4-FFF2-40B4-BE49-F238E27FC236}">
                  <a16:creationId xmlns:a16="http://schemas.microsoft.com/office/drawing/2014/main" id="{7241E7C4-47C4-5FEA-3314-98D1FD6DD114}"/>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2">
              <a:extLst>
                <a:ext uri="{FF2B5EF4-FFF2-40B4-BE49-F238E27FC236}">
                  <a16:creationId xmlns:a16="http://schemas.microsoft.com/office/drawing/2014/main" id="{C456BA74-F6EF-7294-F9A2-2B22CFD36033}"/>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3">
              <a:extLst>
                <a:ext uri="{FF2B5EF4-FFF2-40B4-BE49-F238E27FC236}">
                  <a16:creationId xmlns:a16="http://schemas.microsoft.com/office/drawing/2014/main" id="{53BBDEBD-D4F6-BF16-1CBF-A79640367A6C}"/>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84">
              <a:extLst>
                <a:ext uri="{FF2B5EF4-FFF2-40B4-BE49-F238E27FC236}">
                  <a16:creationId xmlns:a16="http://schemas.microsoft.com/office/drawing/2014/main" id="{BF137837-544C-0177-6C05-F59740DBA12E}"/>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5">
              <a:extLst>
                <a:ext uri="{FF2B5EF4-FFF2-40B4-BE49-F238E27FC236}">
                  <a16:creationId xmlns:a16="http://schemas.microsoft.com/office/drawing/2014/main" id="{9E069A7F-6E59-F27A-D004-E484AEF47CAB}"/>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6">
              <a:extLst>
                <a:ext uri="{FF2B5EF4-FFF2-40B4-BE49-F238E27FC236}">
                  <a16:creationId xmlns:a16="http://schemas.microsoft.com/office/drawing/2014/main" id="{40888D1E-4CF0-EF50-9A59-1D6A121FE298}"/>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7">
              <a:extLst>
                <a:ext uri="{FF2B5EF4-FFF2-40B4-BE49-F238E27FC236}">
                  <a16:creationId xmlns:a16="http://schemas.microsoft.com/office/drawing/2014/main" id="{F67D0E20-E24C-7243-3FB6-028B596CBD34}"/>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6" name="Graphic 2">
              <a:extLst>
                <a:ext uri="{FF2B5EF4-FFF2-40B4-BE49-F238E27FC236}">
                  <a16:creationId xmlns:a16="http://schemas.microsoft.com/office/drawing/2014/main" id="{A7AD2B09-744A-694E-A426-4B2C3174EEF4}"/>
                </a:ext>
              </a:extLst>
            </p:cNvPr>
            <p:cNvGrpSpPr/>
            <p:nvPr/>
          </p:nvGrpSpPr>
          <p:grpSpPr>
            <a:xfrm>
              <a:off x="4258675" y="5793940"/>
              <a:ext cx="6816" cy="5948"/>
              <a:chOff x="4258675" y="5793940"/>
              <a:chExt cx="6816" cy="5948"/>
            </a:xfrm>
          </p:grpSpPr>
          <p:sp>
            <p:nvSpPr>
              <p:cNvPr id="227" name="Freeform 219">
                <a:extLst>
                  <a:ext uri="{FF2B5EF4-FFF2-40B4-BE49-F238E27FC236}">
                    <a16:creationId xmlns:a16="http://schemas.microsoft.com/office/drawing/2014/main" id="{2B171877-F27C-6B12-FB59-7F450310A271}"/>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0">
                <a:extLst>
                  <a:ext uri="{FF2B5EF4-FFF2-40B4-BE49-F238E27FC236}">
                    <a16:creationId xmlns:a16="http://schemas.microsoft.com/office/drawing/2014/main" id="{1C22E1C6-EA97-CF57-46B0-3C26DB9487BC}"/>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7" name="Freeform 89">
              <a:extLst>
                <a:ext uri="{FF2B5EF4-FFF2-40B4-BE49-F238E27FC236}">
                  <a16:creationId xmlns:a16="http://schemas.microsoft.com/office/drawing/2014/main" id="{08A7732A-286C-56D2-4E1C-D06D4A1379E4}"/>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0">
              <a:extLst>
                <a:ext uri="{FF2B5EF4-FFF2-40B4-BE49-F238E27FC236}">
                  <a16:creationId xmlns:a16="http://schemas.microsoft.com/office/drawing/2014/main" id="{8A9D2B8D-B945-5A81-4B31-85148DEC62E9}"/>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9" name="Freeform 91">
              <a:extLst>
                <a:ext uri="{FF2B5EF4-FFF2-40B4-BE49-F238E27FC236}">
                  <a16:creationId xmlns:a16="http://schemas.microsoft.com/office/drawing/2014/main" id="{86649F42-ADA4-60E9-C5E6-33235BFD27F7}"/>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2">
              <a:extLst>
                <a:ext uri="{FF2B5EF4-FFF2-40B4-BE49-F238E27FC236}">
                  <a16:creationId xmlns:a16="http://schemas.microsoft.com/office/drawing/2014/main" id="{1C2AF03A-CE6E-68A6-663F-F7F4846C5667}"/>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3">
              <a:extLst>
                <a:ext uri="{FF2B5EF4-FFF2-40B4-BE49-F238E27FC236}">
                  <a16:creationId xmlns:a16="http://schemas.microsoft.com/office/drawing/2014/main" id="{8D063669-9A71-D8CF-0DB8-6193534E80A3}"/>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4">
              <a:extLst>
                <a:ext uri="{FF2B5EF4-FFF2-40B4-BE49-F238E27FC236}">
                  <a16:creationId xmlns:a16="http://schemas.microsoft.com/office/drawing/2014/main" id="{97F06150-1C17-5FCF-E24C-9815E1F8D177}"/>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3" name="Graphic 2">
              <a:extLst>
                <a:ext uri="{FF2B5EF4-FFF2-40B4-BE49-F238E27FC236}">
                  <a16:creationId xmlns:a16="http://schemas.microsoft.com/office/drawing/2014/main" id="{5F5F7929-487F-261C-3B00-B62485AE2B7A}"/>
                </a:ext>
              </a:extLst>
            </p:cNvPr>
            <p:cNvGrpSpPr/>
            <p:nvPr/>
          </p:nvGrpSpPr>
          <p:grpSpPr>
            <a:xfrm>
              <a:off x="4319602" y="5793940"/>
              <a:ext cx="6816" cy="5948"/>
              <a:chOff x="4319602" y="5793940"/>
              <a:chExt cx="6816" cy="5948"/>
            </a:xfrm>
          </p:grpSpPr>
          <p:sp>
            <p:nvSpPr>
              <p:cNvPr id="225" name="Freeform 217">
                <a:extLst>
                  <a:ext uri="{FF2B5EF4-FFF2-40B4-BE49-F238E27FC236}">
                    <a16:creationId xmlns:a16="http://schemas.microsoft.com/office/drawing/2014/main" id="{B37EC9BB-DB74-F3BE-4C95-7D9FF69B2DA1}"/>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18">
                <a:extLst>
                  <a:ext uri="{FF2B5EF4-FFF2-40B4-BE49-F238E27FC236}">
                    <a16:creationId xmlns:a16="http://schemas.microsoft.com/office/drawing/2014/main" id="{CC9AADD5-9BC5-EBBF-CB40-02EE12FC62B3}"/>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4" name="Freeform 96">
              <a:extLst>
                <a:ext uri="{FF2B5EF4-FFF2-40B4-BE49-F238E27FC236}">
                  <a16:creationId xmlns:a16="http://schemas.microsoft.com/office/drawing/2014/main" id="{7A2F0B06-EBCC-8735-49C1-276A38D33A80}"/>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97">
              <a:extLst>
                <a:ext uri="{FF2B5EF4-FFF2-40B4-BE49-F238E27FC236}">
                  <a16:creationId xmlns:a16="http://schemas.microsoft.com/office/drawing/2014/main" id="{3BD967B1-7264-66C8-A2D5-276E9D230BC9}"/>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 name="Freeform 98">
              <a:extLst>
                <a:ext uri="{FF2B5EF4-FFF2-40B4-BE49-F238E27FC236}">
                  <a16:creationId xmlns:a16="http://schemas.microsoft.com/office/drawing/2014/main" id="{F7489C85-0B57-C6EB-5687-FA448BC03DDA}"/>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9">
              <a:extLst>
                <a:ext uri="{FF2B5EF4-FFF2-40B4-BE49-F238E27FC236}">
                  <a16:creationId xmlns:a16="http://schemas.microsoft.com/office/drawing/2014/main" id="{C8ACF636-B3A9-4D2F-1875-E15CE8FB0948}"/>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0">
              <a:extLst>
                <a:ext uri="{FF2B5EF4-FFF2-40B4-BE49-F238E27FC236}">
                  <a16:creationId xmlns:a16="http://schemas.microsoft.com/office/drawing/2014/main" id="{960A18EF-3CA8-5B2F-2E3C-D45BB5AE9DAC}"/>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1">
              <a:extLst>
                <a:ext uri="{FF2B5EF4-FFF2-40B4-BE49-F238E27FC236}">
                  <a16:creationId xmlns:a16="http://schemas.microsoft.com/office/drawing/2014/main" id="{724E4F2B-C5B0-C1C6-DA26-034104112B4F}"/>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0" name="Graphic 2">
              <a:extLst>
                <a:ext uri="{FF2B5EF4-FFF2-40B4-BE49-F238E27FC236}">
                  <a16:creationId xmlns:a16="http://schemas.microsoft.com/office/drawing/2014/main" id="{89F3A63A-92D5-A5DF-E081-F1E03D14674C}"/>
                </a:ext>
              </a:extLst>
            </p:cNvPr>
            <p:cNvGrpSpPr/>
            <p:nvPr/>
          </p:nvGrpSpPr>
          <p:grpSpPr>
            <a:xfrm>
              <a:off x="4319602" y="5857945"/>
              <a:ext cx="6816" cy="5710"/>
              <a:chOff x="4319602" y="5857945"/>
              <a:chExt cx="6816" cy="5710"/>
            </a:xfrm>
          </p:grpSpPr>
          <p:sp>
            <p:nvSpPr>
              <p:cNvPr id="223" name="Freeform 215">
                <a:extLst>
                  <a:ext uri="{FF2B5EF4-FFF2-40B4-BE49-F238E27FC236}">
                    <a16:creationId xmlns:a16="http://schemas.microsoft.com/office/drawing/2014/main" id="{6911B3F8-44C0-620F-8D2E-BFF0454E7DC8}"/>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16">
                <a:extLst>
                  <a:ext uri="{FF2B5EF4-FFF2-40B4-BE49-F238E27FC236}">
                    <a16:creationId xmlns:a16="http://schemas.microsoft.com/office/drawing/2014/main" id="{B47249A9-508B-E651-421B-742B8C0E8B2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1" name="Freeform 103">
              <a:extLst>
                <a:ext uri="{FF2B5EF4-FFF2-40B4-BE49-F238E27FC236}">
                  <a16:creationId xmlns:a16="http://schemas.microsoft.com/office/drawing/2014/main" id="{2B1CA705-1324-70FA-9BB8-03A413172A54}"/>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4">
              <a:extLst>
                <a:ext uri="{FF2B5EF4-FFF2-40B4-BE49-F238E27FC236}">
                  <a16:creationId xmlns:a16="http://schemas.microsoft.com/office/drawing/2014/main" id="{2C5F44AA-3FEE-EAD5-A5C2-B3D7006D0679}"/>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5">
              <a:extLst>
                <a:ext uri="{FF2B5EF4-FFF2-40B4-BE49-F238E27FC236}">
                  <a16:creationId xmlns:a16="http://schemas.microsoft.com/office/drawing/2014/main" id="{C8428E51-E800-DF7E-8824-0F2E9546AE21}"/>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6">
              <a:extLst>
                <a:ext uri="{FF2B5EF4-FFF2-40B4-BE49-F238E27FC236}">
                  <a16:creationId xmlns:a16="http://schemas.microsoft.com/office/drawing/2014/main" id="{AA0AE32F-0A38-94A9-04CC-3B203F4BB968}"/>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07">
              <a:extLst>
                <a:ext uri="{FF2B5EF4-FFF2-40B4-BE49-F238E27FC236}">
                  <a16:creationId xmlns:a16="http://schemas.microsoft.com/office/drawing/2014/main" id="{A9FF8EF3-C527-69A2-9721-9D325FFE4DF7}"/>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08">
              <a:extLst>
                <a:ext uri="{FF2B5EF4-FFF2-40B4-BE49-F238E27FC236}">
                  <a16:creationId xmlns:a16="http://schemas.microsoft.com/office/drawing/2014/main" id="{935D4190-BC21-7BFC-2FB2-0684FFA626C0}"/>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9">
              <a:extLst>
                <a:ext uri="{FF2B5EF4-FFF2-40B4-BE49-F238E27FC236}">
                  <a16:creationId xmlns:a16="http://schemas.microsoft.com/office/drawing/2014/main" id="{9F0FE9D9-744A-6C36-803C-B1F3F5D15B9E}"/>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0">
              <a:extLst>
                <a:ext uri="{FF2B5EF4-FFF2-40B4-BE49-F238E27FC236}">
                  <a16:creationId xmlns:a16="http://schemas.microsoft.com/office/drawing/2014/main" id="{14C8E722-C8F2-F67A-47C2-16BB91523C96}"/>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1">
              <a:extLst>
                <a:ext uri="{FF2B5EF4-FFF2-40B4-BE49-F238E27FC236}">
                  <a16:creationId xmlns:a16="http://schemas.microsoft.com/office/drawing/2014/main" id="{33F90005-775C-9E5B-108B-9F4F7E34D322}"/>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2">
              <a:extLst>
                <a:ext uri="{FF2B5EF4-FFF2-40B4-BE49-F238E27FC236}">
                  <a16:creationId xmlns:a16="http://schemas.microsoft.com/office/drawing/2014/main" id="{FC34E065-DDBA-949A-45A2-1BE6B08C5504}"/>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3">
              <a:extLst>
                <a:ext uri="{FF2B5EF4-FFF2-40B4-BE49-F238E27FC236}">
                  <a16:creationId xmlns:a16="http://schemas.microsoft.com/office/drawing/2014/main" id="{C76D9609-E610-173C-FA97-A2A86C511418}"/>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4">
              <a:extLst>
                <a:ext uri="{FF2B5EF4-FFF2-40B4-BE49-F238E27FC236}">
                  <a16:creationId xmlns:a16="http://schemas.microsoft.com/office/drawing/2014/main" id="{504955B3-5CB4-4713-261F-9880A44B6FB4}"/>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5">
              <a:extLst>
                <a:ext uri="{FF2B5EF4-FFF2-40B4-BE49-F238E27FC236}">
                  <a16:creationId xmlns:a16="http://schemas.microsoft.com/office/drawing/2014/main" id="{E1CF298B-74CC-3595-C2A9-16BC233A8741}"/>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6">
              <a:extLst>
                <a:ext uri="{FF2B5EF4-FFF2-40B4-BE49-F238E27FC236}">
                  <a16:creationId xmlns:a16="http://schemas.microsoft.com/office/drawing/2014/main" id="{613EEB16-4F17-B902-DAB7-DF527F21AFA5}"/>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7">
              <a:extLst>
                <a:ext uri="{FF2B5EF4-FFF2-40B4-BE49-F238E27FC236}">
                  <a16:creationId xmlns:a16="http://schemas.microsoft.com/office/drawing/2014/main" id="{A54E9277-ED54-56AA-DC5D-088C51EC92B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8">
              <a:extLst>
                <a:ext uri="{FF2B5EF4-FFF2-40B4-BE49-F238E27FC236}">
                  <a16:creationId xmlns:a16="http://schemas.microsoft.com/office/drawing/2014/main" id="{C5609F16-8DB3-5EE9-9003-237D7800416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9">
              <a:extLst>
                <a:ext uri="{FF2B5EF4-FFF2-40B4-BE49-F238E27FC236}">
                  <a16:creationId xmlns:a16="http://schemas.microsoft.com/office/drawing/2014/main" id="{4726D6FB-8566-7036-25DA-98B27019EE98}"/>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0">
              <a:extLst>
                <a:ext uri="{FF2B5EF4-FFF2-40B4-BE49-F238E27FC236}">
                  <a16:creationId xmlns:a16="http://schemas.microsoft.com/office/drawing/2014/main" id="{EDD2C59F-3898-A001-8212-F69A6F713F57}"/>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1">
              <a:extLst>
                <a:ext uri="{FF2B5EF4-FFF2-40B4-BE49-F238E27FC236}">
                  <a16:creationId xmlns:a16="http://schemas.microsoft.com/office/drawing/2014/main" id="{1B7386F3-B1D3-C601-B951-6690CE983CED}"/>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2">
              <a:extLst>
                <a:ext uri="{FF2B5EF4-FFF2-40B4-BE49-F238E27FC236}">
                  <a16:creationId xmlns:a16="http://schemas.microsoft.com/office/drawing/2014/main" id="{65A6B150-96C3-570C-4464-B526AAE3F5AD}"/>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3">
              <a:extLst>
                <a:ext uri="{FF2B5EF4-FFF2-40B4-BE49-F238E27FC236}">
                  <a16:creationId xmlns:a16="http://schemas.microsoft.com/office/drawing/2014/main" id="{909A3221-B843-F713-E73D-C4FDB982B4A1}"/>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4">
              <a:extLst>
                <a:ext uri="{FF2B5EF4-FFF2-40B4-BE49-F238E27FC236}">
                  <a16:creationId xmlns:a16="http://schemas.microsoft.com/office/drawing/2014/main" id="{64158A19-A314-010F-265C-39470AC2DBD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5">
              <a:extLst>
                <a:ext uri="{FF2B5EF4-FFF2-40B4-BE49-F238E27FC236}">
                  <a16:creationId xmlns:a16="http://schemas.microsoft.com/office/drawing/2014/main" id="{EBDB5258-409C-5459-ED69-46AE5096A166}"/>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6">
              <a:extLst>
                <a:ext uri="{FF2B5EF4-FFF2-40B4-BE49-F238E27FC236}">
                  <a16:creationId xmlns:a16="http://schemas.microsoft.com/office/drawing/2014/main" id="{A6D4F1C7-A830-6CA3-43CD-CDAE00C93589}"/>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7">
              <a:extLst>
                <a:ext uri="{FF2B5EF4-FFF2-40B4-BE49-F238E27FC236}">
                  <a16:creationId xmlns:a16="http://schemas.microsoft.com/office/drawing/2014/main" id="{ABF510D5-DB72-60FD-61D2-409DE46DDC27}"/>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8">
              <a:extLst>
                <a:ext uri="{FF2B5EF4-FFF2-40B4-BE49-F238E27FC236}">
                  <a16:creationId xmlns:a16="http://schemas.microsoft.com/office/drawing/2014/main" id="{14663345-0207-423A-403A-CAAB4C19E554}"/>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9">
              <a:extLst>
                <a:ext uri="{FF2B5EF4-FFF2-40B4-BE49-F238E27FC236}">
                  <a16:creationId xmlns:a16="http://schemas.microsoft.com/office/drawing/2014/main" id="{C58D6D8F-D028-AA83-344E-2F1521D551F1}"/>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0">
              <a:extLst>
                <a:ext uri="{FF2B5EF4-FFF2-40B4-BE49-F238E27FC236}">
                  <a16:creationId xmlns:a16="http://schemas.microsoft.com/office/drawing/2014/main" id="{7AABA6BB-E0DF-D1FC-4FE9-A37FE3CE23FA}"/>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1">
              <a:extLst>
                <a:ext uri="{FF2B5EF4-FFF2-40B4-BE49-F238E27FC236}">
                  <a16:creationId xmlns:a16="http://schemas.microsoft.com/office/drawing/2014/main" id="{015951EA-30A6-D727-3572-5853F72E5130}"/>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2">
              <a:extLst>
                <a:ext uri="{FF2B5EF4-FFF2-40B4-BE49-F238E27FC236}">
                  <a16:creationId xmlns:a16="http://schemas.microsoft.com/office/drawing/2014/main" id="{8649B51C-2B52-856C-5BF5-C8A03AD0293D}"/>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3">
              <a:extLst>
                <a:ext uri="{FF2B5EF4-FFF2-40B4-BE49-F238E27FC236}">
                  <a16:creationId xmlns:a16="http://schemas.microsoft.com/office/drawing/2014/main" id="{12C8E344-0CF8-A8A1-CC47-CD10A9FD9B1F}"/>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4">
              <a:extLst>
                <a:ext uri="{FF2B5EF4-FFF2-40B4-BE49-F238E27FC236}">
                  <a16:creationId xmlns:a16="http://schemas.microsoft.com/office/drawing/2014/main" id="{4126F538-77FE-6532-562A-FD284E5B4789}"/>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5">
              <a:extLst>
                <a:ext uri="{FF2B5EF4-FFF2-40B4-BE49-F238E27FC236}">
                  <a16:creationId xmlns:a16="http://schemas.microsoft.com/office/drawing/2014/main" id="{7F1F8767-9C51-499E-F2B8-C29BF4723F8B}"/>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6">
              <a:extLst>
                <a:ext uri="{FF2B5EF4-FFF2-40B4-BE49-F238E27FC236}">
                  <a16:creationId xmlns:a16="http://schemas.microsoft.com/office/drawing/2014/main" id="{3C597BD8-C602-05D0-488A-764C919ECE45}"/>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7">
              <a:extLst>
                <a:ext uri="{FF2B5EF4-FFF2-40B4-BE49-F238E27FC236}">
                  <a16:creationId xmlns:a16="http://schemas.microsoft.com/office/drawing/2014/main" id="{F7609478-6D61-C503-42BC-FDD0AAAF637F}"/>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8">
              <a:extLst>
                <a:ext uri="{FF2B5EF4-FFF2-40B4-BE49-F238E27FC236}">
                  <a16:creationId xmlns:a16="http://schemas.microsoft.com/office/drawing/2014/main" id="{904A8E3B-DF05-F59D-F279-0BECE20C1779}"/>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9">
              <a:extLst>
                <a:ext uri="{FF2B5EF4-FFF2-40B4-BE49-F238E27FC236}">
                  <a16:creationId xmlns:a16="http://schemas.microsoft.com/office/drawing/2014/main" id="{F8181212-7291-2B0C-DF62-FD1C1037EF09}"/>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0">
              <a:extLst>
                <a:ext uri="{FF2B5EF4-FFF2-40B4-BE49-F238E27FC236}">
                  <a16:creationId xmlns:a16="http://schemas.microsoft.com/office/drawing/2014/main" id="{4A0FBBFD-066B-EA69-8B7C-592D4253FFCE}"/>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1">
              <a:extLst>
                <a:ext uri="{FF2B5EF4-FFF2-40B4-BE49-F238E27FC236}">
                  <a16:creationId xmlns:a16="http://schemas.microsoft.com/office/drawing/2014/main" id="{F8B08D28-A56F-10BC-2A76-52A124BC3BC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2">
              <a:extLst>
                <a:ext uri="{FF2B5EF4-FFF2-40B4-BE49-F238E27FC236}">
                  <a16:creationId xmlns:a16="http://schemas.microsoft.com/office/drawing/2014/main" id="{8B958D29-0A40-24E3-BD9F-9BCA6013B231}"/>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3">
              <a:extLst>
                <a:ext uri="{FF2B5EF4-FFF2-40B4-BE49-F238E27FC236}">
                  <a16:creationId xmlns:a16="http://schemas.microsoft.com/office/drawing/2014/main" id="{3C83F2EF-F710-053A-700F-10D7D7C92C26}"/>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4">
              <a:extLst>
                <a:ext uri="{FF2B5EF4-FFF2-40B4-BE49-F238E27FC236}">
                  <a16:creationId xmlns:a16="http://schemas.microsoft.com/office/drawing/2014/main" id="{CE21353C-C858-5E2D-084D-DD3FC8D43218}"/>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5">
              <a:extLst>
                <a:ext uri="{FF2B5EF4-FFF2-40B4-BE49-F238E27FC236}">
                  <a16:creationId xmlns:a16="http://schemas.microsoft.com/office/drawing/2014/main" id="{BC18C0BF-9260-8430-12D1-B711BEB25907}"/>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6">
              <a:extLst>
                <a:ext uri="{FF2B5EF4-FFF2-40B4-BE49-F238E27FC236}">
                  <a16:creationId xmlns:a16="http://schemas.microsoft.com/office/drawing/2014/main" id="{2A17C9DD-E57B-A50B-B2DA-A53B4C9D034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7">
              <a:extLst>
                <a:ext uri="{FF2B5EF4-FFF2-40B4-BE49-F238E27FC236}">
                  <a16:creationId xmlns:a16="http://schemas.microsoft.com/office/drawing/2014/main" id="{EACC27AB-EA01-8ED4-06F7-C3174EB8AACA}"/>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8">
              <a:extLst>
                <a:ext uri="{FF2B5EF4-FFF2-40B4-BE49-F238E27FC236}">
                  <a16:creationId xmlns:a16="http://schemas.microsoft.com/office/drawing/2014/main" id="{CEF5F974-1365-0451-9061-9690404300DC}"/>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9">
              <a:extLst>
                <a:ext uri="{FF2B5EF4-FFF2-40B4-BE49-F238E27FC236}">
                  <a16:creationId xmlns:a16="http://schemas.microsoft.com/office/drawing/2014/main" id="{AA5EE6B5-0597-FE93-B491-857DBBEE2D4C}"/>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0">
              <a:extLst>
                <a:ext uri="{FF2B5EF4-FFF2-40B4-BE49-F238E27FC236}">
                  <a16:creationId xmlns:a16="http://schemas.microsoft.com/office/drawing/2014/main" id="{CB0A3F4C-9B4D-D4FC-A786-D7CABAEB417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1">
              <a:extLst>
                <a:ext uri="{FF2B5EF4-FFF2-40B4-BE49-F238E27FC236}">
                  <a16:creationId xmlns:a16="http://schemas.microsoft.com/office/drawing/2014/main" id="{C3C5C46B-CCB8-B84E-3490-B508806B53CA}"/>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2">
              <a:extLst>
                <a:ext uri="{FF2B5EF4-FFF2-40B4-BE49-F238E27FC236}">
                  <a16:creationId xmlns:a16="http://schemas.microsoft.com/office/drawing/2014/main" id="{D48F69FB-2DA0-045D-DA6E-B7A888A944D3}"/>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3">
              <a:extLst>
                <a:ext uri="{FF2B5EF4-FFF2-40B4-BE49-F238E27FC236}">
                  <a16:creationId xmlns:a16="http://schemas.microsoft.com/office/drawing/2014/main" id="{42E791AE-EE2D-2E2F-E245-E538CA70AE8E}"/>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4">
              <a:extLst>
                <a:ext uri="{FF2B5EF4-FFF2-40B4-BE49-F238E27FC236}">
                  <a16:creationId xmlns:a16="http://schemas.microsoft.com/office/drawing/2014/main" id="{D8D07F29-3945-AEE8-4B3A-3B17D31D5B87}"/>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5">
              <a:extLst>
                <a:ext uri="{FF2B5EF4-FFF2-40B4-BE49-F238E27FC236}">
                  <a16:creationId xmlns:a16="http://schemas.microsoft.com/office/drawing/2014/main" id="{44899D14-1656-AEF6-E470-F8D96AE2097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6">
              <a:extLst>
                <a:ext uri="{FF2B5EF4-FFF2-40B4-BE49-F238E27FC236}">
                  <a16:creationId xmlns:a16="http://schemas.microsoft.com/office/drawing/2014/main" id="{A77775C8-189B-893B-4A0E-E111BC88315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7">
              <a:extLst>
                <a:ext uri="{FF2B5EF4-FFF2-40B4-BE49-F238E27FC236}">
                  <a16:creationId xmlns:a16="http://schemas.microsoft.com/office/drawing/2014/main" id="{E35B6181-5AC4-E54C-0C66-EA77A91DC13C}"/>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8">
              <a:extLst>
                <a:ext uri="{FF2B5EF4-FFF2-40B4-BE49-F238E27FC236}">
                  <a16:creationId xmlns:a16="http://schemas.microsoft.com/office/drawing/2014/main" id="{06A65360-0A49-2D62-19E7-718835DC02BB}"/>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9">
              <a:extLst>
                <a:ext uri="{FF2B5EF4-FFF2-40B4-BE49-F238E27FC236}">
                  <a16:creationId xmlns:a16="http://schemas.microsoft.com/office/drawing/2014/main" id="{D1B04A6F-426B-5E8F-58EA-B6ADEF215FF0}"/>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0">
              <a:extLst>
                <a:ext uri="{FF2B5EF4-FFF2-40B4-BE49-F238E27FC236}">
                  <a16:creationId xmlns:a16="http://schemas.microsoft.com/office/drawing/2014/main" id="{E249FF27-B858-E165-231D-ADDC1F8D2A9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1">
              <a:extLst>
                <a:ext uri="{FF2B5EF4-FFF2-40B4-BE49-F238E27FC236}">
                  <a16:creationId xmlns:a16="http://schemas.microsoft.com/office/drawing/2014/main" id="{9623135D-107C-D870-3322-7967A96C466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2">
              <a:extLst>
                <a:ext uri="{FF2B5EF4-FFF2-40B4-BE49-F238E27FC236}">
                  <a16:creationId xmlns:a16="http://schemas.microsoft.com/office/drawing/2014/main" id="{67398489-7D59-7008-53BC-988FA9E0FFFA}"/>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3">
              <a:extLst>
                <a:ext uri="{FF2B5EF4-FFF2-40B4-BE49-F238E27FC236}">
                  <a16:creationId xmlns:a16="http://schemas.microsoft.com/office/drawing/2014/main" id="{84A78938-F59E-F219-52E6-B79408567292}"/>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4">
              <a:extLst>
                <a:ext uri="{FF2B5EF4-FFF2-40B4-BE49-F238E27FC236}">
                  <a16:creationId xmlns:a16="http://schemas.microsoft.com/office/drawing/2014/main" id="{C143F76A-1E39-B50A-532B-A08D2F2C034B}"/>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5">
              <a:extLst>
                <a:ext uri="{FF2B5EF4-FFF2-40B4-BE49-F238E27FC236}">
                  <a16:creationId xmlns:a16="http://schemas.microsoft.com/office/drawing/2014/main" id="{775845F6-5B03-A5D8-61AD-5EE7C3597D2C}"/>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6">
              <a:extLst>
                <a:ext uri="{FF2B5EF4-FFF2-40B4-BE49-F238E27FC236}">
                  <a16:creationId xmlns:a16="http://schemas.microsoft.com/office/drawing/2014/main" id="{A069C576-1C81-3943-79A0-3F13AB6A66EA}"/>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7">
              <a:extLst>
                <a:ext uri="{FF2B5EF4-FFF2-40B4-BE49-F238E27FC236}">
                  <a16:creationId xmlns:a16="http://schemas.microsoft.com/office/drawing/2014/main" id="{3FEE19C7-89D5-8840-8495-8F661D712F32}"/>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8">
              <a:extLst>
                <a:ext uri="{FF2B5EF4-FFF2-40B4-BE49-F238E27FC236}">
                  <a16:creationId xmlns:a16="http://schemas.microsoft.com/office/drawing/2014/main" id="{D640B7AF-E769-5EFA-DF0C-3E62B37E306E}"/>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9">
              <a:extLst>
                <a:ext uri="{FF2B5EF4-FFF2-40B4-BE49-F238E27FC236}">
                  <a16:creationId xmlns:a16="http://schemas.microsoft.com/office/drawing/2014/main" id="{4E2A6B3B-693B-BC07-C836-2652489D7F46}"/>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0">
              <a:extLst>
                <a:ext uri="{FF2B5EF4-FFF2-40B4-BE49-F238E27FC236}">
                  <a16:creationId xmlns:a16="http://schemas.microsoft.com/office/drawing/2014/main" id="{E08260AD-7C62-FE3D-69AB-1B94125A4B54}"/>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1">
              <a:extLst>
                <a:ext uri="{FF2B5EF4-FFF2-40B4-BE49-F238E27FC236}">
                  <a16:creationId xmlns:a16="http://schemas.microsoft.com/office/drawing/2014/main" id="{828C01AE-265F-335D-FE74-5317201E3BEC}"/>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2">
              <a:extLst>
                <a:ext uri="{FF2B5EF4-FFF2-40B4-BE49-F238E27FC236}">
                  <a16:creationId xmlns:a16="http://schemas.microsoft.com/office/drawing/2014/main" id="{AA18F845-923E-5D57-8645-4302F4D3C683}"/>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3">
              <a:extLst>
                <a:ext uri="{FF2B5EF4-FFF2-40B4-BE49-F238E27FC236}">
                  <a16:creationId xmlns:a16="http://schemas.microsoft.com/office/drawing/2014/main" id="{5386B240-9368-17DD-266A-33C3192ECB44}"/>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4">
              <a:extLst>
                <a:ext uri="{FF2B5EF4-FFF2-40B4-BE49-F238E27FC236}">
                  <a16:creationId xmlns:a16="http://schemas.microsoft.com/office/drawing/2014/main" id="{D79F58FD-457F-0D5E-35D8-458E5CA9C828}"/>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5">
              <a:extLst>
                <a:ext uri="{FF2B5EF4-FFF2-40B4-BE49-F238E27FC236}">
                  <a16:creationId xmlns:a16="http://schemas.microsoft.com/office/drawing/2014/main" id="{0BF9D036-B109-7BCD-55AF-F2DC2BFB1CCF}"/>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6">
              <a:extLst>
                <a:ext uri="{FF2B5EF4-FFF2-40B4-BE49-F238E27FC236}">
                  <a16:creationId xmlns:a16="http://schemas.microsoft.com/office/drawing/2014/main" id="{E9AEAE42-5EE4-CC23-4D11-EAC7AC39A8E9}"/>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7">
              <a:extLst>
                <a:ext uri="{FF2B5EF4-FFF2-40B4-BE49-F238E27FC236}">
                  <a16:creationId xmlns:a16="http://schemas.microsoft.com/office/drawing/2014/main" id="{1E7B0135-A23A-0119-C03F-E10F740647DC}"/>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8">
              <a:extLst>
                <a:ext uri="{FF2B5EF4-FFF2-40B4-BE49-F238E27FC236}">
                  <a16:creationId xmlns:a16="http://schemas.microsoft.com/office/drawing/2014/main" id="{B04D8567-A5F9-B2AC-8A9E-0560AD60DABA}"/>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9">
              <a:extLst>
                <a:ext uri="{FF2B5EF4-FFF2-40B4-BE49-F238E27FC236}">
                  <a16:creationId xmlns:a16="http://schemas.microsoft.com/office/drawing/2014/main" id="{F0D23612-8231-C332-06DD-9AE59F5178F6}"/>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0">
              <a:extLst>
                <a:ext uri="{FF2B5EF4-FFF2-40B4-BE49-F238E27FC236}">
                  <a16:creationId xmlns:a16="http://schemas.microsoft.com/office/drawing/2014/main" id="{2EA9CFE3-7093-F678-3984-C574BAB7BBA9}"/>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1">
              <a:extLst>
                <a:ext uri="{FF2B5EF4-FFF2-40B4-BE49-F238E27FC236}">
                  <a16:creationId xmlns:a16="http://schemas.microsoft.com/office/drawing/2014/main" id="{6969E1F3-91C4-BC6B-7F6D-56FAB01AE91E}"/>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0" name="Graphic 2">
              <a:extLst>
                <a:ext uri="{FF2B5EF4-FFF2-40B4-BE49-F238E27FC236}">
                  <a16:creationId xmlns:a16="http://schemas.microsoft.com/office/drawing/2014/main" id="{B913CF26-7FE2-FA12-F29A-C5FE78C03C2A}"/>
                </a:ext>
              </a:extLst>
            </p:cNvPr>
            <p:cNvGrpSpPr/>
            <p:nvPr/>
          </p:nvGrpSpPr>
          <p:grpSpPr>
            <a:xfrm>
              <a:off x="4197750" y="5793940"/>
              <a:ext cx="6663" cy="5948"/>
              <a:chOff x="4197750" y="5793940"/>
              <a:chExt cx="6663" cy="5948"/>
            </a:xfrm>
          </p:grpSpPr>
          <p:sp>
            <p:nvSpPr>
              <p:cNvPr id="221" name="Freeform 213">
                <a:extLst>
                  <a:ext uri="{FF2B5EF4-FFF2-40B4-BE49-F238E27FC236}">
                    <a16:creationId xmlns:a16="http://schemas.microsoft.com/office/drawing/2014/main" id="{04C40A18-08F4-759C-D003-E29EF17B0A2D}"/>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4">
                <a:extLst>
                  <a:ext uri="{FF2B5EF4-FFF2-40B4-BE49-F238E27FC236}">
                    <a16:creationId xmlns:a16="http://schemas.microsoft.com/office/drawing/2014/main" id="{8D59C9B2-DA04-602E-4190-AE203F044CC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1" name="Freeform 183">
              <a:extLst>
                <a:ext uri="{FF2B5EF4-FFF2-40B4-BE49-F238E27FC236}">
                  <a16:creationId xmlns:a16="http://schemas.microsoft.com/office/drawing/2014/main" id="{FCBB2483-7638-D752-7624-5B8035CBA9BE}"/>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4">
              <a:extLst>
                <a:ext uri="{FF2B5EF4-FFF2-40B4-BE49-F238E27FC236}">
                  <a16:creationId xmlns:a16="http://schemas.microsoft.com/office/drawing/2014/main" id="{55543540-7D40-D14A-3F97-821253C4F8B4}"/>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3" name="Freeform 185">
              <a:extLst>
                <a:ext uri="{FF2B5EF4-FFF2-40B4-BE49-F238E27FC236}">
                  <a16:creationId xmlns:a16="http://schemas.microsoft.com/office/drawing/2014/main" id="{58B9058D-35DA-AC2E-26D6-EEE6104EC8AA}"/>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6">
              <a:extLst>
                <a:ext uri="{FF2B5EF4-FFF2-40B4-BE49-F238E27FC236}">
                  <a16:creationId xmlns:a16="http://schemas.microsoft.com/office/drawing/2014/main" id="{85B5357C-9602-6FD0-79EF-CFB6A4B975F7}"/>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87">
              <a:extLst>
                <a:ext uri="{FF2B5EF4-FFF2-40B4-BE49-F238E27FC236}">
                  <a16:creationId xmlns:a16="http://schemas.microsoft.com/office/drawing/2014/main" id="{545B85F2-5D52-DE42-74BE-F9ACCB398BFA}"/>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88">
              <a:extLst>
                <a:ext uri="{FF2B5EF4-FFF2-40B4-BE49-F238E27FC236}">
                  <a16:creationId xmlns:a16="http://schemas.microsoft.com/office/drawing/2014/main" id="{04DB6F02-884E-5779-1F98-E89673F58B99}"/>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7" name="Graphic 2">
              <a:extLst>
                <a:ext uri="{FF2B5EF4-FFF2-40B4-BE49-F238E27FC236}">
                  <a16:creationId xmlns:a16="http://schemas.microsoft.com/office/drawing/2014/main" id="{545B143C-AB37-8788-307B-E5FFB8D59133}"/>
                </a:ext>
              </a:extLst>
            </p:cNvPr>
            <p:cNvGrpSpPr/>
            <p:nvPr/>
          </p:nvGrpSpPr>
          <p:grpSpPr>
            <a:xfrm>
              <a:off x="4197750" y="5857945"/>
              <a:ext cx="6663" cy="5710"/>
              <a:chOff x="4197750" y="5857945"/>
              <a:chExt cx="6663" cy="5710"/>
            </a:xfrm>
          </p:grpSpPr>
          <p:sp>
            <p:nvSpPr>
              <p:cNvPr id="219" name="Freeform 211">
                <a:extLst>
                  <a:ext uri="{FF2B5EF4-FFF2-40B4-BE49-F238E27FC236}">
                    <a16:creationId xmlns:a16="http://schemas.microsoft.com/office/drawing/2014/main" id="{0523C5E1-5986-3947-9142-A1294DBBA375}"/>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2">
                <a:extLst>
                  <a:ext uri="{FF2B5EF4-FFF2-40B4-BE49-F238E27FC236}">
                    <a16:creationId xmlns:a16="http://schemas.microsoft.com/office/drawing/2014/main" id="{C563CC6D-5142-A374-321C-81F90E74CB84}"/>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8" name="Freeform 190">
              <a:extLst>
                <a:ext uri="{FF2B5EF4-FFF2-40B4-BE49-F238E27FC236}">
                  <a16:creationId xmlns:a16="http://schemas.microsoft.com/office/drawing/2014/main" id="{7F6C49EC-E741-26AE-7975-9EFDFC063014}"/>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1">
              <a:extLst>
                <a:ext uri="{FF2B5EF4-FFF2-40B4-BE49-F238E27FC236}">
                  <a16:creationId xmlns:a16="http://schemas.microsoft.com/office/drawing/2014/main" id="{1570B46D-677F-19A2-5AC7-81AAE92E2AF5}"/>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2">
              <a:extLst>
                <a:ext uri="{FF2B5EF4-FFF2-40B4-BE49-F238E27FC236}">
                  <a16:creationId xmlns:a16="http://schemas.microsoft.com/office/drawing/2014/main" id="{DEA773F9-8007-85EB-5A45-842C11438A5C}"/>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3">
              <a:extLst>
                <a:ext uri="{FF2B5EF4-FFF2-40B4-BE49-F238E27FC236}">
                  <a16:creationId xmlns:a16="http://schemas.microsoft.com/office/drawing/2014/main" id="{E0A7D899-1940-933F-7B30-345BDBBBB152}"/>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4">
              <a:extLst>
                <a:ext uri="{FF2B5EF4-FFF2-40B4-BE49-F238E27FC236}">
                  <a16:creationId xmlns:a16="http://schemas.microsoft.com/office/drawing/2014/main" id="{F6829414-AAA5-AB81-5DFC-C40C51041ACD}"/>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5">
              <a:extLst>
                <a:ext uri="{FF2B5EF4-FFF2-40B4-BE49-F238E27FC236}">
                  <a16:creationId xmlns:a16="http://schemas.microsoft.com/office/drawing/2014/main" id="{1794285B-C94D-0859-F8DA-F18E9212FB4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6">
              <a:extLst>
                <a:ext uri="{FF2B5EF4-FFF2-40B4-BE49-F238E27FC236}">
                  <a16:creationId xmlns:a16="http://schemas.microsoft.com/office/drawing/2014/main" id="{86C4CAFA-074A-A7C1-8152-177C8C0CD5E5}"/>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7">
              <a:extLst>
                <a:ext uri="{FF2B5EF4-FFF2-40B4-BE49-F238E27FC236}">
                  <a16:creationId xmlns:a16="http://schemas.microsoft.com/office/drawing/2014/main" id="{90FD9C78-38CA-EC6E-EDA8-32BAD8CB953D}"/>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8">
              <a:extLst>
                <a:ext uri="{FF2B5EF4-FFF2-40B4-BE49-F238E27FC236}">
                  <a16:creationId xmlns:a16="http://schemas.microsoft.com/office/drawing/2014/main" id="{A55D4BCE-CCC8-0E9F-2C9F-FBB3C54D665B}"/>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9">
              <a:extLst>
                <a:ext uri="{FF2B5EF4-FFF2-40B4-BE49-F238E27FC236}">
                  <a16:creationId xmlns:a16="http://schemas.microsoft.com/office/drawing/2014/main" id="{035ADE37-4EA8-9995-5087-4549523CC749}"/>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0">
              <a:extLst>
                <a:ext uri="{FF2B5EF4-FFF2-40B4-BE49-F238E27FC236}">
                  <a16:creationId xmlns:a16="http://schemas.microsoft.com/office/drawing/2014/main" id="{D27DFC91-7DC1-1D3D-D66F-824DD3E78324}"/>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1">
              <a:extLst>
                <a:ext uri="{FF2B5EF4-FFF2-40B4-BE49-F238E27FC236}">
                  <a16:creationId xmlns:a16="http://schemas.microsoft.com/office/drawing/2014/main" id="{6CAFB069-1108-079A-6358-BAFE7ED003CB}"/>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2">
              <a:extLst>
                <a:ext uri="{FF2B5EF4-FFF2-40B4-BE49-F238E27FC236}">
                  <a16:creationId xmlns:a16="http://schemas.microsoft.com/office/drawing/2014/main" id="{D0479287-63FB-8632-328C-A50D96C9F124}"/>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3">
              <a:extLst>
                <a:ext uri="{FF2B5EF4-FFF2-40B4-BE49-F238E27FC236}">
                  <a16:creationId xmlns:a16="http://schemas.microsoft.com/office/drawing/2014/main" id="{3CE9DFB6-383E-6C54-B6F6-572A698C1DCA}"/>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4">
              <a:extLst>
                <a:ext uri="{FF2B5EF4-FFF2-40B4-BE49-F238E27FC236}">
                  <a16:creationId xmlns:a16="http://schemas.microsoft.com/office/drawing/2014/main" id="{052CEA7E-68A2-9523-427B-101702ADF0A8}"/>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5">
              <a:extLst>
                <a:ext uri="{FF2B5EF4-FFF2-40B4-BE49-F238E27FC236}">
                  <a16:creationId xmlns:a16="http://schemas.microsoft.com/office/drawing/2014/main" id="{D97D4CC9-74E5-7540-0480-EB24F87DE209}"/>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6">
              <a:extLst>
                <a:ext uri="{FF2B5EF4-FFF2-40B4-BE49-F238E27FC236}">
                  <a16:creationId xmlns:a16="http://schemas.microsoft.com/office/drawing/2014/main" id="{6C60219D-99F7-FEA5-92A4-F1D238ED0F93}"/>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7">
              <a:extLst>
                <a:ext uri="{FF2B5EF4-FFF2-40B4-BE49-F238E27FC236}">
                  <a16:creationId xmlns:a16="http://schemas.microsoft.com/office/drawing/2014/main" id="{E6D7296A-3AD6-3C4F-A5F0-5215D05CEC20}"/>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8">
              <a:extLst>
                <a:ext uri="{FF2B5EF4-FFF2-40B4-BE49-F238E27FC236}">
                  <a16:creationId xmlns:a16="http://schemas.microsoft.com/office/drawing/2014/main" id="{BEF05CFE-75DE-9BD3-D61D-A88A5DBFAA25}"/>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9">
              <a:extLst>
                <a:ext uri="{FF2B5EF4-FFF2-40B4-BE49-F238E27FC236}">
                  <a16:creationId xmlns:a16="http://schemas.microsoft.com/office/drawing/2014/main" id="{733B8290-50C2-5922-3A8E-3D0C8E550554}"/>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0">
              <a:extLst>
                <a:ext uri="{FF2B5EF4-FFF2-40B4-BE49-F238E27FC236}">
                  <a16:creationId xmlns:a16="http://schemas.microsoft.com/office/drawing/2014/main" id="{D7848381-D951-7DB1-E830-B292C1387B0E}"/>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Tree>
    <p:extLst>
      <p:ext uri="{BB962C8B-B14F-4D97-AF65-F5344CB8AC3E}">
        <p14:creationId xmlns:p14="http://schemas.microsoft.com/office/powerpoint/2010/main" val="158901335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92281" y="3323679"/>
            <a:ext cx="6814158" cy="6696200"/>
          </a:xfrm>
        </p:spPr>
        <p:txBody>
          <a:bodyPr/>
          <a:lstStyle/>
          <a:p>
            <a:pPr rtl="0"/>
            <a:r>
              <a:rPr lang="fi-FI" sz="1400" b="1" dirty="0">
                <a:solidFill>
                  <a:schemeClr val="tx1"/>
                </a:solidFill>
              </a:rPr>
              <a:t>Miksi se on hyvä käytäntö?</a:t>
            </a:r>
          </a:p>
          <a:p>
            <a:pPr rtl="0"/>
            <a:r>
              <a:rPr lang="fi-FI" dirty="0">
                <a:solidFill>
                  <a:schemeClr val="tx1"/>
                </a:solidFill>
              </a:rPr>
              <a:t>FoodSpace on irlantilainen kestävästi paikan päällä toimiva ruokapalvelu- ja ravintolapalveluyritys, joka noudattaa jätteettömyyttä. Heidän eetoksensa on "Loyal to Local" ja tämä on kaiken heidän toimintansa taustalla. Liiketoiminta keskittyy paikallisten sesonkituotteiden käyttöön ja sen kestävyyden varmistamiseen. FoodSpace tekee tiivistä yhteistyötä jokaisen yrityksen kanssa, joiden kanssa he työskentelevät. He keskittyvät räätälöityihin ratkaisuihin ja ottavat aikaa kehittääkseen räätälöityjä ideoita, jotka sopivat asiakaskulttuuriin, työntekijöiden makuun ja fyysiseen ympäristöön. Tämä on keskeinen ero verrattuna muihin sopimusruokailupalvelujärjestöihin. Tämän seurauksena ruokalistat on laadittu huolellisesti paikallisen ja terveellisen ulottuvuuden mukaan.</a:t>
            </a:r>
          </a:p>
          <a:p>
            <a:pPr rtl="0"/>
            <a:endParaRPr lang="fi-FI" dirty="0">
              <a:solidFill>
                <a:schemeClr val="tx1"/>
              </a:solidFill>
            </a:endParaRPr>
          </a:p>
          <a:p>
            <a:pPr rtl="0"/>
            <a:r>
              <a:rPr lang="fi-FI" sz="1400" b="1" dirty="0">
                <a:solidFill>
                  <a:schemeClr val="tx1"/>
                </a:solidFill>
              </a:rPr>
              <a:t>Tietoa</a:t>
            </a:r>
          </a:p>
          <a:p>
            <a:pPr rtl="0"/>
            <a:r>
              <a:rPr lang="fi-FI" dirty="0">
                <a:solidFill>
                  <a:schemeClr val="tx1"/>
                </a:solidFill>
              </a:rPr>
              <a:t>FoodSpace-kulttuuri perustuu heidän yrittäjähenkisten ruokajohtajiensa persoonallisuuksiin. Yhdessä he ovat luoneet samanhenkisten ihmisten yhteistyön, jotka nauttivat siitä, mitä tekevät joka päivä! Ryhmä on toiminut ruokapalvelu- ja ravintolapalveluissa työpaikoilla ja korkeakouluissa eri puolilla Irlantia, mutta he halusivat levittää eetoksensa yhä laajemmalle avaamalla sivuston, jossa yleisö voisi vierailla.</a:t>
            </a:r>
          </a:p>
          <a:p>
            <a:pPr rtl="0"/>
            <a:r>
              <a:rPr lang="fi-FI" dirty="0">
                <a:solidFill>
                  <a:schemeClr val="tx1"/>
                </a:solidFill>
              </a:rPr>
              <a:t>Niinpä äskettäin FoodSpace avasi oman Ink-kahvilan, joka sijaitsee vuonna Dún Laoghairessa, jotta yleisö voisi nauttia ruoastaan ​​ja saada lisätietoja yrityksen eetosta, keskittyen paikallisiin tavarantoimittajiin, maanviljelijöihin ja kalastajiin sekä kausiluonteisuuteen. Suurin osa heidän ruoasta tulee 50 mailin säteeltä ja 85 % Irlannista. Ruokalistat kirjoitetaan sen mukaan, mitkä kasvikset ovat sesongissa ja mitä sillä viikolla on saatavilla.</a:t>
            </a:r>
          </a:p>
          <a:p>
            <a:pPr rtl="0"/>
            <a:r>
              <a:rPr lang="fi-FI" dirty="0">
                <a:solidFill>
                  <a:schemeClr val="tx1"/>
                </a:solidFill>
              </a:rPr>
              <a:t>Ainoat tuontituotteet ovat sellaisia, joita ei valmisteta Irlannissa, kuten kahvi, tee ja mausteet. Viini ja Prosecco hankitaan kestäviltä viinitarhoilta, ja oluet ja siiderit ovat yksityisiltä irlantilaisilta panimoilta.</a:t>
            </a: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r>
              <a:rPr lang="fi-FI" sz="1400" b="1" dirty="0">
                <a:solidFill>
                  <a:schemeClr val="tx1"/>
                </a:solidFill>
              </a:rPr>
              <a:t>Kestävä</a:t>
            </a:r>
          </a:p>
          <a:p>
            <a:pPr rtl="0"/>
            <a:r>
              <a:rPr lang="fi-FI" dirty="0">
                <a:solidFill>
                  <a:schemeClr val="tx1"/>
                </a:solidFill>
              </a:rPr>
              <a:t>FoodSpace on myös sitoutunut eliminoimaan jätteen kokonaan, sillä kaikki tuoreet ruoat toimitetaan uudelleenkäytettävissä laatikoissa, ei kertakäyttömuovia (mukaan lukien kalvo), ja ruokalistat kiinnitetään toimituksista tulevalle pahville. Tämä pätee myös ruokajätteeseen: hedelmäkuoret ja -ytimet fermentoidaan etikan valmistamiseksi, vihannesten kuoret kuivataan ja niistä tehdään jauheita maustamiseen tai kastikkeita varten, ja ylikypsät hedelmät käytetään maustamaan heidän kombuchansa. Käytetyt kahvinporot käytetään uudelleen pastramin versioksi ja kompostina omien yrttien ja salaattien kasvattamiseen. Conor Spacey, FoodSpacen kulinaarinen johtaja, on erittäin keskittynyt tarjoamaan kestävää elintarvikejärjestelmää, joka sisältää kausiluonteisia irlantilaisia ​​ainesosia, työskentelee suoraan maanviljelijöiden kanssa eri puolilla maata ja toteuttaa nollajätepolitiikkaa, joka myös pienentää hiilijalanjälkeämme.</a:t>
            </a: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r>
              <a:rPr lang="fi-FI" sz="1400" b="1" dirty="0">
                <a:solidFill>
                  <a:schemeClr val="tx1"/>
                </a:solidFill>
              </a:rPr>
              <a:t>Kulinaarinen johtaja Conor Spacey selittää:</a:t>
            </a:r>
          </a:p>
          <a:p>
            <a:pPr rtl="0"/>
            <a:r>
              <a:rPr lang="fi-FI" dirty="0">
                <a:solidFill>
                  <a:schemeClr val="tx1"/>
                </a:solidFill>
              </a:rPr>
              <a:t>"</a:t>
            </a:r>
            <a:r>
              <a:rPr lang="fi-FI" i="1" dirty="0">
                <a:solidFill>
                  <a:schemeClr val="tx1"/>
                </a:solidFill>
              </a:rPr>
              <a:t>Sipulinkuoret, paistamme ja kuivaamme. Toiset ostavat lientä, mutta me itse asiassa teemme omamme kasvisten latvoista ja pyrstöistä. Otamme heran ricottasta, jota valmistamme ja käytämme sitä ohrapuuroihin tai käymisen pohjana. Ruokaloissa ruokailevat ihmiset syövät paremmin. Kombucha, hiiva, scobyt ja niin edelleen ovat hyviä heidän suoliston terveydelle. Teemme Kim Chee -kukkakaalin lehdistä ja varresta käyttämällä makeuttajaksi merisuolaa, sokeria, inkivääriä, valkosipulia ja porkkanaa. Kaikki nämä ideat ovat peräisin historiasta, jonka menetimme, ja tuomme ne takaisin</a:t>
            </a:r>
            <a:r>
              <a:rPr lang="fi-FI" dirty="0">
                <a:solidFill>
                  <a:schemeClr val="tx1"/>
                </a:solidFill>
              </a:rPr>
              <a:t>.”</a:t>
            </a:r>
          </a:p>
          <a:p>
            <a:pPr rtl="0"/>
            <a:endParaRPr lang="fi-FI" dirty="0">
              <a:solidFill>
                <a:schemeClr val="tx1"/>
              </a:solidFill>
            </a:endParaRPr>
          </a:p>
          <a:p>
            <a:pPr rtl="0"/>
            <a:endParaRPr lang="fi-FI" dirty="0">
              <a:solidFill>
                <a:schemeClr val="tx1"/>
              </a:solidFill>
            </a:endParaRPr>
          </a:p>
          <a:p>
            <a:pPr rtl="0"/>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mtClean="0"/>
              <a:pPr algn="l" rtl="0"/>
              <a:t>16</a:t>
            </a:fld>
            <a:endParaRPr lang="en-US"/>
          </a:p>
        </p:txBody>
      </p:sp>
      <p:sp>
        <p:nvSpPr>
          <p:cNvPr id="2" name="Oval 1047">
            <a:hlinkClick r:id="rId2"/>
            <a:extLst>
              <a:ext uri="{FF2B5EF4-FFF2-40B4-BE49-F238E27FC236}">
                <a16:creationId xmlns:a16="http://schemas.microsoft.com/office/drawing/2014/main" id="{07FA5A45-D24D-1127-B120-3861C1FEA311}"/>
              </a:ext>
            </a:extLst>
          </p:cNvPr>
          <p:cNvSpPr>
            <a:spLocks noChangeArrowheads="1"/>
          </p:cNvSpPr>
          <p:nvPr/>
        </p:nvSpPr>
        <p:spPr bwMode="auto">
          <a:xfrm>
            <a:off x="312007" y="624587"/>
            <a:ext cx="1495998" cy="1523255"/>
          </a:xfrm>
          <a:prstGeom prst="ellipse">
            <a:avLst/>
          </a:prstGeom>
          <a:blipFill dpi="0" rotWithShape="1">
            <a:blip r:embed="rId3" cstate="email">
              <a:extLst>
                <a:ext uri="{28A0092B-C50C-407E-A947-70E740481C1C}">
                  <a14:useLocalDpi xmlns:a14="http://schemas.microsoft.com/office/drawing/2010/main"/>
                </a:ext>
              </a:extLst>
            </a:blip>
            <a:srcRect/>
            <a:stretch>
              <a:fillRect/>
            </a:stretch>
          </a:blipFill>
          <a:ln w="12700">
            <a:solidFill>
              <a:srgbClr val="000000"/>
            </a:solidFill>
            <a:miter lim="800000"/>
            <a:headEnd/>
            <a:tailEnd/>
          </a:ln>
        </p:spPr>
        <p:txBody>
          <a:bodyPr vert="horz" wrap="square" lIns="91440" tIns="45720" rIns="91440" bIns="45720" numCol="1" anchor="ctr" anchorCtr="0" compatLnSpc="1">
            <a:prstTxWarp prst="textNoShape">
              <a:avLst/>
            </a:prstTxWarp>
          </a:bodyPr>
          <a:lstStyle/>
          <a:p>
            <a:pPr algn="l" rtl="0"/>
            <a:endParaRPr lang="en-IE"/>
          </a:p>
        </p:txBody>
      </p:sp>
      <p:pic>
        <p:nvPicPr>
          <p:cNvPr id="11" name="Picture Placeholder 10" descr="A person with his arms crossed  Description automatically generated with medium confidence">
            <a:extLst>
              <a:ext uri="{FF2B5EF4-FFF2-40B4-BE49-F238E27FC236}">
                <a16:creationId xmlns:a16="http://schemas.microsoft.com/office/drawing/2014/main" id="{C017C490-964A-B9E1-26A3-6E54EC6C8B7C}"/>
              </a:ext>
            </a:extLst>
          </p:cNvPr>
          <p:cNvPicPr>
            <a:picLocks noGrp="1" noChangeAspect="1"/>
          </p:cNvPicPr>
          <p:nvPr>
            <p:ph type="pic" sz="quarter" idx="44"/>
          </p:nvPr>
        </p:nvPicPr>
        <p:blipFill>
          <a:blip r:embed="rId4" cstate="screen">
            <a:extLst>
              <a:ext uri="{28A0092B-C50C-407E-A947-70E740481C1C}">
                <a14:useLocalDpi xmlns:a14="http://schemas.microsoft.com/office/drawing/2010/main"/>
              </a:ext>
            </a:extLst>
          </a:blip>
          <a:srcRect/>
          <a:stretch>
            <a:fillRect/>
          </a:stretch>
        </p:blipFill>
        <p:spPr/>
      </p:pic>
      <p:sp>
        <p:nvSpPr>
          <p:cNvPr id="18" name="Text Placeholder 2">
            <a:extLst>
              <a:ext uri="{FF2B5EF4-FFF2-40B4-BE49-F238E27FC236}">
                <a16:creationId xmlns:a16="http://schemas.microsoft.com/office/drawing/2014/main" id="{96D5E352-9DAA-A06B-2655-62A38F02D5B2}"/>
              </a:ext>
            </a:extLst>
          </p:cNvPr>
          <p:cNvSpPr txBox="1">
            <a:spLocks/>
          </p:cNvSpPr>
          <p:nvPr/>
        </p:nvSpPr>
        <p:spPr>
          <a:xfrm>
            <a:off x="427407" y="2634661"/>
            <a:ext cx="3252227"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nSpc>
                <a:spcPct val="100000"/>
              </a:lnSpc>
              <a:spcBef>
                <a:spcPts val="0"/>
              </a:spcBef>
            </a:pPr>
            <a:r>
              <a:rPr lang="en-US" sz="1500" b="1" i="0" dirty="0" err="1">
                <a:solidFill>
                  <a:schemeClr val="bg1"/>
                </a:solidFill>
              </a:rPr>
              <a:t>Esimerkki</a:t>
            </a:r>
            <a:r>
              <a:rPr lang="en-US" sz="1500" b="1" i="0" dirty="0">
                <a:solidFill>
                  <a:schemeClr val="bg1"/>
                </a:solidFill>
              </a:rPr>
              <a:t>: </a:t>
            </a:r>
            <a:r>
              <a:rPr lang="fi-FI" sz="1500" i="0" dirty="0">
                <a:solidFill>
                  <a:schemeClr val="bg1"/>
                </a:solidFill>
              </a:rPr>
              <a:t>Kestävä ruoka &amp; Jätteen vähentäminen</a:t>
            </a:r>
          </a:p>
        </p:txBody>
      </p:sp>
      <p:pic>
        <p:nvPicPr>
          <p:cNvPr id="20" name="Picture 19">
            <a:extLst>
              <a:ext uri="{FF2B5EF4-FFF2-40B4-BE49-F238E27FC236}">
                <a16:creationId xmlns:a16="http://schemas.microsoft.com/office/drawing/2014/main" id="{F21C98DC-81F9-6D97-D766-954B832E66C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25" name="Group 24">
            <a:extLst>
              <a:ext uri="{FF2B5EF4-FFF2-40B4-BE49-F238E27FC236}">
                <a16:creationId xmlns:a16="http://schemas.microsoft.com/office/drawing/2014/main" id="{8D2EE845-BE7D-06EC-4366-975EFAA2D5FA}"/>
              </a:ext>
            </a:extLst>
          </p:cNvPr>
          <p:cNvGrpSpPr/>
          <p:nvPr/>
        </p:nvGrpSpPr>
        <p:grpSpPr>
          <a:xfrm rot="10800000">
            <a:off x="6104859" y="8912805"/>
            <a:ext cx="790943" cy="575820"/>
            <a:chOff x="3400450" y="986392"/>
            <a:chExt cx="1487826" cy="1083162"/>
          </a:xfrm>
        </p:grpSpPr>
        <p:sp>
          <p:nvSpPr>
            <p:cNvPr id="26" name="Freeform 25">
              <a:extLst>
                <a:ext uri="{FF2B5EF4-FFF2-40B4-BE49-F238E27FC236}">
                  <a16:creationId xmlns:a16="http://schemas.microsoft.com/office/drawing/2014/main" id="{08462EDB-91DD-2EE7-F773-F6569917407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7" name="Freeform 26">
              <a:extLst>
                <a:ext uri="{FF2B5EF4-FFF2-40B4-BE49-F238E27FC236}">
                  <a16:creationId xmlns:a16="http://schemas.microsoft.com/office/drawing/2014/main" id="{FFCAE13F-EB12-7F9F-F426-576AE4F24E7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Tree>
    <p:extLst>
      <p:ext uri="{BB962C8B-B14F-4D97-AF65-F5344CB8AC3E}">
        <p14:creationId xmlns:p14="http://schemas.microsoft.com/office/powerpoint/2010/main" val="269204257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61472" y="2934112"/>
            <a:ext cx="6143488" cy="5544033"/>
          </a:xfrm>
        </p:spPr>
        <p:txBody>
          <a:bodyPr/>
          <a:lstStyle/>
          <a:p>
            <a:pPr rtl="0"/>
            <a:r>
              <a:rPr lang="en-US" sz="1400" b="1" dirty="0" err="1">
                <a:solidFill>
                  <a:schemeClr val="tx1"/>
                </a:solidFill>
              </a:rPr>
              <a:t>Terveellinen</a:t>
            </a:r>
            <a:endParaRPr lang="en-US" sz="1400" b="1" dirty="0">
              <a:solidFill>
                <a:schemeClr val="tx1"/>
              </a:solidFill>
            </a:endParaRPr>
          </a:p>
          <a:p>
            <a:pPr rtl="0"/>
            <a:r>
              <a:rPr lang="fi-FI" dirty="0">
                <a:solidFill>
                  <a:schemeClr val="tx1"/>
                </a:solidFill>
              </a:rPr>
              <a:t>Tämän yrityksen kokit oppivat ravitsemuksellisesti tasapainotetun ruokalistan tärkeydestä ja periaatteista työskentelemällä pätevien ravitsemusterapeuttien kanssa. Tämä antaa heille työkalut todella ravitsevien aterioiden luomiseen ja kyvyn vastata kasvavaan erityisruokavalion tarpeeseen. Niinpä he luovat täysin kattavat ruokalistat jokaiselle asiakkaalle joka paikassa.</a:t>
            </a:r>
          </a:p>
          <a:p>
            <a:pPr rtl="0"/>
            <a:endParaRPr lang="fi-FI" dirty="0">
              <a:solidFill>
                <a:schemeClr val="tx1"/>
              </a:solidFill>
            </a:endParaRPr>
          </a:p>
          <a:p>
            <a:pPr rtl="0"/>
            <a:r>
              <a:rPr lang="fi-FI" dirty="0">
                <a:solidFill>
                  <a:schemeClr val="tx1"/>
                </a:solidFill>
              </a:rPr>
              <a:t>FoodSpacen kokit valmistavat joka aamu 100 % tarjoilemastaan ​​ruoasta tuoreena painottaen hedelmiä ja vihanneksia sekä aterioita, jotka on valmistettu mahdollisimman vähäisellä määrällä maitotuotteita. He leipovat joka päivä, mikä tarkoittaa uunista otettuja tuoreita leivonnaisia, muffinsseja, hapantaikina- ja ruistuotteita vapaita kaikista paitsi luonnollisimmista säilöntä- tai lisäaineista.</a:t>
            </a: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en-US" dirty="0">
              <a:solidFill>
                <a:schemeClr val="tx1"/>
              </a:solidFill>
            </a:endParaRPr>
          </a:p>
          <a:p>
            <a:pPr rtl="0"/>
            <a:endParaRPr lang="en-US" dirty="0">
              <a:solidFill>
                <a:schemeClr val="tx1"/>
              </a:solidFill>
            </a:endParaRPr>
          </a:p>
        </p:txBody>
      </p:sp>
      <p:pic>
        <p:nvPicPr>
          <p:cNvPr id="14" name="Picture Placeholder 13" descr="A picture containing vegetable, plant, fruit, fresh  Description automatically generated">
            <a:extLst>
              <a:ext uri="{FF2B5EF4-FFF2-40B4-BE49-F238E27FC236}">
                <a16:creationId xmlns:a16="http://schemas.microsoft.com/office/drawing/2014/main" id="{C30515AA-69EC-CBC1-3CEF-331CFFD295D8}"/>
              </a:ext>
            </a:extLst>
          </p:cNvPr>
          <p:cNvPicPr>
            <a:picLocks noGrp="1" noChangeAspect="1"/>
          </p:cNvPicPr>
          <p:nvPr>
            <p:ph type="pic" sz="quarter" idx="45"/>
          </p:nvPr>
        </p:nvPicPr>
        <p:blipFill rotWithShape="1">
          <a:blip r:embed="rId2" cstate="email">
            <a:extLst>
              <a:ext uri="{28A0092B-C50C-407E-A947-70E740481C1C}">
                <a14:useLocalDpi xmlns:a14="http://schemas.microsoft.com/office/drawing/2010/main"/>
              </a:ext>
            </a:extLst>
          </a:blip>
          <a:srcRect/>
          <a:stretch/>
        </p:blipFill>
        <p:spPr>
          <a:xfrm rot="5400000">
            <a:off x="2531343" y="2106421"/>
            <a:ext cx="5887515" cy="2929849"/>
          </a:xfrm>
        </p:spPr>
      </p:pic>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mtClean="0"/>
              <a:pPr algn="l" rtl="0"/>
              <a:t>17</a:t>
            </a:fld>
            <a:endParaRPr lang="en-US"/>
          </a:p>
        </p:txBody>
      </p:sp>
      <p:sp>
        <p:nvSpPr>
          <p:cNvPr id="3" name="Oval 1047">
            <a:extLst>
              <a:ext uri="{FF2B5EF4-FFF2-40B4-BE49-F238E27FC236}">
                <a16:creationId xmlns:a16="http://schemas.microsoft.com/office/drawing/2014/main" id="{70F4AAE3-0B95-DBBA-D798-D24B96EA72DE}"/>
              </a:ext>
            </a:extLst>
          </p:cNvPr>
          <p:cNvSpPr>
            <a:spLocks noChangeArrowheads="1"/>
          </p:cNvSpPr>
          <p:nvPr/>
        </p:nvSpPr>
        <p:spPr bwMode="auto">
          <a:xfrm>
            <a:off x="312007" y="624587"/>
            <a:ext cx="1495998" cy="1523255"/>
          </a:xfrm>
          <a:prstGeom prst="ellipse">
            <a:avLst/>
          </a:prstGeom>
          <a:blipFill dpi="0" rotWithShape="1">
            <a:blip r:embed="rId3" cstate="email">
              <a:extLst>
                <a:ext uri="{28A0092B-C50C-407E-A947-70E740481C1C}">
                  <a14:useLocalDpi xmlns:a14="http://schemas.microsoft.com/office/drawing/2010/main"/>
                </a:ext>
              </a:extLst>
            </a:blip>
            <a:srcRect/>
            <a:stretch>
              <a:fillRect/>
            </a:stretch>
          </a:blipFill>
          <a:ln w="12700">
            <a:solidFill>
              <a:srgbClr val="000000"/>
            </a:solidFill>
            <a:miter lim="800000"/>
            <a:headEnd/>
            <a:tailEnd/>
          </a:ln>
        </p:spPr>
        <p:txBody>
          <a:bodyPr vert="horz" wrap="square" lIns="91440" tIns="45720" rIns="91440" bIns="45720" numCol="1" anchor="ctr" anchorCtr="0" compatLnSpc="1">
            <a:prstTxWarp prst="textNoShape">
              <a:avLst/>
            </a:prstTxWarp>
          </a:bodyPr>
          <a:lstStyle/>
          <a:p>
            <a:pPr algn="l" rtl="0"/>
            <a:endParaRPr lang="en-IE"/>
          </a:p>
        </p:txBody>
      </p:sp>
      <p:sp>
        <p:nvSpPr>
          <p:cNvPr id="5" name="Text Placeholder 2">
            <a:extLst>
              <a:ext uri="{FF2B5EF4-FFF2-40B4-BE49-F238E27FC236}">
                <a16:creationId xmlns:a16="http://schemas.microsoft.com/office/drawing/2014/main" id="{AEBE0D5D-0885-64C2-0147-D0F1A35BD4F7}"/>
              </a:ext>
            </a:extLst>
          </p:cNvPr>
          <p:cNvSpPr txBox="1">
            <a:spLocks/>
          </p:cNvSpPr>
          <p:nvPr/>
        </p:nvSpPr>
        <p:spPr>
          <a:xfrm>
            <a:off x="365675" y="2212405"/>
            <a:ext cx="3414162"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nSpc>
                <a:spcPct val="100000"/>
              </a:lnSpc>
              <a:spcBef>
                <a:spcPts val="0"/>
              </a:spcBef>
            </a:pPr>
            <a:r>
              <a:rPr lang="en-US" sz="1600" i="0" err="1">
                <a:solidFill>
                  <a:schemeClr val="bg1"/>
                </a:solidFill>
              </a:rPr>
              <a:t>Esimerkki</a:t>
            </a:r>
            <a:r>
              <a:rPr lang="en-US" sz="1600" i="0">
                <a:solidFill>
                  <a:schemeClr val="bg1"/>
                </a:solidFill>
              </a:rPr>
              <a:t>: </a:t>
            </a:r>
          </a:p>
          <a:p>
            <a:pPr>
              <a:lnSpc>
                <a:spcPct val="100000"/>
              </a:lnSpc>
              <a:spcBef>
                <a:spcPts val="0"/>
              </a:spcBef>
            </a:pPr>
            <a:r>
              <a:rPr lang="fi-FI" sz="1600" i="0">
                <a:solidFill>
                  <a:schemeClr val="bg1"/>
                </a:solidFill>
              </a:rPr>
              <a:t>Kestävä ruoka &amp; Jätteen vähentäminen</a:t>
            </a:r>
          </a:p>
        </p:txBody>
      </p:sp>
      <p:pic>
        <p:nvPicPr>
          <p:cNvPr id="6" name="Picture 5">
            <a:extLst>
              <a:ext uri="{FF2B5EF4-FFF2-40B4-BE49-F238E27FC236}">
                <a16:creationId xmlns:a16="http://schemas.microsoft.com/office/drawing/2014/main" id="{B312A276-74C4-7BA2-FC46-BE40536F24D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11" name="Freeform 332">
            <a:hlinkClick r:id="rId5"/>
            <a:extLst>
              <a:ext uri="{FF2B5EF4-FFF2-40B4-BE49-F238E27FC236}">
                <a16:creationId xmlns:a16="http://schemas.microsoft.com/office/drawing/2014/main" id="{64B8988D-BA12-BC7D-087C-0D0385A3009D}"/>
              </a:ext>
            </a:extLst>
          </p:cNvPr>
          <p:cNvSpPr>
            <a:spLocks noChangeAspect="1"/>
          </p:cNvSpPr>
          <p:nvPr/>
        </p:nvSpPr>
        <p:spPr>
          <a:xfrm>
            <a:off x="1451395" y="9692889"/>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3" name="Freeform 6">
            <a:hlinkClick r:id="rId6"/>
            <a:extLst>
              <a:ext uri="{FF2B5EF4-FFF2-40B4-BE49-F238E27FC236}">
                <a16:creationId xmlns:a16="http://schemas.microsoft.com/office/drawing/2014/main" id="{4E2D596A-1111-62B0-E03A-231FB788E0B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2" name="Graphic 21" descr="World outline">
            <a:extLst>
              <a:ext uri="{FF2B5EF4-FFF2-40B4-BE49-F238E27FC236}">
                <a16:creationId xmlns:a16="http://schemas.microsoft.com/office/drawing/2014/main" id="{99E8AB8E-099F-0237-83DE-A0656B0100CB}"/>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29608" y="9632163"/>
            <a:ext cx="279668" cy="279668"/>
          </a:xfrm>
          <a:prstGeom prst="rect">
            <a:avLst/>
          </a:prstGeom>
        </p:spPr>
      </p:pic>
      <p:grpSp>
        <p:nvGrpSpPr>
          <p:cNvPr id="23" name="Group 22">
            <a:extLst>
              <a:ext uri="{FF2B5EF4-FFF2-40B4-BE49-F238E27FC236}">
                <a16:creationId xmlns:a16="http://schemas.microsoft.com/office/drawing/2014/main" id="{BCA0BF20-7123-E668-747D-2FF60829BE04}"/>
              </a:ext>
            </a:extLst>
          </p:cNvPr>
          <p:cNvGrpSpPr/>
          <p:nvPr/>
        </p:nvGrpSpPr>
        <p:grpSpPr>
          <a:xfrm rot="10800000">
            <a:off x="5079628" y="6792712"/>
            <a:ext cx="790943" cy="575820"/>
            <a:chOff x="3400450" y="986392"/>
            <a:chExt cx="1487826" cy="1083162"/>
          </a:xfrm>
        </p:grpSpPr>
        <p:sp>
          <p:nvSpPr>
            <p:cNvPr id="24" name="Freeform 23">
              <a:extLst>
                <a:ext uri="{FF2B5EF4-FFF2-40B4-BE49-F238E27FC236}">
                  <a16:creationId xmlns:a16="http://schemas.microsoft.com/office/drawing/2014/main" id="{393C3A40-F288-354D-4DCA-97332F2BD83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5" name="Freeform 24">
              <a:extLst>
                <a:ext uri="{FF2B5EF4-FFF2-40B4-BE49-F238E27FC236}">
                  <a16:creationId xmlns:a16="http://schemas.microsoft.com/office/drawing/2014/main" id="{344533EF-C1BF-B148-B263-3231893AC423}"/>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29" name="Freeform 28">
            <a:extLst>
              <a:ext uri="{FF2B5EF4-FFF2-40B4-BE49-F238E27FC236}">
                <a16:creationId xmlns:a16="http://schemas.microsoft.com/office/drawing/2014/main" id="{AC296C9A-4897-69E2-4F4E-A5FBA9C4A5F5}"/>
              </a:ext>
            </a:extLst>
          </p:cNvPr>
          <p:cNvSpPr/>
          <p:nvPr/>
        </p:nvSpPr>
        <p:spPr>
          <a:xfrm>
            <a:off x="480340" y="6190888"/>
            <a:ext cx="3064955" cy="2751872"/>
          </a:xfrm>
          <a:custGeom>
            <a:avLst/>
            <a:gdLst>
              <a:gd name="connsiteX0" fmla="*/ 0 w 3064955"/>
              <a:gd name="connsiteY0" fmla="*/ 0 h 2751872"/>
              <a:gd name="connsiteX1" fmla="*/ 2532001 w 3064955"/>
              <a:gd name="connsiteY1" fmla="*/ 0 h 2751872"/>
              <a:gd name="connsiteX2" fmla="*/ 3064955 w 3064955"/>
              <a:gd name="connsiteY2" fmla="*/ 532801 h 2751872"/>
              <a:gd name="connsiteX3" fmla="*/ 3064955 w 3064955"/>
              <a:gd name="connsiteY3" fmla="*/ 2751872 h 2751872"/>
              <a:gd name="connsiteX4" fmla="*/ 782603 w 3064955"/>
              <a:gd name="connsiteY4" fmla="*/ 2751872 h 2751872"/>
              <a:gd name="connsiteX5" fmla="*/ 0 w 3064955"/>
              <a:gd name="connsiteY5"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4955" h="2751872">
                <a:moveTo>
                  <a:pt x="0" y="0"/>
                </a:moveTo>
                <a:lnTo>
                  <a:pt x="2532001" y="0"/>
                </a:lnTo>
                <a:cubicBezTo>
                  <a:pt x="2826529" y="0"/>
                  <a:pt x="3064955" y="238358"/>
                  <a:pt x="3064955" y="532801"/>
                </a:cubicBezTo>
                <a:lnTo>
                  <a:pt x="3064955" y="2751872"/>
                </a:lnTo>
                <a:lnTo>
                  <a:pt x="782603" y="2751872"/>
                </a:lnTo>
                <a:cubicBezTo>
                  <a:pt x="350628" y="2751872"/>
                  <a:pt x="0" y="2401345"/>
                  <a:pt x="0" y="1969495"/>
                </a:cubicBezTo>
                <a:close/>
              </a:path>
            </a:pathLst>
          </a:custGeom>
          <a:blipFill>
            <a:blip r:embed="rId9" cstate="screen">
              <a:extLst>
                <a:ext uri="{28A0092B-C50C-407E-A947-70E740481C1C}">
                  <a14:useLocalDpi xmlns:a14="http://schemas.microsoft.com/office/drawing/2010/main"/>
                </a:ext>
              </a:extLst>
            </a:blip>
            <a:srcRect/>
            <a:stretch>
              <a:fillRect r="6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0"/>
            <a:endParaRPr lang="en-US"/>
          </a:p>
        </p:txBody>
      </p:sp>
      <p:sp>
        <p:nvSpPr>
          <p:cNvPr id="31" name="TextBox 30">
            <a:extLst>
              <a:ext uri="{FF2B5EF4-FFF2-40B4-BE49-F238E27FC236}">
                <a16:creationId xmlns:a16="http://schemas.microsoft.com/office/drawing/2014/main" id="{B2511C6C-4B86-E8EC-9B6C-57E073ACDD08}"/>
              </a:ext>
            </a:extLst>
          </p:cNvPr>
          <p:cNvSpPr txBox="1"/>
          <p:nvPr/>
        </p:nvSpPr>
        <p:spPr>
          <a:xfrm>
            <a:off x="3779837" y="7465432"/>
            <a:ext cx="3251194" cy="1708160"/>
          </a:xfrm>
          <a:prstGeom prst="rect">
            <a:avLst/>
          </a:prstGeom>
          <a:noFill/>
        </p:spPr>
        <p:txBody>
          <a:bodyPr wrap="square">
            <a:spAutoFit/>
          </a:bodyPr>
          <a:lstStyle/>
          <a:p>
            <a:pPr algn="ctr" rtl="0"/>
            <a:r>
              <a:rPr lang="en-US" sz="1500" i="1" err="1">
                <a:solidFill>
                  <a:schemeClr val="tx1"/>
                </a:solidFill>
                <a:latin typeface="Calibri" panose="020F0502020204030204" pitchFamily="34" charset="0"/>
                <a:cs typeface="Calibri" panose="020F0502020204030204" pitchFamily="34" charset="0"/>
              </a:rPr>
              <a:t>FoodSpace</a:t>
            </a:r>
            <a:r>
              <a:rPr lang="en-US" sz="1500" i="1">
                <a:solidFill>
                  <a:schemeClr val="tx1"/>
                </a:solidFill>
                <a:latin typeface="Calibri" panose="020F0502020204030204" pitchFamily="34" charset="0"/>
                <a:cs typeface="Calibri" panose="020F0502020204030204" pitchFamily="34" charset="0"/>
              </a:rPr>
              <a:t> </a:t>
            </a:r>
            <a:r>
              <a:rPr lang="en-US" sz="1500" i="1" err="1">
                <a:solidFill>
                  <a:schemeClr val="tx1"/>
                </a:solidFill>
                <a:latin typeface="Calibri" panose="020F0502020204030204" pitchFamily="34" charset="0"/>
                <a:cs typeface="Calibri" panose="020F0502020204030204" pitchFamily="34" charset="0"/>
              </a:rPr>
              <a:t>oli</a:t>
            </a:r>
            <a:r>
              <a:rPr lang="en-US" sz="1500" i="1">
                <a:solidFill>
                  <a:schemeClr val="tx1"/>
                </a:solidFill>
                <a:latin typeface="Calibri" panose="020F0502020204030204" pitchFamily="34" charset="0"/>
                <a:cs typeface="Calibri" panose="020F0502020204030204" pitchFamily="34" charset="0"/>
              </a:rPr>
              <a:t> </a:t>
            </a:r>
            <a:r>
              <a:rPr lang="en-US" sz="1500" i="1" err="1">
                <a:solidFill>
                  <a:schemeClr val="tx1"/>
                </a:solidFill>
                <a:latin typeface="Calibri" panose="020F0502020204030204" pitchFamily="34" charset="0"/>
                <a:cs typeface="Calibri" panose="020F0502020204030204" pitchFamily="34" charset="0"/>
              </a:rPr>
              <a:t>ensimmäinen</a:t>
            </a:r>
            <a:r>
              <a:rPr lang="en-US" sz="1500" i="1">
                <a:solidFill>
                  <a:schemeClr val="tx1"/>
                </a:solidFill>
                <a:latin typeface="Calibri" panose="020F0502020204030204" pitchFamily="34" charset="0"/>
                <a:cs typeface="Calibri" panose="020F0502020204030204" pitchFamily="34" charset="0"/>
              </a:rPr>
              <a:t> ja </a:t>
            </a:r>
            <a:r>
              <a:rPr lang="en-US" sz="1500" i="1" err="1">
                <a:solidFill>
                  <a:schemeClr val="tx1"/>
                </a:solidFill>
                <a:latin typeface="Calibri" panose="020F0502020204030204" pitchFamily="34" charset="0"/>
                <a:cs typeface="Calibri" panose="020F0502020204030204" pitchFamily="34" charset="0"/>
              </a:rPr>
              <a:t>toistaiseksi</a:t>
            </a:r>
            <a:r>
              <a:rPr lang="en-US" sz="1500" i="1">
                <a:solidFill>
                  <a:schemeClr val="tx1"/>
                </a:solidFill>
                <a:latin typeface="Calibri" panose="020F0502020204030204" pitchFamily="34" charset="0"/>
                <a:cs typeface="Calibri" panose="020F0502020204030204" pitchFamily="34" charset="0"/>
              </a:rPr>
              <a:t> </a:t>
            </a:r>
            <a:r>
              <a:rPr lang="en-US" sz="1500" i="1" err="1">
                <a:solidFill>
                  <a:schemeClr val="tx1"/>
                </a:solidFill>
                <a:latin typeface="Calibri" panose="020F0502020204030204" pitchFamily="34" charset="0"/>
                <a:cs typeface="Calibri" panose="020F0502020204030204" pitchFamily="34" charset="0"/>
              </a:rPr>
              <a:t>ainoa</a:t>
            </a:r>
            <a:r>
              <a:rPr lang="en-US" sz="1500" i="1">
                <a:solidFill>
                  <a:schemeClr val="tx1"/>
                </a:solidFill>
                <a:latin typeface="Calibri" panose="020F0502020204030204" pitchFamily="34" charset="0"/>
                <a:cs typeface="Calibri" panose="020F0502020204030204" pitchFamily="34" charset="0"/>
              </a:rPr>
              <a:t> </a:t>
            </a:r>
            <a:r>
              <a:rPr lang="en-US" sz="1500" i="1" err="1">
                <a:solidFill>
                  <a:schemeClr val="tx1"/>
                </a:solidFill>
                <a:latin typeface="Calibri" panose="020F0502020204030204" pitchFamily="34" charset="0"/>
                <a:cs typeface="Calibri" panose="020F0502020204030204" pitchFamily="34" charset="0"/>
              </a:rPr>
              <a:t>irlantilainen</a:t>
            </a:r>
            <a:r>
              <a:rPr lang="en-US" sz="1500" i="1">
                <a:solidFill>
                  <a:schemeClr val="tx1"/>
                </a:solidFill>
                <a:latin typeface="Calibri" panose="020F0502020204030204" pitchFamily="34" charset="0"/>
                <a:cs typeface="Calibri" panose="020F0502020204030204" pitchFamily="34" charset="0"/>
              </a:rPr>
              <a:t> catering-</a:t>
            </a:r>
            <a:r>
              <a:rPr lang="en-US" sz="1500" i="1" err="1">
                <a:solidFill>
                  <a:schemeClr val="tx1"/>
                </a:solidFill>
                <a:latin typeface="Calibri" panose="020F0502020204030204" pitchFamily="34" charset="0"/>
                <a:cs typeface="Calibri" panose="020F0502020204030204" pitchFamily="34" charset="0"/>
              </a:rPr>
              <a:t>yritys</a:t>
            </a:r>
            <a:r>
              <a:rPr lang="en-US" sz="1500" i="1">
                <a:solidFill>
                  <a:schemeClr val="tx1"/>
                </a:solidFill>
                <a:latin typeface="Calibri" panose="020F0502020204030204" pitchFamily="34" charset="0"/>
                <a:cs typeface="Calibri" panose="020F0502020204030204" pitchFamily="34" charset="0"/>
              </a:rPr>
              <a:t>, </a:t>
            </a:r>
            <a:r>
              <a:rPr lang="en-US" sz="1500" i="1" err="1">
                <a:solidFill>
                  <a:schemeClr val="tx1"/>
                </a:solidFill>
                <a:latin typeface="Calibri" panose="020F0502020204030204" pitchFamily="34" charset="0"/>
                <a:cs typeface="Calibri" panose="020F0502020204030204" pitchFamily="34" charset="0"/>
              </a:rPr>
              <a:t>joka</a:t>
            </a:r>
            <a:r>
              <a:rPr lang="en-US" sz="1500" i="1">
                <a:solidFill>
                  <a:schemeClr val="tx1"/>
                </a:solidFill>
                <a:latin typeface="Calibri" panose="020F0502020204030204" pitchFamily="34" charset="0"/>
                <a:cs typeface="Calibri" panose="020F0502020204030204" pitchFamily="34" charset="0"/>
              </a:rPr>
              <a:t> </a:t>
            </a:r>
            <a:r>
              <a:rPr lang="en-US" sz="1500" i="1" err="1">
                <a:solidFill>
                  <a:schemeClr val="tx1"/>
                </a:solidFill>
                <a:latin typeface="Calibri" panose="020F0502020204030204" pitchFamily="34" charset="0"/>
                <a:cs typeface="Calibri" panose="020F0502020204030204" pitchFamily="34" charset="0"/>
              </a:rPr>
              <a:t>sai</a:t>
            </a:r>
            <a:r>
              <a:rPr lang="en-US" sz="1500" i="1">
                <a:solidFill>
                  <a:schemeClr val="tx1"/>
                </a:solidFill>
                <a:latin typeface="Calibri" panose="020F0502020204030204" pitchFamily="34" charset="0"/>
                <a:cs typeface="Calibri" panose="020F0502020204030204" pitchFamily="34" charset="0"/>
              </a:rPr>
              <a:t> ja </a:t>
            </a:r>
            <a:r>
              <a:rPr lang="en-US" sz="1500" i="1" err="1">
                <a:solidFill>
                  <a:schemeClr val="tx1"/>
                </a:solidFill>
                <a:latin typeface="Calibri" panose="020F0502020204030204" pitchFamily="34" charset="0"/>
                <a:cs typeface="Calibri" panose="020F0502020204030204" pitchFamily="34" charset="0"/>
              </a:rPr>
              <a:t>säilytti</a:t>
            </a:r>
            <a:r>
              <a:rPr lang="en-US" sz="1500" i="1">
                <a:solidFill>
                  <a:schemeClr val="tx1"/>
                </a:solidFill>
                <a:latin typeface="Calibri" panose="020F0502020204030204" pitchFamily="34" charset="0"/>
                <a:cs typeface="Calibri" panose="020F0502020204030204" pitchFamily="34" charset="0"/>
              </a:rPr>
              <a:t> </a:t>
            </a:r>
            <a:r>
              <a:rPr lang="en-US" sz="1500" i="1" err="1">
                <a:solidFill>
                  <a:schemeClr val="tx1"/>
                </a:solidFill>
                <a:latin typeface="Calibri" panose="020F0502020204030204" pitchFamily="34" charset="0"/>
                <a:cs typeface="Calibri" panose="020F0502020204030204" pitchFamily="34" charset="0"/>
              </a:rPr>
              <a:t>kolme</a:t>
            </a:r>
            <a:r>
              <a:rPr lang="en-US" sz="1500" i="1">
                <a:solidFill>
                  <a:schemeClr val="tx1"/>
                </a:solidFill>
                <a:latin typeface="Calibri" panose="020F0502020204030204" pitchFamily="34" charset="0"/>
                <a:cs typeface="Calibri" panose="020F0502020204030204" pitchFamily="34" charset="0"/>
              </a:rPr>
              <a:t> </a:t>
            </a:r>
            <a:r>
              <a:rPr lang="en-US" sz="1500" i="1" err="1">
                <a:solidFill>
                  <a:schemeClr val="tx1"/>
                </a:solidFill>
                <a:latin typeface="Calibri" panose="020F0502020204030204" pitchFamily="34" charset="0"/>
                <a:cs typeface="Calibri" panose="020F0502020204030204" pitchFamily="34" charset="0"/>
              </a:rPr>
              <a:t>kultatähteä</a:t>
            </a:r>
            <a:r>
              <a:rPr lang="en-US" sz="1500" i="1">
                <a:solidFill>
                  <a:schemeClr val="tx1"/>
                </a:solidFill>
                <a:latin typeface="Calibri" panose="020F0502020204030204" pitchFamily="34" charset="0"/>
                <a:cs typeface="Calibri" panose="020F0502020204030204" pitchFamily="34" charset="0"/>
              </a:rPr>
              <a:t> Sustainable Restaurant Association -</a:t>
            </a:r>
            <a:r>
              <a:rPr lang="en-US" sz="1500" i="1" err="1">
                <a:solidFill>
                  <a:schemeClr val="tx1"/>
                </a:solidFill>
                <a:latin typeface="Calibri" panose="020F0502020204030204" pitchFamily="34" charset="0"/>
                <a:cs typeface="Calibri" panose="020F0502020204030204" pitchFamily="34" charset="0"/>
              </a:rPr>
              <a:t>palkinnoissa</a:t>
            </a:r>
            <a:r>
              <a:rPr lang="en-US" sz="1500" i="1">
                <a:solidFill>
                  <a:schemeClr val="tx1"/>
                </a:solidFill>
                <a:latin typeface="Calibri" panose="020F0502020204030204" pitchFamily="34" charset="0"/>
                <a:cs typeface="Calibri" panose="020F0502020204030204" pitchFamily="34" charset="0"/>
              </a:rPr>
              <a:t> </a:t>
            </a:r>
            <a:r>
              <a:rPr lang="en-US" sz="1500" i="1" err="1">
                <a:solidFill>
                  <a:schemeClr val="tx1"/>
                </a:solidFill>
                <a:latin typeface="Calibri" panose="020F0502020204030204" pitchFamily="34" charset="0"/>
                <a:cs typeface="Calibri" panose="020F0502020204030204" pitchFamily="34" charset="0"/>
              </a:rPr>
              <a:t>sekä</a:t>
            </a:r>
            <a:r>
              <a:rPr lang="en-US" sz="1500" i="1">
                <a:solidFill>
                  <a:schemeClr val="tx1"/>
                </a:solidFill>
                <a:latin typeface="Calibri" panose="020F0502020204030204" pitchFamily="34" charset="0"/>
                <a:cs typeface="Calibri" panose="020F0502020204030204" pitchFamily="34" charset="0"/>
              </a:rPr>
              <a:t> </a:t>
            </a:r>
            <a:r>
              <a:rPr lang="en-US" sz="1500" i="1" err="1">
                <a:solidFill>
                  <a:schemeClr val="tx1"/>
                </a:solidFill>
                <a:latin typeface="Calibri" panose="020F0502020204030204" pitchFamily="34" charset="0"/>
                <a:cs typeface="Calibri" panose="020F0502020204030204" pitchFamily="34" charset="0"/>
              </a:rPr>
              <a:t>ylimääräisen</a:t>
            </a:r>
            <a:r>
              <a:rPr lang="en-US" sz="1500" i="1">
                <a:solidFill>
                  <a:schemeClr val="tx1"/>
                </a:solidFill>
                <a:latin typeface="Calibri" panose="020F0502020204030204" pitchFamily="34" charset="0"/>
                <a:cs typeface="Calibri" panose="020F0502020204030204" pitchFamily="34" charset="0"/>
              </a:rPr>
              <a:t> </a:t>
            </a:r>
            <a:r>
              <a:rPr lang="en-US" sz="1500" i="1" err="1">
                <a:solidFill>
                  <a:schemeClr val="tx1"/>
                </a:solidFill>
                <a:latin typeface="Calibri" panose="020F0502020204030204" pitchFamily="34" charset="0"/>
                <a:cs typeface="Calibri" panose="020F0502020204030204" pitchFamily="34" charset="0"/>
              </a:rPr>
              <a:t>kultapalkinnon</a:t>
            </a:r>
            <a:r>
              <a:rPr lang="en-US" sz="1500" i="1">
                <a:solidFill>
                  <a:schemeClr val="tx1"/>
                </a:solidFill>
                <a:latin typeface="Calibri" panose="020F0502020204030204" pitchFamily="34" charset="0"/>
                <a:cs typeface="Calibri" panose="020F0502020204030204" pitchFamily="34" charset="0"/>
              </a:rPr>
              <a:t> Loyal to Local -</a:t>
            </a:r>
            <a:r>
              <a:rPr lang="en-US" sz="1500" i="1" err="1">
                <a:solidFill>
                  <a:schemeClr val="tx1"/>
                </a:solidFill>
                <a:latin typeface="Calibri" panose="020F0502020204030204" pitchFamily="34" charset="0"/>
                <a:cs typeface="Calibri" panose="020F0502020204030204" pitchFamily="34" charset="0"/>
              </a:rPr>
              <a:t>palkinnosta</a:t>
            </a:r>
            <a:r>
              <a:rPr lang="en-US" sz="1500" i="1">
                <a:solidFill>
                  <a:schemeClr val="tx1"/>
                </a:solidFill>
                <a:latin typeface="Calibri" panose="020F0502020204030204" pitchFamily="34" charset="0"/>
                <a:cs typeface="Calibri" panose="020F0502020204030204" pitchFamily="34" charset="0"/>
              </a:rPr>
              <a:t>.</a:t>
            </a:r>
          </a:p>
        </p:txBody>
      </p:sp>
      <p:grpSp>
        <p:nvGrpSpPr>
          <p:cNvPr id="2" name="Graphic 2">
            <a:extLst>
              <a:ext uri="{FF2B5EF4-FFF2-40B4-BE49-F238E27FC236}">
                <a16:creationId xmlns:a16="http://schemas.microsoft.com/office/drawing/2014/main" id="{9C6604F5-F66C-3404-E695-0995A56AF821}"/>
              </a:ext>
            </a:extLst>
          </p:cNvPr>
          <p:cNvGrpSpPr/>
          <p:nvPr/>
        </p:nvGrpSpPr>
        <p:grpSpPr>
          <a:xfrm>
            <a:off x="1826926" y="9651435"/>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6D3C3A26-9B90-7ECD-D97E-90AD8CA5B52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9">
              <a:hlinkClick r:id="rId10"/>
              <a:extLst>
                <a:ext uri="{FF2B5EF4-FFF2-40B4-BE49-F238E27FC236}">
                  <a16:creationId xmlns:a16="http://schemas.microsoft.com/office/drawing/2014/main" id="{00C8C3BD-53E3-E325-3EE4-E7D3A5F32B08}"/>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0">
              <a:extLst>
                <a:ext uri="{FF2B5EF4-FFF2-40B4-BE49-F238E27FC236}">
                  <a16:creationId xmlns:a16="http://schemas.microsoft.com/office/drawing/2014/main" id="{E6E7B90B-B6C3-B290-C034-B71076C0AD3C}"/>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0" name="Graphic 4">
            <a:extLst>
              <a:ext uri="{FF2B5EF4-FFF2-40B4-BE49-F238E27FC236}">
                <a16:creationId xmlns:a16="http://schemas.microsoft.com/office/drawing/2014/main" id="{6496A894-C0D2-6369-8246-CFF0E29145DC}"/>
              </a:ext>
            </a:extLst>
          </p:cNvPr>
          <p:cNvGrpSpPr/>
          <p:nvPr/>
        </p:nvGrpSpPr>
        <p:grpSpPr>
          <a:xfrm rot="19582332">
            <a:off x="2606437" y="9627696"/>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5E2EE201-9A4A-0835-3923-CADDD65C9200}"/>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BF4094C1-8B46-1335-C2F1-0A3D231DB727}"/>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0" name="Freeform 58">
                <a:extLst>
                  <a:ext uri="{FF2B5EF4-FFF2-40B4-BE49-F238E27FC236}">
                    <a16:creationId xmlns:a16="http://schemas.microsoft.com/office/drawing/2014/main" id="{DBC5A9A4-EBCC-96C0-B64F-77C49248E352}"/>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5" name="Graphic 4">
              <a:extLst>
                <a:ext uri="{FF2B5EF4-FFF2-40B4-BE49-F238E27FC236}">
                  <a16:creationId xmlns:a16="http://schemas.microsoft.com/office/drawing/2014/main" id="{32992A86-11A7-687C-9651-66CE5BFAE192}"/>
                </a:ext>
              </a:extLst>
            </p:cNvPr>
            <p:cNvGrpSpPr/>
            <p:nvPr/>
          </p:nvGrpSpPr>
          <p:grpSpPr>
            <a:xfrm>
              <a:off x="9129274" y="2893887"/>
              <a:ext cx="717139" cy="1211724"/>
              <a:chOff x="9129274" y="2893887"/>
              <a:chExt cx="717139" cy="1211724"/>
            </a:xfrm>
            <a:grpFill/>
          </p:grpSpPr>
          <p:sp>
            <p:nvSpPr>
              <p:cNvPr id="16" name="Freeform 50">
                <a:extLst>
                  <a:ext uri="{FF2B5EF4-FFF2-40B4-BE49-F238E27FC236}">
                    <a16:creationId xmlns:a16="http://schemas.microsoft.com/office/drawing/2014/main" id="{71069774-5AFB-C61C-62BE-BA4B984E4667}"/>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7" name="Freeform 51">
                <a:extLst>
                  <a:ext uri="{FF2B5EF4-FFF2-40B4-BE49-F238E27FC236}">
                    <a16:creationId xmlns:a16="http://schemas.microsoft.com/office/drawing/2014/main" id="{2551B79B-8C5C-093B-F572-1FBCC6964BB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8" name="Freeform 52">
                <a:extLst>
                  <a:ext uri="{FF2B5EF4-FFF2-40B4-BE49-F238E27FC236}">
                    <a16:creationId xmlns:a16="http://schemas.microsoft.com/office/drawing/2014/main" id="{3CC58449-EF9E-9A28-F39D-4222E93B256A}"/>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0" name="Freeform 53">
                <a:extLst>
                  <a:ext uri="{FF2B5EF4-FFF2-40B4-BE49-F238E27FC236}">
                    <a16:creationId xmlns:a16="http://schemas.microsoft.com/office/drawing/2014/main" id="{2EC4527E-1B89-1567-3DAD-EA5D777875B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1" name="Freeform 54">
                <a:extLst>
                  <a:ext uri="{FF2B5EF4-FFF2-40B4-BE49-F238E27FC236}">
                    <a16:creationId xmlns:a16="http://schemas.microsoft.com/office/drawing/2014/main" id="{FA7E74AB-9A81-8170-F87D-DFB63652F7E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6" name="Freeform 55">
                <a:extLst>
                  <a:ext uri="{FF2B5EF4-FFF2-40B4-BE49-F238E27FC236}">
                    <a16:creationId xmlns:a16="http://schemas.microsoft.com/office/drawing/2014/main" id="{4830E6B7-6C00-F73B-5172-45D9EA307D9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9E887F2C-3B07-7D45-A081-188E92EE54B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0061559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pPr algn="l" rtl="0"/>
            <a:r>
              <a:rPr lang="en-US" sz="1500" b="1" i="0" dirty="0" err="1">
                <a:solidFill>
                  <a:schemeClr val="bg1"/>
                </a:solidFill>
              </a:rPr>
              <a:t>Esimerkki</a:t>
            </a:r>
            <a:r>
              <a:rPr lang="en-US" sz="1500" b="1" i="0" dirty="0">
                <a:solidFill>
                  <a:schemeClr val="bg1"/>
                </a:solidFill>
              </a:rPr>
              <a:t>: </a:t>
            </a:r>
            <a:r>
              <a:rPr lang="en-US" sz="1500" i="0" dirty="0">
                <a:solidFill>
                  <a:schemeClr val="bg1"/>
                </a:solidFill>
              </a:rPr>
              <a:t>Raaka-</a:t>
            </a:r>
            <a:r>
              <a:rPr lang="en-US" sz="1500" i="0" dirty="0" err="1">
                <a:solidFill>
                  <a:schemeClr val="bg1"/>
                </a:solidFill>
              </a:rPr>
              <a:t>aineiden</a:t>
            </a:r>
            <a:r>
              <a:rPr lang="en-US" sz="1500" i="0" dirty="0">
                <a:solidFill>
                  <a:schemeClr val="bg1"/>
                </a:solidFill>
              </a:rPr>
              <a:t> </a:t>
            </a:r>
            <a:r>
              <a:rPr lang="en-US" sz="1500" i="0" dirty="0" err="1">
                <a:solidFill>
                  <a:schemeClr val="bg1"/>
                </a:solidFill>
              </a:rPr>
              <a:t>hävikin</a:t>
            </a:r>
            <a:r>
              <a:rPr lang="en-US" sz="1500" i="0" dirty="0">
                <a:solidFill>
                  <a:schemeClr val="bg1"/>
                </a:solidFill>
              </a:rPr>
              <a:t> </a:t>
            </a:r>
            <a:r>
              <a:rPr lang="en-US" sz="1500" i="0" dirty="0" err="1">
                <a:solidFill>
                  <a:schemeClr val="bg1"/>
                </a:solidFill>
              </a:rPr>
              <a:t>vähentäminen</a:t>
            </a:r>
            <a:endParaRPr lang="en-US" sz="1500" i="0" dirty="0">
              <a:solidFill>
                <a:schemeClr val="bg1"/>
              </a:solidFill>
            </a:endParaRP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095200"/>
            <a:ext cx="6814158" cy="6034829"/>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err="1">
                <a:solidFill>
                  <a:prstClr val="black"/>
                </a:solidFill>
              </a:rPr>
              <a:t>Tietoa</a:t>
            </a:r>
            <a:endPar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Fazla Gıda on start-up, joka keskittyy ruokahävikkiin puuttumiseen. </a:t>
            </a:r>
            <a:r>
              <a:rPr lang="fi-FI" dirty="0">
                <a:solidFill>
                  <a:prstClr val="black"/>
                </a:solidFill>
              </a:rPr>
              <a:t>N</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älänhätä on yksi Yhdistyneiden Kansakuntien kestävän kehityksen tavoite ja Fazla Gıda on sosiaalinen yritys </a:t>
            </a:r>
            <a:r>
              <a:rPr lang="fi-FI" dirty="0">
                <a:solidFill>
                  <a:prstClr val="black"/>
                </a:solidFill>
              </a:rPr>
              <a:t>pyrkimyksenä </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ruokahävikkiongelman ratkaiseminen. Yrityksen on p</a:t>
            </a:r>
            <a:r>
              <a:rPr lang="fi-FI" dirty="0">
                <a:solidFill>
                  <a:prstClr val="black"/>
                </a:solidFill>
              </a:rPr>
              <a:t>erustanut </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Olcay Silahlı, toimitusjohtaja ja ArdaEren, CTO</a:t>
            </a:r>
            <a:r>
              <a:rPr lang="fi-FI" dirty="0">
                <a:solidFill>
                  <a:prstClr val="black"/>
                </a:solidFill>
              </a:rPr>
              <a:t>. V</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uonna 2017 yhtiö on säästänyt &gt;55 000 tonnia ruokaa.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sz="1400" b="1" dirty="0">
                <a:solidFill>
                  <a:schemeClr val="tx1"/>
                </a:solidFill>
              </a:rPr>
              <a:t>Miksi se on hyvä käytäntö?</a:t>
            </a:r>
          </a:p>
          <a:p>
            <a:r>
              <a:rPr lang="fi-FI" dirty="0">
                <a:solidFill>
                  <a:schemeClr val="tx1"/>
                </a:solidFill>
              </a:rPr>
              <a:t>Saavuttaakseen tavoitteensa, Fazla Gıda tekee yhteistyötä ravintoloiden, hotellien, henkilöstöravintoloiden, elintarvikkeiden jälleenmyyjien ja jakelijoiden kanssa. Pilvipohjaisen infrastruktuurinsa ansiosta ne tarjoavat yrityksille kokonaisvaltaisia ​​arviointimahdollisuuksia lahjoituksena ruokapankin, toissijaisen myynnin HoReCa-kanavan, tuotannon tai ohjauksen kautta eläinravintoon ja muuntamalla sähköenergiaksi biokaasulaitoksissa tavalla, joka tuottaa mahdollisimman paljon jätetuotteista saatavia taloudellisia, ympäristöystävällisiä ja sosiaalisia etuja. He laittoivat tavoitteekseen saavuttaa nälän lopettamisen, vastuullisen kulutuksen ja tuotannon, kestävät kaupungit ja yhteisöt ilmastotoiminnan tavoitteen saavuttamisen lisäksi sekä näyttääkseen nuorille Turkissa, että on mahdollista tehdä työtä, johon sisältyy hyväntahtoisuutta ihmiskuntaa ja planeettaa kohtaan.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Kestävä</a:t>
            </a:r>
            <a:endParaRPr kumimoji="0" lang="fi-FI"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fi-FI" dirty="0">
                <a:solidFill>
                  <a:schemeClr val="tx1"/>
                </a:solidFill>
              </a:rPr>
              <a:t>Valmistajista, jälleenmyyjistä ja HoReCa-alan yhteistyökumppaneista koostuvalla elintarvikeliiketoiminnalla ruokahävikki johtuu pääosin tehottomasta varastonhallinnasta, logistiikasta ja elintarvikealan korkeasta laatuvaatimuksista. Vaikka suurin osa ylijäämästä soveltuu ihmisravinnoksi tai muihin erilaisiin prosesseihin, ne päätyvät kaatopaikalle, koska yrityksillä ei ole tarpeeksi tietoa ja osaamista hallita ylijäämää tehokkaasti. Fazla Gida ratkaisee tämän ongelman käyttämällä</a:t>
            </a:r>
          </a:p>
          <a:p>
            <a:pPr rtl="0"/>
            <a:endParaRPr lang="fi-FI" dirty="0">
              <a:solidFill>
                <a:schemeClr val="tx1"/>
              </a:solidFill>
            </a:endParaRPr>
          </a:p>
          <a:p>
            <a:pPr rtl="0"/>
            <a:r>
              <a:rPr lang="fi-FI" dirty="0">
                <a:solidFill>
                  <a:schemeClr val="tx1"/>
                </a:solidFill>
              </a:rPr>
              <a:t>talon sisällä kehitettyä tekoälypohjaista algoritmia, joka ottaa asiakkaiden SKU-luettelot aika- ja sijaintitiedot, parasta ennen -päivämäärän ja ravintoarvoja. Järjestelmä laskee kerättyjen tietojen ja ylijäämän taloudelliset, sosiaaliset ja ympäristövaikutukset kerättyjen tietojen mukaan ja luokittelee kaikki tuotteet parhaiten sopivalla ratkaisulla.</a:t>
            </a:r>
          </a:p>
          <a:p>
            <a:pPr rtl="0"/>
            <a:endParaRPr lang="fi-FI" dirty="0">
              <a:solidFill>
                <a:schemeClr val="tx1"/>
              </a:solidFill>
            </a:endParaRPr>
          </a:p>
          <a:p>
            <a:pPr rtl="0"/>
            <a:r>
              <a:rPr lang="fi-FI" dirty="0">
                <a:solidFill>
                  <a:schemeClr val="tx1"/>
                </a:solidFill>
              </a:rPr>
              <a:t>Näiden ratkaisujen lisäksi Fazla alusta tarjoaa reaaliaikaisia ​​raportointi- ja analytiikan hallintapaneeleja dynaamisiin jätevirta-analyyseihin ja oivalluksiin jätteen vähentämiseksi niiden lähteellä käyttämällä koneoppimisalgoritmeja ja big data -analyysiä. Alusta analysoi elintarvikeyritysten isoa dataa ja tarjoaa reaaliaikaista data-analytiikkaa erilaisilla selittävillä ja helppokäyttöisillä grafiikoilla. Hallintapaneeli tarjoaa asiakkaille ylijäämätrendejä tuotteisiin, tuotekategorioihin, myymälöihin ja alueisiin perustuen. Asiakkailla on pääsy kuukausittaisiin trendeihin hallintapaneelien kautta, jossa he voivat nähdä eniten hukkaan menneet SKU:t (</a:t>
            </a:r>
            <a:r>
              <a:rPr lang="fi-FI" i="1" dirty="0">
                <a:solidFill>
                  <a:schemeClr val="tx1"/>
                </a:solidFill>
              </a:rPr>
              <a:t>stock keeping unit</a:t>
            </a:r>
            <a:r>
              <a:rPr lang="fi-FI" dirty="0">
                <a:solidFill>
                  <a:schemeClr val="tx1"/>
                </a:solidFill>
              </a:rPr>
              <a:t>) lajiteltuina määrän, painon ja kustannusten mukaan. He voivat vertailla tuloksia myymälän erittelyssä ja nähdä kuukausittaiset muutokset ylijäämätuloksissa.</a:t>
            </a:r>
          </a:p>
          <a:p>
            <a:pPr rtl="0"/>
            <a:endParaRPr lang="fi-FI" dirty="0">
              <a:solidFill>
                <a:schemeClr val="tx1"/>
              </a:solidFill>
            </a:endParaRPr>
          </a:p>
          <a:p>
            <a:pPr rtl="0"/>
            <a:r>
              <a:rPr lang="fi-FI" dirty="0">
                <a:solidFill>
                  <a:schemeClr val="tx1"/>
                </a:solidFill>
              </a:rPr>
              <a:t>He ovat myös kehittäneet Fazla sovelluksen, jonka tavoitteena on vähentää HoReCa-sektorin ruokahävikkiä tarjoamalla HoReCa-yrityksille mahdollisuuden tavoittaa asiakkaita syömäkelpoisella ruoalla, jota he eivät voineet myydä päivän aikana ja jotka menisivät roskiin laatu- tai toimintasyistä. Siitä hyötyvät niin asiakkaat kuin yrityksetkin, sillä asiakkaat saavat mahdollisuuden ostaa laadukasta take away -ruokaa alennettuun hintaan ja yritykset hyötyvät muuten hukkaan menevästä ruoasta. Järjestelmä vähentää ruokahävikkiä ja myös jätteistä aiheutuvia hiilidioksidipäästöjä. Pääominaisuus, joka tekee Fazla sovelluksesta ainutlaatuisen on se, että kaikki tarjoukset ovat "yllätyslaatikko" konseptissa.</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900" smtClean="0"/>
              <a:pPr algn="l" rtl="0"/>
              <a:t>18</a:t>
            </a:fld>
            <a:endParaRPr lang="en-US" sz="900" dirty="0"/>
          </a:p>
        </p:txBody>
      </p:sp>
      <p:pic>
        <p:nvPicPr>
          <p:cNvPr id="1026" name="Picture 2">
            <a:hlinkClick r:id="rId2"/>
            <a:extLst>
              <a:ext uri="{FF2B5EF4-FFF2-40B4-BE49-F238E27FC236}">
                <a16:creationId xmlns:a16="http://schemas.microsoft.com/office/drawing/2014/main" id="{C69A2095-A6D5-422C-D8D6-0C6739B400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7028" y="522985"/>
            <a:ext cx="1400175" cy="140017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Placeholder 9" descr="A picture containing text, person, standing, sport  Description automatically generated">
            <a:extLst>
              <a:ext uri="{FF2B5EF4-FFF2-40B4-BE49-F238E27FC236}">
                <a16:creationId xmlns:a16="http://schemas.microsoft.com/office/drawing/2014/main" id="{4F831812-47B0-D7E8-4787-E9DCCF41FA5F}"/>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a:xfrm>
            <a:off x="3977692" y="522985"/>
            <a:ext cx="2922875" cy="2624305"/>
          </a:xfrm>
        </p:spPr>
      </p:pic>
      <p:grpSp>
        <p:nvGrpSpPr>
          <p:cNvPr id="2" name="Graphic 2">
            <a:extLst>
              <a:ext uri="{FF2B5EF4-FFF2-40B4-BE49-F238E27FC236}">
                <a16:creationId xmlns:a16="http://schemas.microsoft.com/office/drawing/2014/main" id="{EE1DE41A-249F-4C77-7B2D-9435BA089ADD}"/>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9312EED1-7E3F-5B60-CBB7-4EF8B624632C}"/>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9C0D2234-C5F3-E075-4F32-6384497ED129}"/>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C9D713E4-CEEF-C1E0-F2B3-0413E0F63C3E}"/>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Tree>
    <p:extLst>
      <p:ext uri="{BB962C8B-B14F-4D97-AF65-F5344CB8AC3E}">
        <p14:creationId xmlns:p14="http://schemas.microsoft.com/office/powerpoint/2010/main" val="20230588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679072" y="10163854"/>
            <a:ext cx="1047264" cy="465822"/>
          </a:xfrm>
        </p:spPr>
        <p:txBody>
          <a:bodyPr/>
          <a:lstStyle/>
          <a:p>
            <a:pPr algn="l" rtl="0"/>
            <a:fld id="{CB2079F2-58AF-ED44-82D7-E04B2F6FD686}" type="slidenum">
              <a:rPr lang="en-US" smtClean="0"/>
              <a:pPr algn="l" rtl="0"/>
              <a:t>19</a:t>
            </a:fld>
            <a:endParaRPr lang="en-US" dirty="0"/>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44743" y="2161555"/>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lgn="l" rtl="0">
              <a:buNone/>
            </a:pPr>
            <a:r>
              <a:rPr lang="en-US" sz="1500" b="1" dirty="0" err="1">
                <a:solidFill>
                  <a:schemeClr val="bg1"/>
                </a:solidFill>
                <a:latin typeface="Calibri" panose="020F0502020204030204" pitchFamily="34" charset="0"/>
                <a:ea typeface="Calibri" panose="020F0502020204030204" pitchFamily="34" charset="0"/>
                <a:cs typeface="Calibri" panose="020F0502020204030204" pitchFamily="34" charset="0"/>
              </a:rPr>
              <a:t>Esimerkki</a:t>
            </a:r>
            <a:r>
              <a:rPr lang="en-US" sz="1500" b="1"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Raaka-</a:t>
            </a:r>
            <a:r>
              <a:rPr lang="en-US" sz="1500" dirty="0" err="1">
                <a:solidFill>
                  <a:schemeClr val="bg1"/>
                </a:solidFill>
                <a:latin typeface="Calibri" panose="020F0502020204030204" pitchFamily="34" charset="0"/>
                <a:ea typeface="Calibri" panose="020F0502020204030204" pitchFamily="34" charset="0"/>
                <a:cs typeface="Calibri" panose="020F0502020204030204" pitchFamily="34" charset="0"/>
              </a:rPr>
              <a:t>aineiden</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500" dirty="0" err="1">
                <a:solidFill>
                  <a:schemeClr val="bg1"/>
                </a:solidFill>
                <a:latin typeface="Calibri" panose="020F0502020204030204" pitchFamily="34" charset="0"/>
                <a:ea typeface="Calibri" panose="020F0502020204030204" pitchFamily="34" charset="0"/>
                <a:cs typeface="Calibri" panose="020F0502020204030204" pitchFamily="34" charset="0"/>
              </a:rPr>
              <a:t>hävikin</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500" dirty="0" err="1">
                <a:solidFill>
                  <a:schemeClr val="bg1"/>
                </a:solidFill>
                <a:latin typeface="Calibri" panose="020F0502020204030204" pitchFamily="34" charset="0"/>
                <a:ea typeface="Calibri" panose="020F0502020204030204" pitchFamily="34" charset="0"/>
                <a:cs typeface="Calibri" panose="020F0502020204030204" pitchFamily="34" charset="0"/>
              </a:rPr>
              <a:t>vähentäminen</a:t>
            </a:r>
            <a:endPar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pic>
        <p:nvPicPr>
          <p:cNvPr id="4" name="Picture 2">
            <a:hlinkClick r:id="rId5"/>
            <a:extLst>
              <a:ext uri="{FF2B5EF4-FFF2-40B4-BE49-F238E27FC236}">
                <a16:creationId xmlns:a16="http://schemas.microsoft.com/office/drawing/2014/main" id="{31B566A8-21D9-21CA-07F9-7D355820679E}"/>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522985"/>
            <a:ext cx="1513655" cy="1513655"/>
          </a:xfrm>
          <a:prstGeom prst="rect">
            <a:avLst/>
          </a:prstGeom>
          <a:noFill/>
          <a:extLst>
            <a:ext uri="{909E8E84-426E-40DD-AFC4-6F175D3DCCD1}">
              <a14:hiddenFill xmlns:a14="http://schemas.microsoft.com/office/drawing/2010/main">
                <a:solidFill>
                  <a:srgbClr val="FFFFFF"/>
                </a:solidFill>
              </a14:hiddenFill>
            </a:ext>
          </a:extLst>
        </p:spPr>
      </p:pic>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44676" y="3116309"/>
            <a:ext cx="6534331" cy="5544033"/>
          </a:xfrm>
        </p:spPr>
        <p:txBody>
          <a:bodyPr/>
          <a:lstStyle/>
          <a:p>
            <a:pPr rtl="0"/>
            <a:r>
              <a:rPr lang="en-IE" sz="1400" b="1" dirty="0" err="1"/>
              <a:t>Eettinen</a:t>
            </a:r>
            <a:endParaRPr lang="en-IE" sz="1400" b="1" dirty="0"/>
          </a:p>
          <a:p>
            <a:pPr rtl="0"/>
            <a:r>
              <a:rPr lang="fi-FI" dirty="0"/>
              <a:t>Fazla pyrkii luomaan kestäviä järjestelmiä ja tuomaan suurimman hyödyn kiertotaloudelle hallitsemalla ylijäämätuotteita oikein. Teknologiapohjaisella kokonaisvaltaisella lähestymistavalla he määrittävät elintarvikealan ylijäämätuotteille sopivimman palvelun ruoasta tekstiiliin, pakkauksista kemikaaleihin ja tuovat asiakkaan vaikutuksen näkyväksi päästä päähän jäljitettävällä prosessinhallinnallaan. Tämän teknologiaan perustuvan kokonaisvaltaisen lähestymistavan avulla he tarjoavat näkemyksiä, joita tarvitaan jätteen estämiseen seuraamalla jätettä ja auttamalla elintarvikeyrityksiä tuomaan tuotantonsa ja ylijäämätuotteensa kuluttajille.</a:t>
            </a:r>
          </a:p>
          <a:p>
            <a:pPr rtl="0"/>
            <a:r>
              <a:rPr lang="fi-FI" dirty="0"/>
              <a:t>Yksi tällainen järjestelmä on ”erikoisälykäs punnitusjärjestelmä", joka mittaa tarkasti yrityksen ruokahävikkiä ja mahdollistaa jätteen vähentämisen tietopohjaisten näkemysten avulla. Suurin este ruokahävikin hallinnassa ja vähentämisessä on kyvyttömyys mitata keittiötoiminnassa syntyvää jätettä.</a:t>
            </a:r>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6251704" y="3217005"/>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9" name="Picture Placeholder 16" descr="A group of people sitting on stairs  Description automatically generated with medium confidence">
            <a:extLst>
              <a:ext uri="{FF2B5EF4-FFF2-40B4-BE49-F238E27FC236}">
                <a16:creationId xmlns:a16="http://schemas.microsoft.com/office/drawing/2014/main" id="{9E3311D4-2ADB-7E59-387F-835503667756}"/>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a:xfrm>
            <a:off x="459005" y="6692296"/>
            <a:ext cx="3025444" cy="2716397"/>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30" name="Picture Placeholder 20" descr="Diagram  Description automatically generated">
            <a:extLst>
              <a:ext uri="{FF2B5EF4-FFF2-40B4-BE49-F238E27FC236}">
                <a16:creationId xmlns:a16="http://schemas.microsoft.com/office/drawing/2014/main" id="{7D08CA26-0D8D-B945-D41A-C0666E654266}"/>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a:xfrm>
            <a:off x="3977692" y="522985"/>
            <a:ext cx="2922875" cy="2624305"/>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32" name="TextBox 31">
            <a:extLst>
              <a:ext uri="{FF2B5EF4-FFF2-40B4-BE49-F238E27FC236}">
                <a16:creationId xmlns:a16="http://schemas.microsoft.com/office/drawing/2014/main" id="{8C6AA332-4D89-C629-6BDE-602045365F2A}"/>
              </a:ext>
            </a:extLst>
          </p:cNvPr>
          <p:cNvSpPr txBox="1"/>
          <p:nvPr/>
        </p:nvSpPr>
        <p:spPr>
          <a:xfrm>
            <a:off x="3821672" y="4039255"/>
            <a:ext cx="3464176" cy="5078313"/>
          </a:xfrm>
          <a:prstGeom prst="rect">
            <a:avLst/>
          </a:prstGeom>
          <a:noFill/>
        </p:spPr>
        <p:txBody>
          <a:bodyPr wrap="square">
            <a:spAutoFit/>
          </a:bodyPr>
          <a:lstStyle/>
          <a:p>
            <a:pPr algn="ctr" rtl="0"/>
            <a:r>
              <a:rPr lang="fi-FI" b="0"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Olemme Extra. Mitä tulee maailmamme hyvinvointiin, olemme maailman kansalaisia, jotka pitävät huolta itsestämme ja ottavat vastuuta. Asetamme vaikuttamisen työmme keskipisteeseen ja lähdemme liikkeelle tavoitteenamme vaikuttaa maailmaan omalla osaamisellamme. Kun näemme ongelman, ryhdymme innokkaasti työhön löytääksemme oikeudenmukaisen ja kestävän ratkaisun. Olemme yritys, joka ei ainoastaan ​​johda jätehuoltoalaa, vaan on myös edelläkävijä muutoksessa, joka pelastaa maapallomme.</a:t>
            </a:r>
            <a:endParaRPr lang="fi-FI"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3" name="Graphic 2">
            <a:extLst>
              <a:ext uri="{FF2B5EF4-FFF2-40B4-BE49-F238E27FC236}">
                <a16:creationId xmlns:a16="http://schemas.microsoft.com/office/drawing/2014/main" id="{F5DE50D4-9E55-6D44-BF2C-41C133B320C9}"/>
              </a:ext>
            </a:extLst>
          </p:cNvPr>
          <p:cNvGrpSpPr>
            <a:grpSpLocks noChangeAspect="1"/>
          </p:cNvGrpSpPr>
          <p:nvPr/>
        </p:nvGrpSpPr>
        <p:grpSpPr>
          <a:xfrm>
            <a:off x="6555507" y="273974"/>
            <a:ext cx="558048" cy="558000"/>
            <a:chOff x="4094891" y="4680533"/>
            <a:chExt cx="381887" cy="381854"/>
          </a:xfrm>
        </p:grpSpPr>
        <p:sp>
          <p:nvSpPr>
            <p:cNvPr id="5" name="Freeform 4">
              <a:extLst>
                <a:ext uri="{FF2B5EF4-FFF2-40B4-BE49-F238E27FC236}">
                  <a16:creationId xmlns:a16="http://schemas.microsoft.com/office/drawing/2014/main" id="{4CBF778E-21B7-78A3-1D07-7D5152111164}"/>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5">
              <a:extLst>
                <a:ext uri="{FF2B5EF4-FFF2-40B4-BE49-F238E27FC236}">
                  <a16:creationId xmlns:a16="http://schemas.microsoft.com/office/drawing/2014/main" id="{2A5684A4-63A3-0CEB-07DA-DA462AEBF3B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6">
              <a:extLst>
                <a:ext uri="{FF2B5EF4-FFF2-40B4-BE49-F238E27FC236}">
                  <a16:creationId xmlns:a16="http://schemas.microsoft.com/office/drawing/2014/main" id="{4CC2BFF0-6C3B-B845-60DE-3481B1389D29}"/>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9" name="Graphic 4">
            <a:extLst>
              <a:ext uri="{FF2B5EF4-FFF2-40B4-BE49-F238E27FC236}">
                <a16:creationId xmlns:a16="http://schemas.microsoft.com/office/drawing/2014/main" id="{4D44C509-7F6F-224E-7DEA-0D717E1BF4D1}"/>
              </a:ext>
            </a:extLst>
          </p:cNvPr>
          <p:cNvGrpSpPr/>
          <p:nvPr/>
        </p:nvGrpSpPr>
        <p:grpSpPr>
          <a:xfrm rot="19582332">
            <a:off x="2606437" y="9627696"/>
            <a:ext cx="403667" cy="780438"/>
            <a:chOff x="9129274" y="2719113"/>
            <a:chExt cx="717139" cy="1386497"/>
          </a:xfrm>
          <a:solidFill>
            <a:srgbClr val="000000"/>
          </a:solidFill>
        </p:grpSpPr>
        <p:grpSp>
          <p:nvGrpSpPr>
            <p:cNvPr id="17" name="Graphic 4">
              <a:extLst>
                <a:ext uri="{FF2B5EF4-FFF2-40B4-BE49-F238E27FC236}">
                  <a16:creationId xmlns:a16="http://schemas.microsoft.com/office/drawing/2014/main" id="{D2486613-CEF6-D3EF-9E8E-2C6B889C91EA}"/>
                </a:ext>
              </a:extLst>
            </p:cNvPr>
            <p:cNvGrpSpPr/>
            <p:nvPr/>
          </p:nvGrpSpPr>
          <p:grpSpPr>
            <a:xfrm>
              <a:off x="9159507" y="2719113"/>
              <a:ext cx="446280" cy="440141"/>
              <a:chOff x="9159507" y="2719113"/>
              <a:chExt cx="446280" cy="440141"/>
            </a:xfrm>
            <a:grpFill/>
          </p:grpSpPr>
          <p:sp>
            <p:nvSpPr>
              <p:cNvPr id="33" name="Freeform 57">
                <a:extLst>
                  <a:ext uri="{FF2B5EF4-FFF2-40B4-BE49-F238E27FC236}">
                    <a16:creationId xmlns:a16="http://schemas.microsoft.com/office/drawing/2014/main" id="{E6CF9D04-29C9-CEEB-D90E-7DF1B662F147}"/>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4" name="Freeform 58">
                <a:extLst>
                  <a:ext uri="{FF2B5EF4-FFF2-40B4-BE49-F238E27FC236}">
                    <a16:creationId xmlns:a16="http://schemas.microsoft.com/office/drawing/2014/main" id="{F41FA4C0-C93B-1B48-5E3F-89A24ED17B97}"/>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8" name="Graphic 4">
              <a:extLst>
                <a:ext uri="{FF2B5EF4-FFF2-40B4-BE49-F238E27FC236}">
                  <a16:creationId xmlns:a16="http://schemas.microsoft.com/office/drawing/2014/main" id="{E11220D8-6EA2-5BF5-3EDA-9D729E68BC76}"/>
                </a:ext>
              </a:extLst>
            </p:cNvPr>
            <p:cNvGrpSpPr/>
            <p:nvPr/>
          </p:nvGrpSpPr>
          <p:grpSpPr>
            <a:xfrm>
              <a:off x="9129274" y="2893887"/>
              <a:ext cx="717139" cy="1211724"/>
              <a:chOff x="9129274" y="2893887"/>
              <a:chExt cx="717139" cy="1211724"/>
            </a:xfrm>
            <a:grpFill/>
          </p:grpSpPr>
          <p:sp>
            <p:nvSpPr>
              <p:cNvPr id="19" name="Freeform 50">
                <a:extLst>
                  <a:ext uri="{FF2B5EF4-FFF2-40B4-BE49-F238E27FC236}">
                    <a16:creationId xmlns:a16="http://schemas.microsoft.com/office/drawing/2014/main" id="{CD6D5B2E-B671-7043-E848-8B30EB15F610}"/>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0" name="Freeform 51">
                <a:extLst>
                  <a:ext uri="{FF2B5EF4-FFF2-40B4-BE49-F238E27FC236}">
                    <a16:creationId xmlns:a16="http://schemas.microsoft.com/office/drawing/2014/main" id="{72D13390-4610-5606-603C-7FB658BE6F7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1" name="Freeform 52">
                <a:extLst>
                  <a:ext uri="{FF2B5EF4-FFF2-40B4-BE49-F238E27FC236}">
                    <a16:creationId xmlns:a16="http://schemas.microsoft.com/office/drawing/2014/main" id="{09895931-0E98-418E-A24C-EDA6A0156453}"/>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3" name="Freeform 53">
                <a:extLst>
                  <a:ext uri="{FF2B5EF4-FFF2-40B4-BE49-F238E27FC236}">
                    <a16:creationId xmlns:a16="http://schemas.microsoft.com/office/drawing/2014/main" id="{9E0CCF11-7118-3EE5-2D86-16CDB06913A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7" name="Freeform 54">
                <a:extLst>
                  <a:ext uri="{FF2B5EF4-FFF2-40B4-BE49-F238E27FC236}">
                    <a16:creationId xmlns:a16="http://schemas.microsoft.com/office/drawing/2014/main" id="{542ACCFD-AFF3-8ED3-CC34-9A725C3F070C}"/>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6E54D9BA-0B57-2C29-DCA5-3D09D685A0B3}"/>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736A30A8-EBCA-1BA2-6A8A-4078F73A867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88219347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626FBF3D-169F-FE44-9E11-F2EB3C4013A1}"/>
              </a:ext>
            </a:extLst>
          </p:cNvPr>
          <p:cNvSpPr>
            <a:spLocks noGrp="1"/>
          </p:cNvSpPr>
          <p:nvPr>
            <p:ph type="body" sz="quarter" idx="13"/>
          </p:nvPr>
        </p:nvSpPr>
        <p:spPr>
          <a:xfrm>
            <a:off x="1479589" y="3693660"/>
            <a:ext cx="648000" cy="348400"/>
          </a:xfrm>
        </p:spPr>
        <p:txBody>
          <a:bodyPr/>
          <a:lstStyle/>
          <a:p>
            <a:r>
              <a:rPr lang="en-US"/>
              <a:t>01</a:t>
            </a:r>
          </a:p>
        </p:txBody>
      </p:sp>
      <p:sp>
        <p:nvSpPr>
          <p:cNvPr id="7" name="Text Placeholder 6">
            <a:extLst>
              <a:ext uri="{FF2B5EF4-FFF2-40B4-BE49-F238E27FC236}">
                <a16:creationId xmlns:a16="http://schemas.microsoft.com/office/drawing/2014/main" id="{BC0E0B4D-2E2A-3B4B-8492-0085956F97EA}"/>
              </a:ext>
            </a:extLst>
          </p:cNvPr>
          <p:cNvSpPr>
            <a:spLocks noGrp="1"/>
          </p:cNvSpPr>
          <p:nvPr>
            <p:ph type="body" sz="quarter" idx="14"/>
          </p:nvPr>
        </p:nvSpPr>
        <p:spPr>
          <a:xfrm>
            <a:off x="2236687" y="3670574"/>
            <a:ext cx="4754615" cy="346947"/>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lang="en-US" altLang="en-US" sz="1400" b="1">
                <a:ea typeface="Calibri" panose="020F0502020204030204" pitchFamily="34" charset="0"/>
                <a:hlinkClick r:id="rId2" action="ppaction://hlinksldjump">
                  <a:extLst>
                    <a:ext uri="{A12FA001-AC4F-418D-AE19-62706E023703}">
                      <ahyp:hlinkClr xmlns:ahyp="http://schemas.microsoft.com/office/drawing/2018/hyperlinkcolor" val="tx"/>
                    </a:ext>
                  </a:extLst>
                </a:hlinkClick>
              </a:rPr>
              <a:t>K</a:t>
            </a:r>
            <a:r>
              <a:rPr kumimoji="0" lang="en-US" altLang="en-US" sz="1400" b="1" i="0"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2" action="ppaction://hlinksldjump">
                  <a:extLst>
                    <a:ext uri="{A12FA001-AC4F-418D-AE19-62706E023703}">
                      <ahyp:hlinkClr xmlns:ahyp="http://schemas.microsoft.com/office/drawing/2018/hyperlinkcolor" val="tx"/>
                    </a:ext>
                  </a:extLst>
                </a:hlinkClick>
              </a:rPr>
              <a:t>irjoittajat</a:t>
            </a:r>
            <a:r>
              <a:rPr kumimoji="0" lang="en-US" altLang="en-US" sz="3200" b="1" i="0" strike="noStrike" cap="none" normalizeH="0" baseline="0">
                <a:ln>
                  <a:noFill/>
                </a:ln>
                <a:effectLst/>
                <a:latin typeface="Calibri" panose="020F0502020204030204" pitchFamily="34" charset="0"/>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	</a:t>
            </a:r>
            <a:r>
              <a:rPr lang="en-US" altLang="en-US" sz="1400" b="1">
                <a:ea typeface="Calibri" panose="020F0502020204030204" pitchFamily="34" charset="0"/>
                <a:hlinkClick r:id="rId2" action="ppaction://hlinksldjump">
                  <a:extLst>
                    <a:ext uri="{A12FA001-AC4F-418D-AE19-62706E023703}">
                      <ahyp:hlinkClr xmlns:ahyp="http://schemas.microsoft.com/office/drawing/2018/hyperlinkcolor" val="tx"/>
                    </a:ext>
                  </a:extLst>
                </a:hlinkClick>
              </a:rPr>
              <a:t>3</a:t>
            </a:r>
            <a:endParaRPr kumimoji="0" lang="en-US" altLang="en-US" sz="1400" b="1" i="0" strike="noStrike" cap="none" normalizeH="0" baseline="0">
              <a:ln>
                <a:noFill/>
              </a:ln>
              <a:effectLst/>
              <a:hlinkClick r:id="rId2" action="ppaction://hlinksldjump">
                <a:extLst>
                  <a:ext uri="{A12FA001-AC4F-418D-AE19-62706E023703}">
                    <ahyp:hlinkClr xmlns:ahyp="http://schemas.microsoft.com/office/drawing/2018/hyperlinkcolor" val="tx"/>
                  </a:ext>
                </a:extLst>
              </a:hlinkClick>
            </a:endParaRPr>
          </a:p>
        </p:txBody>
      </p:sp>
      <p:sp>
        <p:nvSpPr>
          <p:cNvPr id="8" name="Text Placeholder 7">
            <a:extLst>
              <a:ext uri="{FF2B5EF4-FFF2-40B4-BE49-F238E27FC236}">
                <a16:creationId xmlns:a16="http://schemas.microsoft.com/office/drawing/2014/main" id="{8E73B763-BBD0-F74D-88AB-BCB29FC92F8E}"/>
              </a:ext>
            </a:extLst>
          </p:cNvPr>
          <p:cNvSpPr>
            <a:spLocks noGrp="1"/>
          </p:cNvSpPr>
          <p:nvPr>
            <p:ph type="body" sz="quarter" idx="15"/>
          </p:nvPr>
        </p:nvSpPr>
        <p:spPr>
          <a:xfrm>
            <a:off x="1479589" y="4430339"/>
            <a:ext cx="648000" cy="348400"/>
          </a:xfrm>
        </p:spPr>
        <p:txBody>
          <a:bodyPr/>
          <a:lstStyle/>
          <a:p>
            <a:r>
              <a:rPr lang="en-US"/>
              <a:t>02</a:t>
            </a:r>
          </a:p>
        </p:txBody>
      </p:sp>
      <p:sp>
        <p:nvSpPr>
          <p:cNvPr id="10" name="Text Placeholder 9">
            <a:extLst>
              <a:ext uri="{FF2B5EF4-FFF2-40B4-BE49-F238E27FC236}">
                <a16:creationId xmlns:a16="http://schemas.microsoft.com/office/drawing/2014/main" id="{A2CD762B-EFD4-FD43-99AD-352F0A79E2CA}"/>
              </a:ext>
            </a:extLst>
          </p:cNvPr>
          <p:cNvSpPr>
            <a:spLocks noGrp="1"/>
          </p:cNvSpPr>
          <p:nvPr>
            <p:ph type="body" sz="quarter" idx="19"/>
          </p:nvPr>
        </p:nvSpPr>
        <p:spPr>
          <a:xfrm>
            <a:off x="2236687" y="4407608"/>
            <a:ext cx="4754615"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lang="fi-FI" altLang="en-US" sz="1400" b="1">
                <a:ea typeface="Calibri" panose="020F0502020204030204" pitchFamily="34" charset="0"/>
                <a:hlinkClick r:id="rId3" action="ppaction://hlinksldjump">
                  <a:extLst>
                    <a:ext uri="{A12FA001-AC4F-418D-AE19-62706E023703}">
                      <ahyp:hlinkClr xmlns:ahyp="http://schemas.microsoft.com/office/drawing/2018/hyperlinkcolor" val="tx"/>
                    </a:ext>
                  </a:extLst>
                </a:hlinkClick>
              </a:rPr>
              <a:t>Miten käyttää tätä opasta</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	4</a:t>
            </a:r>
            <a:endParaRPr kumimoji="0" lang="en-US" altLang="en-US" sz="1400" b="1" i="0" u="none" strike="noStrike" cap="none" normalizeH="0" baseline="0">
              <a:ln>
                <a:noFill/>
              </a:ln>
              <a:effectLst/>
              <a:hlinkClick r:id="rId3" action="ppaction://hlinksldjump">
                <a:extLst>
                  <a:ext uri="{A12FA001-AC4F-418D-AE19-62706E023703}">
                    <ahyp:hlinkClr xmlns:ahyp="http://schemas.microsoft.com/office/drawing/2018/hyperlinkcolor" val="tx"/>
                  </a:ext>
                </a:extLst>
              </a:hlinkClick>
            </a:endParaRPr>
          </a:p>
        </p:txBody>
      </p:sp>
      <p:sp>
        <p:nvSpPr>
          <p:cNvPr id="9" name="Text Placeholder 8">
            <a:extLst>
              <a:ext uri="{FF2B5EF4-FFF2-40B4-BE49-F238E27FC236}">
                <a16:creationId xmlns:a16="http://schemas.microsoft.com/office/drawing/2014/main" id="{57C09181-4420-B14C-9DBB-E87B4F629970}"/>
              </a:ext>
            </a:extLst>
          </p:cNvPr>
          <p:cNvSpPr>
            <a:spLocks noGrp="1"/>
          </p:cNvSpPr>
          <p:nvPr>
            <p:ph type="body" sz="quarter" idx="17"/>
          </p:nvPr>
        </p:nvSpPr>
        <p:spPr>
          <a:xfrm>
            <a:off x="1479589" y="5093287"/>
            <a:ext cx="648000" cy="348400"/>
          </a:xfrm>
        </p:spPr>
        <p:txBody>
          <a:bodyPr/>
          <a:lstStyle/>
          <a:p>
            <a:r>
              <a:rPr lang="en-US"/>
              <a:t>03</a:t>
            </a:r>
          </a:p>
        </p:txBody>
      </p:sp>
      <p:sp>
        <p:nvSpPr>
          <p:cNvPr id="11" name="Text Placeholder 10">
            <a:extLst>
              <a:ext uri="{FF2B5EF4-FFF2-40B4-BE49-F238E27FC236}">
                <a16:creationId xmlns:a16="http://schemas.microsoft.com/office/drawing/2014/main" id="{5A5AE2C8-21E1-C448-AF12-DC6918B4567A}"/>
              </a:ext>
            </a:extLst>
          </p:cNvPr>
          <p:cNvSpPr>
            <a:spLocks noGrp="1"/>
          </p:cNvSpPr>
          <p:nvPr>
            <p:ph type="body" sz="quarter" idx="20"/>
          </p:nvPr>
        </p:nvSpPr>
        <p:spPr>
          <a:xfrm>
            <a:off x="2236687" y="5128329"/>
            <a:ext cx="4842440"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lang="fi-FI" altLang="en-US" sz="1400" b="1">
                <a:ea typeface="Calibri" panose="020F0502020204030204" pitchFamily="34" charset="0"/>
                <a:hlinkClick r:id="rId4" action="ppaction://hlinksldjump">
                  <a:extLst>
                    <a:ext uri="{A12FA001-AC4F-418D-AE19-62706E023703}">
                      <ahyp:hlinkClr xmlns:ahyp="http://schemas.microsoft.com/office/drawing/2018/hyperlinkcolor" val="tx"/>
                    </a:ext>
                  </a:extLst>
                </a:hlinkClick>
              </a:rPr>
              <a:t>Hyvien käytäntöjen kokoelmasta</a:t>
            </a:r>
            <a:r>
              <a:rPr kumimoji="0" lang="en-US" altLang="en-US" sz="8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	</a:t>
            </a:r>
            <a:r>
              <a:rPr kumimoji="0" lang="en-US" altLang="en-US" sz="1400" b="1" i="0" u="none" strike="noStrike" cap="none" normalizeH="0" baseline="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5</a:t>
            </a:r>
            <a:endParaRPr kumimoji="0" lang="en-US" altLang="en-US" sz="1400" b="1" i="0" u="none" strike="noStrike" cap="none" normalizeH="0" baseline="0">
              <a:ln>
                <a:noFill/>
              </a:ln>
              <a:effectLst/>
              <a:hlinkClick r:id="rId4" action="ppaction://hlinksldjump">
                <a:extLst>
                  <a:ext uri="{A12FA001-AC4F-418D-AE19-62706E023703}">
                    <ahyp:hlinkClr xmlns:ahyp="http://schemas.microsoft.com/office/drawing/2018/hyperlinkcolor" val="tx"/>
                  </a:ext>
                </a:extLst>
              </a:hlinkClick>
            </a:endParaRPr>
          </a:p>
        </p:txBody>
      </p:sp>
      <p:sp>
        <p:nvSpPr>
          <p:cNvPr id="12" name="Text Placeholder 11">
            <a:extLst>
              <a:ext uri="{FF2B5EF4-FFF2-40B4-BE49-F238E27FC236}">
                <a16:creationId xmlns:a16="http://schemas.microsoft.com/office/drawing/2014/main" id="{9DB13265-F3D2-0B45-A044-D1A8FBA0C7AB}"/>
              </a:ext>
            </a:extLst>
          </p:cNvPr>
          <p:cNvSpPr>
            <a:spLocks noGrp="1"/>
          </p:cNvSpPr>
          <p:nvPr>
            <p:ph type="body" sz="quarter" idx="47"/>
          </p:nvPr>
        </p:nvSpPr>
        <p:spPr/>
        <p:txBody>
          <a:bodyPr vert="horz" lIns="91440" tIns="45720" rIns="91440" bIns="45720" rtlCol="0" anchor="t">
            <a:noAutofit/>
          </a:bodyPr>
          <a:lstStyle/>
          <a:p>
            <a:r>
              <a:rPr lang="en-US" err="1">
                <a:latin typeface="Calibri"/>
                <a:ea typeface="Open Sans"/>
                <a:cs typeface="Calibri"/>
              </a:rPr>
              <a:t>Sisällys</a:t>
            </a:r>
            <a:endParaRPr lang="en-US" err="1"/>
          </a:p>
        </p:txBody>
      </p:sp>
      <p:sp>
        <p:nvSpPr>
          <p:cNvPr id="14" name="Text Placeholder 13">
            <a:extLst>
              <a:ext uri="{FF2B5EF4-FFF2-40B4-BE49-F238E27FC236}">
                <a16:creationId xmlns:a16="http://schemas.microsoft.com/office/drawing/2014/main" id="{1216C6A4-F0EF-9B40-8AC3-5C26FFFCCAB2}"/>
              </a:ext>
            </a:extLst>
          </p:cNvPr>
          <p:cNvSpPr>
            <a:spLocks noGrp="1"/>
          </p:cNvSpPr>
          <p:nvPr>
            <p:ph type="body" sz="quarter" idx="51"/>
          </p:nvPr>
        </p:nvSpPr>
        <p:spPr>
          <a:xfrm>
            <a:off x="1479589" y="5823241"/>
            <a:ext cx="648000" cy="348400"/>
          </a:xfrm>
        </p:spPr>
        <p:txBody>
          <a:bodyPr/>
          <a:lstStyle/>
          <a:p>
            <a:r>
              <a:rPr lang="en-US"/>
              <a:t>04</a:t>
            </a:r>
          </a:p>
        </p:txBody>
      </p:sp>
      <p:sp>
        <p:nvSpPr>
          <p:cNvPr id="15" name="Text Placeholder 14">
            <a:extLst>
              <a:ext uri="{FF2B5EF4-FFF2-40B4-BE49-F238E27FC236}">
                <a16:creationId xmlns:a16="http://schemas.microsoft.com/office/drawing/2014/main" id="{5E2BC448-54C7-254A-8889-0087FB460491}"/>
              </a:ext>
            </a:extLst>
          </p:cNvPr>
          <p:cNvSpPr>
            <a:spLocks noGrp="1"/>
          </p:cNvSpPr>
          <p:nvPr>
            <p:ph type="body" sz="quarter" idx="52"/>
          </p:nvPr>
        </p:nvSpPr>
        <p:spPr>
          <a:xfrm>
            <a:off x="2236687" y="5747702"/>
            <a:ext cx="5020962"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lang="fi-FI" altLang="en-US" sz="1400" b="1" dirty="0">
                <a:ea typeface="Calibri" panose="020F0502020204030204" pitchFamily="34" charset="0"/>
                <a:hlinkClick r:id="rId5" action="ppaction://hlinksldjump">
                  <a:extLst>
                    <a:ext uri="{A12FA001-AC4F-418D-AE19-62706E023703}">
                      <ahyp:hlinkClr xmlns:ahyp="http://schemas.microsoft.com/office/drawing/2018/hyperlinkcolor" val="tx"/>
                    </a:ext>
                  </a:extLst>
                </a:hlinkClick>
              </a:rPr>
              <a:t>Hyvien käytäntöjen pedagogia</a:t>
            </a:r>
            <a:r>
              <a:rPr kumimoji="0" lang="en-US" altLang="en-US" sz="1400" b="1" i="0" u="none"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	</a:t>
            </a:r>
            <a:r>
              <a:rPr lang="en-US" altLang="en-US" sz="1400" b="1" dirty="0">
                <a:ea typeface="Calibri" panose="020F0502020204030204" pitchFamily="34" charset="0"/>
                <a:hlinkClick r:id="rId5" action="ppaction://hlinksldjump">
                  <a:extLst>
                    <a:ext uri="{A12FA001-AC4F-418D-AE19-62706E023703}">
                      <ahyp:hlinkClr xmlns:ahyp="http://schemas.microsoft.com/office/drawing/2018/hyperlinkcolor" val="tx"/>
                    </a:ext>
                  </a:extLst>
                </a:hlinkClick>
              </a:rPr>
              <a:t>6</a:t>
            </a:r>
            <a:endParaRPr kumimoji="0" lang="en-US" altLang="en-US" sz="1400" b="1" i="0" u="none" strike="noStrike" cap="none" normalizeH="0" baseline="0" dirty="0">
              <a:ln>
                <a:noFill/>
              </a:ln>
              <a:effectLst/>
              <a:hlinkClick r:id="rId5" action="ppaction://hlinksldjump">
                <a:extLst>
                  <a:ext uri="{A12FA001-AC4F-418D-AE19-62706E023703}">
                    <ahyp:hlinkClr xmlns:ahyp="http://schemas.microsoft.com/office/drawing/2018/hyperlinkcolor" val="tx"/>
                  </a:ext>
                </a:extLst>
              </a:hlinkClick>
            </a:endParaRPr>
          </a:p>
        </p:txBody>
      </p:sp>
      <p:sp>
        <p:nvSpPr>
          <p:cNvPr id="17" name="Text Placeholder 16">
            <a:extLst>
              <a:ext uri="{FF2B5EF4-FFF2-40B4-BE49-F238E27FC236}">
                <a16:creationId xmlns:a16="http://schemas.microsoft.com/office/drawing/2014/main" id="{0648A857-0CA3-9B41-BF54-58DCB1F246C4}"/>
              </a:ext>
            </a:extLst>
          </p:cNvPr>
          <p:cNvSpPr>
            <a:spLocks noGrp="1"/>
          </p:cNvSpPr>
          <p:nvPr>
            <p:ph type="body" sz="quarter" idx="4294967295"/>
          </p:nvPr>
        </p:nvSpPr>
        <p:spPr>
          <a:xfrm>
            <a:off x="2236687" y="6486189"/>
            <a:ext cx="5020962" cy="348400"/>
          </a:xfrm>
        </p:spPr>
        <p:txBody>
          <a:bodyPr/>
          <a:lstStyle/>
          <a:p>
            <a:pPr marL="0" indent="0">
              <a:buNone/>
              <a:tabLst>
                <a:tab pos="4394200" algn="l"/>
              </a:tabLst>
            </a:pPr>
            <a:r>
              <a:rPr kumimoji="0" lang="fi-FI" altLang="en-US" sz="1400" b="1" i="0" u="none" strike="noStrike" cap="none" normalizeH="0" baseline="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Hyvien käytäntöjen esimerkkejä</a:t>
            </a:r>
            <a:r>
              <a:rPr kumimoji="0" lang="en-US" altLang="en-US" sz="1400" b="1" i="0" u="none" strike="noStrike" cap="none" normalizeH="0" baseline="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	</a:t>
            </a:r>
            <a:r>
              <a:rPr lang="en-US" altLang="en-US" sz="1400" b="1">
                <a:solidFill>
                  <a:schemeClr val="tx1"/>
                </a:solidFill>
                <a:ea typeface="Calibri" panose="020F0502020204030204" pitchFamily="34" charset="0"/>
                <a:hlinkClick r:id="rId6" action="ppaction://hlinksldjump">
                  <a:extLst>
                    <a:ext uri="{A12FA001-AC4F-418D-AE19-62706E023703}">
                      <ahyp:hlinkClr xmlns:ahyp="http://schemas.microsoft.com/office/drawing/2018/hyperlinkcolor" val="tx"/>
                    </a:ext>
                  </a:extLst>
                </a:hlinkClick>
              </a:rPr>
              <a:t>8</a:t>
            </a:r>
            <a:endParaRPr lang="en-US" sz="1400" b="1">
              <a:solidFill>
                <a:schemeClr val="tx1"/>
              </a:solidFill>
              <a:hlinkClick r:id="rId6" action="ppaction://hlinksldjump">
                <a:extLst>
                  <a:ext uri="{A12FA001-AC4F-418D-AE19-62706E023703}">
                    <ahyp:hlinkClr xmlns:ahyp="http://schemas.microsoft.com/office/drawing/2018/hyperlinkcolor" val="tx"/>
                  </a:ext>
                </a:extLst>
              </a:hlinkClick>
            </a:endParaRPr>
          </a:p>
        </p:txBody>
      </p:sp>
      <p:sp>
        <p:nvSpPr>
          <p:cNvPr id="18" name="Slide Number Placeholder 9">
            <a:extLst>
              <a:ext uri="{FF2B5EF4-FFF2-40B4-BE49-F238E27FC236}">
                <a16:creationId xmlns:a16="http://schemas.microsoft.com/office/drawing/2014/main" id="{886A8195-3B90-9494-72F2-5C6B2206C451}"/>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2</a:t>
            </a:fld>
            <a:endParaRPr lang="en-US" sz="1100"/>
          </a:p>
        </p:txBody>
      </p:sp>
      <p:sp>
        <p:nvSpPr>
          <p:cNvPr id="64" name="Text Placeholder 13">
            <a:extLst>
              <a:ext uri="{FF2B5EF4-FFF2-40B4-BE49-F238E27FC236}">
                <a16:creationId xmlns:a16="http://schemas.microsoft.com/office/drawing/2014/main" id="{3F7E16BB-F958-5EBB-33BD-6B2B31EAEC22}"/>
              </a:ext>
            </a:extLst>
          </p:cNvPr>
          <p:cNvSpPr txBox="1">
            <a:spLocks/>
          </p:cNvSpPr>
          <p:nvPr/>
        </p:nvSpPr>
        <p:spPr>
          <a:xfrm>
            <a:off x="1479589" y="6486189"/>
            <a:ext cx="648000" cy="348400"/>
          </a:xfrm>
          <a:prstGeom prst="rect">
            <a:avLst/>
          </a:prstGeom>
        </p:spPr>
        <p:txBody>
          <a:bodyPr vert="horz" lIns="91440" tIns="45720" rIns="91440" bIns="45720" rtlCol="0" anchor="ctr">
            <a:noAutofit/>
          </a:bodyPr>
          <a:lstStyle>
            <a:lvl1pPr marL="0" indent="0" algn="ctr" defTabSz="755934" rtl="0" eaLnBrk="1" latinLnBrk="0" hangingPunct="1">
              <a:lnSpc>
                <a:spcPct val="90000"/>
              </a:lnSpc>
              <a:spcBef>
                <a:spcPts val="827"/>
              </a:spcBef>
              <a:buFont typeface="Arial" panose="020B0604020202020204" pitchFamily="34" charset="0"/>
              <a:buNone/>
              <a:defRPr sz="2000" b="1" i="0" kern="120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2pPr>
            <a:lvl3pPr marL="771204"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3pPr>
            <a:lvl4pPr marL="1156806"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4pPr>
            <a:lvl5pPr marL="1542409"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a:t>05</a:t>
            </a:r>
          </a:p>
        </p:txBody>
      </p:sp>
      <p:grpSp>
        <p:nvGrpSpPr>
          <p:cNvPr id="65" name="Graphic 4">
            <a:extLst>
              <a:ext uri="{FF2B5EF4-FFF2-40B4-BE49-F238E27FC236}">
                <a16:creationId xmlns:a16="http://schemas.microsoft.com/office/drawing/2014/main" id="{0EDF39E2-8C32-8F93-98B6-62B69D39E129}"/>
              </a:ext>
            </a:extLst>
          </p:cNvPr>
          <p:cNvGrpSpPr/>
          <p:nvPr/>
        </p:nvGrpSpPr>
        <p:grpSpPr>
          <a:xfrm rot="19582332">
            <a:off x="6405309" y="6834458"/>
            <a:ext cx="403667" cy="780438"/>
            <a:chOff x="9129274" y="2719113"/>
            <a:chExt cx="717139" cy="1386497"/>
          </a:xfrm>
          <a:solidFill>
            <a:srgbClr val="000000"/>
          </a:solidFill>
        </p:grpSpPr>
        <p:grpSp>
          <p:nvGrpSpPr>
            <p:cNvPr id="66" name="Graphic 4">
              <a:extLst>
                <a:ext uri="{FF2B5EF4-FFF2-40B4-BE49-F238E27FC236}">
                  <a16:creationId xmlns:a16="http://schemas.microsoft.com/office/drawing/2014/main" id="{46D1D033-8027-27F8-E44B-3B3369171F5B}"/>
                </a:ext>
              </a:extLst>
            </p:cNvPr>
            <p:cNvGrpSpPr/>
            <p:nvPr/>
          </p:nvGrpSpPr>
          <p:grpSpPr>
            <a:xfrm>
              <a:off x="9159507" y="2719113"/>
              <a:ext cx="446280" cy="440141"/>
              <a:chOff x="9159507" y="2719113"/>
              <a:chExt cx="446280" cy="440141"/>
            </a:xfrm>
            <a:grpFill/>
          </p:grpSpPr>
          <p:sp>
            <p:nvSpPr>
              <p:cNvPr id="75" name="Freeform 57">
                <a:extLst>
                  <a:ext uri="{FF2B5EF4-FFF2-40B4-BE49-F238E27FC236}">
                    <a16:creationId xmlns:a16="http://schemas.microsoft.com/office/drawing/2014/main" id="{DC587F01-CD6E-7AB3-76E5-5AF739231003}"/>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76" name="Freeform 58">
                <a:extLst>
                  <a:ext uri="{FF2B5EF4-FFF2-40B4-BE49-F238E27FC236}">
                    <a16:creationId xmlns:a16="http://schemas.microsoft.com/office/drawing/2014/main" id="{0C7710D0-86A7-F418-B82A-04339A39F5B6}"/>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67" name="Graphic 4">
              <a:extLst>
                <a:ext uri="{FF2B5EF4-FFF2-40B4-BE49-F238E27FC236}">
                  <a16:creationId xmlns:a16="http://schemas.microsoft.com/office/drawing/2014/main" id="{E239E4B7-6848-743D-BA1A-23762843D8A6}"/>
                </a:ext>
              </a:extLst>
            </p:cNvPr>
            <p:cNvGrpSpPr/>
            <p:nvPr/>
          </p:nvGrpSpPr>
          <p:grpSpPr>
            <a:xfrm>
              <a:off x="9129274" y="2893887"/>
              <a:ext cx="717139" cy="1211724"/>
              <a:chOff x="9129274" y="2893887"/>
              <a:chExt cx="717139" cy="1211724"/>
            </a:xfrm>
            <a:grpFill/>
          </p:grpSpPr>
          <p:sp>
            <p:nvSpPr>
              <p:cNvPr id="68" name="Freeform 50">
                <a:extLst>
                  <a:ext uri="{FF2B5EF4-FFF2-40B4-BE49-F238E27FC236}">
                    <a16:creationId xmlns:a16="http://schemas.microsoft.com/office/drawing/2014/main" id="{39E05698-4002-C3DA-376D-6C7F8C23C06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69" name="Freeform 51">
                <a:extLst>
                  <a:ext uri="{FF2B5EF4-FFF2-40B4-BE49-F238E27FC236}">
                    <a16:creationId xmlns:a16="http://schemas.microsoft.com/office/drawing/2014/main" id="{C59D3E29-BE14-7D66-BDF9-8605AD313F7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70" name="Freeform 52">
                <a:extLst>
                  <a:ext uri="{FF2B5EF4-FFF2-40B4-BE49-F238E27FC236}">
                    <a16:creationId xmlns:a16="http://schemas.microsoft.com/office/drawing/2014/main" id="{E7FC279E-D1F1-9E09-DBB1-D27F9218E01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71" name="Freeform 53">
                <a:extLst>
                  <a:ext uri="{FF2B5EF4-FFF2-40B4-BE49-F238E27FC236}">
                    <a16:creationId xmlns:a16="http://schemas.microsoft.com/office/drawing/2014/main" id="{C6242B1E-1ED4-6678-49BC-A8A3C2BFEC6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72" name="Freeform 54">
                <a:extLst>
                  <a:ext uri="{FF2B5EF4-FFF2-40B4-BE49-F238E27FC236}">
                    <a16:creationId xmlns:a16="http://schemas.microsoft.com/office/drawing/2014/main" id="{944676E8-C44D-FE17-B523-5BBA9614CC7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73" name="Freeform 55">
                <a:extLst>
                  <a:ext uri="{FF2B5EF4-FFF2-40B4-BE49-F238E27FC236}">
                    <a16:creationId xmlns:a16="http://schemas.microsoft.com/office/drawing/2014/main" id="{17CAB0B4-3565-DB3E-D588-98EA556B651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74" name="Freeform 56">
                <a:extLst>
                  <a:ext uri="{FF2B5EF4-FFF2-40B4-BE49-F238E27FC236}">
                    <a16:creationId xmlns:a16="http://schemas.microsoft.com/office/drawing/2014/main" id="{074D9717-8932-8898-2AA5-BD85A33C921F}"/>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412819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Placeholder 17" descr="Diagram  Description automatically generated">
            <a:extLst>
              <a:ext uri="{FF2B5EF4-FFF2-40B4-BE49-F238E27FC236}">
                <a16:creationId xmlns:a16="http://schemas.microsoft.com/office/drawing/2014/main" id="{F6C46653-549F-E8B7-CAAE-F04028A58BF1}"/>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681725" y="10125925"/>
            <a:ext cx="1047264" cy="465822"/>
          </a:xfrm>
        </p:spPr>
        <p:txBody>
          <a:bodyPr/>
          <a:lstStyle/>
          <a:p>
            <a:pPr algn="l" rtl="0"/>
            <a:fld id="{CB2079F2-58AF-ED44-82D7-E04B2F6FD686}" type="slidenum">
              <a:rPr lang="en-US" smtClean="0"/>
              <a:pPr algn="l" rtl="0"/>
              <a:t>20</a:t>
            </a:fld>
            <a:endParaRPr lang="en-US" dirty="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395593"/>
            <a:ext cx="6746956" cy="5908332"/>
          </a:xfrm>
        </p:spPr>
        <p:txBody>
          <a:bodyPr lIns="91440" tIns="45720" rIns="91440" bIns="45720" numCol="2" spcCol="288000" anchor="t">
            <a:noAutofit/>
          </a:bodyPr>
          <a:lstStyle/>
          <a:p>
            <a:pPr rtl="0"/>
            <a:r>
              <a:rPr lang="fi-FI" sz="1400" b="1" dirty="0">
                <a:latin typeface="Calibri"/>
                <a:ea typeface="Calibri" panose="020F0502020204030204" pitchFamily="34" charset="0"/>
                <a:cs typeface="Calibri"/>
              </a:rPr>
              <a:t>Tietoa</a:t>
            </a:r>
            <a:endParaRPr lang="fi-FI" sz="1400" b="1" dirty="0">
              <a:ea typeface="Calibri" panose="020F0502020204030204" pitchFamily="34" charset="0"/>
            </a:endParaRPr>
          </a:p>
          <a:p>
            <a:pPr rtl="0"/>
            <a:r>
              <a:rPr lang="fi-FI" dirty="0">
                <a:latin typeface="Calibri"/>
                <a:ea typeface="Calibri" panose="020F0502020204030204" pitchFamily="34" charset="0"/>
                <a:cs typeface="Calibri"/>
              </a:rPr>
              <a:t>Kesko ja K-kauppiaat muodostavat yhdessä K-ryhmän, joka on Suomen suurin kaupan alan toimija ja yksi Pohjois-Euroopan suurimmista. K-ryhmän vähittäismyynti vuonna oli 2021 yhteensä noin 15 miljardia euroa. Kesko ja K-kauppiaat työllistävät yhteensä noin 39 000 henkilöä ja K-ryhmä noin 45 000 henkilöä. Vastuullisuus on keskeinen osa Keskon strategiaa. Ne edistävät kestävyyttä koko arvoketjussa tuotannosta asiakkaiden valintoihin.</a:t>
            </a:r>
            <a:endParaRPr lang="fi-FI" dirty="0">
              <a:ea typeface="Calibri" panose="020F0502020204030204" pitchFamily="34" charset="0"/>
            </a:endParaRPr>
          </a:p>
          <a:p>
            <a:pPr rtl="0"/>
            <a:endParaRPr lang="fi-FI" sz="1400" b="1" dirty="0">
              <a:ea typeface="Calibri" panose="020F0502020204030204" pitchFamily="34" charset="0"/>
            </a:endParaRPr>
          </a:p>
          <a:p>
            <a:pPr rtl="0"/>
            <a:r>
              <a:rPr lang="fi-FI" sz="1400" b="1" dirty="0">
                <a:latin typeface="Calibri"/>
                <a:ea typeface="Calibri" panose="020F0502020204030204" pitchFamily="34" charset="0"/>
                <a:cs typeface="Calibri"/>
              </a:rPr>
              <a:t>Miksi se on hyvä käytäntö?</a:t>
            </a:r>
          </a:p>
          <a:p>
            <a:pPr rtl="0" fontAlgn="base"/>
            <a:r>
              <a:rPr lang="fi-FI" b="0" i="0" dirty="0">
                <a:solidFill>
                  <a:schemeClr val="tx1"/>
                </a:solidFill>
                <a:effectLst/>
                <a:latin typeface="Calibri"/>
                <a:ea typeface="Calibri" panose="020F0502020204030204" pitchFamily="34" charset="0"/>
                <a:cs typeface="Calibri"/>
              </a:rPr>
              <a:t>Ruokahävikki on suuri globaali ongelma, jonka vähentämiseksi K-ryhmässä tehdään aktiivisesti työtä sen eteen. K-ryhmän tavoitteena on puolittaa ruokahävikki vuoteen 2030 mennessä. K-ryhmän tavoitteena on minimoida toiminnastaan ​​syntyv</a:t>
            </a:r>
            <a:r>
              <a:rPr lang="fi-FI" dirty="0">
                <a:solidFill>
                  <a:schemeClr val="tx1"/>
                </a:solidFill>
                <a:latin typeface="Calibri"/>
                <a:ea typeface="Calibri" panose="020F0502020204030204" pitchFamily="34" charset="0"/>
                <a:cs typeface="Calibri"/>
              </a:rPr>
              <a:t>ää</a:t>
            </a:r>
            <a:r>
              <a:rPr lang="fi-FI" b="0" i="0" dirty="0">
                <a:solidFill>
                  <a:schemeClr val="tx1"/>
                </a:solidFill>
                <a:effectLst/>
                <a:latin typeface="Calibri"/>
                <a:ea typeface="Calibri" panose="020F0502020204030204" pitchFamily="34" charset="0"/>
                <a:cs typeface="Calibri"/>
              </a:rPr>
              <a:t> ruokahävikkiä ja yksi minimoinnin ratkaisuista on tuoteinnovaatiot.</a:t>
            </a:r>
            <a:r>
              <a:rPr lang="fi-FI" dirty="0">
                <a:solidFill>
                  <a:schemeClr val="tx1"/>
                </a:solidFill>
                <a:latin typeface="Calibri"/>
                <a:ea typeface="Calibri" panose="020F0502020204030204" pitchFamily="34" charset="0"/>
                <a:cs typeface="Calibri"/>
              </a:rPr>
              <a:t> </a:t>
            </a:r>
            <a:endParaRPr lang="fi-FI" b="0" i="0" dirty="0">
              <a:solidFill>
                <a:schemeClr val="tx1"/>
              </a:solidFill>
              <a:effectLst/>
              <a:ea typeface="Calibri" panose="020F0502020204030204" pitchFamily="34" charset="0"/>
            </a:endParaRPr>
          </a:p>
          <a:p>
            <a:pPr rtl="0" fontAlgn="base"/>
            <a:endParaRPr lang="fi-FI" sz="500" b="0" i="0" dirty="0">
              <a:solidFill>
                <a:schemeClr val="tx1"/>
              </a:solidFill>
              <a:effectLst/>
              <a:ea typeface="Calibri" panose="020F0502020204030204" pitchFamily="34" charset="0"/>
            </a:endParaRPr>
          </a:p>
          <a:p>
            <a:pPr rtl="0" fontAlgn="base"/>
            <a:r>
              <a:rPr lang="fi-FI" b="0" i="0" dirty="0">
                <a:solidFill>
                  <a:schemeClr val="tx1"/>
                </a:solidFill>
                <a:effectLst/>
                <a:latin typeface="Calibri"/>
                <a:ea typeface="Calibri" panose="020F0502020204030204" pitchFamily="34" charset="0"/>
                <a:cs typeface="Calibri"/>
              </a:rPr>
              <a:t>Ruokajätteestä valmistettujen tuotteiden valikoima K-kaupoissa kasvaa koko ajan. Viime vuosina markkinoille on tullut useita suomalaisia ​​ruokajätteistä valmistettuja tuotteita, sillä K-ryhmän asiakkaat ovat olleet erittäin kiinnostuneita tällaisista tuotteista.</a:t>
            </a:r>
            <a:r>
              <a:rPr lang="fi-FI" b="0" i="0" dirty="0">
                <a:solidFill>
                  <a:srgbClr val="595959"/>
                </a:solidFill>
                <a:effectLst/>
                <a:latin typeface="Calibri"/>
                <a:ea typeface="Calibri" panose="020F0502020204030204" pitchFamily="34" charset="0"/>
                <a:cs typeface="Calibri"/>
              </a:rPr>
              <a:t> </a:t>
            </a:r>
          </a:p>
          <a:p>
            <a:pPr rtl="0"/>
            <a:endParaRPr lang="fi-FI" dirty="0">
              <a:ea typeface="Calibri" panose="020F0502020204030204" pitchFamily="34" charset="0"/>
            </a:endParaRPr>
          </a:p>
          <a:p>
            <a:pPr rtl="0"/>
            <a:r>
              <a:rPr lang="fi-FI" sz="1400" b="1" dirty="0">
                <a:latin typeface="Calibri"/>
                <a:ea typeface="Calibri" panose="020F0502020204030204" pitchFamily="34" charset="0"/>
                <a:cs typeface="Calibri"/>
              </a:rPr>
              <a:t>Kestävä</a:t>
            </a:r>
          </a:p>
          <a:p>
            <a:pPr rtl="0" fontAlgn="base"/>
            <a:r>
              <a:rPr lang="fi-FI" sz="1100" b="0" i="0" dirty="0">
                <a:solidFill>
                  <a:schemeClr val="tx1"/>
                </a:solidFill>
                <a:effectLst/>
                <a:latin typeface="Calibri"/>
                <a:cs typeface="Calibri"/>
              </a:rPr>
              <a:t>Ajoittain jätettä syntyy hedelmien ja vihannesten varastoinnissa. Hedelmä- ja vihannestuotteet voivat vaurioitua matkalla varastoon, ja osa niistä ei täytä vaadittuja vaatimuksia ulkonäön vuoksi. Tällaiset syötävät, mutta myymäkelvottomat hedelmä- ja vihannestuotteet tarjoavat erinomaisia ​​ainesosia juomiin ja keittoihin, esimerkiksi: Keskon keskusvaraston ylijäämätomaateista tehty Hyvis tomaatti- ja juustokeitto säästi neljässä kuukaudessa jo yli 7 000 kiloa ylijäämätomaatteja.</a:t>
            </a:r>
            <a:r>
              <a:rPr lang="fi-FI" dirty="0">
                <a:solidFill>
                  <a:schemeClr val="tx1"/>
                </a:solidFill>
                <a:latin typeface="Calibri"/>
                <a:cs typeface="Calibri"/>
              </a:rPr>
              <a:t> </a:t>
            </a:r>
            <a:endParaRPr lang="fi-FI" sz="1100" b="0" i="0" dirty="0">
              <a:solidFill>
                <a:schemeClr val="tx1"/>
              </a:solidFill>
              <a:effectLst/>
              <a:latin typeface="Calibri" panose="020F0502020204030204" pitchFamily="34" charset="0"/>
            </a:endParaRPr>
          </a:p>
          <a:p>
            <a:pPr rtl="0" fontAlgn="base"/>
            <a:endParaRPr lang="fi-FI" sz="1100" b="0" i="0" dirty="0">
              <a:solidFill>
                <a:schemeClr val="tx1"/>
              </a:solidFill>
              <a:effectLst/>
              <a:latin typeface="Calibri" panose="020F0502020204030204" pitchFamily="34" charset="0"/>
            </a:endParaRPr>
          </a:p>
          <a:p>
            <a:pPr rtl="0" fontAlgn="base"/>
            <a:endParaRPr lang="fi-FI" sz="1100" b="0" i="0" dirty="0">
              <a:solidFill>
                <a:schemeClr val="tx1"/>
              </a:solidFill>
              <a:effectLst/>
              <a:latin typeface="Calibri" panose="020F0502020204030204" pitchFamily="34" charset="0"/>
            </a:endParaRPr>
          </a:p>
          <a:p>
            <a:pPr rtl="0" fontAlgn="base"/>
            <a:r>
              <a:rPr lang="fi-FI" sz="1100" b="0" i="0" dirty="0">
                <a:solidFill>
                  <a:schemeClr val="tx1"/>
                </a:solidFill>
                <a:effectLst/>
                <a:latin typeface="Calibri"/>
                <a:cs typeface="Calibri"/>
              </a:rPr>
              <a:t>Alkoholiton Olvi Iisalmi cocktail maustetaan Helsingin Distilling Companyn appelsiinitisleellä, joka valmistetaan K-ryhmän keskusvaraston ylimääräisistä appelsiineista ja K-kauppojen appelsiinimehukoneiden appelsiininkuoresta.</a:t>
            </a:r>
            <a:r>
              <a:rPr lang="fi-FI" dirty="0">
                <a:solidFill>
                  <a:schemeClr val="tx1"/>
                </a:solidFill>
                <a:latin typeface="Calibri"/>
                <a:cs typeface="Calibri"/>
              </a:rPr>
              <a:t> </a:t>
            </a:r>
            <a:endParaRPr lang="fi-FI" sz="1100" b="0" i="0" dirty="0">
              <a:solidFill>
                <a:schemeClr val="tx1"/>
              </a:solidFill>
              <a:effectLst/>
              <a:latin typeface="Calibri" panose="020F0502020204030204" pitchFamily="34" charset="0"/>
            </a:endParaRPr>
          </a:p>
          <a:p>
            <a:pPr rtl="0" fontAlgn="base"/>
            <a:endParaRPr lang="fi-FI" sz="500" b="0" i="0" dirty="0">
              <a:solidFill>
                <a:schemeClr val="tx1"/>
              </a:solidFill>
              <a:effectLst/>
              <a:latin typeface="Calibri" panose="020F0502020204030204" pitchFamily="34" charset="0"/>
            </a:endParaRPr>
          </a:p>
          <a:p>
            <a:pPr rtl="0" fontAlgn="base"/>
            <a:r>
              <a:rPr lang="fi-FI" sz="1100" b="0" i="0" dirty="0">
                <a:solidFill>
                  <a:schemeClr val="tx1"/>
                </a:solidFill>
                <a:effectLst/>
                <a:latin typeface="Calibri"/>
                <a:cs typeface="Calibri"/>
              </a:rPr>
              <a:t>K-ryhmä etsii ja kehittää aktiivisesti kiertotalousmalleja kumppaneidensa kanssa löytääkseen yllättäviä ratkaisuja matkalla </a:t>
            </a:r>
            <a:r>
              <a:rPr lang="fi-FI" dirty="0">
                <a:solidFill>
                  <a:schemeClr val="tx1"/>
                </a:solidFill>
                <a:latin typeface="Calibri"/>
                <a:cs typeface="Calibri"/>
              </a:rPr>
              <a:t>kestävämpiin tuotteisiin</a:t>
            </a:r>
            <a:r>
              <a:rPr lang="fi-FI" sz="1100" b="0" i="0" dirty="0">
                <a:solidFill>
                  <a:schemeClr val="tx1"/>
                </a:solidFill>
                <a:effectLst/>
                <a:latin typeface="Calibri"/>
                <a:cs typeface="Calibri"/>
              </a:rPr>
              <a:t>.</a:t>
            </a:r>
          </a:p>
          <a:p>
            <a:pPr rtl="0" fontAlgn="base"/>
            <a:endParaRPr lang="fi-FI" dirty="0">
              <a:solidFill>
                <a:schemeClr val="tx1"/>
              </a:solidFill>
            </a:endParaRPr>
          </a:p>
          <a:p>
            <a:pPr rtl="0" fontAlgn="base"/>
            <a:endParaRPr lang="fi-FI" sz="1100" b="0" i="0" dirty="0">
              <a:solidFill>
                <a:schemeClr val="tx1"/>
              </a:solidFill>
              <a:effectLst/>
              <a:latin typeface="Calibri" panose="020F0502020204030204" pitchFamily="34" charset="0"/>
            </a:endParaRPr>
          </a:p>
          <a:p>
            <a:pPr rtl="0" fontAlgn="base"/>
            <a:endParaRPr lang="fi-FI" dirty="0">
              <a:solidFill>
                <a:schemeClr val="tx1"/>
              </a:solidFill>
            </a:endParaRPr>
          </a:p>
          <a:p>
            <a:pPr rtl="0" fontAlgn="base"/>
            <a:endParaRPr lang="fi-FI" sz="1100" b="0" i="0" dirty="0">
              <a:solidFill>
                <a:schemeClr val="tx1"/>
              </a:solidFill>
              <a:effectLst/>
              <a:latin typeface="Calibri" panose="020F0502020204030204" pitchFamily="34" charset="0"/>
            </a:endParaRPr>
          </a:p>
          <a:p>
            <a:pPr rtl="0" fontAlgn="base"/>
            <a:endParaRPr lang="fi-FI" dirty="0">
              <a:solidFill>
                <a:schemeClr val="tx1"/>
              </a:solidFill>
            </a:endParaRPr>
          </a:p>
          <a:p>
            <a:pPr rtl="0" fontAlgn="base"/>
            <a:endParaRPr lang="fi-FI" sz="1100" b="0" i="0" dirty="0">
              <a:solidFill>
                <a:schemeClr val="tx1"/>
              </a:solidFill>
              <a:effectLst/>
              <a:latin typeface="Calibri" panose="020F0502020204030204" pitchFamily="34" charset="0"/>
            </a:endParaRPr>
          </a:p>
          <a:p>
            <a:pPr rtl="0" fontAlgn="base"/>
            <a:endParaRPr lang="fi-FI" dirty="0">
              <a:solidFill>
                <a:schemeClr val="tx1"/>
              </a:solidFill>
            </a:endParaRPr>
          </a:p>
          <a:p>
            <a:pPr rtl="0" fontAlgn="base"/>
            <a:endParaRPr lang="fi-FI" sz="1100" b="0" i="0" dirty="0">
              <a:solidFill>
                <a:schemeClr val="tx1"/>
              </a:solidFill>
              <a:effectLst/>
              <a:latin typeface="Calibri" panose="020F0502020204030204" pitchFamily="34" charset="0"/>
            </a:endParaRPr>
          </a:p>
          <a:p>
            <a:pPr rtl="0" fontAlgn="base"/>
            <a:endParaRPr lang="fi-FI" dirty="0">
              <a:solidFill>
                <a:schemeClr val="tx1"/>
              </a:solidFill>
            </a:endParaRPr>
          </a:p>
          <a:p>
            <a:pPr rtl="0" fontAlgn="base"/>
            <a:endParaRPr lang="fi-FI" sz="1100" b="0" i="0" dirty="0">
              <a:solidFill>
                <a:schemeClr val="tx1"/>
              </a:solidFill>
              <a:effectLst/>
              <a:latin typeface="Calibri" panose="020F0502020204030204" pitchFamily="34" charset="0"/>
            </a:endParaRPr>
          </a:p>
          <a:p>
            <a:pPr rtl="0" fontAlgn="base"/>
            <a:endParaRPr lang="fi-FI" dirty="0">
              <a:solidFill>
                <a:schemeClr val="tx1"/>
              </a:solidFill>
            </a:endParaRPr>
          </a:p>
          <a:p>
            <a:pPr rtl="0" fontAlgn="base"/>
            <a:endParaRPr lang="fi-FI" sz="1100" b="0" i="0" dirty="0">
              <a:solidFill>
                <a:schemeClr val="tx1"/>
              </a:solidFill>
              <a:effectLst/>
              <a:latin typeface="Calibri" panose="020F0502020204030204" pitchFamily="34" charset="0"/>
            </a:endParaRPr>
          </a:p>
          <a:p>
            <a:pPr rtl="0" fontAlgn="base"/>
            <a:endParaRPr lang="fi-FI" dirty="0">
              <a:solidFill>
                <a:schemeClr val="tx1"/>
              </a:solidFill>
            </a:endParaRPr>
          </a:p>
          <a:p>
            <a:pPr rtl="0" fontAlgn="base"/>
            <a:endParaRPr lang="fi-FI" sz="1100" b="0" i="0" dirty="0">
              <a:solidFill>
                <a:schemeClr val="tx1"/>
              </a:solidFill>
              <a:effectLst/>
              <a:latin typeface="Calibri" panose="020F0502020204030204" pitchFamily="34" charset="0"/>
            </a:endParaRPr>
          </a:p>
          <a:p>
            <a:pPr rtl="0" fontAlgn="base"/>
            <a:endParaRPr lang="fi-FI" dirty="0">
              <a:solidFill>
                <a:schemeClr val="tx1"/>
              </a:solidFill>
            </a:endParaRPr>
          </a:p>
          <a:p>
            <a:pPr rtl="0" fontAlgn="base"/>
            <a:endParaRPr lang="fi-FI" sz="1100" b="0" i="0" dirty="0">
              <a:solidFill>
                <a:schemeClr val="tx1"/>
              </a:solidFill>
              <a:effectLst/>
              <a:latin typeface="Calibri" panose="020F0502020204030204" pitchFamily="34" charset="0"/>
            </a:endParaRPr>
          </a:p>
          <a:p>
            <a:pPr rtl="0" fontAlgn="base"/>
            <a:endParaRPr lang="fi-FI" dirty="0">
              <a:solidFill>
                <a:schemeClr val="tx1"/>
              </a:solidFill>
            </a:endParaRPr>
          </a:p>
          <a:p>
            <a:pPr rtl="0" fontAlgn="base"/>
            <a:r>
              <a:rPr lang="fi-FI" sz="1100" b="0" i="0" dirty="0">
                <a:solidFill>
                  <a:schemeClr val="tx1"/>
                </a:solidFill>
                <a:effectLst/>
                <a:latin typeface="Calibri"/>
                <a:cs typeface="Calibri"/>
              </a:rPr>
              <a:t>Tämän lisäksi K-ryhmän tavoitteena on olla hiilineutraali vuonna 2025. He vähentävät päästöjä määrätietoisesti, jotta heidän oma toiminta ja kuljetukset ovat päästöttömiä vuoteen 2030 mennessä. Vuosina 2025-2030 he kompensoivat jäljellä olevat päästönsä. Tavoitteena on, että kompensaatioita ei lopulta tarvita ja oma toiminta on päästötöntä vuoteen 2030 mennessä.</a:t>
            </a:r>
          </a:p>
          <a:p>
            <a:pPr rtl="0" fontAlgn="base"/>
            <a:endParaRPr lang="fi-FI" dirty="0">
              <a:solidFill>
                <a:schemeClr val="tx1"/>
              </a:solidFill>
            </a:endParaRPr>
          </a:p>
          <a:p>
            <a:pPr rtl="0" fontAlgn="base"/>
            <a:r>
              <a:rPr lang="fi-FI" dirty="0">
                <a:solidFill>
                  <a:schemeClr val="tx1"/>
                </a:solidFill>
                <a:latin typeface="Calibri"/>
                <a:cs typeface="Calibri"/>
                <a:hlinkClick r:id="rId3">
                  <a:extLst>
                    <a:ext uri="{A12FA001-AC4F-418D-AE19-62706E023703}">
                      <ahyp:hlinkClr xmlns:ahyp="http://schemas.microsoft.com/office/drawing/2018/hyperlinkcolor" val="tx"/>
                    </a:ext>
                  </a:extLst>
                </a:hlinkClick>
              </a:rPr>
              <a:t>Keskon_vuosikertomus_2021_vastuullisuus.pdf</a:t>
            </a:r>
            <a:r>
              <a:rPr lang="fi-FI" dirty="0">
                <a:solidFill>
                  <a:schemeClr val="tx1"/>
                </a:solidFill>
                <a:latin typeface="Calibri"/>
                <a:cs typeface="Calibri"/>
              </a:rPr>
              <a:t> </a:t>
            </a:r>
            <a:endParaRPr lang="fi-FI" b="0" i="0" dirty="0">
              <a:solidFill>
                <a:schemeClr val="tx1"/>
              </a:solidFill>
              <a:effectLst/>
              <a:latin typeface="Calibri" panose="020F0502020204030204" pitchFamily="34" charset="0"/>
            </a:endParaRPr>
          </a:p>
          <a:p>
            <a:pPr rtl="0" fontAlgn="base">
              <a:buFont typeface="Arial" panose="020B0604020202020204" pitchFamily="34" charset="0"/>
              <a:buChar char="•"/>
            </a:pPr>
            <a:endParaRPr lang="fi-FI" sz="1100" b="0" i="0" dirty="0">
              <a:solidFill>
                <a:schemeClr val="tx1"/>
              </a:solidFill>
              <a:effectLst/>
              <a:latin typeface="Calibri" panose="020F0502020204030204" pitchFamily="34" charset="0"/>
            </a:endParaRPr>
          </a:p>
          <a:p>
            <a:pPr rtl="0"/>
            <a:endParaRPr lang="en-US" b="1" dirty="0">
              <a:ea typeface="Calibri" panose="020F0502020204030204" pitchFamily="34" charset="0"/>
            </a:endParaRP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12290" name="Picture 2" descr="Kuva, joka sisältää kohteen teksti  Kuvaus luotu automaattisesti">
            <a:extLst>
              <a:ext uri="{FF2B5EF4-FFF2-40B4-BE49-F238E27FC236}">
                <a16:creationId xmlns:a16="http://schemas.microsoft.com/office/drawing/2014/main" id="{E0F23D1B-758B-9864-1D5E-F7B65D1095C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811589" y="5061942"/>
            <a:ext cx="1057275"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descr="Kuva, joka sisältää kohteen teksti, vihannes  Kuvaus luotu automaattisesti">
            <a:extLst>
              <a:ext uri="{FF2B5EF4-FFF2-40B4-BE49-F238E27FC236}">
                <a16:creationId xmlns:a16="http://schemas.microsoft.com/office/drawing/2014/main" id="{ABFA70E5-C49E-8240-22EF-325B21A89D64}"/>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079136" y="5433444"/>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a:hlinkClick r:id="rId7"/>
            <a:extLst>
              <a:ext uri="{FF2B5EF4-FFF2-40B4-BE49-F238E27FC236}">
                <a16:creationId xmlns:a16="http://schemas.microsoft.com/office/drawing/2014/main" id="{3119DC75-7FF8-1FE9-A1F8-0DFD6493A568}"/>
              </a:ext>
            </a:extLst>
          </p:cNvPr>
          <p:cNvPicPr>
            <a:picLocks noChangeAspect="1"/>
          </p:cNvPicPr>
          <p:nvPr/>
        </p:nvPicPr>
        <p:blipFill>
          <a:blip r:embed="rId8"/>
          <a:stretch>
            <a:fillRect/>
          </a:stretch>
        </p:blipFill>
        <p:spPr>
          <a:xfrm>
            <a:off x="132872" y="670078"/>
            <a:ext cx="1291543" cy="1325529"/>
          </a:xfrm>
          <a:prstGeom prst="rect">
            <a:avLst/>
          </a:prstGeom>
        </p:spPr>
      </p:pic>
      <p:sp>
        <p:nvSpPr>
          <p:cNvPr id="2" name="Text Placeholder 2">
            <a:extLst>
              <a:ext uri="{FF2B5EF4-FFF2-40B4-BE49-F238E27FC236}">
                <a16:creationId xmlns:a16="http://schemas.microsoft.com/office/drawing/2014/main" id="{1D6E226F-FF67-885B-5590-995DB2C99C80}"/>
              </a:ext>
            </a:extLst>
          </p:cNvPr>
          <p:cNvSpPr txBox="1">
            <a:spLocks/>
          </p:cNvSpPr>
          <p:nvPr/>
        </p:nvSpPr>
        <p:spPr>
          <a:xfrm>
            <a:off x="361472" y="2326771"/>
            <a:ext cx="3220511" cy="651637"/>
          </a:xfrm>
          <a:prstGeom prst="rect">
            <a:avLst/>
          </a:prstGeom>
          <a:solidFill>
            <a:srgbClr val="F1A0C2"/>
          </a:solidFill>
        </p:spPr>
        <p:txBody>
          <a:bodyPr vert="horz" lIns="91440" tIns="45720" rIns="91440" bIns="45720" rtlCol="0" anchor="ctr">
            <a:noAutofit/>
          </a:bodyPr>
          <a:lstStyle>
            <a:lvl1pPr marL="0" indent="0" algn="l" defTabSz="755934" rtl="0" eaLnBrk="1" latinLnBrk="0" hangingPunct="1">
              <a:lnSpc>
                <a:spcPct val="90000"/>
              </a:lnSpc>
              <a:spcBef>
                <a:spcPts val="82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sz="1500" b="1" i="0" dirty="0" err="1">
                <a:solidFill>
                  <a:schemeClr val="bg1"/>
                </a:solidFill>
              </a:rPr>
              <a:t>Esimerkki</a:t>
            </a:r>
            <a:r>
              <a:rPr lang="en-US" sz="1500" b="1" i="0" dirty="0">
                <a:solidFill>
                  <a:schemeClr val="bg1"/>
                </a:solidFill>
              </a:rPr>
              <a:t>: </a:t>
            </a:r>
            <a:r>
              <a:rPr lang="en-US" sz="1500" i="0" dirty="0">
                <a:solidFill>
                  <a:schemeClr val="bg1"/>
                </a:solidFill>
              </a:rPr>
              <a:t>Raaka-</a:t>
            </a:r>
            <a:r>
              <a:rPr lang="en-US" sz="1500" i="0" dirty="0" err="1">
                <a:solidFill>
                  <a:schemeClr val="bg1"/>
                </a:solidFill>
              </a:rPr>
              <a:t>aineiden</a:t>
            </a:r>
            <a:r>
              <a:rPr lang="en-US" sz="1500" i="0" dirty="0">
                <a:solidFill>
                  <a:schemeClr val="bg1"/>
                </a:solidFill>
              </a:rPr>
              <a:t> </a:t>
            </a:r>
            <a:r>
              <a:rPr lang="en-US" sz="1500" i="0" dirty="0" err="1">
                <a:solidFill>
                  <a:schemeClr val="bg1"/>
                </a:solidFill>
              </a:rPr>
              <a:t>hävikin</a:t>
            </a:r>
            <a:r>
              <a:rPr lang="en-US" sz="1500" i="0" dirty="0">
                <a:solidFill>
                  <a:schemeClr val="bg1"/>
                </a:solidFill>
              </a:rPr>
              <a:t> </a:t>
            </a:r>
            <a:r>
              <a:rPr lang="en-US" sz="1500" i="0" dirty="0" err="1">
                <a:solidFill>
                  <a:schemeClr val="bg1"/>
                </a:solidFill>
              </a:rPr>
              <a:t>vähentäminen</a:t>
            </a:r>
            <a:endParaRPr lang="en-US" sz="1500" i="0" dirty="0">
              <a:solidFill>
                <a:schemeClr val="bg1"/>
              </a:solidFill>
            </a:endParaRPr>
          </a:p>
        </p:txBody>
      </p:sp>
      <p:grpSp>
        <p:nvGrpSpPr>
          <p:cNvPr id="3" name="Graphic 4">
            <a:extLst>
              <a:ext uri="{FF2B5EF4-FFF2-40B4-BE49-F238E27FC236}">
                <a16:creationId xmlns:a16="http://schemas.microsoft.com/office/drawing/2014/main" id="{D0F20404-9E8C-883C-61C2-6969CD68166A}"/>
              </a:ext>
            </a:extLst>
          </p:cNvPr>
          <p:cNvGrpSpPr/>
          <p:nvPr/>
        </p:nvGrpSpPr>
        <p:grpSpPr>
          <a:xfrm rot="19582332">
            <a:off x="6522435" y="9227275"/>
            <a:ext cx="403667" cy="780438"/>
            <a:chOff x="9129274" y="2719113"/>
            <a:chExt cx="717139" cy="1386497"/>
          </a:xfrm>
          <a:solidFill>
            <a:srgbClr val="000000"/>
          </a:solidFill>
        </p:grpSpPr>
        <p:grpSp>
          <p:nvGrpSpPr>
            <p:cNvPr id="5" name="Graphic 4">
              <a:extLst>
                <a:ext uri="{FF2B5EF4-FFF2-40B4-BE49-F238E27FC236}">
                  <a16:creationId xmlns:a16="http://schemas.microsoft.com/office/drawing/2014/main" id="{470C1C02-1F60-D1BB-FE10-F19F6011A77C}"/>
                </a:ext>
              </a:extLst>
            </p:cNvPr>
            <p:cNvGrpSpPr/>
            <p:nvPr/>
          </p:nvGrpSpPr>
          <p:grpSpPr>
            <a:xfrm>
              <a:off x="9159507" y="2719113"/>
              <a:ext cx="446280" cy="440141"/>
              <a:chOff x="9159507" y="2719113"/>
              <a:chExt cx="446280" cy="440141"/>
            </a:xfrm>
            <a:grpFill/>
          </p:grpSpPr>
          <p:sp>
            <p:nvSpPr>
              <p:cNvPr id="19" name="Freeform 57">
                <a:extLst>
                  <a:ext uri="{FF2B5EF4-FFF2-40B4-BE49-F238E27FC236}">
                    <a16:creationId xmlns:a16="http://schemas.microsoft.com/office/drawing/2014/main" id="{D1DE4FBA-69DA-8AF9-C339-464A5CCC4CD0}"/>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0" name="Freeform 58">
                <a:extLst>
                  <a:ext uri="{FF2B5EF4-FFF2-40B4-BE49-F238E27FC236}">
                    <a16:creationId xmlns:a16="http://schemas.microsoft.com/office/drawing/2014/main" id="{24BFAC1F-C676-B917-111C-06F6618EB7A2}"/>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8" name="Graphic 4">
              <a:extLst>
                <a:ext uri="{FF2B5EF4-FFF2-40B4-BE49-F238E27FC236}">
                  <a16:creationId xmlns:a16="http://schemas.microsoft.com/office/drawing/2014/main" id="{90A7E676-D17A-A226-2ADE-7EE359C98632}"/>
                </a:ext>
              </a:extLst>
            </p:cNvPr>
            <p:cNvGrpSpPr/>
            <p:nvPr/>
          </p:nvGrpSpPr>
          <p:grpSpPr>
            <a:xfrm>
              <a:off x="9129274" y="2893887"/>
              <a:ext cx="717139" cy="1211724"/>
              <a:chOff x="9129274" y="2893887"/>
              <a:chExt cx="717139" cy="1211724"/>
            </a:xfrm>
            <a:grpFill/>
          </p:grpSpPr>
          <p:sp>
            <p:nvSpPr>
              <p:cNvPr id="9" name="Freeform 50">
                <a:extLst>
                  <a:ext uri="{FF2B5EF4-FFF2-40B4-BE49-F238E27FC236}">
                    <a16:creationId xmlns:a16="http://schemas.microsoft.com/office/drawing/2014/main" id="{8D043912-ED93-2A64-741B-AC8DB6275C4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1" name="Freeform 51">
                <a:extLst>
                  <a:ext uri="{FF2B5EF4-FFF2-40B4-BE49-F238E27FC236}">
                    <a16:creationId xmlns:a16="http://schemas.microsoft.com/office/drawing/2014/main" id="{7A34F456-380C-24B0-5492-4EEE16989BE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2" name="Freeform 52">
                <a:extLst>
                  <a:ext uri="{FF2B5EF4-FFF2-40B4-BE49-F238E27FC236}">
                    <a16:creationId xmlns:a16="http://schemas.microsoft.com/office/drawing/2014/main" id="{E729A3EC-C426-1382-D9FF-DD8AF287B218}"/>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3" name="Freeform 53">
                <a:extLst>
                  <a:ext uri="{FF2B5EF4-FFF2-40B4-BE49-F238E27FC236}">
                    <a16:creationId xmlns:a16="http://schemas.microsoft.com/office/drawing/2014/main" id="{C20A03A4-E2CE-51C1-BB65-C69A9EC52BDB}"/>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5" name="Freeform 54">
                <a:extLst>
                  <a:ext uri="{FF2B5EF4-FFF2-40B4-BE49-F238E27FC236}">
                    <a16:creationId xmlns:a16="http://schemas.microsoft.com/office/drawing/2014/main" id="{88D0A805-B00F-4964-9D13-0ABBD3F5DBD6}"/>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6" name="Freeform 55">
                <a:extLst>
                  <a:ext uri="{FF2B5EF4-FFF2-40B4-BE49-F238E27FC236}">
                    <a16:creationId xmlns:a16="http://schemas.microsoft.com/office/drawing/2014/main" id="{855840CE-830B-B798-5520-A87A818AF37D}"/>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7" name="Freeform 56">
                <a:extLst>
                  <a:ext uri="{FF2B5EF4-FFF2-40B4-BE49-F238E27FC236}">
                    <a16:creationId xmlns:a16="http://schemas.microsoft.com/office/drawing/2014/main" id="{6B259468-A823-899D-6434-0826F4C48711}"/>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88074227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B90B349-FE68-39B2-DCCF-DC60A7F4CC9E}"/>
              </a:ext>
            </a:extLst>
          </p:cNvPr>
          <p:cNvSpPr>
            <a:spLocks noGrp="1"/>
          </p:cNvSpPr>
          <p:nvPr>
            <p:ph type="sldNum" sz="quarter" idx="4"/>
          </p:nvPr>
        </p:nvSpPr>
        <p:spPr>
          <a:xfrm>
            <a:off x="6773514" y="10135734"/>
            <a:ext cx="1047264" cy="465822"/>
          </a:xfrm>
        </p:spPr>
        <p:txBody>
          <a:bodyPr/>
          <a:lstStyle/>
          <a:p>
            <a:pPr algn="l" rtl="0"/>
            <a:fld id="{CB2079F2-58AF-ED44-82D7-E04B2F6FD686}" type="slidenum">
              <a:rPr lang="en-US" smtClean="0"/>
              <a:pPr algn="l" rtl="0"/>
              <a:t>21</a:t>
            </a:fld>
            <a:endParaRPr lang="en-US" dirty="0"/>
          </a:p>
        </p:txBody>
      </p:sp>
      <p:sp>
        <p:nvSpPr>
          <p:cNvPr id="3" name="Text Placeholder 2">
            <a:extLst>
              <a:ext uri="{FF2B5EF4-FFF2-40B4-BE49-F238E27FC236}">
                <a16:creationId xmlns:a16="http://schemas.microsoft.com/office/drawing/2014/main" id="{CFACD985-B21E-A9AC-4BCF-FBC31A10C34A}"/>
              </a:ext>
            </a:extLst>
          </p:cNvPr>
          <p:cNvSpPr>
            <a:spLocks noGrp="1"/>
          </p:cNvSpPr>
          <p:nvPr>
            <p:ph type="body" sz="quarter" idx="32"/>
          </p:nvPr>
        </p:nvSpPr>
        <p:spPr>
          <a:xfrm>
            <a:off x="371532" y="3274857"/>
            <a:ext cx="6749121" cy="5715771"/>
          </a:xfrm>
        </p:spPr>
        <p:txBody>
          <a:bodyPr/>
          <a:lstStyle/>
          <a:p>
            <a:pPr rtl="0"/>
            <a:r>
              <a:rPr lang="en-IE" sz="1400" b="1" dirty="0" err="1">
                <a:ea typeface="Calibri" panose="020F0502020204030204" pitchFamily="34" charset="0"/>
              </a:rPr>
              <a:t>Terveellinen</a:t>
            </a:r>
            <a:endParaRPr lang="en-IE" sz="1400" b="1" dirty="0">
              <a:ea typeface="Calibri" panose="020F0502020204030204" pitchFamily="34" charset="0"/>
            </a:endParaRPr>
          </a:p>
          <a:p>
            <a:pPr rtl="0"/>
            <a:r>
              <a:rPr lang="fi-FI" dirty="0">
                <a:ea typeface="Calibri" panose="020F0502020204030204" pitchFamily="34" charset="0"/>
              </a:rPr>
              <a:t>K-ryhmä aikoo lisätä Suomen Sydänliiton myöntämän Sydänsymbolin noin 200 olemassa olevaan Pirkka ja Pirkka Parhaat tuotteisiin. Sydänsymboli myönnetään tuotteille, jotka ovat terveellisempi valinta tietyssä tuoteryhmässä. Toimenpide liittyy K-ryhmän tavoitteeseen tehdä asiakkaiden terveellisten ruokavalintojen tekemisestä mahdollisimman helppoa.</a:t>
            </a: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sz="1600" b="1" dirty="0">
              <a:ea typeface="Calibri" panose="020F0502020204030204" pitchFamily="34" charset="0"/>
            </a:endParaRPr>
          </a:p>
          <a:p>
            <a:pPr rtl="0"/>
            <a:endParaRPr lang="fi-FI" sz="1600" b="1" dirty="0">
              <a:ea typeface="Calibri" panose="020F0502020204030204" pitchFamily="34" charset="0"/>
            </a:endParaRPr>
          </a:p>
          <a:p>
            <a:pPr rtl="0"/>
            <a:r>
              <a:rPr lang="fi-FI" sz="1600" b="1" dirty="0">
                <a:ea typeface="Calibri" panose="020F0502020204030204" pitchFamily="34" charset="0"/>
              </a:rPr>
              <a:t>Eettinen</a:t>
            </a:r>
          </a:p>
          <a:p>
            <a:pPr rtl="0"/>
            <a:r>
              <a:rPr lang="fi-FI" dirty="0">
                <a:ea typeface="Calibri" panose="020F0502020204030204" pitchFamily="34" charset="0"/>
              </a:rPr>
              <a:t>K-ryhmän eetosta ja yhteiskuntavastuuta osoittavia toimia on paljon. Esimerkiksi; K-ryhmän tuotteet ovat verifioituja, turvallisia ja vastuullisesti valmistettuja. Ne tarjoavat laajan valikoiman omien merkkien tuotteita vastuullisilla merkinnöillä. He seuraavat ja kehittävät vastuullisuutta toimitusketjuissa toimittajien tehdasauditoinneilla ja vastuullisuuskoulutuksella. He ohjaavat kestävän kehityksen politiikoillaan kriittisiksi luokiteltuja raaka-aineita, kuten palmuöljyä ja soijaa, sisältävien tuotteiden hankintaa.</a:t>
            </a: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a:r>
              <a:rPr lang="fi-FI" dirty="0">
                <a:ea typeface="Calibri" panose="020F0502020204030204" pitchFamily="34" charset="0"/>
              </a:rPr>
              <a:t>He uskovat läpinäkyvyyteen kuluttajien kanssa ja pyrkivät aktiivisesti parantamaan asiakkaiden pääsyä tuotteiden alkuperätietoihin esimerkiksi QR-koodien kautta.</a:t>
            </a:r>
          </a:p>
          <a:p>
            <a:pPr rtl="0"/>
            <a:r>
              <a:rPr lang="fi-FI" dirty="0">
                <a:ea typeface="Calibri" panose="020F0502020204030204" pitchFamily="34" charset="0"/>
              </a:rPr>
              <a:t>Metsien häviämisen ja luonnon monimuotoisuuden vähenemisen estämiseksi Kesko on päivittänyt hankintapolitiikkaansa. Uuden ´Metsähakkuu kielletty´ -politiikkansa mukaan Kesko hyväksyy omiin merkkivalikoimiinsa vain 100 % kestävästi tuotettua puuta, paperia, palmuöljyä, soijaa, kaakaota, kahvia ja teetä.</a:t>
            </a:r>
          </a:p>
          <a:p>
            <a:pPr rtl="0"/>
            <a:endParaRPr lang="fi-FI" b="0" i="0" dirty="0">
              <a:solidFill>
                <a:schemeClr val="tx1"/>
              </a:solidFill>
              <a:effectLst/>
              <a:ea typeface="Calibri" panose="020F0502020204030204" pitchFamily="34" charset="0"/>
            </a:endParaRPr>
          </a:p>
          <a:p>
            <a:pPr rtl="0"/>
            <a:r>
              <a:rPr lang="fi-FI" b="0" i="0" dirty="0">
                <a:solidFill>
                  <a:schemeClr val="tx1"/>
                </a:solidFill>
                <a:effectLst/>
                <a:ea typeface="Calibri" panose="020F0502020204030204" pitchFamily="34" charset="0"/>
              </a:rPr>
              <a:t>K-ryhmän päivittäistavarakaupat tarjoavat Suomen suurimmat valikoimat lähiruokaa, joka koostuu jopa 50 000–60 000 tuotteesta. Valikoimia kehitetään jatkuvasti sekä myymälöissä että Keskossa.</a:t>
            </a:r>
            <a:endParaRPr lang="fi-FI" dirty="0">
              <a:solidFill>
                <a:schemeClr val="tx1"/>
              </a:solidFill>
              <a:ea typeface="Calibri" panose="020F0502020204030204" pitchFamily="34" charset="0"/>
            </a:endParaRPr>
          </a:p>
        </p:txBody>
      </p:sp>
      <p:sp>
        <p:nvSpPr>
          <p:cNvPr id="5" name="Freeform 332">
            <a:hlinkClick r:id="rId2"/>
            <a:extLst>
              <a:ext uri="{FF2B5EF4-FFF2-40B4-BE49-F238E27FC236}">
                <a16:creationId xmlns:a16="http://schemas.microsoft.com/office/drawing/2014/main" id="{ACAE73DC-6D70-66C3-44E3-70AE1C63AFB1}"/>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6" name="Freeform 6">
            <a:hlinkClick r:id="rId3"/>
            <a:extLst>
              <a:ext uri="{FF2B5EF4-FFF2-40B4-BE49-F238E27FC236}">
                <a16:creationId xmlns:a16="http://schemas.microsoft.com/office/drawing/2014/main" id="{496A7E2B-00BE-5120-12B1-E69D4EE93FA3}"/>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7" name="Group 6">
            <a:extLst>
              <a:ext uri="{FF2B5EF4-FFF2-40B4-BE49-F238E27FC236}">
                <a16:creationId xmlns:a16="http://schemas.microsoft.com/office/drawing/2014/main" id="{75C6B09E-CDB1-79F3-7319-1956977FCCC8}"/>
              </a:ext>
            </a:extLst>
          </p:cNvPr>
          <p:cNvGrpSpPr>
            <a:grpSpLocks noChangeAspect="1"/>
          </p:cNvGrpSpPr>
          <p:nvPr/>
        </p:nvGrpSpPr>
        <p:grpSpPr>
          <a:xfrm>
            <a:off x="1423003" y="9655046"/>
            <a:ext cx="192166" cy="225184"/>
            <a:chOff x="8589661" y="3431570"/>
            <a:chExt cx="510568" cy="569231"/>
          </a:xfrm>
          <a:solidFill>
            <a:schemeClr val="tx1"/>
          </a:solidFill>
        </p:grpSpPr>
        <p:sp>
          <p:nvSpPr>
            <p:cNvPr id="8" name="Freeform: Shape 27">
              <a:extLst>
                <a:ext uri="{FF2B5EF4-FFF2-40B4-BE49-F238E27FC236}">
                  <a16:creationId xmlns:a16="http://schemas.microsoft.com/office/drawing/2014/main" id="{FE240C78-77F6-FF55-90A8-96EFA685B32A}"/>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9" name="Freeform: Shape 30">
              <a:hlinkClick r:id="rId4"/>
              <a:extLst>
                <a:ext uri="{FF2B5EF4-FFF2-40B4-BE49-F238E27FC236}">
                  <a16:creationId xmlns:a16="http://schemas.microsoft.com/office/drawing/2014/main" id="{8EB87A96-9025-4757-908D-BB1BADFCCE01}"/>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0" name="Freeform: Shape 72">
              <a:extLst>
                <a:ext uri="{FF2B5EF4-FFF2-40B4-BE49-F238E27FC236}">
                  <a16:creationId xmlns:a16="http://schemas.microsoft.com/office/drawing/2014/main" id="{286E84B3-26F7-7ACF-9A84-804EF940294E}"/>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1" name="Graphic 10" descr="World outline">
            <a:hlinkClick r:id="rId5"/>
            <a:extLst>
              <a:ext uri="{FF2B5EF4-FFF2-40B4-BE49-F238E27FC236}">
                <a16:creationId xmlns:a16="http://schemas.microsoft.com/office/drawing/2014/main" id="{7C6C42ED-497C-F35E-076D-A9BD2041FD28}"/>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13" name="Picture 12">
            <a:hlinkClick r:id="rId5"/>
            <a:extLst>
              <a:ext uri="{FF2B5EF4-FFF2-40B4-BE49-F238E27FC236}">
                <a16:creationId xmlns:a16="http://schemas.microsoft.com/office/drawing/2014/main" id="{48B3C045-C69D-8EDE-6DEB-E632FE2F643D}"/>
              </a:ext>
            </a:extLst>
          </p:cNvPr>
          <p:cNvPicPr>
            <a:picLocks noChangeAspect="1"/>
          </p:cNvPicPr>
          <p:nvPr/>
        </p:nvPicPr>
        <p:blipFill>
          <a:blip r:embed="rId8"/>
          <a:stretch>
            <a:fillRect/>
          </a:stretch>
        </p:blipFill>
        <p:spPr>
          <a:xfrm>
            <a:off x="186009" y="500237"/>
            <a:ext cx="1446533" cy="1484597"/>
          </a:xfrm>
          <a:prstGeom prst="rect">
            <a:avLst/>
          </a:prstGeom>
        </p:spPr>
      </p:pic>
      <p:pic>
        <p:nvPicPr>
          <p:cNvPr id="15" name="Picture 14">
            <a:extLst>
              <a:ext uri="{FF2B5EF4-FFF2-40B4-BE49-F238E27FC236}">
                <a16:creationId xmlns:a16="http://schemas.microsoft.com/office/drawing/2014/main" id="{EB46B5B8-31C1-0EDB-8960-83E60E336323}"/>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819703" y="6296997"/>
            <a:ext cx="3306763" cy="2060681"/>
          </a:xfrm>
          <a:prstGeom prst="rect">
            <a:avLst/>
          </a:prstGeom>
        </p:spPr>
      </p:pic>
      <p:pic>
        <p:nvPicPr>
          <p:cNvPr id="17" name="Picture Placeholder 7" descr="A person and person smiling  Description automatically generated with low confidence">
            <a:extLst>
              <a:ext uri="{FF2B5EF4-FFF2-40B4-BE49-F238E27FC236}">
                <a16:creationId xmlns:a16="http://schemas.microsoft.com/office/drawing/2014/main" id="{47C6AFD3-38BB-C281-0A32-AE6E1BEFF79D}"/>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18" name="Picture 17">
            <a:extLst>
              <a:ext uri="{FF2B5EF4-FFF2-40B4-BE49-F238E27FC236}">
                <a16:creationId xmlns:a16="http://schemas.microsoft.com/office/drawing/2014/main" id="{73B2486F-F3B5-7BB8-FE7A-9A4DBF8A0D65}"/>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39021" y="4843355"/>
            <a:ext cx="3091021" cy="2060681"/>
          </a:xfrm>
          <a:prstGeom prst="rect">
            <a:avLst/>
          </a:prstGeom>
        </p:spPr>
      </p:pic>
      <p:sp>
        <p:nvSpPr>
          <p:cNvPr id="19" name="Oval 18">
            <a:extLst>
              <a:ext uri="{FF2B5EF4-FFF2-40B4-BE49-F238E27FC236}">
                <a16:creationId xmlns:a16="http://schemas.microsoft.com/office/drawing/2014/main" id="{0042A226-2254-29C3-C31F-C7633B1A35EC}"/>
              </a:ext>
            </a:extLst>
          </p:cNvPr>
          <p:cNvSpPr/>
          <p:nvPr/>
        </p:nvSpPr>
        <p:spPr>
          <a:xfrm>
            <a:off x="6617037" y="323168"/>
            <a:ext cx="553791" cy="553791"/>
          </a:xfrm>
          <a:prstGeom prst="ellipse">
            <a:avLst/>
          </a:prstGeom>
          <a:blipFill>
            <a:blip r:embed="rId1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grpSp>
        <p:nvGrpSpPr>
          <p:cNvPr id="4" name="Graphic 4">
            <a:extLst>
              <a:ext uri="{FF2B5EF4-FFF2-40B4-BE49-F238E27FC236}">
                <a16:creationId xmlns:a16="http://schemas.microsoft.com/office/drawing/2014/main" id="{E8E0489B-8BE9-874E-2FAD-E40FAE9A55BE}"/>
              </a:ext>
            </a:extLst>
          </p:cNvPr>
          <p:cNvGrpSpPr/>
          <p:nvPr/>
        </p:nvGrpSpPr>
        <p:grpSpPr>
          <a:xfrm rot="19582332">
            <a:off x="2606437" y="9627696"/>
            <a:ext cx="403667" cy="780438"/>
            <a:chOff x="9129274" y="2719113"/>
            <a:chExt cx="717139" cy="1386497"/>
          </a:xfrm>
          <a:solidFill>
            <a:srgbClr val="000000"/>
          </a:solidFill>
        </p:grpSpPr>
        <p:grpSp>
          <p:nvGrpSpPr>
            <p:cNvPr id="14" name="Graphic 4">
              <a:extLst>
                <a:ext uri="{FF2B5EF4-FFF2-40B4-BE49-F238E27FC236}">
                  <a16:creationId xmlns:a16="http://schemas.microsoft.com/office/drawing/2014/main" id="{D230369E-CCCF-17F0-0506-A68452F319E1}"/>
                </a:ext>
              </a:extLst>
            </p:cNvPr>
            <p:cNvGrpSpPr/>
            <p:nvPr/>
          </p:nvGrpSpPr>
          <p:grpSpPr>
            <a:xfrm>
              <a:off x="9159507" y="2719113"/>
              <a:ext cx="446280" cy="440141"/>
              <a:chOff x="9159507" y="2719113"/>
              <a:chExt cx="446280" cy="440141"/>
            </a:xfrm>
            <a:grpFill/>
          </p:grpSpPr>
          <p:sp>
            <p:nvSpPr>
              <p:cNvPr id="27" name="Freeform 57">
                <a:extLst>
                  <a:ext uri="{FF2B5EF4-FFF2-40B4-BE49-F238E27FC236}">
                    <a16:creationId xmlns:a16="http://schemas.microsoft.com/office/drawing/2014/main" id="{D4DB436F-FCAF-D85C-B752-D27C77525FE0}"/>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8" name="Freeform 58">
                <a:extLst>
                  <a:ext uri="{FF2B5EF4-FFF2-40B4-BE49-F238E27FC236}">
                    <a16:creationId xmlns:a16="http://schemas.microsoft.com/office/drawing/2014/main" id="{CA4C1A0D-515A-7B6E-CB37-190F646346A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6" name="Graphic 4">
              <a:extLst>
                <a:ext uri="{FF2B5EF4-FFF2-40B4-BE49-F238E27FC236}">
                  <a16:creationId xmlns:a16="http://schemas.microsoft.com/office/drawing/2014/main" id="{ED3B9003-A0A9-7BC9-AE59-514DC5166A07}"/>
                </a:ext>
              </a:extLst>
            </p:cNvPr>
            <p:cNvGrpSpPr/>
            <p:nvPr/>
          </p:nvGrpSpPr>
          <p:grpSpPr>
            <a:xfrm>
              <a:off x="9129274" y="2893887"/>
              <a:ext cx="717139" cy="1211724"/>
              <a:chOff x="9129274" y="2893887"/>
              <a:chExt cx="717139" cy="1211724"/>
            </a:xfrm>
            <a:grpFill/>
          </p:grpSpPr>
          <p:sp>
            <p:nvSpPr>
              <p:cNvPr id="20" name="Freeform 50">
                <a:extLst>
                  <a:ext uri="{FF2B5EF4-FFF2-40B4-BE49-F238E27FC236}">
                    <a16:creationId xmlns:a16="http://schemas.microsoft.com/office/drawing/2014/main" id="{08BA37AB-7E7B-3561-ABD1-80034FCAA460}"/>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1" name="Freeform 51">
                <a:extLst>
                  <a:ext uri="{FF2B5EF4-FFF2-40B4-BE49-F238E27FC236}">
                    <a16:creationId xmlns:a16="http://schemas.microsoft.com/office/drawing/2014/main" id="{42DD5409-407C-8217-572F-DCC48DE97F4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2" name="Freeform 52">
                <a:extLst>
                  <a:ext uri="{FF2B5EF4-FFF2-40B4-BE49-F238E27FC236}">
                    <a16:creationId xmlns:a16="http://schemas.microsoft.com/office/drawing/2014/main" id="{F090238C-8D36-37E3-16EA-F298DA6F59D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3" name="Freeform 53">
                <a:extLst>
                  <a:ext uri="{FF2B5EF4-FFF2-40B4-BE49-F238E27FC236}">
                    <a16:creationId xmlns:a16="http://schemas.microsoft.com/office/drawing/2014/main" id="{97FF6D90-A34F-3DCE-28C1-81B1DD510B4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4" name="Freeform 54">
                <a:extLst>
                  <a:ext uri="{FF2B5EF4-FFF2-40B4-BE49-F238E27FC236}">
                    <a16:creationId xmlns:a16="http://schemas.microsoft.com/office/drawing/2014/main" id="{4CFEAA5E-8B20-0B7A-1FBB-1C5F015E29E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5" name="Freeform 55">
                <a:extLst>
                  <a:ext uri="{FF2B5EF4-FFF2-40B4-BE49-F238E27FC236}">
                    <a16:creationId xmlns:a16="http://schemas.microsoft.com/office/drawing/2014/main" id="{940AC1BA-3B84-9A1B-00FB-859367C1BDC7}"/>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6" name="Freeform 56">
                <a:extLst>
                  <a:ext uri="{FF2B5EF4-FFF2-40B4-BE49-F238E27FC236}">
                    <a16:creationId xmlns:a16="http://schemas.microsoft.com/office/drawing/2014/main" id="{EF075535-4AAD-AAC4-782C-44FE356488EA}"/>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9" name="Text Placeholder 2">
            <a:extLst>
              <a:ext uri="{FF2B5EF4-FFF2-40B4-BE49-F238E27FC236}">
                <a16:creationId xmlns:a16="http://schemas.microsoft.com/office/drawing/2014/main" id="{19DFBE12-0189-7DAD-B481-979F1DD77392}"/>
              </a:ext>
            </a:extLst>
          </p:cNvPr>
          <p:cNvSpPr txBox="1">
            <a:spLocks/>
          </p:cNvSpPr>
          <p:nvPr/>
        </p:nvSpPr>
        <p:spPr>
          <a:xfrm>
            <a:off x="433576" y="2218557"/>
            <a:ext cx="3220511" cy="651637"/>
          </a:xfrm>
          <a:prstGeom prst="rect">
            <a:avLst/>
          </a:prstGeom>
          <a:solidFill>
            <a:srgbClr val="F1A0C2"/>
          </a:solidFill>
        </p:spPr>
        <p:txBody>
          <a:bodyPr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1500" b="1" err="1">
                <a:solidFill>
                  <a:schemeClr val="bg1"/>
                </a:solidFill>
              </a:rPr>
              <a:t>Esimerkki</a:t>
            </a:r>
            <a:r>
              <a:rPr lang="en-US" sz="1500" b="1">
                <a:solidFill>
                  <a:schemeClr val="bg1"/>
                </a:solidFill>
              </a:rPr>
              <a:t>: </a:t>
            </a:r>
            <a:r>
              <a:rPr lang="en-US" sz="1500" err="1">
                <a:solidFill>
                  <a:schemeClr val="bg1"/>
                </a:solidFill>
              </a:rPr>
              <a:t>Raaka-aineiden</a:t>
            </a:r>
            <a:r>
              <a:rPr lang="en-US" sz="1500">
                <a:solidFill>
                  <a:schemeClr val="bg1"/>
                </a:solidFill>
              </a:rPr>
              <a:t> </a:t>
            </a:r>
            <a:r>
              <a:rPr lang="en-US" sz="1500" err="1">
                <a:solidFill>
                  <a:schemeClr val="bg1"/>
                </a:solidFill>
              </a:rPr>
              <a:t>hävikin</a:t>
            </a:r>
            <a:r>
              <a:rPr lang="en-US" sz="1500">
                <a:solidFill>
                  <a:schemeClr val="bg1"/>
                </a:solidFill>
              </a:rPr>
              <a:t> </a:t>
            </a:r>
            <a:r>
              <a:rPr lang="en-US" sz="1500" err="1">
                <a:solidFill>
                  <a:schemeClr val="bg1"/>
                </a:solidFill>
              </a:rPr>
              <a:t>vähentäminen</a:t>
            </a:r>
            <a:endParaRPr lang="en-US" sz="1500">
              <a:solidFill>
                <a:schemeClr val="bg1"/>
              </a:solidFill>
            </a:endParaRPr>
          </a:p>
        </p:txBody>
      </p:sp>
    </p:spTree>
    <p:extLst>
      <p:ext uri="{BB962C8B-B14F-4D97-AF65-F5344CB8AC3E}">
        <p14:creationId xmlns:p14="http://schemas.microsoft.com/office/powerpoint/2010/main" val="197229989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group of people posing for a photo  Description automatically generated">
            <a:extLst>
              <a:ext uri="{FF2B5EF4-FFF2-40B4-BE49-F238E27FC236}">
                <a16:creationId xmlns:a16="http://schemas.microsoft.com/office/drawing/2014/main" id="{94A1D96F-AFFA-8DFD-DC80-8040FE697182}"/>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647196" y="10135734"/>
            <a:ext cx="1047264" cy="465822"/>
          </a:xfrm>
        </p:spPr>
        <p:txBody>
          <a:bodyPr/>
          <a:lstStyle/>
          <a:p>
            <a:pPr algn="l" rtl="0"/>
            <a:fld id="{CB2079F2-58AF-ED44-82D7-E04B2F6FD686}" type="slidenum">
              <a:rPr lang="en-US" smtClean="0"/>
              <a:pPr algn="l" rtl="0"/>
              <a:t>22</a:t>
            </a:fld>
            <a:endParaRPr lang="en-US" dirty="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319177"/>
            <a:ext cx="6681175" cy="5885518"/>
          </a:xfrm>
        </p:spPr>
        <p:txBody>
          <a:bodyPr/>
          <a:lstStyle/>
          <a:p>
            <a:pPr rtl="0"/>
            <a:r>
              <a:rPr lang="fi-FI" sz="1400" b="1" dirty="0"/>
              <a:t>Tietoa </a:t>
            </a:r>
          </a:p>
          <a:p>
            <a:pPr rtl="0"/>
            <a:r>
              <a:rPr lang="fi-FI" dirty="0"/>
              <a:t>Nolla on ensimmäinen jätteetön ravintola Pohjoismaissa ja yksi ensimmäisistä ympäri maailmaa. Kolmella kokilla, Albert Franch Sunyerinillä (ES), Carlos Henriquesillä (PT) ja Luka Balacilla (RS), oli vahva näkemys siitä, että jotain pitäisi tehdä ravintola-alan toimintatavan muuttamiseksi. Nolla näyttää tavalliselta ravintolalta, mutta kaikki mitä näet ja kaikki mitä kulissien takana tapahtuu, on itse asiassa melko kaukana normaalista.</a:t>
            </a:r>
          </a:p>
          <a:p>
            <a:pPr rtl="0"/>
            <a:endParaRPr lang="fi-FI" dirty="0"/>
          </a:p>
          <a:p>
            <a:pPr rtl="0"/>
            <a:r>
              <a:rPr lang="fi-FI" dirty="0"/>
              <a:t>Eri ravintoloissa vuosia työskentelyn jälkeen kokit tajusivat, että alalla on suuri jätteisiin liittyvä ongelma. Vuosien varrella he alkoivat tajuta, että syntyvän jätteen määrä valmistuksen (mise-en-place) sekä illallisen aikana oli laaja verrattuna palveltuihin asiakkaisiin. Pääosin se oli pakkausmateriaaleista ja jalostetuiden tuotteiden ruokajätettä tai ruoka meni huonoksi, koska tuotetilaukset olivat liian suuria tai ruokaa oli valmistettu liikaa.</a:t>
            </a:r>
          </a:p>
          <a:p>
            <a:pPr rtl="0"/>
            <a:endParaRPr lang="fi-FI" dirty="0"/>
          </a:p>
          <a:p>
            <a:pPr rtl="0"/>
            <a:r>
              <a:rPr lang="fi-FI" dirty="0"/>
              <a:t>Idea jätteettömästä ravintolasta syntyi halusta tehdä ravintola-alasta kestävämpää ja osoittaa, että luova ja hyvä ruoka voi kulkea käsi kädessä kestävän kehityksen kanssa. Kokit uskovat vahvasti, että alan jätehuoltokäytännöt ovat vanhentuneita, ja he osoittavat, ettei ole olemassa mitään tekosyytä tai syytä olla toimimatta vastuullisemmin – ja näin he haluavat muuttaa ravintola-alan toimintatapoja.</a:t>
            </a:r>
          </a:p>
          <a:p>
            <a:pPr rtl="0"/>
            <a:endParaRPr lang="fi-FI" dirty="0"/>
          </a:p>
          <a:p>
            <a:pPr rtl="0"/>
            <a:r>
              <a:rPr lang="fi-FI" sz="1400" b="1" dirty="0"/>
              <a:t>Miksi se on hyvä käytäntö?</a:t>
            </a:r>
          </a:p>
          <a:p>
            <a:pPr rtl="0" fontAlgn="base"/>
            <a:r>
              <a:rPr lang="fi-FI" sz="1100" i="0" u="sng" strike="noStrike" dirty="0">
                <a:solidFill>
                  <a:schemeClr val="bg2">
                    <a:lumMod val="25000"/>
                  </a:schemeClr>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Ravintolatoiminnan innovatiivisuudesta</a:t>
            </a:r>
            <a:r>
              <a:rPr lang="fi-FI" sz="1100" i="0" dirty="0">
                <a:solidFill>
                  <a:schemeClr val="bg2">
                    <a:lumMod val="25000"/>
                  </a:schemeClr>
                </a:solidFill>
                <a:effectLst/>
                <a:latin typeface="Calibri" panose="020F0502020204030204" pitchFamily="34" charset="0"/>
              </a:rPr>
              <a:t> </a:t>
            </a:r>
          </a:p>
          <a:p>
            <a:pPr rtl="0" fontAlgn="base"/>
            <a:r>
              <a:rPr lang="fi-FI" sz="1100" b="0" i="0" dirty="0">
                <a:solidFill>
                  <a:srgbClr val="000000"/>
                </a:solidFill>
                <a:effectLst/>
                <a:latin typeface="Calibri" panose="020F0502020204030204" pitchFamily="34" charset="0"/>
              </a:rPr>
              <a:t>Suomen Gastronomien liitto valitsi Nollan vuoden 2022 ravintolaksi, koska heidän ideansa rakentuu kestävän kehityksen ympärille.</a:t>
            </a:r>
            <a:endParaRPr lang="fi-FI" b="0" i="0" dirty="0">
              <a:solidFill>
                <a:srgbClr val="000000"/>
              </a:solidFill>
              <a:effectLst/>
              <a:latin typeface="Segoe UI" panose="020B0502040204020203" pitchFamily="34" charset="0"/>
            </a:endParaRPr>
          </a:p>
          <a:p>
            <a:pPr rtl="0" fontAlgn="base"/>
            <a:r>
              <a:rPr lang="fi-FI" sz="1100" b="0" i="0" dirty="0">
                <a:solidFill>
                  <a:srgbClr val="000000"/>
                </a:solidFill>
                <a:effectLst/>
                <a:latin typeface="Calibri" panose="020F0502020204030204" pitchFamily="34" charset="0"/>
              </a:rPr>
              <a:t> </a:t>
            </a:r>
          </a:p>
          <a:p>
            <a:pPr rtl="0" fontAlgn="base"/>
            <a:endParaRPr lang="fi-FI" dirty="0"/>
          </a:p>
          <a:p>
            <a:pPr rtl="0" fontAlgn="base"/>
            <a:endParaRPr lang="fi-FI" b="0" i="0" dirty="0">
              <a:solidFill>
                <a:srgbClr val="000000"/>
              </a:solidFill>
              <a:effectLst/>
              <a:latin typeface="Segoe UI" panose="020B0502040204020203" pitchFamily="34" charset="0"/>
            </a:endParaRPr>
          </a:p>
          <a:p>
            <a:pPr rtl="0" fontAlgn="base"/>
            <a:endParaRPr lang="fi-FI" b="0" i="0" dirty="0">
              <a:solidFill>
                <a:srgbClr val="000000"/>
              </a:solidFill>
              <a:effectLst/>
              <a:latin typeface="Segoe UI" panose="020B0502040204020203" pitchFamily="34" charset="0"/>
            </a:endParaRPr>
          </a:p>
          <a:p>
            <a:pPr rtl="0" fontAlgn="base"/>
            <a:r>
              <a:rPr lang="fi-FI" sz="1100" b="0" i="0" dirty="0">
                <a:solidFill>
                  <a:srgbClr val="000000"/>
                </a:solidFill>
                <a:effectLst/>
                <a:latin typeface="Calibri" panose="020F0502020204030204" pitchFamily="34" charset="0"/>
              </a:rPr>
              <a:t>Keittiömestarit työskentelevät suoraan tavarantoimittajien kanssa harkitakseen, hylätäkseen ja valvoakseen pakkauksia samalla kun he hankkivat paikallisia ja luomutuotteita, jotka ovat heidän ruokalistansa ytimessä. Ravintola Nollan kestävän kehityksen lähestymistapa ulottuu paljon ruokaa pidemmälle, ja he tekevät tiivistä yhteistyötä suunnittelijoiden, insinöörien ja arkkitehtien kanssa jätteiden uudelleenarvioimiseksi. Tavoitteena on myös innostaa ja kannustaa yhteisöä ja muita ravintoloita osallistumaan ja pitämään hauskaa sitä tehdessä.</a:t>
            </a:r>
          </a:p>
          <a:p>
            <a:pPr rtl="0" fontAlgn="base"/>
            <a:endParaRPr lang="fi-FI" b="0" i="0" dirty="0">
              <a:solidFill>
                <a:srgbClr val="000000"/>
              </a:solidFill>
              <a:effectLst/>
              <a:latin typeface="Segoe UI" panose="020B0502040204020203"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Kestävä</a:t>
            </a:r>
            <a:endParaRPr lang="fi-FI" b="0" i="0" dirty="0">
              <a:solidFill>
                <a:srgbClr val="000000"/>
              </a:solidFill>
              <a:effectLst/>
              <a:latin typeface="Segoe UI" panose="020B0502040204020203" pitchFamily="34" charset="0"/>
            </a:endParaRPr>
          </a:p>
          <a:p>
            <a:pPr rtl="0" fontAlgn="base"/>
            <a:r>
              <a:rPr lang="fi-FI" b="0" i="0" dirty="0">
                <a:solidFill>
                  <a:srgbClr val="000000"/>
                </a:solidFill>
                <a:effectLst/>
                <a:latin typeface="+mn-lt"/>
              </a:rPr>
              <a:t>Nolla on ravintola ilman roskakoria. Et löydä täältä kertakäyttömuovia – et muovipakkauksia, et kalvoa, et tyhjiöpusseja, et foliota. Jokainen yksityiskohta henkilökunnan vaatteista ja lautasliinoista astioihin on mietitty. Lahjakortitkin on valmistettu kompostoitavasta paperista, jossa on unikonsiemeniä.</a:t>
            </a:r>
          </a:p>
          <a:p>
            <a:pPr rtl="0" fontAlgn="base"/>
            <a:endParaRPr lang="fi-FI" b="0" i="0" dirty="0">
              <a:solidFill>
                <a:srgbClr val="000000"/>
              </a:solidFill>
              <a:effectLst/>
              <a:latin typeface="+mn-lt"/>
            </a:endParaRPr>
          </a:p>
          <a:p>
            <a:pPr rtl="0" fontAlgn="base"/>
            <a:r>
              <a:rPr lang="fi-FI" dirty="0">
                <a:latin typeface="+mn-lt"/>
              </a:rPr>
              <a:t>Te o</a:t>
            </a:r>
            <a:r>
              <a:rPr lang="fi-FI" sz="1100" b="0" i="0" dirty="0">
                <a:solidFill>
                  <a:srgbClr val="000000"/>
                </a:solidFill>
                <a:effectLst/>
                <a:latin typeface="+mn-lt"/>
              </a:rPr>
              <a:t>vat luoneet laatikkojärjestelmän vihanneksille, kalalle ja lihalle paikallisten </a:t>
            </a:r>
            <a:r>
              <a:rPr lang="fi-FI" sz="1100" b="0" i="0" dirty="0">
                <a:solidFill>
                  <a:srgbClr val="000000"/>
                </a:solidFill>
                <a:effectLst/>
                <a:latin typeface="Calibri" panose="020F0502020204030204" pitchFamily="34" charset="0"/>
              </a:rPr>
              <a:t>tuottajien kanssa. Laatikot kulkevat edestakaisin pakkausjätteen syntymisen estämiseksi. He noudattavat tätä sääntöä erittäin tiukasti. Jos jotain tulee kertakäyttöpakkauksena, se lähetetään takaisin toimittajalle. Ei poikkeuksia. Tämä on ainoa tapa varmistaa, että ihmiset ymmärtävät heidän uskomuksiaan ja kunnioittavat heidän käytäntöjään.</a:t>
            </a:r>
            <a:endParaRPr lang="fi-FI" dirty="0"/>
          </a:p>
          <a:p>
            <a:pPr rtl="0" fontAlgn="base">
              <a:lnSpc>
                <a:spcPct val="100000"/>
              </a:lnSpc>
            </a:pPr>
            <a:r>
              <a:rPr lang="fi-FI" sz="1200" b="0" i="0" dirty="0">
                <a:solidFill>
                  <a:schemeClr val="tx1"/>
                </a:solidFill>
                <a:effectLst/>
                <a:ea typeface="Calibri" panose="020F0502020204030204" pitchFamily="34" charset="0"/>
              </a:rPr>
              <a:t> </a:t>
            </a:r>
          </a:p>
          <a:p>
            <a:pPr rtl="0"/>
            <a:r>
              <a:rPr lang="en-US" dirty="0"/>
              <a:t> </a:t>
            </a:r>
          </a:p>
          <a:p>
            <a:pPr rtl="0"/>
            <a:endParaRPr lang="en-US" dirty="0"/>
          </a:p>
          <a:p>
            <a:pPr rtl="0"/>
            <a:r>
              <a:rPr lang="en-US" dirty="0"/>
              <a:t> </a:t>
            </a:r>
            <a:endParaRPr lang="en-IE" dirty="0"/>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7" name="TextBox 16">
            <a:extLst>
              <a:ext uri="{FF2B5EF4-FFF2-40B4-BE49-F238E27FC236}">
                <a16:creationId xmlns:a16="http://schemas.microsoft.com/office/drawing/2014/main" id="{DAF6161D-A37D-D1CF-528A-CC8BDA61710A}"/>
              </a:ext>
            </a:extLst>
          </p:cNvPr>
          <p:cNvSpPr txBox="1"/>
          <p:nvPr/>
        </p:nvSpPr>
        <p:spPr>
          <a:xfrm>
            <a:off x="4290611" y="8126756"/>
            <a:ext cx="2433657" cy="1323439"/>
          </a:xfrm>
          <a:prstGeom prst="rect">
            <a:avLst/>
          </a:prstGeom>
          <a:noFill/>
        </p:spPr>
        <p:txBody>
          <a:bodyPr wrap="square">
            <a:spAutoFit/>
          </a:bodyPr>
          <a:lstStyle/>
          <a:p>
            <a:pPr algn="ctr" rtl="0"/>
            <a:r>
              <a:rPr lang="en-US" sz="2000" b="1" i="1">
                <a:solidFill>
                  <a:srgbClr val="212529"/>
                </a:solidFill>
                <a:latin typeface="Calibri" panose="020F0502020204030204" pitchFamily="34" charset="0"/>
              </a:rPr>
              <a:t>R</a:t>
            </a:r>
            <a:r>
              <a:rPr lang="en-US" sz="2000" b="1" i="1">
                <a:solidFill>
                  <a:srgbClr val="212529"/>
                </a:solidFill>
                <a:effectLst/>
                <a:latin typeface="Calibri" panose="020F0502020204030204" pitchFamily="34" charset="0"/>
              </a:rPr>
              <a:t>avintola, </a:t>
            </a:r>
            <a:r>
              <a:rPr lang="en-US" sz="2000" b="1" i="1" err="1">
                <a:solidFill>
                  <a:srgbClr val="212529"/>
                </a:solidFill>
                <a:effectLst/>
                <a:latin typeface="Calibri" panose="020F0502020204030204" pitchFamily="34" charset="0"/>
              </a:rPr>
              <a:t>jossa</a:t>
            </a:r>
            <a:r>
              <a:rPr lang="en-US" sz="2000" b="1" i="1">
                <a:solidFill>
                  <a:srgbClr val="212529"/>
                </a:solidFill>
                <a:effectLst/>
                <a:latin typeface="Calibri" panose="020F0502020204030204" pitchFamily="34" charset="0"/>
              </a:rPr>
              <a:t> </a:t>
            </a:r>
            <a:r>
              <a:rPr lang="en-US" sz="2000" b="1" i="1" err="1">
                <a:solidFill>
                  <a:srgbClr val="212529"/>
                </a:solidFill>
                <a:effectLst/>
                <a:latin typeface="Calibri" panose="020F0502020204030204" pitchFamily="34" charset="0"/>
              </a:rPr>
              <a:t>hyvä</a:t>
            </a:r>
            <a:r>
              <a:rPr lang="en-US" sz="2000" b="1" i="1">
                <a:solidFill>
                  <a:srgbClr val="212529"/>
                </a:solidFill>
                <a:effectLst/>
                <a:latin typeface="Calibri" panose="020F0502020204030204" pitchFamily="34" charset="0"/>
              </a:rPr>
              <a:t> </a:t>
            </a:r>
            <a:r>
              <a:rPr lang="en-US" sz="2000" b="1" i="1" err="1">
                <a:solidFill>
                  <a:srgbClr val="212529"/>
                </a:solidFill>
                <a:effectLst/>
                <a:latin typeface="Calibri" panose="020F0502020204030204" pitchFamily="34" charset="0"/>
              </a:rPr>
              <a:t>ruoka</a:t>
            </a:r>
            <a:r>
              <a:rPr lang="en-US" sz="2000" b="1" i="1">
                <a:solidFill>
                  <a:srgbClr val="212529"/>
                </a:solidFill>
                <a:effectLst/>
                <a:latin typeface="Calibri" panose="020F0502020204030204" pitchFamily="34" charset="0"/>
              </a:rPr>
              <a:t> </a:t>
            </a:r>
            <a:r>
              <a:rPr lang="en-US" sz="2000" b="1" i="1" err="1">
                <a:solidFill>
                  <a:srgbClr val="212529"/>
                </a:solidFill>
                <a:effectLst/>
                <a:latin typeface="Calibri" panose="020F0502020204030204" pitchFamily="34" charset="0"/>
              </a:rPr>
              <a:t>kulkee</a:t>
            </a:r>
            <a:r>
              <a:rPr lang="en-US" sz="2000" b="1" i="1">
                <a:solidFill>
                  <a:srgbClr val="212529"/>
                </a:solidFill>
                <a:effectLst/>
                <a:latin typeface="Calibri" panose="020F0502020204030204" pitchFamily="34" charset="0"/>
              </a:rPr>
              <a:t> </a:t>
            </a:r>
            <a:r>
              <a:rPr lang="en-US" sz="2000" b="1" i="1" err="1">
                <a:solidFill>
                  <a:srgbClr val="212529"/>
                </a:solidFill>
                <a:effectLst/>
                <a:latin typeface="Calibri" panose="020F0502020204030204" pitchFamily="34" charset="0"/>
              </a:rPr>
              <a:t>käsi</a:t>
            </a:r>
            <a:r>
              <a:rPr lang="en-US" sz="2000" b="1" i="1">
                <a:solidFill>
                  <a:srgbClr val="212529"/>
                </a:solidFill>
                <a:effectLst/>
                <a:latin typeface="Calibri" panose="020F0502020204030204" pitchFamily="34" charset="0"/>
              </a:rPr>
              <a:t> </a:t>
            </a:r>
            <a:r>
              <a:rPr lang="en-US" sz="2000" b="1" i="1" err="1">
                <a:solidFill>
                  <a:srgbClr val="212529"/>
                </a:solidFill>
                <a:effectLst/>
                <a:latin typeface="Calibri" panose="020F0502020204030204" pitchFamily="34" charset="0"/>
              </a:rPr>
              <a:t>kädessä</a:t>
            </a:r>
            <a:r>
              <a:rPr lang="en-US" sz="2000" b="1" i="1">
                <a:solidFill>
                  <a:srgbClr val="212529"/>
                </a:solidFill>
                <a:effectLst/>
                <a:latin typeface="Calibri" panose="020F0502020204030204" pitchFamily="34" charset="0"/>
              </a:rPr>
              <a:t> </a:t>
            </a:r>
            <a:r>
              <a:rPr lang="en-US" sz="2000" b="1" i="1" err="1">
                <a:solidFill>
                  <a:srgbClr val="212529"/>
                </a:solidFill>
                <a:effectLst/>
                <a:latin typeface="Calibri" panose="020F0502020204030204" pitchFamily="34" charset="0"/>
              </a:rPr>
              <a:t>kestävän</a:t>
            </a:r>
            <a:r>
              <a:rPr lang="en-US" sz="2000" b="1" i="1">
                <a:solidFill>
                  <a:srgbClr val="212529"/>
                </a:solidFill>
                <a:effectLst/>
                <a:latin typeface="Calibri" panose="020F0502020204030204" pitchFamily="34" charset="0"/>
              </a:rPr>
              <a:t> </a:t>
            </a:r>
            <a:r>
              <a:rPr lang="en-US" sz="2000" b="1" i="1" err="1">
                <a:solidFill>
                  <a:srgbClr val="212529"/>
                </a:solidFill>
                <a:effectLst/>
                <a:latin typeface="Calibri" panose="020F0502020204030204" pitchFamily="34" charset="0"/>
              </a:rPr>
              <a:t>kehityksen</a:t>
            </a:r>
            <a:r>
              <a:rPr lang="en-US" sz="2000" b="1" i="1">
                <a:solidFill>
                  <a:srgbClr val="212529"/>
                </a:solidFill>
                <a:effectLst/>
                <a:latin typeface="Calibri" panose="020F0502020204030204" pitchFamily="34" charset="0"/>
              </a:rPr>
              <a:t> </a:t>
            </a:r>
            <a:r>
              <a:rPr lang="en-US" sz="2000" b="1" i="1" err="1">
                <a:solidFill>
                  <a:srgbClr val="212529"/>
                </a:solidFill>
                <a:effectLst/>
                <a:latin typeface="Calibri" panose="020F0502020204030204" pitchFamily="34" charset="0"/>
              </a:rPr>
              <a:t>kanssa</a:t>
            </a:r>
            <a:endParaRPr lang="en-IE" sz="2000" i="1"/>
          </a:p>
        </p:txBody>
      </p:sp>
      <p:grpSp>
        <p:nvGrpSpPr>
          <p:cNvPr id="18" name="Group 17">
            <a:extLst>
              <a:ext uri="{FF2B5EF4-FFF2-40B4-BE49-F238E27FC236}">
                <a16:creationId xmlns:a16="http://schemas.microsoft.com/office/drawing/2014/main" id="{6B26FD03-E6FB-797E-7856-B6AB7E363E16}"/>
              </a:ext>
            </a:extLst>
          </p:cNvPr>
          <p:cNvGrpSpPr/>
          <p:nvPr/>
        </p:nvGrpSpPr>
        <p:grpSpPr>
          <a:xfrm rot="10800000">
            <a:off x="6617037" y="7786641"/>
            <a:ext cx="790943" cy="575820"/>
            <a:chOff x="3400450" y="986392"/>
            <a:chExt cx="1487826" cy="1083162"/>
          </a:xfrm>
        </p:grpSpPr>
        <p:sp>
          <p:nvSpPr>
            <p:cNvPr id="19" name="Freeform 25">
              <a:extLst>
                <a:ext uri="{FF2B5EF4-FFF2-40B4-BE49-F238E27FC236}">
                  <a16:creationId xmlns:a16="http://schemas.microsoft.com/office/drawing/2014/main" id="{C46E1712-56FE-B323-0E35-68FAE44BE6CA}"/>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0" name="Freeform 26">
              <a:extLst>
                <a:ext uri="{FF2B5EF4-FFF2-40B4-BE49-F238E27FC236}">
                  <a16:creationId xmlns:a16="http://schemas.microsoft.com/office/drawing/2014/main" id="{4C97700B-0DD9-20B8-29A6-B602FBA29E50}"/>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6149" name="Picture 5">
            <a:hlinkClick r:id="rId5"/>
            <a:extLst>
              <a:ext uri="{FF2B5EF4-FFF2-40B4-BE49-F238E27FC236}">
                <a16:creationId xmlns:a16="http://schemas.microsoft.com/office/drawing/2014/main" id="{E2666BD2-7219-4802-FE85-186F1556EFDF}"/>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88847" y="522985"/>
            <a:ext cx="1069478" cy="1730038"/>
          </a:xfrm>
          <a:prstGeom prst="rect">
            <a:avLst/>
          </a:prstGeom>
          <a:noFill/>
          <a:extLst>
            <a:ext uri="{909E8E84-426E-40DD-AFC4-6F175D3DCCD1}">
              <a14:hiddenFill xmlns:a14="http://schemas.microsoft.com/office/drawing/2010/main">
                <a:solidFill>
                  <a:srgbClr val="FFFFFF"/>
                </a:solidFill>
              </a14:hiddenFill>
            </a:ext>
          </a:extLst>
        </p:spPr>
      </p:pic>
      <p:sp>
        <p:nvSpPr>
          <p:cNvPr id="2" name="Text Placeholder 2">
            <a:extLst>
              <a:ext uri="{FF2B5EF4-FFF2-40B4-BE49-F238E27FC236}">
                <a16:creationId xmlns:a16="http://schemas.microsoft.com/office/drawing/2014/main" id="{C206729A-7592-C049-3934-9DF0D277D512}"/>
              </a:ext>
            </a:extLst>
          </p:cNvPr>
          <p:cNvSpPr txBox="1">
            <a:spLocks/>
          </p:cNvSpPr>
          <p:nvPr/>
        </p:nvSpPr>
        <p:spPr>
          <a:xfrm>
            <a:off x="361472" y="2339757"/>
            <a:ext cx="3220511" cy="651637"/>
          </a:xfrm>
          <a:prstGeom prst="rect">
            <a:avLst/>
          </a:prstGeom>
          <a:solidFill>
            <a:srgbClr val="F1A0C2"/>
          </a:solidFill>
        </p:spPr>
        <p:txBody>
          <a:bodyPr vert="horz" lIns="91440" tIns="45720" rIns="91440" bIns="45720" rtlCol="0" anchor="ctr">
            <a:noAutofit/>
          </a:bodyPr>
          <a:lstStyle>
            <a:lvl1pPr marL="0" indent="0" algn="l" defTabSz="755934" rtl="0" eaLnBrk="1" latinLnBrk="0" hangingPunct="1">
              <a:lnSpc>
                <a:spcPct val="90000"/>
              </a:lnSpc>
              <a:spcBef>
                <a:spcPts val="82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sz="1500" b="1" i="0" dirty="0" err="1">
                <a:solidFill>
                  <a:schemeClr val="bg1"/>
                </a:solidFill>
              </a:rPr>
              <a:t>Esimerkki</a:t>
            </a:r>
            <a:r>
              <a:rPr lang="en-US" sz="1500" b="1" i="0" dirty="0">
                <a:solidFill>
                  <a:schemeClr val="bg1"/>
                </a:solidFill>
              </a:rPr>
              <a:t>: </a:t>
            </a:r>
            <a:r>
              <a:rPr lang="en-US" sz="1500" i="0" dirty="0">
                <a:solidFill>
                  <a:schemeClr val="bg1"/>
                </a:solidFill>
              </a:rPr>
              <a:t>Raaka-</a:t>
            </a:r>
            <a:r>
              <a:rPr lang="en-US" sz="1500" i="0" dirty="0" err="1">
                <a:solidFill>
                  <a:schemeClr val="bg1"/>
                </a:solidFill>
              </a:rPr>
              <a:t>aineiden</a:t>
            </a:r>
            <a:r>
              <a:rPr lang="en-US" sz="1500" i="0" dirty="0">
                <a:solidFill>
                  <a:schemeClr val="bg1"/>
                </a:solidFill>
              </a:rPr>
              <a:t> </a:t>
            </a:r>
            <a:r>
              <a:rPr lang="en-US" sz="1500" i="0" dirty="0" err="1">
                <a:solidFill>
                  <a:schemeClr val="bg1"/>
                </a:solidFill>
              </a:rPr>
              <a:t>hävikin</a:t>
            </a:r>
            <a:r>
              <a:rPr lang="en-US" sz="1500" i="0" dirty="0">
                <a:solidFill>
                  <a:schemeClr val="bg1"/>
                </a:solidFill>
              </a:rPr>
              <a:t> </a:t>
            </a:r>
            <a:r>
              <a:rPr lang="en-US" sz="1500" i="0" dirty="0" err="1">
                <a:solidFill>
                  <a:schemeClr val="bg1"/>
                </a:solidFill>
              </a:rPr>
              <a:t>vähentäminen</a:t>
            </a:r>
            <a:endParaRPr lang="en-US" sz="1500" i="0" dirty="0">
              <a:solidFill>
                <a:schemeClr val="bg1"/>
              </a:solidFill>
            </a:endParaRPr>
          </a:p>
        </p:txBody>
      </p:sp>
      <p:grpSp>
        <p:nvGrpSpPr>
          <p:cNvPr id="3" name="Graphic 4">
            <a:extLst>
              <a:ext uri="{FF2B5EF4-FFF2-40B4-BE49-F238E27FC236}">
                <a16:creationId xmlns:a16="http://schemas.microsoft.com/office/drawing/2014/main" id="{DA45A0E2-904D-7158-DCD9-E3C5D208AB28}"/>
              </a:ext>
            </a:extLst>
          </p:cNvPr>
          <p:cNvGrpSpPr/>
          <p:nvPr/>
        </p:nvGrpSpPr>
        <p:grpSpPr>
          <a:xfrm rot="19582332">
            <a:off x="2828858" y="8623284"/>
            <a:ext cx="403667" cy="780438"/>
            <a:chOff x="9129274" y="2719113"/>
            <a:chExt cx="717139" cy="1386497"/>
          </a:xfrm>
          <a:solidFill>
            <a:srgbClr val="000000"/>
          </a:solidFill>
        </p:grpSpPr>
        <p:grpSp>
          <p:nvGrpSpPr>
            <p:cNvPr id="5" name="Graphic 4">
              <a:extLst>
                <a:ext uri="{FF2B5EF4-FFF2-40B4-BE49-F238E27FC236}">
                  <a16:creationId xmlns:a16="http://schemas.microsoft.com/office/drawing/2014/main" id="{A72B496F-23C6-A483-4368-28454CBFABC4}"/>
                </a:ext>
              </a:extLst>
            </p:cNvPr>
            <p:cNvGrpSpPr/>
            <p:nvPr/>
          </p:nvGrpSpPr>
          <p:grpSpPr>
            <a:xfrm>
              <a:off x="9159507" y="2719113"/>
              <a:ext cx="446280" cy="440141"/>
              <a:chOff x="9159507" y="2719113"/>
              <a:chExt cx="446280" cy="440141"/>
            </a:xfrm>
            <a:grpFill/>
          </p:grpSpPr>
          <p:sp>
            <p:nvSpPr>
              <p:cNvPr id="22" name="Freeform 57">
                <a:extLst>
                  <a:ext uri="{FF2B5EF4-FFF2-40B4-BE49-F238E27FC236}">
                    <a16:creationId xmlns:a16="http://schemas.microsoft.com/office/drawing/2014/main" id="{EAD4D668-7648-0EF8-CADA-6E5C3466F0C3}"/>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3" name="Freeform 58">
                <a:extLst>
                  <a:ext uri="{FF2B5EF4-FFF2-40B4-BE49-F238E27FC236}">
                    <a16:creationId xmlns:a16="http://schemas.microsoft.com/office/drawing/2014/main" id="{51FF8066-E7AA-0D10-6816-6330034A951A}"/>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9" name="Graphic 4">
              <a:extLst>
                <a:ext uri="{FF2B5EF4-FFF2-40B4-BE49-F238E27FC236}">
                  <a16:creationId xmlns:a16="http://schemas.microsoft.com/office/drawing/2014/main" id="{EC0C25C0-BC0D-8F22-0526-586FE1FCB90A}"/>
                </a:ext>
              </a:extLst>
            </p:cNvPr>
            <p:cNvGrpSpPr/>
            <p:nvPr/>
          </p:nvGrpSpPr>
          <p:grpSpPr>
            <a:xfrm>
              <a:off x="9129274" y="2893887"/>
              <a:ext cx="717139" cy="1211724"/>
              <a:chOff x="9129274" y="2893887"/>
              <a:chExt cx="717139" cy="1211724"/>
            </a:xfrm>
            <a:grpFill/>
          </p:grpSpPr>
          <p:sp>
            <p:nvSpPr>
              <p:cNvPr id="11" name="Freeform 50">
                <a:extLst>
                  <a:ext uri="{FF2B5EF4-FFF2-40B4-BE49-F238E27FC236}">
                    <a16:creationId xmlns:a16="http://schemas.microsoft.com/office/drawing/2014/main" id="{3898193D-31E5-5B8B-3C78-D41E65BFB10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2" name="Freeform 51">
                <a:extLst>
                  <a:ext uri="{FF2B5EF4-FFF2-40B4-BE49-F238E27FC236}">
                    <a16:creationId xmlns:a16="http://schemas.microsoft.com/office/drawing/2014/main" id="{ED6B26A2-CC26-E46A-AF50-4F5B1A4A550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3" name="Freeform 52">
                <a:extLst>
                  <a:ext uri="{FF2B5EF4-FFF2-40B4-BE49-F238E27FC236}">
                    <a16:creationId xmlns:a16="http://schemas.microsoft.com/office/drawing/2014/main" id="{1E8855BE-0263-1114-7AA8-B9A7C50CB01C}"/>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4" name="Freeform 53">
                <a:extLst>
                  <a:ext uri="{FF2B5EF4-FFF2-40B4-BE49-F238E27FC236}">
                    <a16:creationId xmlns:a16="http://schemas.microsoft.com/office/drawing/2014/main" id="{26A6C8CC-D5B1-52FD-94D5-EC8EF240618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5" name="Freeform 54">
                <a:extLst>
                  <a:ext uri="{FF2B5EF4-FFF2-40B4-BE49-F238E27FC236}">
                    <a16:creationId xmlns:a16="http://schemas.microsoft.com/office/drawing/2014/main" id="{C16FBFE3-9014-289F-B469-14674852B69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6" name="Freeform 55">
                <a:extLst>
                  <a:ext uri="{FF2B5EF4-FFF2-40B4-BE49-F238E27FC236}">
                    <a16:creationId xmlns:a16="http://schemas.microsoft.com/office/drawing/2014/main" id="{57EC0D73-6A01-F0EF-C817-187EC4A6D39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1" name="Freeform 56">
                <a:extLst>
                  <a:ext uri="{FF2B5EF4-FFF2-40B4-BE49-F238E27FC236}">
                    <a16:creationId xmlns:a16="http://schemas.microsoft.com/office/drawing/2014/main" id="{16B1A1E2-53D2-E8C1-F2FF-CC1B3DA01372}"/>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5672060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Placeholder 19" descr="A picture containing text, indoor, shelf, lots  Description automatically generated">
            <a:extLst>
              <a:ext uri="{FF2B5EF4-FFF2-40B4-BE49-F238E27FC236}">
                <a16:creationId xmlns:a16="http://schemas.microsoft.com/office/drawing/2014/main" id="{6C8F6330-015C-C716-86A8-A6FCF9F0C0D6}"/>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647196" y="10135734"/>
            <a:ext cx="1047264" cy="465822"/>
          </a:xfrm>
        </p:spPr>
        <p:txBody>
          <a:bodyPr/>
          <a:lstStyle/>
          <a:p>
            <a:pPr algn="l" rtl="0"/>
            <a:fld id="{CB2079F2-58AF-ED44-82D7-E04B2F6FD686}" type="slidenum">
              <a:rPr lang="en-US" smtClean="0"/>
              <a:pPr algn="l" rtl="0"/>
              <a:t>23</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39252" y="3433300"/>
            <a:ext cx="6681175" cy="5195432"/>
          </a:xfrm>
        </p:spPr>
        <p:txBody>
          <a:bodyPr/>
          <a:lstStyle/>
          <a:p>
            <a:pPr rtl="0"/>
            <a:r>
              <a:rPr lang="fi-FI" dirty="0"/>
              <a:t>Ravintola säilöö, pikkelöi, fermentoi ja kuivattaa kaikki ainesosan mahdolliset osat minimoidakseen ruokajätettä sekä syötäväksi kelpaamattomat tai muuten käyttökelvottomat osat, kuten munankuoret, tietyt kasvisten kuoret, pienet luut ja jopa paperi tai pahvi, kompostoidaan talon omassa kompostorissa. Kone nopeuttaa kompostointiprosessia ja muuttaa sisällön lannoitteeksi 24 tunnissa. Lannoite palautetaan sitten viljelijöille - tai vieraille, jotka haluavat maata kotikasveilleen tai lahjakorttinsa kylvämiseen.</a:t>
            </a:r>
          </a:p>
          <a:p>
            <a:pPr rtl="0"/>
            <a:endParaRPr lang="fi-FI" dirty="0"/>
          </a:p>
          <a:p>
            <a:pPr rtl="0"/>
            <a:r>
              <a:rPr lang="fi-FI" dirty="0"/>
              <a:t>Ennen kuin laitat mitään kompostoriin, työnantaja punnitsee kohteen ja analysoi sen sitten jätehuolto ohjelmistolla. He syöttävät järjestelmään, mitä heitetään pois, miksi ja kenen toimesta. Luodut tiedot analysoidaan huolellisesti ja niitä käytetään käytäntöjen parantamiseen. He eivät halua käyttää kompostoria roskakorina, vaan oppia, mitkä tavarat lopulta päätyvät kompostiin.</a:t>
            </a:r>
          </a:p>
          <a:p>
            <a:pPr rtl="0"/>
            <a:endParaRPr lang="fi-FI" dirty="0"/>
          </a:p>
          <a:p>
            <a:pPr rtl="0"/>
            <a:endParaRPr lang="fi-FI" sz="1400" b="1" dirty="0"/>
          </a:p>
          <a:p>
            <a:pPr rtl="0"/>
            <a:r>
              <a:rPr lang="fi-FI" sz="1400" b="1" dirty="0"/>
              <a:t>Terveellinen</a:t>
            </a:r>
            <a:endParaRPr lang="fi-FI" dirty="0"/>
          </a:p>
          <a:p>
            <a:pPr rtl="0"/>
            <a:r>
              <a:rPr lang="fi-FI" dirty="0"/>
              <a:t>Ruokalistoja suunnitellessa Nollan kokit työskentelevät eri tavalla kuin useimmat ravintolat. He työskentelevät käsi kädessä paikallisten tuottajien kanssa, koska nämä tuottajat määräävät käytettävät tuotteet. He alkavat pohtimaan, ​​mitkä ovat sen hetken kausituotteita ja kypsiä, koska he tietävät paremmin kuin me, mitä pelloilla on, ja sitten aloittavat ruokalistan suunnittelun siitä. Kausiruokien tarjoilu on ravitsemuksellisesti paljon parempaa.</a:t>
            </a:r>
          </a:p>
          <a:p>
            <a:pPr rtl="0"/>
            <a:endParaRPr lang="fi-FI" sz="1400" dirty="0"/>
          </a:p>
          <a:p>
            <a:pPr rtl="0"/>
            <a:r>
              <a:rPr lang="fi-FI" sz="1400" b="1" dirty="0"/>
              <a:t>Eettinen</a:t>
            </a:r>
            <a:endParaRPr lang="fi-FI" sz="1400" dirty="0"/>
          </a:p>
          <a:p>
            <a:pPr rtl="0"/>
            <a:r>
              <a:rPr lang="fi-FI" dirty="0"/>
              <a:t>Nollan idea syntyi halusta tarjota hyvää ruokaa kestävyydestä tinkimättä. Ravintolan tavoitteena on minimoida kuinka paljon jätettä he tuottavat jokapäiväisillä toimilla, jotka noudattavat heidän kestäviä arvojaan ja jätteetöntä ideologiaansa. He eivät vain vaikuta ravintolaansa, vaan he jakavat menetelmiään ja käytäntöjään kaikille niille, joiden kanssa he tekevät yhteistyötä ja siten vaikuttavat laajemmin koko ravintola-alalla ja ovat mahtavia roolimalleja.</a:t>
            </a:r>
          </a:p>
          <a:p>
            <a:pPr rtl="0"/>
            <a:endParaRPr lang="fi-FI" dirty="0"/>
          </a:p>
          <a:p>
            <a:pPr rtl="0"/>
            <a:r>
              <a:rPr lang="fi-FI" dirty="0"/>
              <a:t>Nollan tiimi toivoo, että tulevaisuudessa ihmiset puhuvat Nollasta vain ravintolana. Jätteettömät käytännöt ovat olemassa, mutta toivottavasti siitä tulee jotain niin tavallista, ettei sitä tarvitse esitellä.</a:t>
            </a:r>
          </a:p>
          <a:p>
            <a:pPr rtl="0"/>
            <a:r>
              <a:rPr lang="fi-FI" b="1" dirty="0"/>
              <a:t> </a:t>
            </a:r>
            <a:endParaRPr lang="fi-FI" dirty="0"/>
          </a:p>
          <a:p>
            <a:pPr rtl="0">
              <a:lnSpc>
                <a:spcPct val="100000"/>
              </a:lnSpc>
            </a:pPr>
            <a:endParaRPr lang="fi-FI" sz="1200" dirty="0">
              <a:solidFill>
                <a:schemeClr val="tx1"/>
              </a:solidFill>
              <a:ea typeface="Calibri" panose="020F0502020204030204" pitchFamily="34" charset="0"/>
            </a:endParaRPr>
          </a:p>
          <a:p>
            <a:pPr rtl="0" fontAlgn="base">
              <a:lnSpc>
                <a:spcPct val="100000"/>
              </a:lnSpc>
            </a:pPr>
            <a:r>
              <a:rPr lang="fi-FI" sz="1200" b="0" i="0" dirty="0">
                <a:solidFill>
                  <a:schemeClr val="tx1"/>
                </a:solidFill>
                <a:effectLst/>
                <a:ea typeface="Calibri" panose="020F0502020204030204" pitchFamily="34" charset="0"/>
              </a:rPr>
              <a:t> </a:t>
            </a:r>
          </a:p>
          <a:p>
            <a:pPr rtl="0">
              <a:lnSpc>
                <a:spcPct val="80000"/>
              </a:lnSpc>
            </a:pPr>
            <a:endParaRPr lang="fi-FI" dirty="0"/>
          </a:p>
          <a:p>
            <a:pPr rtl="0"/>
            <a:endParaRPr lang="fi-FI" dirty="0"/>
          </a:p>
          <a:p>
            <a:pPr rtl="0"/>
            <a:r>
              <a:rPr lang="fi-FI" dirty="0"/>
              <a:t> </a:t>
            </a:r>
          </a:p>
          <a:p>
            <a:pPr rtl="0"/>
            <a:endParaRPr lang="fi-FI" dirty="0"/>
          </a:p>
          <a:p>
            <a:pPr rtl="0"/>
            <a:r>
              <a:rPr lang="fi-FI" dirty="0"/>
              <a:t> </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4" name="Freeform 6">
            <a:hlinkClick r:id="rId4"/>
            <a:extLst>
              <a:ext uri="{FF2B5EF4-FFF2-40B4-BE49-F238E27FC236}">
                <a16:creationId xmlns:a16="http://schemas.microsoft.com/office/drawing/2014/main" id="{043B4FAA-50A1-66B4-74CA-B3521ABC8C17}"/>
              </a:ext>
            </a:extLst>
          </p:cNvPr>
          <p:cNvSpPr>
            <a:spLocks noChangeAspect="1"/>
          </p:cNvSpPr>
          <p:nvPr/>
        </p:nvSpPr>
        <p:spPr bwMode="auto">
          <a:xfrm>
            <a:off x="1102568" y="9654497"/>
            <a:ext cx="127598" cy="225687"/>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9" name="Graphic 18" descr="World outline">
            <a:hlinkClick r:id="rId5"/>
            <a:extLst>
              <a:ext uri="{FF2B5EF4-FFF2-40B4-BE49-F238E27FC236}">
                <a16:creationId xmlns:a16="http://schemas.microsoft.com/office/drawing/2014/main" id="{B016F58C-8E0E-F821-62DC-63EB87494A15}"/>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5" name="Picture 5">
            <a:hlinkClick r:id="rId5"/>
            <a:extLst>
              <a:ext uri="{FF2B5EF4-FFF2-40B4-BE49-F238E27FC236}">
                <a16:creationId xmlns:a16="http://schemas.microsoft.com/office/drawing/2014/main" id="{5FB9752C-BFB0-8B20-648F-DF9113EE0F20}"/>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88847" y="522985"/>
            <a:ext cx="1069478" cy="1730038"/>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5CF6F172-D4D0-344B-7DDF-B209E475D509}"/>
              </a:ext>
            </a:extLst>
          </p:cNvPr>
          <p:cNvSpPr txBox="1"/>
          <p:nvPr/>
        </p:nvSpPr>
        <p:spPr>
          <a:xfrm>
            <a:off x="4300354" y="6484840"/>
            <a:ext cx="2952930" cy="1569660"/>
          </a:xfrm>
          <a:prstGeom prst="rect">
            <a:avLst/>
          </a:prstGeom>
          <a:noFill/>
        </p:spPr>
        <p:txBody>
          <a:bodyPr wrap="square">
            <a:spAutoFit/>
          </a:bodyPr>
          <a:lstStyle/>
          <a:p>
            <a:pPr algn="ctr" rtl="0"/>
            <a:r>
              <a:rPr lang="en-US" sz="16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Haluamme tehdä yhteistyötä samanhenkisten ihmisten kanssa, jotka jakavat arvomme ja ovat inspiroituneita työskentelemään kestävämmän tulevaisuuden puolesta.</a:t>
            </a:r>
            <a:endParaRPr lang="en-IE" sz="1600"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23" name="Group 22">
            <a:extLst>
              <a:ext uri="{FF2B5EF4-FFF2-40B4-BE49-F238E27FC236}">
                <a16:creationId xmlns:a16="http://schemas.microsoft.com/office/drawing/2014/main" id="{A443E154-5911-8EA5-0007-7775A1D87462}"/>
              </a:ext>
            </a:extLst>
          </p:cNvPr>
          <p:cNvGrpSpPr/>
          <p:nvPr/>
        </p:nvGrpSpPr>
        <p:grpSpPr>
          <a:xfrm>
            <a:off x="3702059" y="6086940"/>
            <a:ext cx="913167" cy="470774"/>
            <a:chOff x="3400450" y="986392"/>
            <a:chExt cx="1487826" cy="1083162"/>
          </a:xfrm>
        </p:grpSpPr>
        <p:sp>
          <p:nvSpPr>
            <p:cNvPr id="24" name="Freeform 25">
              <a:extLst>
                <a:ext uri="{FF2B5EF4-FFF2-40B4-BE49-F238E27FC236}">
                  <a16:creationId xmlns:a16="http://schemas.microsoft.com/office/drawing/2014/main" id="{703B4135-1B28-FDB0-B612-EA44074C4362}"/>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pPr algn="l" rtl="0"/>
              <a:endParaRPr lang="en-US"/>
            </a:p>
          </p:txBody>
        </p:sp>
        <p:sp>
          <p:nvSpPr>
            <p:cNvPr id="25" name="Freeform 27">
              <a:extLst>
                <a:ext uri="{FF2B5EF4-FFF2-40B4-BE49-F238E27FC236}">
                  <a16:creationId xmlns:a16="http://schemas.microsoft.com/office/drawing/2014/main" id="{1B00DA30-389A-A70B-8EC5-F751108F24D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7" name="Picture 26">
            <a:extLst>
              <a:ext uri="{FF2B5EF4-FFF2-40B4-BE49-F238E27FC236}">
                <a16:creationId xmlns:a16="http://schemas.microsoft.com/office/drawing/2014/main" id="{ACBB3985-82CE-AE57-C6F6-C9E7B08BC23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2968104" y="8328158"/>
            <a:ext cx="4187825" cy="1439182"/>
          </a:xfrm>
          <a:prstGeom prst="rect">
            <a:avLst/>
          </a:prstGeom>
        </p:spPr>
      </p:pic>
      <p:grpSp>
        <p:nvGrpSpPr>
          <p:cNvPr id="2" name="Graphic 2">
            <a:extLst>
              <a:ext uri="{FF2B5EF4-FFF2-40B4-BE49-F238E27FC236}">
                <a16:creationId xmlns:a16="http://schemas.microsoft.com/office/drawing/2014/main" id="{5B1741B3-EB67-CCCF-4721-BAF0E7018DB6}"/>
              </a:ext>
            </a:extLst>
          </p:cNvPr>
          <p:cNvGrpSpPr/>
          <p:nvPr/>
        </p:nvGrpSpPr>
        <p:grpSpPr>
          <a:xfrm>
            <a:off x="1423003" y="9654497"/>
            <a:ext cx="221553" cy="222458"/>
            <a:chOff x="1473222" y="5236455"/>
            <a:chExt cx="440760" cy="442561"/>
          </a:xfrm>
          <a:solidFill>
            <a:srgbClr val="000000"/>
          </a:solidFill>
        </p:grpSpPr>
        <p:sp>
          <p:nvSpPr>
            <p:cNvPr id="3" name="Freeform 8">
              <a:extLst>
                <a:ext uri="{FF2B5EF4-FFF2-40B4-BE49-F238E27FC236}">
                  <a16:creationId xmlns:a16="http://schemas.microsoft.com/office/drawing/2014/main" id="{C9FC7F92-530A-5D50-49E3-3E74C9A6490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9">
              <a:hlinkClick r:id="rId10"/>
              <a:extLst>
                <a:ext uri="{FF2B5EF4-FFF2-40B4-BE49-F238E27FC236}">
                  <a16:creationId xmlns:a16="http://schemas.microsoft.com/office/drawing/2014/main" id="{08EFED84-C006-1C70-6FD8-7B20F0080FD9}"/>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0">
              <a:extLst>
                <a:ext uri="{FF2B5EF4-FFF2-40B4-BE49-F238E27FC236}">
                  <a16:creationId xmlns:a16="http://schemas.microsoft.com/office/drawing/2014/main" id="{62957C83-6192-606A-B67A-4B4EA5BA8B1E}"/>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1" name="Graphic 4">
            <a:extLst>
              <a:ext uri="{FF2B5EF4-FFF2-40B4-BE49-F238E27FC236}">
                <a16:creationId xmlns:a16="http://schemas.microsoft.com/office/drawing/2014/main" id="{6908780C-CE99-09C1-1B00-793C1B85A9FB}"/>
              </a:ext>
            </a:extLst>
          </p:cNvPr>
          <p:cNvGrpSpPr/>
          <p:nvPr/>
        </p:nvGrpSpPr>
        <p:grpSpPr>
          <a:xfrm rot="19582332">
            <a:off x="2606437" y="9627696"/>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10EAF6C5-542F-0778-3A28-DB6008B9B44F}"/>
                </a:ext>
              </a:extLst>
            </p:cNvPr>
            <p:cNvGrpSpPr/>
            <p:nvPr/>
          </p:nvGrpSpPr>
          <p:grpSpPr>
            <a:xfrm>
              <a:off x="9159507" y="2719113"/>
              <a:ext cx="446280" cy="440141"/>
              <a:chOff x="9159507" y="2719113"/>
              <a:chExt cx="446280" cy="440141"/>
            </a:xfrm>
            <a:grpFill/>
          </p:grpSpPr>
          <p:sp>
            <p:nvSpPr>
              <p:cNvPr id="29" name="Freeform 57">
                <a:extLst>
                  <a:ext uri="{FF2B5EF4-FFF2-40B4-BE49-F238E27FC236}">
                    <a16:creationId xmlns:a16="http://schemas.microsoft.com/office/drawing/2014/main" id="{63318996-C145-FD31-6FB3-3E34BA191756}"/>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0" name="Freeform 58">
                <a:extLst>
                  <a:ext uri="{FF2B5EF4-FFF2-40B4-BE49-F238E27FC236}">
                    <a16:creationId xmlns:a16="http://schemas.microsoft.com/office/drawing/2014/main" id="{A29B1D0F-E999-0EDE-50FE-10040DAC6967}"/>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84F91911-AD67-E173-C07B-57159CED2B1A}"/>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4D086B7F-C622-882A-E908-3312E3A116BF}"/>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6" name="Freeform 51">
                <a:extLst>
                  <a:ext uri="{FF2B5EF4-FFF2-40B4-BE49-F238E27FC236}">
                    <a16:creationId xmlns:a16="http://schemas.microsoft.com/office/drawing/2014/main" id="{081462C6-4B92-FC86-9D57-F63C4D82309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7" name="Freeform 52">
                <a:extLst>
                  <a:ext uri="{FF2B5EF4-FFF2-40B4-BE49-F238E27FC236}">
                    <a16:creationId xmlns:a16="http://schemas.microsoft.com/office/drawing/2014/main" id="{A561FC5C-1DA0-FC9B-8EA6-4138F1734225}"/>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8" name="Freeform 53">
                <a:extLst>
                  <a:ext uri="{FF2B5EF4-FFF2-40B4-BE49-F238E27FC236}">
                    <a16:creationId xmlns:a16="http://schemas.microsoft.com/office/drawing/2014/main" id="{44C28154-8816-6DF5-CA55-244BFA529F80}"/>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1" name="Freeform 54">
                <a:extLst>
                  <a:ext uri="{FF2B5EF4-FFF2-40B4-BE49-F238E27FC236}">
                    <a16:creationId xmlns:a16="http://schemas.microsoft.com/office/drawing/2014/main" id="{8C029870-3F93-5433-9E3C-52ED3EBF7BA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6" name="Freeform 55">
                <a:extLst>
                  <a:ext uri="{FF2B5EF4-FFF2-40B4-BE49-F238E27FC236}">
                    <a16:creationId xmlns:a16="http://schemas.microsoft.com/office/drawing/2014/main" id="{D70559E0-E0A6-174C-439D-F607E5ABA793}"/>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8" name="Freeform 56">
                <a:extLst>
                  <a:ext uri="{FF2B5EF4-FFF2-40B4-BE49-F238E27FC236}">
                    <a16:creationId xmlns:a16="http://schemas.microsoft.com/office/drawing/2014/main" id="{3A7BCBB2-4246-5EC1-08E0-F04C187FB879}"/>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1" name="Text Placeholder 2">
            <a:extLst>
              <a:ext uri="{FF2B5EF4-FFF2-40B4-BE49-F238E27FC236}">
                <a16:creationId xmlns:a16="http://schemas.microsoft.com/office/drawing/2014/main" id="{0F8A81DE-51AD-0B75-EBB9-0C92CAEE9E49}"/>
              </a:ext>
            </a:extLst>
          </p:cNvPr>
          <p:cNvSpPr txBox="1">
            <a:spLocks/>
          </p:cNvSpPr>
          <p:nvPr/>
        </p:nvSpPr>
        <p:spPr>
          <a:xfrm>
            <a:off x="361472" y="2339757"/>
            <a:ext cx="3220511" cy="651637"/>
          </a:xfrm>
          <a:prstGeom prst="rect">
            <a:avLst/>
          </a:prstGeom>
          <a:solidFill>
            <a:srgbClr val="F1A0C2"/>
          </a:solidFill>
        </p:spPr>
        <p:txBody>
          <a:bodyPr vert="horz" lIns="91440" tIns="45720" rIns="91440" bIns="45720" rtlCol="0" anchor="ctr">
            <a:noAutofit/>
          </a:bodyPr>
          <a:lstStyle>
            <a:lvl1pPr marL="0" indent="0" algn="l" defTabSz="755934" rtl="0" eaLnBrk="1" latinLnBrk="0" hangingPunct="1">
              <a:lnSpc>
                <a:spcPct val="90000"/>
              </a:lnSpc>
              <a:spcBef>
                <a:spcPts val="82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sz="1500" b="1" i="0" dirty="0" err="1">
                <a:solidFill>
                  <a:schemeClr val="bg1"/>
                </a:solidFill>
              </a:rPr>
              <a:t>Esimerkki</a:t>
            </a:r>
            <a:r>
              <a:rPr lang="en-US" sz="1500" b="1" i="0" dirty="0">
                <a:solidFill>
                  <a:schemeClr val="bg1"/>
                </a:solidFill>
              </a:rPr>
              <a:t>: </a:t>
            </a:r>
            <a:r>
              <a:rPr lang="en-US" sz="1500" i="0" dirty="0">
                <a:solidFill>
                  <a:schemeClr val="bg1"/>
                </a:solidFill>
              </a:rPr>
              <a:t>Raaka-</a:t>
            </a:r>
            <a:r>
              <a:rPr lang="en-US" sz="1500" i="0" dirty="0" err="1">
                <a:solidFill>
                  <a:schemeClr val="bg1"/>
                </a:solidFill>
              </a:rPr>
              <a:t>aineiden</a:t>
            </a:r>
            <a:r>
              <a:rPr lang="en-US" sz="1500" i="0" dirty="0">
                <a:solidFill>
                  <a:schemeClr val="bg1"/>
                </a:solidFill>
              </a:rPr>
              <a:t> </a:t>
            </a:r>
            <a:r>
              <a:rPr lang="en-US" sz="1500" i="0" dirty="0" err="1">
                <a:solidFill>
                  <a:schemeClr val="bg1"/>
                </a:solidFill>
              </a:rPr>
              <a:t>hävikin</a:t>
            </a:r>
            <a:r>
              <a:rPr lang="en-US" sz="1500" i="0" dirty="0">
                <a:solidFill>
                  <a:schemeClr val="bg1"/>
                </a:solidFill>
              </a:rPr>
              <a:t> </a:t>
            </a:r>
            <a:r>
              <a:rPr lang="en-US" sz="1500" i="0" dirty="0" err="1">
                <a:solidFill>
                  <a:schemeClr val="bg1"/>
                </a:solidFill>
              </a:rPr>
              <a:t>vähentäminen</a:t>
            </a:r>
            <a:endParaRPr lang="en-US" sz="1500" i="0" dirty="0">
              <a:solidFill>
                <a:schemeClr val="bg1"/>
              </a:solidFill>
            </a:endParaRPr>
          </a:p>
        </p:txBody>
      </p:sp>
    </p:spTree>
    <p:extLst>
      <p:ext uri="{BB962C8B-B14F-4D97-AF65-F5344CB8AC3E}">
        <p14:creationId xmlns:p14="http://schemas.microsoft.com/office/powerpoint/2010/main" val="36443860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173778"/>
            <a:ext cx="6814158" cy="6034829"/>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Tietoa</a:t>
            </a:r>
            <a:r>
              <a:rPr kumimoji="0" lang="fi-FI"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Paloma Group Hotels kuuluu Diana Travelille. Vuonna 1977 perustettu Diana Travel muutti yrityksensä pääkonttorinsa Antalyaan vuonna 1998 Antalyan alueen matkailun nopean kehityksen seurauksena. Yrityksen pääkonttori on Antalyassa, ja heillä on 9 neljän ja viiden tähden hotellia/lomakohdetta eri puolilla Turkkia.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fi-FI" sz="1400" b="1" dirty="0">
                <a:solidFill>
                  <a:schemeClr val="tx1"/>
                </a:solidFill>
              </a:rPr>
              <a:t>Miksi se on hyvä käytäntö?</a:t>
            </a:r>
          </a:p>
          <a:p>
            <a:pPr rtl="0"/>
            <a:r>
              <a:rPr lang="fi-FI" dirty="0">
                <a:solidFill>
                  <a:schemeClr val="tx1"/>
                </a:solidFill>
              </a:rPr>
              <a:t>Paloma Hotels on ympäristöystävällinen yritys, joka arvostaa henkilöstöään, työskentelee luonnonsuojelun puolesta, tukee paikallisia, pyrkii luomaan työmahdollisuuksia opiskelijoille ja edistämään kestävää matkailua.</a:t>
            </a:r>
          </a:p>
          <a:p>
            <a:pPr rtl="0"/>
            <a:r>
              <a:rPr lang="fi-FI" dirty="0">
                <a:solidFill>
                  <a:schemeClr val="tx1"/>
                </a:solidFill>
              </a:rPr>
              <a:t>Paloma-konserni pyrkii vähentämään luonnonvarojen käyttöä kestävän matkailun periaatteiden puitteissa toteuttamillaan toimenpiteillä ja pyrkii minimoimaan ja eliminoimaan maa-, vesi- ja ilmavahinkoja. He välittävät paikallisista tuotteista ja tukevat paikallisia tavarantoimittajia. Ne toteuttavat erilaisia ​​toimia paikallisten ihmisten työllistämiseksi ja kouluttamiseksi.</a:t>
            </a:r>
          </a:p>
          <a:p>
            <a:pPr rtl="0"/>
            <a:endParaRPr lang="fi-FI" dirty="0">
              <a:solidFill>
                <a:schemeClr val="tx1"/>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Kestävä</a:t>
            </a:r>
            <a:endParaRPr kumimoji="0" lang="fi-FI"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fi-FI" dirty="0">
                <a:solidFill>
                  <a:schemeClr val="tx1"/>
                </a:solidFill>
              </a:rPr>
              <a:t>Hotelliin luodulla ympäristöjärjestelmällä pyritään saamaan syntyvän ruokajätteen määrä hallintaan. Äskettäin yhdessä Unilever Food -ratkaisujen kanssa Paloma-konserni kirjasi 10 prosentin vähennyksen ruokahävikkiinsä, kestävän keittiön "Estetään ruokahävikki" –hankkeen kautta. He ovat aloittaneet ruokajätteen mittaukset keittiön tuotantotiloista, avoimista buffetista sekä hankinnasta ja varastoinnista. Jätehuoltokoulutus oli järjestetty Paloma-ryhmän hotellien pääjohtajille, ruoka- ja juomapäälliköille, keittiökokeille ja keittiökoordinaattoreille.</a:t>
            </a:r>
          </a:p>
          <a:p>
            <a:pPr rtl="0"/>
            <a:endParaRPr lang="fi-FI" dirty="0">
              <a:solidFill>
                <a:schemeClr val="tx1"/>
              </a:solidFill>
            </a:endParaRPr>
          </a:p>
          <a:p>
            <a:pPr rtl="0"/>
            <a:r>
              <a:rPr lang="fi-FI" dirty="0">
                <a:solidFill>
                  <a:schemeClr val="tx1"/>
                </a:solidFill>
              </a:rPr>
              <a:t>Paloma Hotelsin jätemittausten alustavien tulosten mukaan vähennystä oli päivittäin noin 10-12% jätettä, </a:t>
            </a:r>
          </a:p>
          <a:p>
            <a:pPr rtl="0"/>
            <a:endParaRPr lang="fi-FI" dirty="0">
              <a:solidFill>
                <a:schemeClr val="tx1"/>
              </a:solidFill>
            </a:endParaRPr>
          </a:p>
          <a:p>
            <a:pPr rtl="0"/>
            <a:r>
              <a:rPr lang="fi-FI" dirty="0">
                <a:solidFill>
                  <a:schemeClr val="tx1"/>
                </a:solidFill>
              </a:rPr>
              <a:t>joka palautui lautasilta Paloma Oceana Resort Hotel Renaissance Antalya Beach Resort &amp; SPA and Sentido Perissia Hotellin konserneista. Vieraiden kulutustottumukset alkoivat muuttua näiden ponnistelujen seurauksena. Nykyään hotellivieraat suosivat tavallisesti minimaalisempia aterioita avoimesta buffetista sekalaisten lisukkeiden sijaan. </a:t>
            </a:r>
          </a:p>
          <a:p>
            <a:pPr rtl="0"/>
            <a:endParaRPr lang="fi-FI" dirty="0">
              <a:solidFill>
                <a:schemeClr val="tx1"/>
              </a:solidFill>
            </a:endParaRPr>
          </a:p>
          <a:p>
            <a:pPr rtl="0"/>
            <a:r>
              <a:rPr lang="fi-FI" dirty="0">
                <a:solidFill>
                  <a:schemeClr val="tx1"/>
                </a:solidFill>
              </a:rPr>
              <a:t>Säännöllisen jätehuollon ja orgaanisen jätteen erottelun myötä Paloma -konserni aloitti yhteistyön eläinsuojelun kanssa ruokajätteen kierrättämiseksi. Muoviset roskapussit säästyivät, kun keittiöstä palautettua jätettä vähennettiin ja lautaset mitattiin ja kerättiin yhteen säiliöön. Jätesäkkien päivittäinen kulutus hotellia kohden laski noin 40-50 kappaletta. Jätesäkkien kulutuksen vähentäminen säästää konsernia taloudellisesti noin 25 000 - 30 000 TL (1700 - 2000 euroa) koko vuoden aikana.</a:t>
            </a:r>
          </a:p>
          <a:p>
            <a:pPr rtl="0"/>
            <a:r>
              <a:rPr lang="fi-FI" dirty="0">
                <a:solidFill>
                  <a:schemeClr val="tx1"/>
                </a:solidFill>
              </a:rPr>
              <a:t> </a:t>
            </a:r>
          </a:p>
          <a:p>
            <a:pPr rtl="0"/>
            <a:r>
              <a:rPr lang="fi-FI" dirty="0">
                <a:solidFill>
                  <a:schemeClr val="tx1"/>
                </a:solidFill>
                <a:hlinkClick r:id="rId2">
                  <a:extLst>
                    <a:ext uri="{A12FA001-AC4F-418D-AE19-62706E023703}">
                      <ahyp:hlinkClr xmlns:ahyp="http://schemas.microsoft.com/office/drawing/2018/hyperlinkcolor" val="tx"/>
                    </a:ext>
                  </a:extLst>
                </a:hlinkClick>
              </a:rPr>
              <a:t>Iso askel ruokahävikin estämiseksi Unilever Food Solutionsilta – Hotel Restaurant Magazine</a:t>
            </a:r>
            <a:endParaRPr lang="fi-FI" dirty="0">
              <a:solidFill>
                <a:schemeClr val="tx1"/>
              </a:solidFill>
            </a:endParaRPr>
          </a:p>
          <a:p>
            <a:pPr rtl="0"/>
            <a:endParaRPr lang="fi-FI" dirty="0">
              <a:solidFill>
                <a:schemeClr val="tx1"/>
              </a:solidFill>
            </a:endParaRPr>
          </a:p>
          <a:p>
            <a:pPr rtl="0"/>
            <a:r>
              <a:rPr lang="fi-FI" dirty="0">
                <a:solidFill>
                  <a:schemeClr val="tx1"/>
                </a:solidFill>
                <a:hlinkClick r:id="rId3">
                  <a:extLst>
                    <a:ext uri="{A12FA001-AC4F-418D-AE19-62706E023703}">
                      <ahyp:hlinkClr xmlns:ahyp="http://schemas.microsoft.com/office/drawing/2018/hyperlinkcolor" val="tx"/>
                    </a:ext>
                  </a:extLst>
                </a:hlinkClick>
              </a:rPr>
              <a:t>| Tietoja meistä Diana Travel</a:t>
            </a:r>
            <a:endParaRPr lang="fi-FI"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24</a:t>
            </a:fld>
            <a:endParaRPr lang="en-US" sz="1100"/>
          </a:p>
        </p:txBody>
      </p:sp>
      <p:pic>
        <p:nvPicPr>
          <p:cNvPr id="14338" name="Picture 2" descr="Oğuz Özay Tanıtım">
            <a:hlinkClick r:id="rId4"/>
            <a:extLst>
              <a:ext uri="{FF2B5EF4-FFF2-40B4-BE49-F238E27FC236}">
                <a16:creationId xmlns:a16="http://schemas.microsoft.com/office/drawing/2014/main" id="{07A355D6-057B-1823-9003-1BCC883748B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72758" y="552974"/>
            <a:ext cx="2433516" cy="141859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Placeholder 22">
            <a:extLst>
              <a:ext uri="{FF2B5EF4-FFF2-40B4-BE49-F238E27FC236}">
                <a16:creationId xmlns:a16="http://schemas.microsoft.com/office/drawing/2014/main" id="{020464AC-526A-4156-3B3E-4FE185EAAD07}"/>
              </a:ext>
            </a:extLst>
          </p:cNvPr>
          <p:cNvPicPr>
            <a:picLocks noGrp="1" noChangeAspect="1"/>
          </p:cNvPicPr>
          <p:nvPr>
            <p:ph type="pic" sz="quarter" idx="44"/>
          </p:nvPr>
        </p:nvPicPr>
        <p:blipFill>
          <a:blip r:embed="rId6" cstate="email">
            <a:extLst>
              <a:ext uri="{28A0092B-C50C-407E-A947-70E740481C1C}">
                <a14:useLocalDpi xmlns:a14="http://schemas.microsoft.com/office/drawing/2010/main"/>
              </a:ext>
            </a:extLst>
          </a:blip>
          <a:srcRect/>
          <a:stretch>
            <a:fillRect/>
          </a:stretch>
        </p:blipFill>
        <p:spPr/>
      </p:pic>
      <p:pic>
        <p:nvPicPr>
          <p:cNvPr id="21" name="Picture 20">
            <a:extLst>
              <a:ext uri="{FF2B5EF4-FFF2-40B4-BE49-F238E27FC236}">
                <a16:creationId xmlns:a16="http://schemas.microsoft.com/office/drawing/2014/main" id="{9B08E5AA-B630-94E9-A298-17C25E2575A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79940" y="7285839"/>
            <a:ext cx="3060457" cy="2749534"/>
          </a:xfrm>
          <a:prstGeom prst="rect">
            <a:avLst/>
          </a:prstGeom>
        </p:spPr>
      </p:pic>
      <p:grpSp>
        <p:nvGrpSpPr>
          <p:cNvPr id="2" name="Graphic 2">
            <a:extLst>
              <a:ext uri="{FF2B5EF4-FFF2-40B4-BE49-F238E27FC236}">
                <a16:creationId xmlns:a16="http://schemas.microsoft.com/office/drawing/2014/main" id="{6DE6BB7C-482F-6D25-1083-1A29443FFA95}"/>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9ECCC369-5417-270F-B4CA-32D437A94E2F}"/>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AA9FA8A9-D754-2DB8-FBAD-09F438ECFE37}"/>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57E065C6-0B7A-A33E-1ACE-400937A635CF}"/>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 name="Text Placeholder 2">
            <a:extLst>
              <a:ext uri="{FF2B5EF4-FFF2-40B4-BE49-F238E27FC236}">
                <a16:creationId xmlns:a16="http://schemas.microsoft.com/office/drawing/2014/main" id="{5AAEEC62-526E-0102-3318-A440F78DD6D6}"/>
              </a:ext>
            </a:extLst>
          </p:cNvPr>
          <p:cNvSpPr txBox="1">
            <a:spLocks/>
          </p:cNvSpPr>
          <p:nvPr/>
        </p:nvSpPr>
        <p:spPr>
          <a:xfrm>
            <a:off x="372758" y="2227264"/>
            <a:ext cx="3220511" cy="651637"/>
          </a:xfrm>
          <a:prstGeom prst="rect">
            <a:avLst/>
          </a:prstGeom>
          <a:solidFill>
            <a:srgbClr val="F1A0C2"/>
          </a:solidFill>
        </p:spPr>
        <p:txBody>
          <a:bodyPr vert="horz" lIns="91440" tIns="45720" rIns="91440" bIns="45720" rtlCol="0" anchor="ctr">
            <a:noAutofit/>
          </a:bodyPr>
          <a:lstStyle>
            <a:lvl1pPr marL="0" indent="0" algn="l" defTabSz="755934" rtl="0" eaLnBrk="1" latinLnBrk="0" hangingPunct="1">
              <a:lnSpc>
                <a:spcPct val="90000"/>
              </a:lnSpc>
              <a:spcBef>
                <a:spcPts val="82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sz="1500" b="1" i="0" dirty="0" err="1">
                <a:solidFill>
                  <a:schemeClr val="bg1"/>
                </a:solidFill>
              </a:rPr>
              <a:t>Esimerkki</a:t>
            </a:r>
            <a:r>
              <a:rPr lang="en-US" sz="1500" b="1" i="0" dirty="0">
                <a:solidFill>
                  <a:schemeClr val="bg1"/>
                </a:solidFill>
              </a:rPr>
              <a:t>: </a:t>
            </a:r>
            <a:r>
              <a:rPr lang="en-US" sz="1500" i="0" dirty="0">
                <a:solidFill>
                  <a:schemeClr val="bg1"/>
                </a:solidFill>
              </a:rPr>
              <a:t>Raaka-</a:t>
            </a:r>
            <a:r>
              <a:rPr lang="en-US" sz="1500" i="0" dirty="0" err="1">
                <a:solidFill>
                  <a:schemeClr val="bg1"/>
                </a:solidFill>
              </a:rPr>
              <a:t>aineiden</a:t>
            </a:r>
            <a:r>
              <a:rPr lang="en-US" sz="1500" i="0" dirty="0">
                <a:solidFill>
                  <a:schemeClr val="bg1"/>
                </a:solidFill>
              </a:rPr>
              <a:t> </a:t>
            </a:r>
            <a:r>
              <a:rPr lang="en-US" sz="1500" i="0" dirty="0" err="1">
                <a:solidFill>
                  <a:schemeClr val="bg1"/>
                </a:solidFill>
              </a:rPr>
              <a:t>hävikin</a:t>
            </a:r>
            <a:r>
              <a:rPr lang="en-US" sz="1500" i="0" dirty="0">
                <a:solidFill>
                  <a:schemeClr val="bg1"/>
                </a:solidFill>
              </a:rPr>
              <a:t> </a:t>
            </a:r>
            <a:r>
              <a:rPr lang="en-US" sz="1500" i="0" dirty="0" err="1">
                <a:solidFill>
                  <a:schemeClr val="bg1"/>
                </a:solidFill>
              </a:rPr>
              <a:t>vähentäminen</a:t>
            </a:r>
            <a:endParaRPr lang="en-US" sz="1500" i="0" dirty="0">
              <a:solidFill>
                <a:schemeClr val="bg1"/>
              </a:solidFill>
            </a:endParaRPr>
          </a:p>
        </p:txBody>
      </p:sp>
      <p:grpSp>
        <p:nvGrpSpPr>
          <p:cNvPr id="10" name="Graphic 4">
            <a:extLst>
              <a:ext uri="{FF2B5EF4-FFF2-40B4-BE49-F238E27FC236}">
                <a16:creationId xmlns:a16="http://schemas.microsoft.com/office/drawing/2014/main" id="{704BD47F-5E53-4BF2-133E-3414B71FD58D}"/>
              </a:ext>
            </a:extLst>
          </p:cNvPr>
          <p:cNvGrpSpPr/>
          <p:nvPr/>
        </p:nvGrpSpPr>
        <p:grpSpPr>
          <a:xfrm rot="19582332">
            <a:off x="6599646" y="6410131"/>
            <a:ext cx="403667" cy="780438"/>
            <a:chOff x="9129274" y="2719113"/>
            <a:chExt cx="717139" cy="1386497"/>
          </a:xfrm>
          <a:solidFill>
            <a:srgbClr val="000000"/>
          </a:solidFill>
        </p:grpSpPr>
        <p:grpSp>
          <p:nvGrpSpPr>
            <p:cNvPr id="11" name="Graphic 4">
              <a:extLst>
                <a:ext uri="{FF2B5EF4-FFF2-40B4-BE49-F238E27FC236}">
                  <a16:creationId xmlns:a16="http://schemas.microsoft.com/office/drawing/2014/main" id="{BF908AEE-71E5-C852-29AD-ABE9D625DEC8}"/>
                </a:ext>
              </a:extLst>
            </p:cNvPr>
            <p:cNvGrpSpPr/>
            <p:nvPr/>
          </p:nvGrpSpPr>
          <p:grpSpPr>
            <a:xfrm>
              <a:off x="9159507" y="2719113"/>
              <a:ext cx="446280" cy="440141"/>
              <a:chOff x="9159507" y="2719113"/>
              <a:chExt cx="446280" cy="440141"/>
            </a:xfrm>
            <a:grpFill/>
          </p:grpSpPr>
          <p:sp>
            <p:nvSpPr>
              <p:cNvPr id="24" name="Freeform 57">
                <a:extLst>
                  <a:ext uri="{FF2B5EF4-FFF2-40B4-BE49-F238E27FC236}">
                    <a16:creationId xmlns:a16="http://schemas.microsoft.com/office/drawing/2014/main" id="{E96BB7A4-649A-E8C4-A42A-3286A820834D}"/>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 name="Freeform 58">
                <a:extLst>
                  <a:ext uri="{FF2B5EF4-FFF2-40B4-BE49-F238E27FC236}">
                    <a16:creationId xmlns:a16="http://schemas.microsoft.com/office/drawing/2014/main" id="{914F3253-4B8C-D9A8-FC9B-C1DB3D573235}"/>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2" name="Graphic 4">
              <a:extLst>
                <a:ext uri="{FF2B5EF4-FFF2-40B4-BE49-F238E27FC236}">
                  <a16:creationId xmlns:a16="http://schemas.microsoft.com/office/drawing/2014/main" id="{44E923FF-D0B6-58A5-4D84-AD335A5CC861}"/>
                </a:ext>
              </a:extLst>
            </p:cNvPr>
            <p:cNvGrpSpPr/>
            <p:nvPr/>
          </p:nvGrpSpPr>
          <p:grpSpPr>
            <a:xfrm>
              <a:off x="9129274" y="2893887"/>
              <a:ext cx="717139" cy="1211724"/>
              <a:chOff x="9129274" y="2893887"/>
              <a:chExt cx="717139" cy="1211724"/>
            </a:xfrm>
            <a:grpFill/>
          </p:grpSpPr>
          <p:sp>
            <p:nvSpPr>
              <p:cNvPr id="13" name="Freeform 50">
                <a:extLst>
                  <a:ext uri="{FF2B5EF4-FFF2-40B4-BE49-F238E27FC236}">
                    <a16:creationId xmlns:a16="http://schemas.microsoft.com/office/drawing/2014/main" id="{844FF794-4497-BA4A-9AE4-A597CB7F8E28}"/>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4" name="Freeform 51">
                <a:extLst>
                  <a:ext uri="{FF2B5EF4-FFF2-40B4-BE49-F238E27FC236}">
                    <a16:creationId xmlns:a16="http://schemas.microsoft.com/office/drawing/2014/main" id="{561C955F-67E4-60D6-621E-0DF01E182419}"/>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5" name="Freeform 52">
                <a:extLst>
                  <a:ext uri="{FF2B5EF4-FFF2-40B4-BE49-F238E27FC236}">
                    <a16:creationId xmlns:a16="http://schemas.microsoft.com/office/drawing/2014/main" id="{887AC65B-DA1C-6701-CF49-A1BB6201A2C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6" name="Freeform 53">
                <a:extLst>
                  <a:ext uri="{FF2B5EF4-FFF2-40B4-BE49-F238E27FC236}">
                    <a16:creationId xmlns:a16="http://schemas.microsoft.com/office/drawing/2014/main" id="{D6EF9F2D-A21C-B50A-3C80-64F7720D3C6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8" name="Freeform 54">
                <a:extLst>
                  <a:ext uri="{FF2B5EF4-FFF2-40B4-BE49-F238E27FC236}">
                    <a16:creationId xmlns:a16="http://schemas.microsoft.com/office/drawing/2014/main" id="{BC4E4B04-4F02-2F33-35E3-EF4E00E826A3}"/>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0" name="Freeform 55">
                <a:extLst>
                  <a:ext uri="{FF2B5EF4-FFF2-40B4-BE49-F238E27FC236}">
                    <a16:creationId xmlns:a16="http://schemas.microsoft.com/office/drawing/2014/main" id="{C73B2BD4-27FA-3092-BB85-C943719520B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2" name="Freeform 56">
                <a:extLst>
                  <a:ext uri="{FF2B5EF4-FFF2-40B4-BE49-F238E27FC236}">
                    <a16:creationId xmlns:a16="http://schemas.microsoft.com/office/drawing/2014/main" id="{BC95D3B1-F731-FD75-78C4-0AC0F501A59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0541918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614778" y="10119900"/>
            <a:ext cx="1047264" cy="465822"/>
          </a:xfrm>
        </p:spPr>
        <p:txBody>
          <a:bodyPr/>
          <a:lstStyle/>
          <a:p>
            <a:pPr algn="l" rtl="0"/>
            <a:fld id="{CB2079F2-58AF-ED44-82D7-E04B2F6FD686}" type="slidenum">
              <a:rPr lang="en-US" smtClean="0"/>
              <a:pPr algn="l" rtl="0"/>
              <a:t>25</a:t>
            </a:fld>
            <a:endParaRPr lang="en-US"/>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404156" y="3370499"/>
            <a:ext cx="6638491" cy="5452206"/>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sz="1400" b="1" dirty="0"/>
              <a:t>Terveellinen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Paloma Hotelli konserni on </a:t>
            </a: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omaksunut turvallisen, ravitsevan ja resurssitehokkaan ruokatuotannon lähestymistavan rakkauden, kiitollisuuden ja yhteenkuuluvuuden tunteella luontoa ja maapalloa kohtaan.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Heidän</a:t>
            </a: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etusijalla on pitää hyvää huolta ympäristöstä ja vieraistaan. </a:t>
            </a:r>
            <a:r>
              <a:rPr lang="fi-FI" dirty="0">
                <a:solidFill>
                  <a:prstClr val="black"/>
                </a:solidFill>
              </a:rPr>
              <a:t>He </a:t>
            </a: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käyttävät perinteistä maataloutta ja hyviä viljelymenetelmiä luomuelintarvikkeiden, oliiviöljyjen ja viinien tuottamiseen. Sitten he lisäävät rakkautensa ja huolenpitonsa prosessiin ja tarjoilevat näitä luomu- ja terveellisiä tuotteita vieraille, luvaten heille jatkuvan makuelämyksen.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b="1"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He kasvattavat sertifioituja luomurypäleitä omilla viinitarhoillaan ja tekevät niistä laatuviiniä. Heidän tilallaan "Yerlim Çiftliği”, joka on alueen ensimmäinen ja ainoa luomutila, tuotamme luomuviiniä, joka on olennainen osa ruokailuelämystä Paloma Hotelsissa ja erityisesti Paloma Finessessa.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He ovat rakentaneet 400 hehtaarin pellon, joka on omistettu kestävälle maataloustuotannolle. He kiinnittävät huomiota luonnon kutsuun yhdistäen perinteiset viljelyprosessit moderniin teknologiaan.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Paloma -konserni pyrkii myös valmistamaan ja tarjoamaan hauskoja sekä ravitsevia aterioita nuoremmille vierailleen. Heillä on omistautuneita lastenkokkeja, jotka yhdistävät tuoreet ja terveelliset tuotteet viihteeseen ja pyrkivät siten lasten buffet- ja à la carte -ruokalistan avulla tutustuttamaan lapset uusiin makuihin ja terveellisiin ruokailutottumuksiin.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Eettinen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Paloma konserni on ympäristöystävällinen yritys, joka arvostaa henkilöstöään, työskentelee luonnonsuojelun puolesta, on innokas kokeilemaan ja testaamaan uusia teknologioita, jotka voivat auttaa heidän toimintaansa, tukee paikallisia, pyrkii luomaan työmahdollisuuksia opiskelijoille ja osallistuu kestävään matkailuun</a:t>
            </a:r>
            <a:endParaRPr kumimoji="0" lang="fi-FI"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dirty="0"/>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8" name="Picture 2" descr="Oğuz Özay Tanıtım">
            <a:hlinkClick r:id="rId5"/>
            <a:extLst>
              <a:ext uri="{FF2B5EF4-FFF2-40B4-BE49-F238E27FC236}">
                <a16:creationId xmlns:a16="http://schemas.microsoft.com/office/drawing/2014/main" id="{BC880FB4-E72F-68CB-91F7-3DF64E03ADEC}"/>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72758" y="552974"/>
            <a:ext cx="2433516" cy="141859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Placeholder 11" descr="A picture containing sky, outdoor, grass, person  Description automatically generated">
            <a:extLst>
              <a:ext uri="{FF2B5EF4-FFF2-40B4-BE49-F238E27FC236}">
                <a16:creationId xmlns:a16="http://schemas.microsoft.com/office/drawing/2014/main" id="{15A38DF0-0C88-E22B-CBDA-3022B1909074}"/>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17" name="Picture Placeholder 15" descr="A picture containing person, indoor, preparing, putting  Description automatically generated">
            <a:extLst>
              <a:ext uri="{FF2B5EF4-FFF2-40B4-BE49-F238E27FC236}">
                <a16:creationId xmlns:a16="http://schemas.microsoft.com/office/drawing/2014/main" id="{2AD4A026-12CA-1D5A-9C62-CB4C3B7629BB}"/>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a:xfrm>
            <a:off x="4037033" y="8044300"/>
            <a:ext cx="2374132" cy="2131616"/>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18" name="TextBox 17">
            <a:extLst>
              <a:ext uri="{FF2B5EF4-FFF2-40B4-BE49-F238E27FC236}">
                <a16:creationId xmlns:a16="http://schemas.microsoft.com/office/drawing/2014/main" id="{D6E986D6-4204-E46D-6783-21E587971B6D}"/>
              </a:ext>
            </a:extLst>
          </p:cNvPr>
          <p:cNvSpPr txBox="1"/>
          <p:nvPr/>
        </p:nvSpPr>
        <p:spPr>
          <a:xfrm>
            <a:off x="3698427" y="4933951"/>
            <a:ext cx="3317965" cy="2862322"/>
          </a:xfrm>
          <a:prstGeom prst="rect">
            <a:avLst/>
          </a:prstGeom>
          <a:noFill/>
        </p:spPr>
        <p:txBody>
          <a:bodyPr wrap="square">
            <a:spAutoFit/>
          </a:bodyPr>
          <a:lstStyle/>
          <a:p>
            <a:pPr algn="ctr"/>
            <a:r>
              <a:rPr lang="en-US" b="1" i="1" dirty="0" err="1">
                <a:solidFill>
                  <a:srgbClr val="333333"/>
                </a:solidFill>
                <a:latin typeface="Calibri" panose="020F0502020204030204" pitchFamily="34" charset="0"/>
                <a:ea typeface="Calibri" panose="020F0502020204030204" pitchFamily="34" charset="0"/>
                <a:cs typeface="Calibri" panose="020F0502020204030204" pitchFamily="34" charset="0"/>
              </a:rPr>
              <a:t>Elämme</a:t>
            </a:r>
            <a:r>
              <a:rPr lang="en-US" b="1" i="1" dirty="0">
                <a:solidFill>
                  <a:srgbClr val="333333"/>
                </a:solidFill>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kestävän</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maailman</a:t>
            </a:r>
            <a:r>
              <a:rPr lang="en-US" b="1" i="1" dirty="0">
                <a:solidFill>
                  <a:srgbClr val="333333"/>
                </a:solidFill>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latin typeface="Calibri" panose="020F0502020204030204" pitchFamily="34" charset="0"/>
                <a:ea typeface="Calibri" panose="020F0502020204030204" pitchFamily="34" charset="0"/>
                <a:cs typeface="Calibri" panose="020F0502020204030204" pitchFamily="34" charset="0"/>
              </a:rPr>
              <a:t>unelmasta</a:t>
            </a:r>
            <a:r>
              <a:rPr lang="en-US" b="1" i="1" dirty="0">
                <a:solidFill>
                  <a:srgbClr val="333333"/>
                </a:solidFill>
                <a:latin typeface="Calibri" panose="020F0502020204030204" pitchFamily="34" charset="0"/>
                <a:ea typeface="Calibri" panose="020F0502020204030204" pitchFamily="34" charset="0"/>
                <a:cs typeface="Calibri" panose="020F0502020204030204" pitchFamily="34" charset="0"/>
              </a:rPr>
              <a:t>.</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Suunnittelumme</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ja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käytäntömme</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perustuvat</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tarinaan</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jonka</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rakennamme</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omaksumalla</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ja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kierrättämällä</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luontoa</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Olemme</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innoissamme</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etenemässä</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eteenpäin</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unelmissamme</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uudesta</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maailmasta</a:t>
            </a:r>
            <a:endPar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endParaRPr>
          </a:p>
          <a:p>
            <a:pPr algn="ctr" rtl="0"/>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vieraidemme</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kanssa</a:t>
            </a:r>
            <a:r>
              <a:rPr lang="en-US"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a:t>
            </a:r>
          </a:p>
        </p:txBody>
      </p:sp>
      <p:grpSp>
        <p:nvGrpSpPr>
          <p:cNvPr id="19" name="Group 18">
            <a:extLst>
              <a:ext uri="{FF2B5EF4-FFF2-40B4-BE49-F238E27FC236}">
                <a16:creationId xmlns:a16="http://schemas.microsoft.com/office/drawing/2014/main" id="{70BCA35F-2DA5-9664-4D7C-FB5BDDE4057B}"/>
              </a:ext>
            </a:extLst>
          </p:cNvPr>
          <p:cNvGrpSpPr/>
          <p:nvPr/>
        </p:nvGrpSpPr>
        <p:grpSpPr>
          <a:xfrm rot="10800000">
            <a:off x="6692646" y="4484032"/>
            <a:ext cx="790943" cy="575820"/>
            <a:chOff x="3400450" y="986392"/>
            <a:chExt cx="1487826" cy="1083162"/>
          </a:xfrm>
        </p:grpSpPr>
        <p:sp>
          <p:nvSpPr>
            <p:cNvPr id="20" name="Freeform 25">
              <a:extLst>
                <a:ext uri="{FF2B5EF4-FFF2-40B4-BE49-F238E27FC236}">
                  <a16:creationId xmlns:a16="http://schemas.microsoft.com/office/drawing/2014/main" id="{EED59271-AEE3-9447-DC59-92FAF88609E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1" name="Freeform 26">
              <a:extLst>
                <a:ext uri="{FF2B5EF4-FFF2-40B4-BE49-F238E27FC236}">
                  <a16:creationId xmlns:a16="http://schemas.microsoft.com/office/drawing/2014/main" id="{BA962FD4-303C-E885-D721-2E903B05EC7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23" name="Graphic 2">
            <a:extLst>
              <a:ext uri="{FF2B5EF4-FFF2-40B4-BE49-F238E27FC236}">
                <a16:creationId xmlns:a16="http://schemas.microsoft.com/office/drawing/2014/main" id="{A2518CE3-6657-1954-7C66-49A7FD3B80CD}"/>
              </a:ext>
            </a:extLst>
          </p:cNvPr>
          <p:cNvGrpSpPr>
            <a:grpSpLocks noChangeAspect="1"/>
          </p:cNvGrpSpPr>
          <p:nvPr/>
        </p:nvGrpSpPr>
        <p:grpSpPr>
          <a:xfrm>
            <a:off x="6555507" y="273974"/>
            <a:ext cx="558048" cy="558000"/>
            <a:chOff x="4094891" y="4680533"/>
            <a:chExt cx="381887" cy="381854"/>
          </a:xfrm>
        </p:grpSpPr>
        <p:sp>
          <p:nvSpPr>
            <p:cNvPr id="24" name="Freeform 4">
              <a:extLst>
                <a:ext uri="{FF2B5EF4-FFF2-40B4-BE49-F238E27FC236}">
                  <a16:creationId xmlns:a16="http://schemas.microsoft.com/office/drawing/2014/main" id="{1BD31286-5BCB-1144-C6E9-3641766AE88D}"/>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5">
              <a:extLst>
                <a:ext uri="{FF2B5EF4-FFF2-40B4-BE49-F238E27FC236}">
                  <a16:creationId xmlns:a16="http://schemas.microsoft.com/office/drawing/2014/main" id="{E42CCBF8-2701-226A-5FF5-261B452F2AA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6">
              <a:extLst>
                <a:ext uri="{FF2B5EF4-FFF2-40B4-BE49-F238E27FC236}">
                  <a16:creationId xmlns:a16="http://schemas.microsoft.com/office/drawing/2014/main" id="{E0E73057-93E2-8896-7B45-C5114D5C1CB1}"/>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4" name="Graphic 4">
            <a:extLst>
              <a:ext uri="{FF2B5EF4-FFF2-40B4-BE49-F238E27FC236}">
                <a16:creationId xmlns:a16="http://schemas.microsoft.com/office/drawing/2014/main" id="{81799620-F03C-3320-9CB1-DE70CA9A53A4}"/>
              </a:ext>
            </a:extLst>
          </p:cNvPr>
          <p:cNvGrpSpPr/>
          <p:nvPr/>
        </p:nvGrpSpPr>
        <p:grpSpPr>
          <a:xfrm rot="19582332">
            <a:off x="2606437" y="9627696"/>
            <a:ext cx="403667" cy="780438"/>
            <a:chOff x="9129274" y="2719113"/>
            <a:chExt cx="717139" cy="1386497"/>
          </a:xfrm>
          <a:solidFill>
            <a:srgbClr val="000000"/>
          </a:solidFill>
        </p:grpSpPr>
        <p:grpSp>
          <p:nvGrpSpPr>
            <p:cNvPr id="5" name="Graphic 4">
              <a:extLst>
                <a:ext uri="{FF2B5EF4-FFF2-40B4-BE49-F238E27FC236}">
                  <a16:creationId xmlns:a16="http://schemas.microsoft.com/office/drawing/2014/main" id="{689673DD-3CED-5833-8F90-83CC8F575C1D}"/>
                </a:ext>
              </a:extLst>
            </p:cNvPr>
            <p:cNvGrpSpPr/>
            <p:nvPr/>
          </p:nvGrpSpPr>
          <p:grpSpPr>
            <a:xfrm>
              <a:off x="9159507" y="2719113"/>
              <a:ext cx="446280" cy="440141"/>
              <a:chOff x="9159507" y="2719113"/>
              <a:chExt cx="446280" cy="440141"/>
            </a:xfrm>
            <a:grpFill/>
          </p:grpSpPr>
          <p:sp>
            <p:nvSpPr>
              <p:cNvPr id="33" name="Freeform 57">
                <a:extLst>
                  <a:ext uri="{FF2B5EF4-FFF2-40B4-BE49-F238E27FC236}">
                    <a16:creationId xmlns:a16="http://schemas.microsoft.com/office/drawing/2014/main" id="{3890B09D-046B-3488-D12F-1C82BC575D6E}"/>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4" name="Freeform 58">
                <a:extLst>
                  <a:ext uri="{FF2B5EF4-FFF2-40B4-BE49-F238E27FC236}">
                    <a16:creationId xmlns:a16="http://schemas.microsoft.com/office/drawing/2014/main" id="{C6C3EE2C-0197-4CA1-77EE-73B1E4503761}"/>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7" name="Graphic 4">
              <a:extLst>
                <a:ext uri="{FF2B5EF4-FFF2-40B4-BE49-F238E27FC236}">
                  <a16:creationId xmlns:a16="http://schemas.microsoft.com/office/drawing/2014/main" id="{CA114ADA-A0CD-ACB1-0B12-7A33A569A86F}"/>
                </a:ext>
              </a:extLst>
            </p:cNvPr>
            <p:cNvGrpSpPr/>
            <p:nvPr/>
          </p:nvGrpSpPr>
          <p:grpSpPr>
            <a:xfrm>
              <a:off x="9129274" y="2893887"/>
              <a:ext cx="717139" cy="1211724"/>
              <a:chOff x="9129274" y="2893887"/>
              <a:chExt cx="717139" cy="1211724"/>
            </a:xfrm>
            <a:grpFill/>
          </p:grpSpPr>
          <p:sp>
            <p:nvSpPr>
              <p:cNvPr id="22" name="Freeform 50">
                <a:extLst>
                  <a:ext uri="{FF2B5EF4-FFF2-40B4-BE49-F238E27FC236}">
                    <a16:creationId xmlns:a16="http://schemas.microsoft.com/office/drawing/2014/main" id="{55C6F0B3-4772-1721-4E52-075A68274058}"/>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7" name="Freeform 51">
                <a:extLst>
                  <a:ext uri="{FF2B5EF4-FFF2-40B4-BE49-F238E27FC236}">
                    <a16:creationId xmlns:a16="http://schemas.microsoft.com/office/drawing/2014/main" id="{CA6CCDC8-99DB-E97B-0717-02E174CF8E90}"/>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8" name="Freeform 52">
                <a:extLst>
                  <a:ext uri="{FF2B5EF4-FFF2-40B4-BE49-F238E27FC236}">
                    <a16:creationId xmlns:a16="http://schemas.microsoft.com/office/drawing/2014/main" id="{284A1737-B708-89B9-8BB2-54FC09E17A32}"/>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9" name="Freeform 53">
                <a:extLst>
                  <a:ext uri="{FF2B5EF4-FFF2-40B4-BE49-F238E27FC236}">
                    <a16:creationId xmlns:a16="http://schemas.microsoft.com/office/drawing/2014/main" id="{B626F805-DC86-0089-FB38-AE08E5AEE16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0" name="Freeform 54">
                <a:extLst>
                  <a:ext uri="{FF2B5EF4-FFF2-40B4-BE49-F238E27FC236}">
                    <a16:creationId xmlns:a16="http://schemas.microsoft.com/office/drawing/2014/main" id="{F3F67529-9999-31A3-7064-08710256F9C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1" name="Freeform 55">
                <a:extLst>
                  <a:ext uri="{FF2B5EF4-FFF2-40B4-BE49-F238E27FC236}">
                    <a16:creationId xmlns:a16="http://schemas.microsoft.com/office/drawing/2014/main" id="{46509FDE-5ADB-8F96-3E69-5E3E4C2CAB7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2" name="Freeform 56">
                <a:extLst>
                  <a:ext uri="{FF2B5EF4-FFF2-40B4-BE49-F238E27FC236}">
                    <a16:creationId xmlns:a16="http://schemas.microsoft.com/office/drawing/2014/main" id="{0E362204-6E80-752C-394B-A5E479BCB9A4}"/>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5" name="Text Placeholder 2">
            <a:extLst>
              <a:ext uri="{FF2B5EF4-FFF2-40B4-BE49-F238E27FC236}">
                <a16:creationId xmlns:a16="http://schemas.microsoft.com/office/drawing/2014/main" id="{F8337FD6-3AC3-F561-DDB9-750E7669350C}"/>
              </a:ext>
            </a:extLst>
          </p:cNvPr>
          <p:cNvSpPr txBox="1">
            <a:spLocks/>
          </p:cNvSpPr>
          <p:nvPr/>
        </p:nvSpPr>
        <p:spPr>
          <a:xfrm>
            <a:off x="361472" y="2339757"/>
            <a:ext cx="3220511" cy="651637"/>
          </a:xfrm>
          <a:prstGeom prst="rect">
            <a:avLst/>
          </a:prstGeom>
          <a:solidFill>
            <a:srgbClr val="F1A0C2"/>
          </a:solidFill>
        </p:spPr>
        <p:txBody>
          <a:bodyPr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sz="1600" b="1" err="1">
                <a:solidFill>
                  <a:schemeClr val="bg1"/>
                </a:solidFill>
              </a:rPr>
              <a:t>Esimerkki</a:t>
            </a:r>
            <a:r>
              <a:rPr lang="en-US" sz="1600" b="1">
                <a:solidFill>
                  <a:schemeClr val="bg1"/>
                </a:solidFill>
              </a:rPr>
              <a:t>: </a:t>
            </a:r>
            <a:r>
              <a:rPr lang="en-US" sz="1600" err="1">
                <a:solidFill>
                  <a:schemeClr val="bg1"/>
                </a:solidFill>
              </a:rPr>
              <a:t>Raaka-aineiden</a:t>
            </a:r>
            <a:r>
              <a:rPr lang="en-US" sz="1600">
                <a:solidFill>
                  <a:schemeClr val="bg1"/>
                </a:solidFill>
              </a:rPr>
              <a:t> </a:t>
            </a:r>
            <a:r>
              <a:rPr lang="en-US" sz="1600" err="1">
                <a:solidFill>
                  <a:schemeClr val="bg1"/>
                </a:solidFill>
              </a:rPr>
              <a:t>hävikin</a:t>
            </a:r>
            <a:r>
              <a:rPr lang="en-US" sz="1600">
                <a:solidFill>
                  <a:schemeClr val="bg1"/>
                </a:solidFill>
              </a:rPr>
              <a:t> </a:t>
            </a:r>
            <a:r>
              <a:rPr lang="en-US" sz="1600" err="1">
                <a:solidFill>
                  <a:schemeClr val="bg1"/>
                </a:solidFill>
              </a:rPr>
              <a:t>vähentäminen</a:t>
            </a:r>
            <a:endParaRPr lang="en-US" sz="1600">
              <a:solidFill>
                <a:schemeClr val="bg1"/>
              </a:solidFill>
            </a:endParaRPr>
          </a:p>
        </p:txBody>
      </p:sp>
    </p:spTree>
    <p:extLst>
      <p:ext uri="{BB962C8B-B14F-4D97-AF65-F5344CB8AC3E}">
        <p14:creationId xmlns:p14="http://schemas.microsoft.com/office/powerpoint/2010/main" val="185670252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descr="A picture containing food, dish, meal  Description automatically generated">
            <a:extLst>
              <a:ext uri="{FF2B5EF4-FFF2-40B4-BE49-F238E27FC236}">
                <a16:creationId xmlns:a16="http://schemas.microsoft.com/office/drawing/2014/main" id="{CA90E75E-031C-D5CF-4655-679A3DA98C8F}"/>
              </a:ext>
            </a:extLst>
          </p:cNvPr>
          <p:cNvPicPr>
            <a:picLocks noGrp="1" noChangeAspect="1"/>
          </p:cNvPicPr>
          <p:nvPr>
            <p:ph type="pic" sz="quarter" idx="44"/>
          </p:nvPr>
        </p:nvPicPr>
        <p:blipFill rotWithShape="1">
          <a:blip r:embed="rId2" cstate="screen">
            <a:extLst>
              <a:ext uri="{28A0092B-C50C-407E-A947-70E740481C1C}">
                <a14:useLocalDpi xmlns:a14="http://schemas.microsoft.com/office/drawing/2010/main"/>
              </a:ext>
            </a:extLst>
          </a:blip>
          <a:srcRect t="-538"/>
          <a:stretch/>
        </p:blipFill>
        <p:spPr>
          <a:xfrm>
            <a:off x="3977692" y="522985"/>
            <a:ext cx="3064955" cy="2751872"/>
          </a:xfr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94004" y="3343077"/>
            <a:ext cx="6814158" cy="6037704"/>
          </a:xfrm>
        </p:spPr>
        <p:txBody>
          <a:bodyPr/>
          <a:lstStyle/>
          <a:p>
            <a:pPr rtl="0"/>
            <a:r>
              <a:rPr lang="fi-FI" sz="1400" b="1" dirty="0">
                <a:solidFill>
                  <a:schemeClr val="tx1"/>
                </a:solidFill>
              </a:rPr>
              <a:t>Miksi se on hyvä käytäntö?</a:t>
            </a:r>
          </a:p>
          <a:p>
            <a:pPr rtl="0"/>
            <a:r>
              <a:rPr lang="fi-FI" dirty="0">
                <a:solidFill>
                  <a:schemeClr val="tx1"/>
                </a:solidFill>
              </a:rPr>
              <a:t>Camile Thai innovoi pikaruokamaailmaa osoittamalla, että "pikaruoka" voi myös olla terveellistä ruokaa ja se voidaan tuottaa kestävällä ja eettisellä tavalla. Ravintolaketju on kehitysstrategiansa kautta tukenut franchising-toimijoitaan kaikissa vaiheissa laadukkaan ja yhtenäisen tuotteen toimittamisessa. Sijainnista huolimatta kaikki noudattavat samoja toimintatapoja tarjoten paikallisesti tuotettuja tuotteita, käsintehtyjä aromaattisia kastikkeita ja tilauksesta valmistettuja "hyvän tuulen thaimaalaista ruokaa". Digitalisaation avulla he menevät askeleen pidemmälle ja edistävät terveyttä sovelluksensa avulla ilmoittaen kalori- ja makroravintoarvoja perustuen laboratoriotestauksiin ja ravitsemusasiantuntijoiden sertifiointiin. Heidän verkkosivunsa keskittyvät hyvin paljon terveyteen ja ravintoon.</a:t>
            </a:r>
          </a:p>
          <a:p>
            <a:pPr rtl="0"/>
            <a:endParaRPr lang="fi-FI" dirty="0">
              <a:solidFill>
                <a:schemeClr val="tx1"/>
              </a:solidFill>
            </a:endParaRPr>
          </a:p>
          <a:p>
            <a:pPr rtl="0"/>
            <a:r>
              <a:rPr lang="fi-FI" sz="1400" b="1" dirty="0">
                <a:solidFill>
                  <a:schemeClr val="tx1"/>
                </a:solidFill>
              </a:rPr>
              <a:t>Tietoa</a:t>
            </a:r>
          </a:p>
          <a:p>
            <a:r>
              <a:rPr lang="fi-FI" dirty="0">
                <a:solidFill>
                  <a:schemeClr val="tx1"/>
                </a:solidFill>
              </a:rPr>
              <a:t>Camile Thai perustettiin vuonna 2010 ja se avasi ensimmäisen ravintolansa Dubliniin, Irlantiin. Se oli pieni aloitus, mutta franchising-toiminnan kautta yritys on laajentunut muualle Irlantiin. Heillä on nyt noin 30 toimipaikkaa maassa sekä ravintoloita Isossa-Britanniassa. Camile Thai on kasvanut tunnetuksi ja luotetuksi brändiksi Irlannissa. Camile Thai on innovoinut ja keksinyt uusia tapoja kasvattaa liiketoimintaansa ja murtaakseen "perinteisen noutoruoan" muotin toimittamalla paikallista, terveellistä ja tuoretta, ravintolalaatuista thaimaalaista ruokaa suoraan kotiovelle. Heillä on menestyksen resepti, ja he ovat voittaneet Irlannin parhaan thaimaalaisen ravintolan useita vuosia peräkkäin.</a:t>
            </a:r>
          </a:p>
          <a:p>
            <a:pPr rtl="0"/>
            <a:endParaRPr lang="fi-FI" dirty="0">
              <a:solidFill>
                <a:schemeClr val="tx1"/>
              </a:solidFill>
            </a:endParaRPr>
          </a:p>
          <a:p>
            <a:pPr rtl="0"/>
            <a:endParaRPr lang="fi-FI" dirty="0">
              <a:solidFill>
                <a:schemeClr val="tx1"/>
              </a:solidFill>
            </a:endParaRPr>
          </a:p>
          <a:p>
            <a:pPr rtl="0"/>
            <a:r>
              <a:rPr lang="fi-FI" sz="1400" b="1" dirty="0">
                <a:solidFill>
                  <a:schemeClr val="tx1"/>
                </a:solidFill>
              </a:rPr>
              <a:t>Kestävyys</a:t>
            </a:r>
          </a:p>
          <a:p>
            <a:pPr rtl="0"/>
            <a:r>
              <a:rPr lang="fi-FI" dirty="0">
                <a:solidFill>
                  <a:schemeClr val="tx1"/>
                </a:solidFill>
              </a:rPr>
              <a:t>Ympäristöstä ja kestävästä kehityksestä on tullut kaiken Camile Thain työskentelyn ydin. Camile oli ensimmäinen ravintolaketju Irlannissa ja ensimmäisten </a:t>
            </a:r>
          </a:p>
          <a:p>
            <a:pPr rtl="0"/>
            <a:endParaRPr lang="fi-FI" dirty="0">
              <a:solidFill>
                <a:schemeClr val="tx1"/>
              </a:solidFill>
            </a:endParaRPr>
          </a:p>
          <a:p>
            <a:pPr rtl="0"/>
            <a:r>
              <a:rPr lang="fi-FI" dirty="0">
                <a:solidFill>
                  <a:schemeClr val="tx1"/>
                </a:solidFill>
              </a:rPr>
              <a:t>joukossa Euroopassa, joka toi kompostoituvat toimituspakkaukset myymälöihinsä. He käyttävät kehittyneintä ravintoloiden kierrätysohjelmaa sekä wokkeja, joissa tulee keskimäärin alle 1 % ruokahävikkiä viikossa. He uskovat pitämään ympäristövaikutuksensa mahdollisimman pieninä. Camille Thai käyttää paikallisesti kasvatettua, ruoholla ruokittua irlantilaista naudan- ja sianlihaa sekä paikallisesti kasvatettuja vihanneksia ja yrttejä sesongin aikana.</a:t>
            </a:r>
          </a:p>
          <a:p>
            <a:pPr rtl="0"/>
            <a:r>
              <a:rPr lang="fi-FI" dirty="0">
                <a:solidFill>
                  <a:schemeClr val="tx1"/>
                </a:solidFill>
              </a:rPr>
              <a:t>Äskettäin he lisäsivät myös hiililaskennan ruokalistalle, jolloin kuluttaja voi tehdä tietoisia päätöksiä. Heillä on myös laaja valikoima vegaanisia ruokia, joiden päästöt ovat keskimäärin 51 % vähemmän.</a:t>
            </a: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mtClean="0"/>
              <a:pPr algn="l" rtl="0"/>
              <a:t>26</a:t>
            </a:fld>
            <a:endParaRPr lang="en-US"/>
          </a:p>
        </p:txBody>
      </p:sp>
      <p:sp>
        <p:nvSpPr>
          <p:cNvPr id="18" name="Text Placeholder 2">
            <a:extLst>
              <a:ext uri="{FF2B5EF4-FFF2-40B4-BE49-F238E27FC236}">
                <a16:creationId xmlns:a16="http://schemas.microsoft.com/office/drawing/2014/main" id="{96D5E352-9DAA-A06B-2655-62A38F02D5B2}"/>
              </a:ext>
            </a:extLst>
          </p:cNvPr>
          <p:cNvSpPr txBox="1">
            <a:spLocks/>
          </p:cNvSpPr>
          <p:nvPr/>
        </p:nvSpPr>
        <p:spPr>
          <a:xfrm>
            <a:off x="361472" y="2339757"/>
            <a:ext cx="2811386"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600" i="0" dirty="0" err="1">
                <a:solidFill>
                  <a:schemeClr val="bg1"/>
                </a:solidFill>
              </a:rPr>
              <a:t>Kestävä</a:t>
            </a:r>
            <a:r>
              <a:rPr lang="en-US" sz="1600" i="0" dirty="0">
                <a:solidFill>
                  <a:schemeClr val="bg1"/>
                </a:solidFill>
              </a:rPr>
              <a:t> </a:t>
            </a:r>
            <a:r>
              <a:rPr lang="en-US" sz="1600" i="0" dirty="0" err="1">
                <a:solidFill>
                  <a:schemeClr val="bg1"/>
                </a:solidFill>
              </a:rPr>
              <a:t>liiketoiminta</a:t>
            </a:r>
            <a:endParaRPr lang="en-US" sz="1500" i="0" dirty="0">
              <a:solidFill>
                <a:schemeClr val="bg1"/>
              </a:solidFill>
            </a:endParaRPr>
          </a:p>
        </p:txBody>
      </p:sp>
      <p:pic>
        <p:nvPicPr>
          <p:cNvPr id="20" name="Picture 19">
            <a:extLst>
              <a:ext uri="{FF2B5EF4-FFF2-40B4-BE49-F238E27FC236}">
                <a16:creationId xmlns:a16="http://schemas.microsoft.com/office/drawing/2014/main" id="{F21C98DC-81F9-6D97-D766-954B832E66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25" name="Group 24">
            <a:extLst>
              <a:ext uri="{FF2B5EF4-FFF2-40B4-BE49-F238E27FC236}">
                <a16:creationId xmlns:a16="http://schemas.microsoft.com/office/drawing/2014/main" id="{8D2EE845-BE7D-06EC-4366-975EFAA2D5FA}"/>
              </a:ext>
            </a:extLst>
          </p:cNvPr>
          <p:cNvGrpSpPr/>
          <p:nvPr/>
        </p:nvGrpSpPr>
        <p:grpSpPr>
          <a:xfrm rot="10800000">
            <a:off x="6119801" y="5321399"/>
            <a:ext cx="790943" cy="575820"/>
            <a:chOff x="3400450" y="986392"/>
            <a:chExt cx="1487826" cy="1083162"/>
          </a:xfrm>
        </p:grpSpPr>
        <p:sp>
          <p:nvSpPr>
            <p:cNvPr id="26" name="Freeform 25">
              <a:extLst>
                <a:ext uri="{FF2B5EF4-FFF2-40B4-BE49-F238E27FC236}">
                  <a16:creationId xmlns:a16="http://schemas.microsoft.com/office/drawing/2014/main" id="{08462EDB-91DD-2EE7-F773-F6569917407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7" name="Freeform 26">
              <a:extLst>
                <a:ext uri="{FF2B5EF4-FFF2-40B4-BE49-F238E27FC236}">
                  <a16:creationId xmlns:a16="http://schemas.microsoft.com/office/drawing/2014/main" id="{FFCAE13F-EB12-7F9F-F426-576AE4F24E7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4" name="TextBox 3">
            <a:extLst>
              <a:ext uri="{FF2B5EF4-FFF2-40B4-BE49-F238E27FC236}">
                <a16:creationId xmlns:a16="http://schemas.microsoft.com/office/drawing/2014/main" id="{1B3B2594-904F-607D-0B4D-7F4961586BDC}"/>
              </a:ext>
            </a:extLst>
          </p:cNvPr>
          <p:cNvSpPr txBox="1"/>
          <p:nvPr/>
        </p:nvSpPr>
        <p:spPr>
          <a:xfrm>
            <a:off x="3911757" y="5987941"/>
            <a:ext cx="3262810" cy="3477875"/>
          </a:xfrm>
          <a:prstGeom prst="rect">
            <a:avLst/>
          </a:prstGeom>
          <a:noFill/>
        </p:spPr>
        <p:txBody>
          <a:bodyPr wrap="square">
            <a:spAutoFit/>
          </a:bodyPr>
          <a:lstStyle/>
          <a:p>
            <a:pPr algn="ctr" rtl="0"/>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Olemme</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ylpeitä</a:t>
            </a:r>
            <a:r>
              <a:rPr lang="en-US" sz="2000" b="1"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kestävyydestämm</a:t>
            </a:r>
            <a:r>
              <a:rPr lang="en-US" sz="2000" b="1" i="1" dirty="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e</a:t>
            </a:r>
            <a:r>
              <a:rPr lang="en-US" sz="2000" b="1"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myymäläsuunnittelusta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ja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jätehuollosta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Camile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liittyi</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Sustainable Restaurant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Associationiin</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vuonna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2019 ja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olemme</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kehittäneet</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konkreettisia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tavoitteita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vaikuttaaksemme</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elintarvikejärjestelmään</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positiivisesti</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joka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vuosi</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t>
            </a:r>
          </a:p>
        </p:txBody>
      </p:sp>
      <p:pic>
        <p:nvPicPr>
          <p:cNvPr id="8194" name="Picture 2" descr="Camile - Good Mood Thai Food">
            <a:extLst>
              <a:ext uri="{FF2B5EF4-FFF2-40B4-BE49-F238E27FC236}">
                <a16:creationId xmlns:a16="http://schemas.microsoft.com/office/drawing/2014/main" id="{BCDCD519-C71C-B6E7-C3BC-01C0589CA7E9}"/>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17028" y="880698"/>
            <a:ext cx="1343696" cy="1007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923525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80016" y="3050813"/>
            <a:ext cx="6534330" cy="5544033"/>
          </a:xfrm>
        </p:spPr>
        <p:txBody>
          <a:bodyPr/>
          <a:lstStyle/>
          <a:p>
            <a:pPr rtl="0"/>
            <a:r>
              <a:rPr lang="fi-FI" sz="1400" b="1" dirty="0">
                <a:solidFill>
                  <a:schemeClr val="tx1"/>
                </a:solidFill>
              </a:rPr>
              <a:t>Terveellinen</a:t>
            </a:r>
          </a:p>
          <a:p>
            <a:pPr rtl="0"/>
            <a:r>
              <a:rPr lang="fi-FI" dirty="0">
                <a:solidFill>
                  <a:schemeClr val="tx1"/>
                </a:solidFill>
              </a:rPr>
              <a:t>Camile Thai -lähestymistapa on yksinkertainen kaikilla ruokalistoilla. Asiantuntevat thaimaalaiset kokit luovat ravintolalaatuista thaimaalaista ruokaa tuoreista, luonnollisista raaka-aineista. Ei rasvaa, ei syyllisyyttä, vain herkullista, terveellistä ruokaa. Camile on sitoutunut ajatukseen, että pikaruoan ei tarvitse tarkoittaa epäterveellistä ruokaa. Heidän ruokalistansa ovat ravitsemusterapeutin sertifioimia, ja ne sopivat kaikkiin ruokavalioihin. Kaikkien ruokalistojen kalorit on laskettu, mukaan lukien makrot, joten asiakas voi seurata tarkasti, mitä hän syö. Camilessa he yrittävät kuroa umpeen herkkupäivien ja seurantapäivien välistä kuilua ja tarjoten vegaanisia, laktoosittomia, gluteenittomia ja sekasyöjä ruokavalioita. He ovat jopa MyFitnessPalissa ja järjestävät myös ilmaisia ​​joogatunteja Dublinissa ja tarjoavat terveellisiä ruoanlaittodemoja.</a:t>
            </a: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mtClean="0"/>
              <a:pPr algn="l" rtl="0"/>
              <a:t>27</a:t>
            </a:fld>
            <a:endParaRPr lang="en-US"/>
          </a:p>
        </p:txBody>
      </p:sp>
      <p:sp>
        <p:nvSpPr>
          <p:cNvPr id="5" name="Text Placeholder 2">
            <a:extLst>
              <a:ext uri="{FF2B5EF4-FFF2-40B4-BE49-F238E27FC236}">
                <a16:creationId xmlns:a16="http://schemas.microsoft.com/office/drawing/2014/main" id="{AEBE0D5D-0885-64C2-0147-D0F1A35BD4F7}"/>
              </a:ext>
            </a:extLst>
          </p:cNvPr>
          <p:cNvSpPr txBox="1">
            <a:spLocks/>
          </p:cNvSpPr>
          <p:nvPr/>
        </p:nvSpPr>
        <p:spPr>
          <a:xfrm>
            <a:off x="361472" y="2351503"/>
            <a:ext cx="3017832"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dirty="0" err="1">
                <a:solidFill>
                  <a:schemeClr val="bg1"/>
                </a:solidFill>
              </a:rPr>
              <a:t>Esimerkki</a:t>
            </a:r>
            <a:r>
              <a:rPr lang="en-US" b="1" i="0" dirty="0">
                <a:solidFill>
                  <a:schemeClr val="bg1"/>
                </a:solidFill>
              </a:rPr>
              <a:t>: </a:t>
            </a:r>
            <a:r>
              <a:rPr lang="en-US" i="0" dirty="0" err="1">
                <a:solidFill>
                  <a:schemeClr val="bg1"/>
                </a:solidFill>
              </a:rPr>
              <a:t>Kestävä</a:t>
            </a:r>
            <a:r>
              <a:rPr lang="en-US" i="0" dirty="0">
                <a:solidFill>
                  <a:schemeClr val="bg1"/>
                </a:solidFill>
              </a:rPr>
              <a:t> </a:t>
            </a:r>
            <a:r>
              <a:rPr lang="en-US" i="0" dirty="0" err="1">
                <a:solidFill>
                  <a:schemeClr val="bg1"/>
                </a:solidFill>
              </a:rPr>
              <a:t>liiketoiminta</a:t>
            </a:r>
            <a:endParaRPr lang="en-US" i="0" dirty="0">
              <a:solidFill>
                <a:schemeClr val="bg1"/>
              </a:solidFill>
            </a:endParaRPr>
          </a:p>
        </p:txBody>
      </p:sp>
      <p:pic>
        <p:nvPicPr>
          <p:cNvPr id="6" name="Picture 5">
            <a:extLst>
              <a:ext uri="{FF2B5EF4-FFF2-40B4-BE49-F238E27FC236}">
                <a16:creationId xmlns:a16="http://schemas.microsoft.com/office/drawing/2014/main" id="{B312A276-74C4-7BA2-FC46-BE40536F24D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11" name="Freeform 332">
            <a:hlinkClick r:id="rId3"/>
            <a:extLst>
              <a:ext uri="{FF2B5EF4-FFF2-40B4-BE49-F238E27FC236}">
                <a16:creationId xmlns:a16="http://schemas.microsoft.com/office/drawing/2014/main" id="{64B8988D-BA12-BC7D-087C-0D0385A3009D}"/>
              </a:ext>
            </a:extLst>
          </p:cNvPr>
          <p:cNvSpPr>
            <a:spLocks noChangeAspect="1"/>
          </p:cNvSpPr>
          <p:nvPr/>
        </p:nvSpPr>
        <p:spPr>
          <a:xfrm>
            <a:off x="1451395" y="9692889"/>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3" name="Freeform 6">
            <a:hlinkClick r:id="rId4"/>
            <a:extLst>
              <a:ext uri="{FF2B5EF4-FFF2-40B4-BE49-F238E27FC236}">
                <a16:creationId xmlns:a16="http://schemas.microsoft.com/office/drawing/2014/main" id="{4E2D596A-1111-62B0-E03A-231FB788E0B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2" name="Graphic 21" descr="World outline">
            <a:hlinkClick r:id="rId5"/>
            <a:extLst>
              <a:ext uri="{FF2B5EF4-FFF2-40B4-BE49-F238E27FC236}">
                <a16:creationId xmlns:a16="http://schemas.microsoft.com/office/drawing/2014/main" id="{99E8AB8E-099F-0237-83DE-A0656B0100CB}"/>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2" name="Picture 2" descr="Camile - Good Mood Thai Food">
            <a:extLst>
              <a:ext uri="{FF2B5EF4-FFF2-40B4-BE49-F238E27FC236}">
                <a16:creationId xmlns:a16="http://schemas.microsoft.com/office/drawing/2014/main" id="{43F6956F-4E98-A197-B636-2ECD6F502C06}"/>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880698"/>
            <a:ext cx="1343696" cy="100777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2EAA4F69-9439-55E3-B0C0-A792007B5317}"/>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57045" y="6202469"/>
            <a:ext cx="3060457" cy="2749534"/>
          </a:xfrm>
          <a:prstGeom prst="rect">
            <a:avLst/>
          </a:prstGeom>
        </p:spPr>
      </p:pic>
      <p:sp>
        <p:nvSpPr>
          <p:cNvPr id="9" name="TextBox 8">
            <a:extLst>
              <a:ext uri="{FF2B5EF4-FFF2-40B4-BE49-F238E27FC236}">
                <a16:creationId xmlns:a16="http://schemas.microsoft.com/office/drawing/2014/main" id="{2F99010C-52B0-7680-7E7E-5A5C518ED870}"/>
              </a:ext>
            </a:extLst>
          </p:cNvPr>
          <p:cNvSpPr txBox="1"/>
          <p:nvPr/>
        </p:nvSpPr>
        <p:spPr>
          <a:xfrm>
            <a:off x="3900752" y="3988575"/>
            <a:ext cx="3212329" cy="2092881"/>
          </a:xfrm>
          <a:prstGeom prst="rect">
            <a:avLst/>
          </a:prstGeom>
          <a:noFill/>
        </p:spPr>
        <p:txBody>
          <a:bodyPr wrap="square">
            <a:spAutoFit/>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sz="1400" b="1" dirty="0">
                <a:solidFill>
                  <a:prstClr val="black"/>
                </a:solidFill>
                <a:latin typeface="Calibri" panose="020F0502020204030204" pitchFamily="34" charset="0"/>
                <a:cs typeface="Calibri" panose="020F0502020204030204" pitchFamily="34" charset="0"/>
              </a:rPr>
              <a:t>Eettinen</a:t>
            </a:r>
            <a:endParaRPr lang="fi-FI" sz="1100" dirty="0">
              <a:latin typeface="Calibri" panose="020F0502020204030204" pitchFamily="34" charset="0"/>
              <a:cs typeface="Calibri" panose="020F0502020204030204" pitchFamily="34" charset="0"/>
            </a:endParaRPr>
          </a:p>
          <a:p>
            <a:pPr marL="12700" marR="5080" algn="just" rtl="0">
              <a:lnSpc>
                <a:spcPts val="1200"/>
              </a:lnSpc>
              <a:spcBef>
                <a:spcPts val="20"/>
              </a:spcBef>
            </a:pPr>
            <a:r>
              <a:rPr lang="fi-FI" sz="1100" dirty="0">
                <a:latin typeface="Calibri" panose="020F0502020204030204" pitchFamily="34" charset="0"/>
                <a:cs typeface="Calibri" panose="020F0502020204030204" pitchFamily="34" charset="0"/>
              </a:rPr>
              <a:t>Camile Thai uskoo positiiviseen muutokseen kasvaessaan, ja he tietävät, kuinka tärkeää on olla sekä eettinen, että heijastaa asiakkaidensa ruokavaliovalintoja. He loivat äskettäin vegaanimenun, joka valmistetaan erillisillä lihattomilla wokeilla, öljyllä ja astioilla, joita käytetään vain vegaanisten ruokien valmistukseen. He pyrkivät nolla ruokahävikkiin ja kokeilevat "puhtaampia" toimitustapoja drone-toimituksen kautta. He asettivat myös toimitussäteen jokaisesta toimituspisteestä minimoidakseen ruoan hiilijalanjäljen.</a:t>
            </a:r>
          </a:p>
        </p:txBody>
      </p:sp>
      <p:pic>
        <p:nvPicPr>
          <p:cNvPr id="16" name="Picture Placeholder 15" descr="Graphical user interface  Description automatically generated with medium confidence">
            <a:extLst>
              <a:ext uri="{FF2B5EF4-FFF2-40B4-BE49-F238E27FC236}">
                <a16:creationId xmlns:a16="http://schemas.microsoft.com/office/drawing/2014/main" id="{AE4D37C4-4688-09B7-FA24-D28395A37403}"/>
              </a:ext>
            </a:extLst>
          </p:cNvPr>
          <p:cNvPicPr>
            <a:picLocks noGrp="1" noChangeAspect="1"/>
          </p:cNvPicPr>
          <p:nvPr>
            <p:ph type="pic" sz="quarter" idx="45"/>
          </p:nvPr>
        </p:nvPicPr>
        <p:blipFill>
          <a:blip r:embed="rId10" cstate="email">
            <a:extLst>
              <a:ext uri="{28A0092B-C50C-407E-A947-70E740481C1C}">
                <a14:useLocalDpi xmlns:a14="http://schemas.microsoft.com/office/drawing/2010/main"/>
              </a:ext>
            </a:extLst>
          </a:blip>
          <a:srcRect/>
          <a:stretch>
            <a:fillRect/>
          </a:stretch>
        </p:blipFill>
        <p:spPr>
          <a:xfrm>
            <a:off x="3564609" y="1229369"/>
            <a:ext cx="3884616" cy="2565391"/>
          </a:xfrm>
        </p:spPr>
      </p:pic>
      <p:pic>
        <p:nvPicPr>
          <p:cNvPr id="18" name="Picture 17">
            <a:extLst>
              <a:ext uri="{FF2B5EF4-FFF2-40B4-BE49-F238E27FC236}">
                <a16:creationId xmlns:a16="http://schemas.microsoft.com/office/drawing/2014/main" id="{1ADA18A0-AB38-8EFD-C912-D2579C70B711}"/>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190295" y="6435090"/>
            <a:ext cx="2891907" cy="2141705"/>
          </a:xfrm>
          <a:prstGeom prst="rect">
            <a:avLst/>
          </a:prstGeom>
        </p:spPr>
      </p:pic>
      <p:grpSp>
        <p:nvGrpSpPr>
          <p:cNvPr id="3" name="Graphic 2">
            <a:extLst>
              <a:ext uri="{FF2B5EF4-FFF2-40B4-BE49-F238E27FC236}">
                <a16:creationId xmlns:a16="http://schemas.microsoft.com/office/drawing/2014/main" id="{7517BBDC-30E2-2854-901B-DC3A01E34B48}"/>
              </a:ext>
            </a:extLst>
          </p:cNvPr>
          <p:cNvGrpSpPr/>
          <p:nvPr/>
        </p:nvGrpSpPr>
        <p:grpSpPr>
          <a:xfrm>
            <a:off x="1860724" y="9654497"/>
            <a:ext cx="221553" cy="222458"/>
            <a:chOff x="1473222" y="5236455"/>
            <a:chExt cx="440760" cy="442561"/>
          </a:xfrm>
          <a:solidFill>
            <a:srgbClr val="000000"/>
          </a:solidFill>
        </p:grpSpPr>
        <p:sp>
          <p:nvSpPr>
            <p:cNvPr id="8" name="Freeform 8">
              <a:extLst>
                <a:ext uri="{FF2B5EF4-FFF2-40B4-BE49-F238E27FC236}">
                  <a16:creationId xmlns:a16="http://schemas.microsoft.com/office/drawing/2014/main" id="{2B0832FC-73A4-84D3-EB7E-03CD5C710C0B}"/>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9">
              <a:hlinkClick r:id="rId12"/>
              <a:extLst>
                <a:ext uri="{FF2B5EF4-FFF2-40B4-BE49-F238E27FC236}">
                  <a16:creationId xmlns:a16="http://schemas.microsoft.com/office/drawing/2014/main" id="{55AB70A7-7F24-2072-9787-CEABA7E96105}"/>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10">
              <a:extLst>
                <a:ext uri="{FF2B5EF4-FFF2-40B4-BE49-F238E27FC236}">
                  <a16:creationId xmlns:a16="http://schemas.microsoft.com/office/drawing/2014/main" id="{2FECB202-EB90-5198-4415-764CD28AE892}"/>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4" name="Graphic 4">
            <a:extLst>
              <a:ext uri="{FF2B5EF4-FFF2-40B4-BE49-F238E27FC236}">
                <a16:creationId xmlns:a16="http://schemas.microsoft.com/office/drawing/2014/main" id="{03828962-834E-76F4-2EA1-3F97FD40F5E3}"/>
              </a:ext>
            </a:extLst>
          </p:cNvPr>
          <p:cNvGrpSpPr/>
          <p:nvPr/>
        </p:nvGrpSpPr>
        <p:grpSpPr>
          <a:xfrm rot="19582332">
            <a:off x="2606437" y="9627696"/>
            <a:ext cx="403667" cy="780438"/>
            <a:chOff x="9129274" y="2719113"/>
            <a:chExt cx="717139" cy="1386497"/>
          </a:xfrm>
          <a:solidFill>
            <a:srgbClr val="000000"/>
          </a:solidFill>
        </p:grpSpPr>
        <p:grpSp>
          <p:nvGrpSpPr>
            <p:cNvPr id="15" name="Graphic 4">
              <a:extLst>
                <a:ext uri="{FF2B5EF4-FFF2-40B4-BE49-F238E27FC236}">
                  <a16:creationId xmlns:a16="http://schemas.microsoft.com/office/drawing/2014/main" id="{67986AF6-4692-E31E-8CC4-CF7F94401C5C}"/>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6E62AE12-C7A5-87E0-7286-67578B04E042}"/>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9" name="Freeform 58">
                <a:extLst>
                  <a:ext uri="{FF2B5EF4-FFF2-40B4-BE49-F238E27FC236}">
                    <a16:creationId xmlns:a16="http://schemas.microsoft.com/office/drawing/2014/main" id="{9DA94B30-84CA-1ABC-F1A2-3BA67014346F}"/>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7" name="Graphic 4">
              <a:extLst>
                <a:ext uri="{FF2B5EF4-FFF2-40B4-BE49-F238E27FC236}">
                  <a16:creationId xmlns:a16="http://schemas.microsoft.com/office/drawing/2014/main" id="{279CFD42-F328-31F4-1282-A8FEC870C387}"/>
                </a:ext>
              </a:extLst>
            </p:cNvPr>
            <p:cNvGrpSpPr/>
            <p:nvPr/>
          </p:nvGrpSpPr>
          <p:grpSpPr>
            <a:xfrm>
              <a:off x="9129274" y="2893887"/>
              <a:ext cx="717139" cy="1211724"/>
              <a:chOff x="9129274" y="2893887"/>
              <a:chExt cx="717139" cy="1211724"/>
            </a:xfrm>
            <a:grpFill/>
          </p:grpSpPr>
          <p:sp>
            <p:nvSpPr>
              <p:cNvPr id="20" name="Freeform 50">
                <a:extLst>
                  <a:ext uri="{FF2B5EF4-FFF2-40B4-BE49-F238E27FC236}">
                    <a16:creationId xmlns:a16="http://schemas.microsoft.com/office/drawing/2014/main" id="{90E3152D-5985-8D99-B386-9961E0F846E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1" name="Freeform 51">
                <a:extLst>
                  <a:ext uri="{FF2B5EF4-FFF2-40B4-BE49-F238E27FC236}">
                    <a16:creationId xmlns:a16="http://schemas.microsoft.com/office/drawing/2014/main" id="{461CB133-F9DC-0152-BD73-70B0681F67C0}"/>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3" name="Freeform 52">
                <a:extLst>
                  <a:ext uri="{FF2B5EF4-FFF2-40B4-BE49-F238E27FC236}">
                    <a16:creationId xmlns:a16="http://schemas.microsoft.com/office/drawing/2014/main" id="{FFDBA016-4B87-B971-6372-48A2FA02C37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 name="Freeform 53">
                <a:extLst>
                  <a:ext uri="{FF2B5EF4-FFF2-40B4-BE49-F238E27FC236}">
                    <a16:creationId xmlns:a16="http://schemas.microsoft.com/office/drawing/2014/main" id="{A8649F00-94CD-9C51-EA7B-7D245C931824}"/>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 name="Freeform 54">
                <a:extLst>
                  <a:ext uri="{FF2B5EF4-FFF2-40B4-BE49-F238E27FC236}">
                    <a16:creationId xmlns:a16="http://schemas.microsoft.com/office/drawing/2014/main" id="{820964B9-BF0D-30CF-FD9C-474734C091F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6" name="Freeform 55">
                <a:extLst>
                  <a:ext uri="{FF2B5EF4-FFF2-40B4-BE49-F238E27FC236}">
                    <a16:creationId xmlns:a16="http://schemas.microsoft.com/office/drawing/2014/main" id="{404F0964-538F-A9C1-E4FA-FBEE33AD646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65548CDF-9BA2-2604-3653-83F31DB7F089}"/>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0" name="Text Placeholder 1">
            <a:extLst>
              <a:ext uri="{FF2B5EF4-FFF2-40B4-BE49-F238E27FC236}">
                <a16:creationId xmlns:a16="http://schemas.microsoft.com/office/drawing/2014/main" id="{1DC4810C-02E0-638F-41BC-76A6AE161FA4}"/>
              </a:ext>
            </a:extLst>
          </p:cNvPr>
          <p:cNvSpPr txBox="1">
            <a:spLocks/>
          </p:cNvSpPr>
          <p:nvPr/>
        </p:nvSpPr>
        <p:spPr>
          <a:xfrm rot="766773">
            <a:off x="5968054" y="2991125"/>
            <a:ext cx="1068082" cy="575367"/>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rtl="0">
              <a:buNone/>
            </a:pPr>
            <a:r>
              <a:rPr lang="en-US" sz="1200" b="1" dirty="0">
                <a:solidFill>
                  <a:schemeClr val="bg1"/>
                </a:solidFill>
                <a:latin typeface="Calibri" panose="020F0502020204030204" pitchFamily="34" charset="0"/>
                <a:cs typeface="Calibri" panose="020F0502020204030204" pitchFamily="34" charset="0"/>
              </a:rPr>
              <a:t>NAPSAUTA KATSOAKSESI</a:t>
            </a:r>
          </a:p>
        </p:txBody>
      </p:sp>
    </p:spTree>
    <p:extLst>
      <p:ext uri="{BB962C8B-B14F-4D97-AF65-F5344CB8AC3E}">
        <p14:creationId xmlns:p14="http://schemas.microsoft.com/office/powerpoint/2010/main" val="252996771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08898"/>
            <a:ext cx="6814158" cy="5903629"/>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Tietoa</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dirty="0">
                <a:ln>
                  <a:noFill/>
                </a:ln>
                <a:solidFill>
                  <a:prstClr val="black"/>
                </a:solidFill>
                <a:effectLst/>
                <a:uLnTx/>
                <a:uFillTx/>
                <a:latin typeface="Calibri" panose="020F0502020204030204" pitchFamily="34" charset="0"/>
                <a:ea typeface="+mn-ea"/>
                <a:cs typeface="Calibri" panose="020F0502020204030204" pitchFamily="34" charset="0"/>
              </a:rPr>
              <a:t>CarneD'Ervaon Meadow – Agricultural Asset Managementin omistama brändi, joka tuottaa vain Portugalissa syntynyttä ja kasvatettua naudanlihaa, joka on 100 % ruokittu tuoreella ruoholla, hiilineutraalilla ja ilman lisäaineita, hormoneja ja antibiootteja.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dirty="0">
                <a:ln>
                  <a:noFill/>
                </a:ln>
                <a:solidFill>
                  <a:prstClr val="black"/>
                </a:solidFill>
                <a:effectLst/>
                <a:uLnTx/>
                <a:uFillTx/>
                <a:latin typeface="Calibri" panose="020F0502020204030204" pitchFamily="34" charset="0"/>
                <a:ea typeface="+mn-ea"/>
                <a:cs typeface="Calibri" panose="020F0502020204030204" pitchFamily="34" charset="0"/>
              </a:rPr>
              <a:t>Naudanlihan tuotanto tapahtuu luonnollisesti ja kestävästi Ribatejana lezíriassa, 100 hehtaarin laitumella. Brändin filosofia perustuu neljään pilariin: tuotanto Portugalissa syntyneistä ja kasvatetuista eläimistä, 100 % ruohoruokinta - eläimet, jotka ruokitaan yksinomaan ruoholla - biologisesti monimuotoisilta laitumilla, jotka koostuvat erilaisista kasvilajeista, jotka kunnioittavat ekosysteemin tasapainoa, hiilineutraalia ja ilman lisäaineita, hormoneja ja antibiootteja.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100" b="0" i="0" u="none" strike="noStrike" kern="1200" cap="none" spc="0" normalizeH="0" baseline="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dirty="0">
                <a:ln>
                  <a:noFill/>
                </a:ln>
                <a:solidFill>
                  <a:prstClr val="black"/>
                </a:solidFill>
                <a:effectLst/>
                <a:uLnTx/>
                <a:uFillTx/>
                <a:latin typeface="Calibri" panose="020F0502020204030204" pitchFamily="34" charset="0"/>
                <a:ea typeface="+mn-ea"/>
                <a:cs typeface="Calibri" panose="020F0502020204030204" pitchFamily="34" charset="0"/>
              </a:rPr>
              <a:t>Eläimiä kasvatetaan täysin luonnollisesti, kunnes ne saavuttavat optimaalisen kypsyyden kulutukseen.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100" b="0" i="0" u="none" strike="noStrike" kern="1200" cap="none" spc="0" normalizeH="0" baseline="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dirty="0">
                <a:ln>
                  <a:noFill/>
                </a:ln>
                <a:solidFill>
                  <a:prstClr val="black"/>
                </a:solidFill>
                <a:effectLst/>
                <a:uLnTx/>
                <a:uFillTx/>
                <a:latin typeface="Calibri" panose="020F0502020204030204" pitchFamily="34" charset="0"/>
                <a:ea typeface="+mn-ea"/>
                <a:cs typeface="Calibri" panose="020F0502020204030204" pitchFamily="34" charset="0"/>
              </a:rPr>
              <a:t>Lihaa myydään verkossa, josta löytyy kymmenkunta naudanlihatuotetta eri leikkauksilla ja kahdeksan teemapakkausta, jotka toimitetaan kuluttajien kotiin tyhjiöpakattuna ja pakastettuna tuotteiden laadun ja turvallisuuden varmistamiseksi.</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fi-FI" sz="1400" b="1" dirty="0">
                <a:solidFill>
                  <a:schemeClr val="tx1"/>
                </a:solidFill>
              </a:rPr>
              <a:t>Miksi se on hyvä käytäntö?</a:t>
            </a:r>
          </a:p>
          <a:p>
            <a:pPr rtl="0"/>
            <a:r>
              <a:rPr lang="fi-FI" dirty="0">
                <a:solidFill>
                  <a:schemeClr val="tx1"/>
                </a:solidFill>
              </a:rPr>
              <a:t>Lihantuotanto perustuu uudistuvan maatalouden ja kiertotalouden periaatteisiin, jotka varmistavat ympäristön säilymisen resurssien uudelleenkäytön, talteenoton ja kierrätyksen avulla. Karjankasvatusprosessi vaikuttaa positiivisesti ympäristöön, koska se on hiilineutraali.</a:t>
            </a:r>
          </a:p>
          <a:p>
            <a:pPr rtl="0"/>
            <a:endParaRPr lang="fi-FI" dirty="0">
              <a:solidFill>
                <a:schemeClr val="tx1"/>
              </a:solidFill>
            </a:endParaRPr>
          </a:p>
          <a:p>
            <a:pPr rtl="0"/>
            <a:r>
              <a:rPr lang="fi-FI" dirty="0">
                <a:solidFill>
                  <a:schemeClr val="tx1"/>
                </a:solidFill>
              </a:rPr>
              <a:t>Huolellisesti valituista ruohoista ja palkokasveista koostuvat pysyvät biodiversiteettilaitumet tarjoavat eläimille monipuolisen ravinnon, joka on hyvin sulavaa ja runsaasti energiaa ja kasvisproteiinia.</a:t>
            </a:r>
          </a:p>
          <a:p>
            <a:pPr rtl="0"/>
            <a:endParaRPr lang="en-US" dirty="0">
              <a:solidFill>
                <a:schemeClr val="tx1"/>
              </a:solidFill>
            </a:endParaRPr>
          </a:p>
          <a:p>
            <a:pPr rtl="0"/>
            <a:r>
              <a:rPr lang="fi-FI" dirty="0">
                <a:solidFill>
                  <a:schemeClr val="tx1"/>
                </a:solidFill>
              </a:rPr>
              <a:t>Laitumet kierrättävät eläinten jätöksiä ja sitovat hiiltä ilmakehästä, mikä kompensoi eläinten päästöjä. Koska laitumet ovat pysyviä, ne edistävät myös paljon tasapainoisempaa maaperää ja lisäävät hiilen sitomista.</a:t>
            </a:r>
          </a:p>
          <a:p>
            <a:pPr rtl="0"/>
            <a:endParaRPr lang="fi-FI" dirty="0">
              <a:solidFill>
                <a:schemeClr val="tx1"/>
              </a:solidFill>
            </a:endParaRPr>
          </a:p>
          <a:p>
            <a:pPr rtl="0"/>
            <a:r>
              <a:rPr lang="fi-FI" dirty="0">
                <a:solidFill>
                  <a:schemeClr val="tx1"/>
                </a:solidFill>
              </a:rPr>
              <a:t>Eläinten hyvinvoinnin kunnioittaminen on yksi yrityksen filosofian peruspilareista. Eläimet laiduntavat rauhallisesti, ilman stressiä ja ruokkivat yksinomaan 100 hehtaarin maaseudun tuottamaa ruohoa - 100 % Grass FED -ruokittua ruokaa.</a:t>
            </a:r>
          </a:p>
          <a:p>
            <a:pPr rtl="0"/>
            <a:endParaRPr lang="fi-FI" dirty="0">
              <a:solidFill>
                <a:schemeClr val="tx1"/>
              </a:solidFill>
            </a:endParaRPr>
          </a:p>
          <a:p>
            <a:pPr rtl="0"/>
            <a:r>
              <a:rPr lang="fi-FI" dirty="0">
                <a:solidFill>
                  <a:schemeClr val="tx1"/>
                </a:solidFill>
              </a:rPr>
              <a:t>Ulkokasvatuksella on lukuisia etuja eläinten terveydelle, mukaan lukien eläinten integroituminen elinympäristöön, joka mahdollistaa niiden luonnollisen ja rauhallisen kehityksen sopusoinnussa ympäristön kanssa.</a:t>
            </a:r>
          </a:p>
          <a:p>
            <a:pPr rtl="0"/>
            <a:endParaRPr lang="fi-FI" dirty="0">
              <a:solidFill>
                <a:schemeClr val="tx1"/>
              </a:solidFill>
            </a:endParaRPr>
          </a:p>
          <a:p>
            <a:pPr rtl="0"/>
            <a:r>
              <a:rPr lang="fi-FI" dirty="0">
                <a:solidFill>
                  <a:schemeClr val="tx1"/>
                </a:solidFill>
              </a:rPr>
              <a:t>Koko käsittely-, leikkaus- ja pakkausprosessi tehdään täysin huolella yksinomaan lihaa käsittelevässä yrityksessä, ja liha käsitellään erillisessä linjassa.</a:t>
            </a: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28</a:t>
            </a:fld>
            <a:endParaRPr lang="en-US" sz="1100"/>
          </a:p>
        </p:txBody>
      </p:sp>
      <p:pic>
        <p:nvPicPr>
          <p:cNvPr id="1026" name="Picture 2">
            <a:hlinkClick r:id="rId2"/>
            <a:extLst>
              <a:ext uri="{FF2B5EF4-FFF2-40B4-BE49-F238E27FC236}">
                <a16:creationId xmlns:a16="http://schemas.microsoft.com/office/drawing/2014/main" id="{53927F06-F100-2D25-FF8C-D022848E141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2758" y="522985"/>
            <a:ext cx="1838325" cy="178117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Placeholder 4" descr="A herd of cows  Description automatically generated with medium confidence">
            <a:extLst>
              <a:ext uri="{FF2B5EF4-FFF2-40B4-BE49-F238E27FC236}">
                <a16:creationId xmlns:a16="http://schemas.microsoft.com/office/drawing/2014/main" id="{D3328924-42CE-11F5-2824-8E749222E9AA}"/>
              </a:ext>
            </a:extLst>
          </p:cNvPr>
          <p:cNvPicPr>
            <a:picLocks noGrp="1" noChangeAspect="1"/>
          </p:cNvPicPr>
          <p:nvPr>
            <p:ph type="pic" sz="quarter" idx="44"/>
          </p:nvPr>
        </p:nvPicPr>
        <p:blipFill>
          <a:blip r:embed="rId4" cstate="screen">
            <a:extLst>
              <a:ext uri="{28A0092B-C50C-407E-A947-70E740481C1C}">
                <a14:useLocalDpi xmlns:a14="http://schemas.microsoft.com/office/drawing/2010/main"/>
              </a:ext>
            </a:extLst>
          </a:blip>
          <a:srcRect/>
          <a:stretch>
            <a:fillRect/>
          </a:stretch>
        </p:blipFill>
        <p:spPr/>
      </p:pic>
      <p:pic>
        <p:nvPicPr>
          <p:cNvPr id="8" name="Picture 7">
            <a:extLst>
              <a:ext uri="{FF2B5EF4-FFF2-40B4-BE49-F238E27FC236}">
                <a16:creationId xmlns:a16="http://schemas.microsoft.com/office/drawing/2014/main" id="{33DBEB74-64BE-1B4B-17BD-8B14694402C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881420" y="6874170"/>
            <a:ext cx="501192" cy="505226"/>
          </a:xfrm>
          <a:prstGeom prst="rect">
            <a:avLst/>
          </a:prstGeom>
        </p:spPr>
      </p:pic>
      <p:pic>
        <p:nvPicPr>
          <p:cNvPr id="15" name="Picture 14">
            <a:extLst>
              <a:ext uri="{FF2B5EF4-FFF2-40B4-BE49-F238E27FC236}">
                <a16:creationId xmlns:a16="http://schemas.microsoft.com/office/drawing/2014/main" id="{FFBFACCB-2CB6-74AD-B07F-00930795CBC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899356" y="7466022"/>
            <a:ext cx="483255" cy="475054"/>
          </a:xfrm>
          <a:prstGeom prst="rect">
            <a:avLst/>
          </a:prstGeom>
        </p:spPr>
      </p:pic>
      <p:pic>
        <p:nvPicPr>
          <p:cNvPr id="20" name="Picture 19">
            <a:extLst>
              <a:ext uri="{FF2B5EF4-FFF2-40B4-BE49-F238E27FC236}">
                <a16:creationId xmlns:a16="http://schemas.microsoft.com/office/drawing/2014/main" id="{8D9D2AA4-7D91-253E-BDD0-E7DEFC01AC5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01096" y="8027702"/>
            <a:ext cx="483255" cy="513147"/>
          </a:xfrm>
          <a:prstGeom prst="rect">
            <a:avLst/>
          </a:prstGeom>
        </p:spPr>
      </p:pic>
      <p:pic>
        <p:nvPicPr>
          <p:cNvPr id="22" name="Picture 21">
            <a:extLst>
              <a:ext uri="{FF2B5EF4-FFF2-40B4-BE49-F238E27FC236}">
                <a16:creationId xmlns:a16="http://schemas.microsoft.com/office/drawing/2014/main" id="{160041CC-C036-3722-7CF8-13DB25970E55}"/>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899355" y="8607302"/>
            <a:ext cx="492223" cy="505226"/>
          </a:xfrm>
          <a:prstGeom prst="rect">
            <a:avLst/>
          </a:prstGeom>
        </p:spPr>
      </p:pic>
      <p:sp>
        <p:nvSpPr>
          <p:cNvPr id="23" name="TextBox 22">
            <a:extLst>
              <a:ext uri="{FF2B5EF4-FFF2-40B4-BE49-F238E27FC236}">
                <a16:creationId xmlns:a16="http://schemas.microsoft.com/office/drawing/2014/main" id="{034FE93D-B4D9-07DF-6481-6A59BBFE4FC9}"/>
              </a:ext>
            </a:extLst>
          </p:cNvPr>
          <p:cNvSpPr txBox="1"/>
          <p:nvPr/>
        </p:nvSpPr>
        <p:spPr>
          <a:xfrm>
            <a:off x="4427660" y="6988283"/>
            <a:ext cx="2400016" cy="261610"/>
          </a:xfrm>
          <a:prstGeom prst="rect">
            <a:avLst/>
          </a:prstGeom>
          <a:noFill/>
        </p:spPr>
        <p:txBody>
          <a:bodyPr wrap="none" rtlCol="0">
            <a:spAutoFit/>
          </a:bodyPr>
          <a:lstStyle/>
          <a:p>
            <a:pPr algn="l" rtl="0"/>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PORTUGALIASSA SYNTYNYT JA KASVASTETTU LIHA</a:t>
            </a:r>
          </a:p>
        </p:txBody>
      </p:sp>
      <p:sp>
        <p:nvSpPr>
          <p:cNvPr id="24" name="TextBox 23">
            <a:extLst>
              <a:ext uri="{FF2B5EF4-FFF2-40B4-BE49-F238E27FC236}">
                <a16:creationId xmlns:a16="http://schemas.microsoft.com/office/drawing/2014/main" id="{75D25EAB-9ECE-2C97-71ED-D2A7AEA01290}"/>
              </a:ext>
            </a:extLst>
          </p:cNvPr>
          <p:cNvSpPr txBox="1"/>
          <p:nvPr/>
        </p:nvSpPr>
        <p:spPr>
          <a:xfrm>
            <a:off x="4412014" y="7525847"/>
            <a:ext cx="1481496" cy="261610"/>
          </a:xfrm>
          <a:prstGeom prst="rect">
            <a:avLst/>
          </a:prstGeom>
          <a:noFill/>
        </p:spPr>
        <p:txBody>
          <a:bodyPr wrap="none" rtlCol="0">
            <a:spAutoFit/>
          </a:bodyPr>
          <a:lstStyle/>
          <a:p>
            <a:pPr algn="l" rtl="0"/>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100 % RUOKITTU TUOREREHU</a:t>
            </a:r>
          </a:p>
        </p:txBody>
      </p:sp>
      <p:sp>
        <p:nvSpPr>
          <p:cNvPr id="25" name="TextBox 24">
            <a:extLst>
              <a:ext uri="{FF2B5EF4-FFF2-40B4-BE49-F238E27FC236}">
                <a16:creationId xmlns:a16="http://schemas.microsoft.com/office/drawing/2014/main" id="{1715F84C-FC9F-ACFD-9FB0-296DAFFB0362}"/>
              </a:ext>
            </a:extLst>
          </p:cNvPr>
          <p:cNvSpPr txBox="1"/>
          <p:nvPr/>
        </p:nvSpPr>
        <p:spPr>
          <a:xfrm>
            <a:off x="4412014" y="8105687"/>
            <a:ext cx="1273105" cy="261610"/>
          </a:xfrm>
          <a:prstGeom prst="rect">
            <a:avLst/>
          </a:prstGeom>
          <a:noFill/>
        </p:spPr>
        <p:txBody>
          <a:bodyPr wrap="none" rtlCol="0">
            <a:spAutoFit/>
          </a:bodyPr>
          <a:lstStyle/>
          <a:p>
            <a:pPr algn="l" rtl="0"/>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HIILINEUTRAALI</a:t>
            </a:r>
          </a:p>
        </p:txBody>
      </p:sp>
      <p:sp>
        <p:nvSpPr>
          <p:cNvPr id="26" name="TextBox 25">
            <a:extLst>
              <a:ext uri="{FF2B5EF4-FFF2-40B4-BE49-F238E27FC236}">
                <a16:creationId xmlns:a16="http://schemas.microsoft.com/office/drawing/2014/main" id="{8DDCE6B9-69CC-B5CA-0713-39F66406F8A7}"/>
              </a:ext>
            </a:extLst>
          </p:cNvPr>
          <p:cNvSpPr txBox="1"/>
          <p:nvPr/>
        </p:nvSpPr>
        <p:spPr>
          <a:xfrm>
            <a:off x="4412014" y="8722636"/>
            <a:ext cx="3086101" cy="261610"/>
          </a:xfrm>
          <a:prstGeom prst="rect">
            <a:avLst/>
          </a:prstGeom>
          <a:noFill/>
        </p:spPr>
        <p:txBody>
          <a:bodyPr wrap="none" rtlCol="0">
            <a:spAutoFit/>
          </a:bodyPr>
          <a:lstStyle/>
          <a:p>
            <a:pPr algn="l" rtl="0"/>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EI LISÄAINEITA, HORMONEJA TAI ANTIBIOOTTEJA</a:t>
            </a:r>
          </a:p>
        </p:txBody>
      </p:sp>
      <p:grpSp>
        <p:nvGrpSpPr>
          <p:cNvPr id="2" name="Graphic 2">
            <a:extLst>
              <a:ext uri="{FF2B5EF4-FFF2-40B4-BE49-F238E27FC236}">
                <a16:creationId xmlns:a16="http://schemas.microsoft.com/office/drawing/2014/main" id="{062E18D4-4F66-D7BF-D4C5-F6674EE47625}"/>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F820FE98-404D-83AE-390D-62535166F93E}"/>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9">
              <a:extLst>
                <a:ext uri="{FF2B5EF4-FFF2-40B4-BE49-F238E27FC236}">
                  <a16:creationId xmlns:a16="http://schemas.microsoft.com/office/drawing/2014/main" id="{8DBA8652-457F-53D2-E62F-F5DBB354E74F}"/>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083D65B8-78DD-36E1-47F8-3BA05B3BB19C}"/>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1">
              <a:extLst>
                <a:ext uri="{FF2B5EF4-FFF2-40B4-BE49-F238E27FC236}">
                  <a16:creationId xmlns:a16="http://schemas.microsoft.com/office/drawing/2014/main" id="{4D96A51F-8194-ECFC-3540-847B1EB48D01}"/>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12">
              <a:extLst>
                <a:ext uri="{FF2B5EF4-FFF2-40B4-BE49-F238E27FC236}">
                  <a16:creationId xmlns:a16="http://schemas.microsoft.com/office/drawing/2014/main" id="{588C7358-A634-547C-8D29-10EB226A5CD9}"/>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 name="Freeform 13">
              <a:extLst>
                <a:ext uri="{FF2B5EF4-FFF2-40B4-BE49-F238E27FC236}">
                  <a16:creationId xmlns:a16="http://schemas.microsoft.com/office/drawing/2014/main" id="{8B2FC0A2-71E2-E0B9-96D8-5D8838F414E8}"/>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14">
              <a:extLst>
                <a:ext uri="{FF2B5EF4-FFF2-40B4-BE49-F238E27FC236}">
                  <a16:creationId xmlns:a16="http://schemas.microsoft.com/office/drawing/2014/main" id="{63A4BB50-B9CC-6C61-849E-D4E1B044370C}"/>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5">
              <a:extLst>
                <a:ext uri="{FF2B5EF4-FFF2-40B4-BE49-F238E27FC236}">
                  <a16:creationId xmlns:a16="http://schemas.microsoft.com/office/drawing/2014/main" id="{ED4AB916-9935-509E-2E50-E06183A9B5BE}"/>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6">
              <a:extLst>
                <a:ext uri="{FF2B5EF4-FFF2-40B4-BE49-F238E27FC236}">
                  <a16:creationId xmlns:a16="http://schemas.microsoft.com/office/drawing/2014/main" id="{4C2739B1-E3A6-2758-84C0-F9EE3DEDE344}"/>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7">
              <a:extLst>
                <a:ext uri="{FF2B5EF4-FFF2-40B4-BE49-F238E27FC236}">
                  <a16:creationId xmlns:a16="http://schemas.microsoft.com/office/drawing/2014/main" id="{6F483B65-CD4A-73B9-622F-06E2516BB46D}"/>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8">
              <a:extLst>
                <a:ext uri="{FF2B5EF4-FFF2-40B4-BE49-F238E27FC236}">
                  <a16:creationId xmlns:a16="http://schemas.microsoft.com/office/drawing/2014/main" id="{08037063-9BD7-233D-0FC7-29E02F5FA96F}"/>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9">
              <a:extLst>
                <a:ext uri="{FF2B5EF4-FFF2-40B4-BE49-F238E27FC236}">
                  <a16:creationId xmlns:a16="http://schemas.microsoft.com/office/drawing/2014/main" id="{7243D3E9-4E5E-6595-92D6-DFE7DA4ED7ED}"/>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0">
              <a:extLst>
                <a:ext uri="{FF2B5EF4-FFF2-40B4-BE49-F238E27FC236}">
                  <a16:creationId xmlns:a16="http://schemas.microsoft.com/office/drawing/2014/main" id="{2BD99C48-0173-4260-B0DA-FBC85E307BD7}"/>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1">
              <a:extLst>
                <a:ext uri="{FF2B5EF4-FFF2-40B4-BE49-F238E27FC236}">
                  <a16:creationId xmlns:a16="http://schemas.microsoft.com/office/drawing/2014/main" id="{325E591B-9C8F-36D4-4706-DB13AB8673F5}"/>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2">
              <a:extLst>
                <a:ext uri="{FF2B5EF4-FFF2-40B4-BE49-F238E27FC236}">
                  <a16:creationId xmlns:a16="http://schemas.microsoft.com/office/drawing/2014/main" id="{1639A05F-70A4-8AB4-6134-AC3BA8232252}"/>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3">
              <a:extLst>
                <a:ext uri="{FF2B5EF4-FFF2-40B4-BE49-F238E27FC236}">
                  <a16:creationId xmlns:a16="http://schemas.microsoft.com/office/drawing/2014/main" id="{1224EFB3-B232-EC5A-E58F-A7B28144764B}"/>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4">
              <a:extLst>
                <a:ext uri="{FF2B5EF4-FFF2-40B4-BE49-F238E27FC236}">
                  <a16:creationId xmlns:a16="http://schemas.microsoft.com/office/drawing/2014/main" id="{15DD85A9-A3A1-38A5-3643-7B76E3F9995E}"/>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5">
              <a:extLst>
                <a:ext uri="{FF2B5EF4-FFF2-40B4-BE49-F238E27FC236}">
                  <a16:creationId xmlns:a16="http://schemas.microsoft.com/office/drawing/2014/main" id="{B468E257-E930-25CD-3A07-6C992D499A5D}"/>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6">
              <a:extLst>
                <a:ext uri="{FF2B5EF4-FFF2-40B4-BE49-F238E27FC236}">
                  <a16:creationId xmlns:a16="http://schemas.microsoft.com/office/drawing/2014/main" id="{7300F00C-5077-5D4B-7611-A807BBF282E5}"/>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7">
              <a:extLst>
                <a:ext uri="{FF2B5EF4-FFF2-40B4-BE49-F238E27FC236}">
                  <a16:creationId xmlns:a16="http://schemas.microsoft.com/office/drawing/2014/main" id="{1BEE7425-124B-0B13-2D0F-5481DE5A5D2A}"/>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8">
              <a:extLst>
                <a:ext uri="{FF2B5EF4-FFF2-40B4-BE49-F238E27FC236}">
                  <a16:creationId xmlns:a16="http://schemas.microsoft.com/office/drawing/2014/main" id="{4B42F3DB-BF66-3597-4844-5F6C2EDF398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9">
              <a:extLst>
                <a:ext uri="{FF2B5EF4-FFF2-40B4-BE49-F238E27FC236}">
                  <a16:creationId xmlns:a16="http://schemas.microsoft.com/office/drawing/2014/main" id="{E6020702-7ADE-52C7-CC16-5E4A01F33613}"/>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0">
              <a:extLst>
                <a:ext uri="{FF2B5EF4-FFF2-40B4-BE49-F238E27FC236}">
                  <a16:creationId xmlns:a16="http://schemas.microsoft.com/office/drawing/2014/main" id="{AEDB1841-A633-37C5-B66F-4B897A22F61A}"/>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1">
              <a:extLst>
                <a:ext uri="{FF2B5EF4-FFF2-40B4-BE49-F238E27FC236}">
                  <a16:creationId xmlns:a16="http://schemas.microsoft.com/office/drawing/2014/main" id="{C0DE3EB1-128C-43AF-444F-BD02D36E5053}"/>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2">
              <a:extLst>
                <a:ext uri="{FF2B5EF4-FFF2-40B4-BE49-F238E27FC236}">
                  <a16:creationId xmlns:a16="http://schemas.microsoft.com/office/drawing/2014/main" id="{4992BB21-3B6D-42F7-2324-2180D2A66A4F}"/>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3">
              <a:extLst>
                <a:ext uri="{FF2B5EF4-FFF2-40B4-BE49-F238E27FC236}">
                  <a16:creationId xmlns:a16="http://schemas.microsoft.com/office/drawing/2014/main" id="{AAFDA736-02BB-48E6-00DA-66D594547E20}"/>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4">
              <a:extLst>
                <a:ext uri="{FF2B5EF4-FFF2-40B4-BE49-F238E27FC236}">
                  <a16:creationId xmlns:a16="http://schemas.microsoft.com/office/drawing/2014/main" id="{47787422-E6F6-0642-D1B8-CFD18E57E3B6}"/>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5">
              <a:extLst>
                <a:ext uri="{FF2B5EF4-FFF2-40B4-BE49-F238E27FC236}">
                  <a16:creationId xmlns:a16="http://schemas.microsoft.com/office/drawing/2014/main" id="{BBB49EB2-4A45-3502-BCCB-7C29E12AA8CD}"/>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6">
              <a:extLst>
                <a:ext uri="{FF2B5EF4-FFF2-40B4-BE49-F238E27FC236}">
                  <a16:creationId xmlns:a16="http://schemas.microsoft.com/office/drawing/2014/main" id="{BA8503E0-B931-BC4E-A80E-D58BA355C4C3}"/>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7">
              <a:extLst>
                <a:ext uri="{FF2B5EF4-FFF2-40B4-BE49-F238E27FC236}">
                  <a16:creationId xmlns:a16="http://schemas.microsoft.com/office/drawing/2014/main" id="{276DB425-2A55-F099-04D0-299548620684}"/>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8">
              <a:extLst>
                <a:ext uri="{FF2B5EF4-FFF2-40B4-BE49-F238E27FC236}">
                  <a16:creationId xmlns:a16="http://schemas.microsoft.com/office/drawing/2014/main" id="{D98EC218-ECE7-F89F-CFD3-DA87EA350F15}"/>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9">
              <a:extLst>
                <a:ext uri="{FF2B5EF4-FFF2-40B4-BE49-F238E27FC236}">
                  <a16:creationId xmlns:a16="http://schemas.microsoft.com/office/drawing/2014/main" id="{740B24C5-0E63-1036-DBE8-EEF49CCFBC4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0">
              <a:extLst>
                <a:ext uri="{FF2B5EF4-FFF2-40B4-BE49-F238E27FC236}">
                  <a16:creationId xmlns:a16="http://schemas.microsoft.com/office/drawing/2014/main" id="{84604F53-ABE7-8886-DD89-25B91F6926DD}"/>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1">
              <a:extLst>
                <a:ext uri="{FF2B5EF4-FFF2-40B4-BE49-F238E27FC236}">
                  <a16:creationId xmlns:a16="http://schemas.microsoft.com/office/drawing/2014/main" id="{A5436B5C-80D0-2D3D-4C48-9936F3EF49AD}"/>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2">
              <a:extLst>
                <a:ext uri="{FF2B5EF4-FFF2-40B4-BE49-F238E27FC236}">
                  <a16:creationId xmlns:a16="http://schemas.microsoft.com/office/drawing/2014/main" id="{366AE54E-7C0B-19FA-AC7B-C964A003D149}"/>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3">
              <a:extLst>
                <a:ext uri="{FF2B5EF4-FFF2-40B4-BE49-F238E27FC236}">
                  <a16:creationId xmlns:a16="http://schemas.microsoft.com/office/drawing/2014/main" id="{7ADD54E0-C496-7E75-A51C-8F2140080546}"/>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4">
              <a:extLst>
                <a:ext uri="{FF2B5EF4-FFF2-40B4-BE49-F238E27FC236}">
                  <a16:creationId xmlns:a16="http://schemas.microsoft.com/office/drawing/2014/main" id="{7C0128AA-4595-88DB-3479-188BC580DB75}"/>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5">
              <a:extLst>
                <a:ext uri="{FF2B5EF4-FFF2-40B4-BE49-F238E27FC236}">
                  <a16:creationId xmlns:a16="http://schemas.microsoft.com/office/drawing/2014/main" id="{806EEDFB-6BBC-3856-DD9D-C106961B0115}"/>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6">
              <a:extLst>
                <a:ext uri="{FF2B5EF4-FFF2-40B4-BE49-F238E27FC236}">
                  <a16:creationId xmlns:a16="http://schemas.microsoft.com/office/drawing/2014/main" id="{21550430-3A37-981E-991A-F4D2E451CF6F}"/>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7">
              <a:extLst>
                <a:ext uri="{FF2B5EF4-FFF2-40B4-BE49-F238E27FC236}">
                  <a16:creationId xmlns:a16="http://schemas.microsoft.com/office/drawing/2014/main" id="{BA58EE84-0E46-AD0F-524A-0B830B8356D8}"/>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8">
              <a:extLst>
                <a:ext uri="{FF2B5EF4-FFF2-40B4-BE49-F238E27FC236}">
                  <a16:creationId xmlns:a16="http://schemas.microsoft.com/office/drawing/2014/main" id="{C8CB551B-6AAA-492C-0D9D-58BDD320508F}"/>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9">
              <a:extLst>
                <a:ext uri="{FF2B5EF4-FFF2-40B4-BE49-F238E27FC236}">
                  <a16:creationId xmlns:a16="http://schemas.microsoft.com/office/drawing/2014/main" id="{94598AC0-EE99-07C1-F76C-6FEB63AB501C}"/>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50">
              <a:extLst>
                <a:ext uri="{FF2B5EF4-FFF2-40B4-BE49-F238E27FC236}">
                  <a16:creationId xmlns:a16="http://schemas.microsoft.com/office/drawing/2014/main" id="{ED1F9D4E-C302-9B02-F9F7-43D76A8129E7}"/>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1">
              <a:extLst>
                <a:ext uri="{FF2B5EF4-FFF2-40B4-BE49-F238E27FC236}">
                  <a16:creationId xmlns:a16="http://schemas.microsoft.com/office/drawing/2014/main" id="{CBFBABFE-4E40-59D5-45C5-3B79AEE3673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2">
              <a:extLst>
                <a:ext uri="{FF2B5EF4-FFF2-40B4-BE49-F238E27FC236}">
                  <a16:creationId xmlns:a16="http://schemas.microsoft.com/office/drawing/2014/main" id="{AF7C55C1-0A79-DB20-B9AF-AB25A45FE4FF}"/>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0" name="Graphic 2">
              <a:extLst>
                <a:ext uri="{FF2B5EF4-FFF2-40B4-BE49-F238E27FC236}">
                  <a16:creationId xmlns:a16="http://schemas.microsoft.com/office/drawing/2014/main" id="{68BB26E4-4B0B-165E-E699-8F8518025B8D}"/>
                </a:ext>
              </a:extLst>
            </p:cNvPr>
            <p:cNvGrpSpPr/>
            <p:nvPr/>
          </p:nvGrpSpPr>
          <p:grpSpPr>
            <a:xfrm>
              <a:off x="4134920" y="5769432"/>
              <a:ext cx="249716" cy="186542"/>
              <a:chOff x="4134920" y="5769432"/>
              <a:chExt cx="249716" cy="186542"/>
            </a:xfrm>
          </p:grpSpPr>
          <p:sp>
            <p:nvSpPr>
              <p:cNvPr id="1189" name="Freeform 221">
                <a:extLst>
                  <a:ext uri="{FF2B5EF4-FFF2-40B4-BE49-F238E27FC236}">
                    <a16:creationId xmlns:a16="http://schemas.microsoft.com/office/drawing/2014/main" id="{0AE7EB16-9BD3-9B96-B7EC-20A7DD079863}"/>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0" name="Freeform 222">
                <a:extLst>
                  <a:ext uri="{FF2B5EF4-FFF2-40B4-BE49-F238E27FC236}">
                    <a16:creationId xmlns:a16="http://schemas.microsoft.com/office/drawing/2014/main" id="{ACE2EA32-A0BA-C602-49FE-9FF52DE26A2E}"/>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1" name="Freeform 223">
                <a:extLst>
                  <a:ext uri="{FF2B5EF4-FFF2-40B4-BE49-F238E27FC236}">
                    <a16:creationId xmlns:a16="http://schemas.microsoft.com/office/drawing/2014/main" id="{B2E1F6C3-CC9D-4A92-B093-155678C638C5}"/>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2" name="Freeform 224">
                <a:extLst>
                  <a:ext uri="{FF2B5EF4-FFF2-40B4-BE49-F238E27FC236}">
                    <a16:creationId xmlns:a16="http://schemas.microsoft.com/office/drawing/2014/main" id="{515278A4-5E58-FCD6-1FAF-8ABE9B2286E2}"/>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3" name="Freeform 225">
                <a:extLst>
                  <a:ext uri="{FF2B5EF4-FFF2-40B4-BE49-F238E27FC236}">
                    <a16:creationId xmlns:a16="http://schemas.microsoft.com/office/drawing/2014/main" id="{CBDEFBAE-A1D3-F080-1F56-EE6BCA940F9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4" name="Freeform 226">
                <a:extLst>
                  <a:ext uri="{FF2B5EF4-FFF2-40B4-BE49-F238E27FC236}">
                    <a16:creationId xmlns:a16="http://schemas.microsoft.com/office/drawing/2014/main" id="{4872B419-B1D1-AF4E-C1B8-111A14FC62D4}"/>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5" name="Freeform 227">
                <a:extLst>
                  <a:ext uri="{FF2B5EF4-FFF2-40B4-BE49-F238E27FC236}">
                    <a16:creationId xmlns:a16="http://schemas.microsoft.com/office/drawing/2014/main" id="{4F1B35DF-A934-99C4-F068-CADCBCF1665A}"/>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6" name="Freeform 228">
                <a:extLst>
                  <a:ext uri="{FF2B5EF4-FFF2-40B4-BE49-F238E27FC236}">
                    <a16:creationId xmlns:a16="http://schemas.microsoft.com/office/drawing/2014/main" id="{F320EF27-5815-1A56-B9B7-1209CA5DBD59}"/>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7" name="Freeform 229">
                <a:extLst>
                  <a:ext uri="{FF2B5EF4-FFF2-40B4-BE49-F238E27FC236}">
                    <a16:creationId xmlns:a16="http://schemas.microsoft.com/office/drawing/2014/main" id="{64393395-C2C9-77BA-8C8E-CCF18715B2EA}"/>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8" name="Freeform 230">
                <a:extLst>
                  <a:ext uri="{FF2B5EF4-FFF2-40B4-BE49-F238E27FC236}">
                    <a16:creationId xmlns:a16="http://schemas.microsoft.com/office/drawing/2014/main" id="{F1D08D8D-6F3B-A964-CE13-EBBD63D2456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1" name="Freeform 54">
              <a:extLst>
                <a:ext uri="{FF2B5EF4-FFF2-40B4-BE49-F238E27FC236}">
                  <a16:creationId xmlns:a16="http://schemas.microsoft.com/office/drawing/2014/main" id="{1F3F4FB6-22F6-A077-0E63-AFE2E9BD6084}"/>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5">
              <a:extLst>
                <a:ext uri="{FF2B5EF4-FFF2-40B4-BE49-F238E27FC236}">
                  <a16:creationId xmlns:a16="http://schemas.microsoft.com/office/drawing/2014/main" id="{4EC10597-7C33-DD59-F091-9740EDB460C1}"/>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6">
              <a:extLst>
                <a:ext uri="{FF2B5EF4-FFF2-40B4-BE49-F238E27FC236}">
                  <a16:creationId xmlns:a16="http://schemas.microsoft.com/office/drawing/2014/main" id="{6866ABA4-4B66-B542-0092-8C80B681D90E}"/>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4" name="Freeform 57">
              <a:extLst>
                <a:ext uri="{FF2B5EF4-FFF2-40B4-BE49-F238E27FC236}">
                  <a16:creationId xmlns:a16="http://schemas.microsoft.com/office/drawing/2014/main" id="{7195EEFB-BBC9-0B3B-6D82-547DD97D5A87}"/>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5" name="Freeform 58">
              <a:extLst>
                <a:ext uri="{FF2B5EF4-FFF2-40B4-BE49-F238E27FC236}">
                  <a16:creationId xmlns:a16="http://schemas.microsoft.com/office/drawing/2014/main" id="{BDF2CEC4-35DC-738E-3652-C0B46F02E4F7}"/>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7" name="Freeform 59">
              <a:extLst>
                <a:ext uri="{FF2B5EF4-FFF2-40B4-BE49-F238E27FC236}">
                  <a16:creationId xmlns:a16="http://schemas.microsoft.com/office/drawing/2014/main" id="{2AFD965D-D0FB-EB06-18EC-A20AABD14884}"/>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8" name="Freeform 60">
              <a:extLst>
                <a:ext uri="{FF2B5EF4-FFF2-40B4-BE49-F238E27FC236}">
                  <a16:creationId xmlns:a16="http://schemas.microsoft.com/office/drawing/2014/main" id="{F808CAA0-5983-6634-A874-7400AAA4F51A}"/>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9" name="Freeform 61">
              <a:extLst>
                <a:ext uri="{FF2B5EF4-FFF2-40B4-BE49-F238E27FC236}">
                  <a16:creationId xmlns:a16="http://schemas.microsoft.com/office/drawing/2014/main" id="{C530E1A4-D4B2-B661-ABCC-E8672D9309B2}"/>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0" name="Freeform 62">
              <a:extLst>
                <a:ext uri="{FF2B5EF4-FFF2-40B4-BE49-F238E27FC236}">
                  <a16:creationId xmlns:a16="http://schemas.microsoft.com/office/drawing/2014/main" id="{C8232C79-34C7-DA58-8B5A-EBDE7ABBE735}"/>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1" name="Freeform 63">
              <a:extLst>
                <a:ext uri="{FF2B5EF4-FFF2-40B4-BE49-F238E27FC236}">
                  <a16:creationId xmlns:a16="http://schemas.microsoft.com/office/drawing/2014/main" id="{0CA7445B-21D2-442D-DB61-3588C7099ED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2" name="Freeform 64">
              <a:extLst>
                <a:ext uri="{FF2B5EF4-FFF2-40B4-BE49-F238E27FC236}">
                  <a16:creationId xmlns:a16="http://schemas.microsoft.com/office/drawing/2014/main" id="{55A232B5-A728-7877-60C4-00CFFCE1806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3" name="Freeform 65">
              <a:extLst>
                <a:ext uri="{FF2B5EF4-FFF2-40B4-BE49-F238E27FC236}">
                  <a16:creationId xmlns:a16="http://schemas.microsoft.com/office/drawing/2014/main" id="{3008DB30-8F97-D51A-E3D0-0E11BB064D73}"/>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4" name="Freeform 66">
              <a:extLst>
                <a:ext uri="{FF2B5EF4-FFF2-40B4-BE49-F238E27FC236}">
                  <a16:creationId xmlns:a16="http://schemas.microsoft.com/office/drawing/2014/main" id="{1A599574-C695-749E-FFCE-149A18E0B4AB}"/>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5" name="Freeform 67">
              <a:extLst>
                <a:ext uri="{FF2B5EF4-FFF2-40B4-BE49-F238E27FC236}">
                  <a16:creationId xmlns:a16="http://schemas.microsoft.com/office/drawing/2014/main" id="{D9B0995F-7C6F-DC91-17D6-0FCD6A705495}"/>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6" name="Freeform 68">
              <a:extLst>
                <a:ext uri="{FF2B5EF4-FFF2-40B4-BE49-F238E27FC236}">
                  <a16:creationId xmlns:a16="http://schemas.microsoft.com/office/drawing/2014/main" id="{AEFCA218-49F4-EC2A-A95D-6838537EB6A7}"/>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7" name="Freeform 69">
              <a:extLst>
                <a:ext uri="{FF2B5EF4-FFF2-40B4-BE49-F238E27FC236}">
                  <a16:creationId xmlns:a16="http://schemas.microsoft.com/office/drawing/2014/main" id="{19365F9A-6580-C9FD-9E0E-85C447B50B4C}"/>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8" name="Freeform 70">
              <a:extLst>
                <a:ext uri="{FF2B5EF4-FFF2-40B4-BE49-F238E27FC236}">
                  <a16:creationId xmlns:a16="http://schemas.microsoft.com/office/drawing/2014/main" id="{6B6D550C-2078-2601-E69B-EAE3B8D6A23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9" name="Freeform 71">
              <a:extLst>
                <a:ext uri="{FF2B5EF4-FFF2-40B4-BE49-F238E27FC236}">
                  <a16:creationId xmlns:a16="http://schemas.microsoft.com/office/drawing/2014/main" id="{7D7245DE-6E69-EC87-D883-EA474EF6AC18}"/>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0" name="Freeform 72">
              <a:extLst>
                <a:ext uri="{FF2B5EF4-FFF2-40B4-BE49-F238E27FC236}">
                  <a16:creationId xmlns:a16="http://schemas.microsoft.com/office/drawing/2014/main" id="{E36DD436-8540-2A90-9639-0AEA8EA708C1}"/>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1" name="Freeform 73">
              <a:extLst>
                <a:ext uri="{FF2B5EF4-FFF2-40B4-BE49-F238E27FC236}">
                  <a16:creationId xmlns:a16="http://schemas.microsoft.com/office/drawing/2014/main" id="{70A85163-D430-4353-D86D-D1B1114E8B2B}"/>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2" name="Freeform 74">
              <a:extLst>
                <a:ext uri="{FF2B5EF4-FFF2-40B4-BE49-F238E27FC236}">
                  <a16:creationId xmlns:a16="http://schemas.microsoft.com/office/drawing/2014/main" id="{0F278EF6-BEB5-1182-9918-0E71002AA3E7}"/>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3" name="Freeform 75">
              <a:extLst>
                <a:ext uri="{FF2B5EF4-FFF2-40B4-BE49-F238E27FC236}">
                  <a16:creationId xmlns:a16="http://schemas.microsoft.com/office/drawing/2014/main" id="{79B5843F-6872-0C24-CEFE-7C0236422704}"/>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4" name="Freeform 76">
              <a:extLst>
                <a:ext uri="{FF2B5EF4-FFF2-40B4-BE49-F238E27FC236}">
                  <a16:creationId xmlns:a16="http://schemas.microsoft.com/office/drawing/2014/main" id="{579F7B05-3EFB-8CBC-9CE4-FF607E4CE268}"/>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5" name="Freeform 77">
              <a:extLst>
                <a:ext uri="{FF2B5EF4-FFF2-40B4-BE49-F238E27FC236}">
                  <a16:creationId xmlns:a16="http://schemas.microsoft.com/office/drawing/2014/main" id="{0139EBB3-2CC9-2DB8-D4D9-3C4B2352145B}"/>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6" name="Freeform 78">
              <a:extLst>
                <a:ext uri="{FF2B5EF4-FFF2-40B4-BE49-F238E27FC236}">
                  <a16:creationId xmlns:a16="http://schemas.microsoft.com/office/drawing/2014/main" id="{045614F6-0ECB-29C2-D599-E6BFEAAD42C9}"/>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7" name="Freeform 79">
              <a:extLst>
                <a:ext uri="{FF2B5EF4-FFF2-40B4-BE49-F238E27FC236}">
                  <a16:creationId xmlns:a16="http://schemas.microsoft.com/office/drawing/2014/main" id="{95FBEFDC-4EBE-4943-8B76-8612417F14E7}"/>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8" name="Freeform 80">
              <a:extLst>
                <a:ext uri="{FF2B5EF4-FFF2-40B4-BE49-F238E27FC236}">
                  <a16:creationId xmlns:a16="http://schemas.microsoft.com/office/drawing/2014/main" id="{E342BECF-3281-1863-EC24-4B54A96660CA}"/>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9" name="Freeform 81">
              <a:extLst>
                <a:ext uri="{FF2B5EF4-FFF2-40B4-BE49-F238E27FC236}">
                  <a16:creationId xmlns:a16="http://schemas.microsoft.com/office/drawing/2014/main" id="{08D6D1CC-F213-0BC0-9FDC-19E5CC350F4C}"/>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0" name="Freeform 82">
              <a:extLst>
                <a:ext uri="{FF2B5EF4-FFF2-40B4-BE49-F238E27FC236}">
                  <a16:creationId xmlns:a16="http://schemas.microsoft.com/office/drawing/2014/main" id="{764C2D24-5E54-A7B0-B274-BC12350D59F4}"/>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1" name="Freeform 83">
              <a:extLst>
                <a:ext uri="{FF2B5EF4-FFF2-40B4-BE49-F238E27FC236}">
                  <a16:creationId xmlns:a16="http://schemas.microsoft.com/office/drawing/2014/main" id="{25B206B7-C53F-3267-9FC1-80901174949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2" name="Freeform 84">
              <a:extLst>
                <a:ext uri="{FF2B5EF4-FFF2-40B4-BE49-F238E27FC236}">
                  <a16:creationId xmlns:a16="http://schemas.microsoft.com/office/drawing/2014/main" id="{FEAC77CF-6648-EA45-C07D-9206E20118EE}"/>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3" name="Freeform 85">
              <a:extLst>
                <a:ext uri="{FF2B5EF4-FFF2-40B4-BE49-F238E27FC236}">
                  <a16:creationId xmlns:a16="http://schemas.microsoft.com/office/drawing/2014/main" id="{37F9BE57-F542-6DC6-20F4-649B6389B9F5}"/>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4" name="Freeform 86">
              <a:extLst>
                <a:ext uri="{FF2B5EF4-FFF2-40B4-BE49-F238E27FC236}">
                  <a16:creationId xmlns:a16="http://schemas.microsoft.com/office/drawing/2014/main" id="{47FA67D6-FF68-C78D-A3BB-7A3A5B4250B8}"/>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5" name="Freeform 87">
              <a:extLst>
                <a:ext uri="{FF2B5EF4-FFF2-40B4-BE49-F238E27FC236}">
                  <a16:creationId xmlns:a16="http://schemas.microsoft.com/office/drawing/2014/main" id="{825F1FF8-BE31-1047-6667-3A2B8A5E6C8F}"/>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56" name="Graphic 2">
              <a:extLst>
                <a:ext uri="{FF2B5EF4-FFF2-40B4-BE49-F238E27FC236}">
                  <a16:creationId xmlns:a16="http://schemas.microsoft.com/office/drawing/2014/main" id="{18ACA8DD-D2D4-FAD7-111F-AADB06DA3C60}"/>
                </a:ext>
              </a:extLst>
            </p:cNvPr>
            <p:cNvGrpSpPr/>
            <p:nvPr/>
          </p:nvGrpSpPr>
          <p:grpSpPr>
            <a:xfrm>
              <a:off x="4258675" y="5793940"/>
              <a:ext cx="6816" cy="5948"/>
              <a:chOff x="4258675" y="5793940"/>
              <a:chExt cx="6816" cy="5948"/>
            </a:xfrm>
          </p:grpSpPr>
          <p:sp>
            <p:nvSpPr>
              <p:cNvPr id="1187" name="Freeform 219">
                <a:extLst>
                  <a:ext uri="{FF2B5EF4-FFF2-40B4-BE49-F238E27FC236}">
                    <a16:creationId xmlns:a16="http://schemas.microsoft.com/office/drawing/2014/main" id="{8424E606-4F17-E17F-9547-94681D5D330B}"/>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8" name="Freeform 220">
                <a:extLst>
                  <a:ext uri="{FF2B5EF4-FFF2-40B4-BE49-F238E27FC236}">
                    <a16:creationId xmlns:a16="http://schemas.microsoft.com/office/drawing/2014/main" id="{4CC9C402-ACB5-3AF3-15D4-FF0D7CF666AB}"/>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57" name="Freeform 89">
              <a:extLst>
                <a:ext uri="{FF2B5EF4-FFF2-40B4-BE49-F238E27FC236}">
                  <a16:creationId xmlns:a16="http://schemas.microsoft.com/office/drawing/2014/main" id="{7A6E6C0C-0351-F739-AC7C-2B5E443A7B29}"/>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8" name="Freeform 90">
              <a:extLst>
                <a:ext uri="{FF2B5EF4-FFF2-40B4-BE49-F238E27FC236}">
                  <a16:creationId xmlns:a16="http://schemas.microsoft.com/office/drawing/2014/main" id="{A1A05225-6AE1-CEE8-7C69-52E202C1E2E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9" name="Freeform 91">
              <a:extLst>
                <a:ext uri="{FF2B5EF4-FFF2-40B4-BE49-F238E27FC236}">
                  <a16:creationId xmlns:a16="http://schemas.microsoft.com/office/drawing/2014/main" id="{0D7CF0EF-15A1-C6D5-3DC9-52F7A7A4D078}"/>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0" name="Freeform 92">
              <a:extLst>
                <a:ext uri="{FF2B5EF4-FFF2-40B4-BE49-F238E27FC236}">
                  <a16:creationId xmlns:a16="http://schemas.microsoft.com/office/drawing/2014/main" id="{B9AFF4F7-4C11-8010-8C66-734C9677D25B}"/>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1" name="Freeform 93">
              <a:extLst>
                <a:ext uri="{FF2B5EF4-FFF2-40B4-BE49-F238E27FC236}">
                  <a16:creationId xmlns:a16="http://schemas.microsoft.com/office/drawing/2014/main" id="{E78DBF41-A5A3-69D2-1986-A1664AFC38FB}"/>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2" name="Freeform 94">
              <a:extLst>
                <a:ext uri="{FF2B5EF4-FFF2-40B4-BE49-F238E27FC236}">
                  <a16:creationId xmlns:a16="http://schemas.microsoft.com/office/drawing/2014/main" id="{D5A9DCE4-BB59-388C-6B86-DEB04034800E}"/>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63" name="Graphic 2">
              <a:extLst>
                <a:ext uri="{FF2B5EF4-FFF2-40B4-BE49-F238E27FC236}">
                  <a16:creationId xmlns:a16="http://schemas.microsoft.com/office/drawing/2014/main" id="{76BA273B-DE83-DCD2-328B-8BD0203E3F41}"/>
                </a:ext>
              </a:extLst>
            </p:cNvPr>
            <p:cNvGrpSpPr/>
            <p:nvPr/>
          </p:nvGrpSpPr>
          <p:grpSpPr>
            <a:xfrm>
              <a:off x="4319602" y="5793940"/>
              <a:ext cx="6816" cy="5948"/>
              <a:chOff x="4319602" y="5793940"/>
              <a:chExt cx="6816" cy="5948"/>
            </a:xfrm>
          </p:grpSpPr>
          <p:sp>
            <p:nvSpPr>
              <p:cNvPr id="1185" name="Freeform 217">
                <a:extLst>
                  <a:ext uri="{FF2B5EF4-FFF2-40B4-BE49-F238E27FC236}">
                    <a16:creationId xmlns:a16="http://schemas.microsoft.com/office/drawing/2014/main" id="{273C935A-4F06-EE09-ACE9-5CB8CE880EE2}"/>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6" name="Freeform 218">
                <a:extLst>
                  <a:ext uri="{FF2B5EF4-FFF2-40B4-BE49-F238E27FC236}">
                    <a16:creationId xmlns:a16="http://schemas.microsoft.com/office/drawing/2014/main" id="{D84101DB-2C9F-CE40-B1E9-C74D53913857}"/>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64" name="Freeform 96">
              <a:extLst>
                <a:ext uri="{FF2B5EF4-FFF2-40B4-BE49-F238E27FC236}">
                  <a16:creationId xmlns:a16="http://schemas.microsoft.com/office/drawing/2014/main" id="{90C675AC-FB96-88D4-82FD-E867F5935344}"/>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5" name="Freeform 97">
              <a:extLst>
                <a:ext uri="{FF2B5EF4-FFF2-40B4-BE49-F238E27FC236}">
                  <a16:creationId xmlns:a16="http://schemas.microsoft.com/office/drawing/2014/main" id="{6F84A55F-B8F7-1AF8-3EF8-2E1F07C818B3}"/>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6" name="Freeform 98">
              <a:extLst>
                <a:ext uri="{FF2B5EF4-FFF2-40B4-BE49-F238E27FC236}">
                  <a16:creationId xmlns:a16="http://schemas.microsoft.com/office/drawing/2014/main" id="{4D053F68-4C8D-FC54-F05B-68F5C1BC741A}"/>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7" name="Freeform 99">
              <a:extLst>
                <a:ext uri="{FF2B5EF4-FFF2-40B4-BE49-F238E27FC236}">
                  <a16:creationId xmlns:a16="http://schemas.microsoft.com/office/drawing/2014/main" id="{927DE32D-3158-54E6-83FE-33E6CE79379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8" name="Freeform 100">
              <a:extLst>
                <a:ext uri="{FF2B5EF4-FFF2-40B4-BE49-F238E27FC236}">
                  <a16:creationId xmlns:a16="http://schemas.microsoft.com/office/drawing/2014/main" id="{359518AD-2E96-98CC-8129-CC549B79E1C8}"/>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9" name="Freeform 101">
              <a:extLst>
                <a:ext uri="{FF2B5EF4-FFF2-40B4-BE49-F238E27FC236}">
                  <a16:creationId xmlns:a16="http://schemas.microsoft.com/office/drawing/2014/main" id="{3DFFD498-79D9-7FDC-F7AE-CA37176E225A}"/>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70" name="Graphic 2">
              <a:extLst>
                <a:ext uri="{FF2B5EF4-FFF2-40B4-BE49-F238E27FC236}">
                  <a16:creationId xmlns:a16="http://schemas.microsoft.com/office/drawing/2014/main" id="{A60C7B95-1C4E-E88F-8BBF-254AB59FF8C0}"/>
                </a:ext>
              </a:extLst>
            </p:cNvPr>
            <p:cNvGrpSpPr/>
            <p:nvPr/>
          </p:nvGrpSpPr>
          <p:grpSpPr>
            <a:xfrm>
              <a:off x="4319602" y="5857945"/>
              <a:ext cx="6816" cy="5710"/>
              <a:chOff x="4319602" y="5857945"/>
              <a:chExt cx="6816" cy="5710"/>
            </a:xfrm>
          </p:grpSpPr>
          <p:sp>
            <p:nvSpPr>
              <p:cNvPr id="1183" name="Freeform 215">
                <a:extLst>
                  <a:ext uri="{FF2B5EF4-FFF2-40B4-BE49-F238E27FC236}">
                    <a16:creationId xmlns:a16="http://schemas.microsoft.com/office/drawing/2014/main" id="{914032F5-7F93-917A-B6AB-43988EF003FA}"/>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4" name="Freeform 216">
                <a:extLst>
                  <a:ext uri="{FF2B5EF4-FFF2-40B4-BE49-F238E27FC236}">
                    <a16:creationId xmlns:a16="http://schemas.microsoft.com/office/drawing/2014/main" id="{58ECF17D-7D0C-0A16-3423-9F81013B8FF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71" name="Freeform 103">
              <a:extLst>
                <a:ext uri="{FF2B5EF4-FFF2-40B4-BE49-F238E27FC236}">
                  <a16:creationId xmlns:a16="http://schemas.microsoft.com/office/drawing/2014/main" id="{EFDA5E93-1ED3-A6C2-1CC9-EA9512A27774}"/>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2" name="Freeform 104">
              <a:extLst>
                <a:ext uri="{FF2B5EF4-FFF2-40B4-BE49-F238E27FC236}">
                  <a16:creationId xmlns:a16="http://schemas.microsoft.com/office/drawing/2014/main" id="{8A36EA47-7970-504F-0A47-7782F0336828}"/>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3" name="Freeform 105">
              <a:extLst>
                <a:ext uri="{FF2B5EF4-FFF2-40B4-BE49-F238E27FC236}">
                  <a16:creationId xmlns:a16="http://schemas.microsoft.com/office/drawing/2014/main" id="{B96CE1AE-56B2-79D7-CFEF-F60D8DA361CC}"/>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4" name="Freeform 106">
              <a:extLst>
                <a:ext uri="{FF2B5EF4-FFF2-40B4-BE49-F238E27FC236}">
                  <a16:creationId xmlns:a16="http://schemas.microsoft.com/office/drawing/2014/main" id="{048BEAC7-3209-A771-9296-3F34EFD0DA08}"/>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5" name="Freeform 107">
              <a:extLst>
                <a:ext uri="{FF2B5EF4-FFF2-40B4-BE49-F238E27FC236}">
                  <a16:creationId xmlns:a16="http://schemas.microsoft.com/office/drawing/2014/main" id="{C5AB6370-0D57-6D2C-F3A1-57F411EF0286}"/>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6" name="Freeform 108">
              <a:extLst>
                <a:ext uri="{FF2B5EF4-FFF2-40B4-BE49-F238E27FC236}">
                  <a16:creationId xmlns:a16="http://schemas.microsoft.com/office/drawing/2014/main" id="{A5AF44A2-AA2D-7381-99A0-CE885C1ACBF7}"/>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7" name="Freeform 109">
              <a:extLst>
                <a:ext uri="{FF2B5EF4-FFF2-40B4-BE49-F238E27FC236}">
                  <a16:creationId xmlns:a16="http://schemas.microsoft.com/office/drawing/2014/main" id="{12147217-AD57-607C-3D04-B4F338E85BBF}"/>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8" name="Freeform 110">
              <a:extLst>
                <a:ext uri="{FF2B5EF4-FFF2-40B4-BE49-F238E27FC236}">
                  <a16:creationId xmlns:a16="http://schemas.microsoft.com/office/drawing/2014/main" id="{8710E8D0-692B-43CA-48A6-AEB735F0B44D}"/>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9" name="Freeform 111">
              <a:extLst>
                <a:ext uri="{FF2B5EF4-FFF2-40B4-BE49-F238E27FC236}">
                  <a16:creationId xmlns:a16="http://schemas.microsoft.com/office/drawing/2014/main" id="{B3FAA8F5-1BEB-3E10-E310-B7B499527AEF}"/>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0" name="Freeform 112">
              <a:extLst>
                <a:ext uri="{FF2B5EF4-FFF2-40B4-BE49-F238E27FC236}">
                  <a16:creationId xmlns:a16="http://schemas.microsoft.com/office/drawing/2014/main" id="{E1B9B586-E73E-28E1-FEB5-BEF3B2239E2D}"/>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1" name="Freeform 113">
              <a:extLst>
                <a:ext uri="{FF2B5EF4-FFF2-40B4-BE49-F238E27FC236}">
                  <a16:creationId xmlns:a16="http://schemas.microsoft.com/office/drawing/2014/main" id="{938027C3-8C81-53DA-72B0-737ECE0331C0}"/>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2" name="Freeform 114">
              <a:extLst>
                <a:ext uri="{FF2B5EF4-FFF2-40B4-BE49-F238E27FC236}">
                  <a16:creationId xmlns:a16="http://schemas.microsoft.com/office/drawing/2014/main" id="{DC7A3794-60BC-4513-2AB5-8BD40688971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3" name="Freeform 115">
              <a:extLst>
                <a:ext uri="{FF2B5EF4-FFF2-40B4-BE49-F238E27FC236}">
                  <a16:creationId xmlns:a16="http://schemas.microsoft.com/office/drawing/2014/main" id="{94E91728-04A0-035F-5674-80B5CB5281EE}"/>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4" name="Freeform 116">
              <a:extLst>
                <a:ext uri="{FF2B5EF4-FFF2-40B4-BE49-F238E27FC236}">
                  <a16:creationId xmlns:a16="http://schemas.microsoft.com/office/drawing/2014/main" id="{B619F67D-F2F2-DA7C-81F2-CD3C3AC7B884}"/>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5" name="Freeform 117">
              <a:extLst>
                <a:ext uri="{FF2B5EF4-FFF2-40B4-BE49-F238E27FC236}">
                  <a16:creationId xmlns:a16="http://schemas.microsoft.com/office/drawing/2014/main" id="{8371C69E-3C52-1738-4196-B95B46B014C6}"/>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6" name="Freeform 118">
              <a:extLst>
                <a:ext uri="{FF2B5EF4-FFF2-40B4-BE49-F238E27FC236}">
                  <a16:creationId xmlns:a16="http://schemas.microsoft.com/office/drawing/2014/main" id="{0DB6C89C-BA87-A655-9E2D-2A5BB57925D2}"/>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7" name="Freeform 119">
              <a:extLst>
                <a:ext uri="{FF2B5EF4-FFF2-40B4-BE49-F238E27FC236}">
                  <a16:creationId xmlns:a16="http://schemas.microsoft.com/office/drawing/2014/main" id="{A977DA74-673C-2F4B-5B09-046455ADAEEF}"/>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8" name="Freeform 120">
              <a:extLst>
                <a:ext uri="{FF2B5EF4-FFF2-40B4-BE49-F238E27FC236}">
                  <a16:creationId xmlns:a16="http://schemas.microsoft.com/office/drawing/2014/main" id="{920A19D7-7411-23FD-1233-A99952454C0B}"/>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9" name="Freeform 121">
              <a:extLst>
                <a:ext uri="{FF2B5EF4-FFF2-40B4-BE49-F238E27FC236}">
                  <a16:creationId xmlns:a16="http://schemas.microsoft.com/office/drawing/2014/main" id="{199E3389-85CD-4EB4-A5DE-368DCEBB0CD9}"/>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0" name="Freeform 122">
              <a:extLst>
                <a:ext uri="{FF2B5EF4-FFF2-40B4-BE49-F238E27FC236}">
                  <a16:creationId xmlns:a16="http://schemas.microsoft.com/office/drawing/2014/main" id="{99455686-CC27-FA60-BBDD-AFC6A24349EE}"/>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1" name="Freeform 123">
              <a:extLst>
                <a:ext uri="{FF2B5EF4-FFF2-40B4-BE49-F238E27FC236}">
                  <a16:creationId xmlns:a16="http://schemas.microsoft.com/office/drawing/2014/main" id="{516E6588-285E-F923-BD79-8A739423601C}"/>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2" name="Freeform 124">
              <a:extLst>
                <a:ext uri="{FF2B5EF4-FFF2-40B4-BE49-F238E27FC236}">
                  <a16:creationId xmlns:a16="http://schemas.microsoft.com/office/drawing/2014/main" id="{54DF5673-D5EB-F9F1-17A4-E6B6489B5B87}"/>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3" name="Freeform 125">
              <a:extLst>
                <a:ext uri="{FF2B5EF4-FFF2-40B4-BE49-F238E27FC236}">
                  <a16:creationId xmlns:a16="http://schemas.microsoft.com/office/drawing/2014/main" id="{5C20543C-CECD-58E7-365B-F1AA767B5717}"/>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4" name="Freeform 126">
              <a:extLst>
                <a:ext uri="{FF2B5EF4-FFF2-40B4-BE49-F238E27FC236}">
                  <a16:creationId xmlns:a16="http://schemas.microsoft.com/office/drawing/2014/main" id="{6B7CBBFC-334B-2253-782D-85483919FAE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5" name="Freeform 127">
              <a:extLst>
                <a:ext uri="{FF2B5EF4-FFF2-40B4-BE49-F238E27FC236}">
                  <a16:creationId xmlns:a16="http://schemas.microsoft.com/office/drawing/2014/main" id="{2BD4165F-F971-7A2E-BD3C-BB351689AC1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6" name="Freeform 128">
              <a:extLst>
                <a:ext uri="{FF2B5EF4-FFF2-40B4-BE49-F238E27FC236}">
                  <a16:creationId xmlns:a16="http://schemas.microsoft.com/office/drawing/2014/main" id="{AF398797-6FF0-E094-7325-7525E98E21CB}"/>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7" name="Freeform 129">
              <a:extLst>
                <a:ext uri="{FF2B5EF4-FFF2-40B4-BE49-F238E27FC236}">
                  <a16:creationId xmlns:a16="http://schemas.microsoft.com/office/drawing/2014/main" id="{5EB19134-2391-8D5D-EFC0-6F953EDE9D30}"/>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8" name="Freeform 130">
              <a:extLst>
                <a:ext uri="{FF2B5EF4-FFF2-40B4-BE49-F238E27FC236}">
                  <a16:creationId xmlns:a16="http://schemas.microsoft.com/office/drawing/2014/main" id="{B608B727-2A6F-914C-5918-FEAC73D955D0}"/>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9" name="Freeform 131">
              <a:extLst>
                <a:ext uri="{FF2B5EF4-FFF2-40B4-BE49-F238E27FC236}">
                  <a16:creationId xmlns:a16="http://schemas.microsoft.com/office/drawing/2014/main" id="{185A3379-F2AC-F90F-3547-9A92E0AF9E1D}"/>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0" name="Freeform 132">
              <a:extLst>
                <a:ext uri="{FF2B5EF4-FFF2-40B4-BE49-F238E27FC236}">
                  <a16:creationId xmlns:a16="http://schemas.microsoft.com/office/drawing/2014/main" id="{761F8A05-9261-581E-7C54-134EBF4C6D54}"/>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1" name="Freeform 133">
              <a:extLst>
                <a:ext uri="{FF2B5EF4-FFF2-40B4-BE49-F238E27FC236}">
                  <a16:creationId xmlns:a16="http://schemas.microsoft.com/office/drawing/2014/main" id="{98996801-D864-E503-1ECF-47C14644788A}"/>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2" name="Freeform 134">
              <a:extLst>
                <a:ext uri="{FF2B5EF4-FFF2-40B4-BE49-F238E27FC236}">
                  <a16:creationId xmlns:a16="http://schemas.microsoft.com/office/drawing/2014/main" id="{1425CB6E-E60E-026C-3BFA-BFFF453B5B5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3" name="Freeform 135">
              <a:extLst>
                <a:ext uri="{FF2B5EF4-FFF2-40B4-BE49-F238E27FC236}">
                  <a16:creationId xmlns:a16="http://schemas.microsoft.com/office/drawing/2014/main" id="{DABCEB6D-BBA5-6FD3-F903-441AED08AF8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4" name="Freeform 136">
              <a:extLst>
                <a:ext uri="{FF2B5EF4-FFF2-40B4-BE49-F238E27FC236}">
                  <a16:creationId xmlns:a16="http://schemas.microsoft.com/office/drawing/2014/main" id="{98B5AEDB-6BA8-E881-6AE4-FE03A277AC68}"/>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5" name="Freeform 137">
              <a:extLst>
                <a:ext uri="{FF2B5EF4-FFF2-40B4-BE49-F238E27FC236}">
                  <a16:creationId xmlns:a16="http://schemas.microsoft.com/office/drawing/2014/main" id="{482C4480-6755-683F-312E-04E4B0F43066}"/>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6" name="Freeform 138">
              <a:extLst>
                <a:ext uri="{FF2B5EF4-FFF2-40B4-BE49-F238E27FC236}">
                  <a16:creationId xmlns:a16="http://schemas.microsoft.com/office/drawing/2014/main" id="{CAFA7AB2-FBA3-D009-3E11-AD8766FC4E90}"/>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7" name="Freeform 139">
              <a:extLst>
                <a:ext uri="{FF2B5EF4-FFF2-40B4-BE49-F238E27FC236}">
                  <a16:creationId xmlns:a16="http://schemas.microsoft.com/office/drawing/2014/main" id="{9C130DF8-31D4-0418-6E0A-982F6D635AF2}"/>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8" name="Freeform 140">
              <a:extLst>
                <a:ext uri="{FF2B5EF4-FFF2-40B4-BE49-F238E27FC236}">
                  <a16:creationId xmlns:a16="http://schemas.microsoft.com/office/drawing/2014/main" id="{B23FBEE4-CB9E-8287-420B-6E9EC3302806}"/>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9" name="Freeform 141">
              <a:extLst>
                <a:ext uri="{FF2B5EF4-FFF2-40B4-BE49-F238E27FC236}">
                  <a16:creationId xmlns:a16="http://schemas.microsoft.com/office/drawing/2014/main" id="{52FA1327-8044-875E-1596-50B4702532FB}"/>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0" name="Freeform 142">
              <a:extLst>
                <a:ext uri="{FF2B5EF4-FFF2-40B4-BE49-F238E27FC236}">
                  <a16:creationId xmlns:a16="http://schemas.microsoft.com/office/drawing/2014/main" id="{2B141EC2-5219-AAD4-9649-7AF77398154A}"/>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1" name="Freeform 143">
              <a:extLst>
                <a:ext uri="{FF2B5EF4-FFF2-40B4-BE49-F238E27FC236}">
                  <a16:creationId xmlns:a16="http://schemas.microsoft.com/office/drawing/2014/main" id="{EF3690FF-B443-588B-B060-9989920ED7C3}"/>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2" name="Freeform 144">
              <a:extLst>
                <a:ext uri="{FF2B5EF4-FFF2-40B4-BE49-F238E27FC236}">
                  <a16:creationId xmlns:a16="http://schemas.microsoft.com/office/drawing/2014/main" id="{F6BE1172-36E3-359D-EEB4-2EA9C1C2CCE4}"/>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3" name="Freeform 145">
              <a:extLst>
                <a:ext uri="{FF2B5EF4-FFF2-40B4-BE49-F238E27FC236}">
                  <a16:creationId xmlns:a16="http://schemas.microsoft.com/office/drawing/2014/main" id="{E20C7C4A-71DE-5E18-B808-3E8A89AF2943}"/>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4" name="Freeform 146">
              <a:extLst>
                <a:ext uri="{FF2B5EF4-FFF2-40B4-BE49-F238E27FC236}">
                  <a16:creationId xmlns:a16="http://schemas.microsoft.com/office/drawing/2014/main" id="{40D77BFF-C9C5-1DC4-ACF1-3B0E1C4EFA51}"/>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5" name="Freeform 147">
              <a:extLst>
                <a:ext uri="{FF2B5EF4-FFF2-40B4-BE49-F238E27FC236}">
                  <a16:creationId xmlns:a16="http://schemas.microsoft.com/office/drawing/2014/main" id="{D8E2E94B-02F2-C826-3ED5-B5F9A5101F03}"/>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6" name="Freeform 148">
              <a:extLst>
                <a:ext uri="{FF2B5EF4-FFF2-40B4-BE49-F238E27FC236}">
                  <a16:creationId xmlns:a16="http://schemas.microsoft.com/office/drawing/2014/main" id="{699662A5-DE1A-E97A-5CF0-B8FAD0FD433E}"/>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7" name="Freeform 149">
              <a:extLst>
                <a:ext uri="{FF2B5EF4-FFF2-40B4-BE49-F238E27FC236}">
                  <a16:creationId xmlns:a16="http://schemas.microsoft.com/office/drawing/2014/main" id="{A5AC7172-2370-D486-21C1-349274D41A65}"/>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8" name="Freeform 150">
              <a:extLst>
                <a:ext uri="{FF2B5EF4-FFF2-40B4-BE49-F238E27FC236}">
                  <a16:creationId xmlns:a16="http://schemas.microsoft.com/office/drawing/2014/main" id="{7B8E57CD-EBA0-EC00-A707-9364689411F2}"/>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9" name="Freeform 151">
              <a:extLst>
                <a:ext uri="{FF2B5EF4-FFF2-40B4-BE49-F238E27FC236}">
                  <a16:creationId xmlns:a16="http://schemas.microsoft.com/office/drawing/2014/main" id="{1D9988E0-2FEA-5277-F24F-186648C44505}"/>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0" name="Freeform 152">
              <a:extLst>
                <a:ext uri="{FF2B5EF4-FFF2-40B4-BE49-F238E27FC236}">
                  <a16:creationId xmlns:a16="http://schemas.microsoft.com/office/drawing/2014/main" id="{D302B122-1134-E711-854A-FE6C56A6CA5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1" name="Freeform 153">
              <a:extLst>
                <a:ext uri="{FF2B5EF4-FFF2-40B4-BE49-F238E27FC236}">
                  <a16:creationId xmlns:a16="http://schemas.microsoft.com/office/drawing/2014/main" id="{B7C995C3-691A-A5C8-4FCF-ED4A44709FC1}"/>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2" name="Freeform 154">
              <a:extLst>
                <a:ext uri="{FF2B5EF4-FFF2-40B4-BE49-F238E27FC236}">
                  <a16:creationId xmlns:a16="http://schemas.microsoft.com/office/drawing/2014/main" id="{748389A3-B247-D828-CB4B-423801F18666}"/>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3" name="Freeform 155">
              <a:extLst>
                <a:ext uri="{FF2B5EF4-FFF2-40B4-BE49-F238E27FC236}">
                  <a16:creationId xmlns:a16="http://schemas.microsoft.com/office/drawing/2014/main" id="{FB375892-21EE-322B-4E58-63092C79503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4" name="Freeform 156">
              <a:extLst>
                <a:ext uri="{FF2B5EF4-FFF2-40B4-BE49-F238E27FC236}">
                  <a16:creationId xmlns:a16="http://schemas.microsoft.com/office/drawing/2014/main" id="{E25CA764-7B02-78B5-8FFD-8D1ED200CBE8}"/>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5" name="Freeform 157">
              <a:extLst>
                <a:ext uri="{FF2B5EF4-FFF2-40B4-BE49-F238E27FC236}">
                  <a16:creationId xmlns:a16="http://schemas.microsoft.com/office/drawing/2014/main" id="{E8FA2CE4-F668-4930-CF8D-784617FBAAF3}"/>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6" name="Freeform 158">
              <a:extLst>
                <a:ext uri="{FF2B5EF4-FFF2-40B4-BE49-F238E27FC236}">
                  <a16:creationId xmlns:a16="http://schemas.microsoft.com/office/drawing/2014/main" id="{35BFAA75-DCA9-3904-02A5-69F62DE26163}"/>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7" name="Freeform 159">
              <a:extLst>
                <a:ext uri="{FF2B5EF4-FFF2-40B4-BE49-F238E27FC236}">
                  <a16:creationId xmlns:a16="http://schemas.microsoft.com/office/drawing/2014/main" id="{6CE9B80D-CD3C-30EC-6B42-BB45DB1A7228}"/>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8" name="Freeform 160">
              <a:extLst>
                <a:ext uri="{FF2B5EF4-FFF2-40B4-BE49-F238E27FC236}">
                  <a16:creationId xmlns:a16="http://schemas.microsoft.com/office/drawing/2014/main" id="{B9E9F85E-1949-B807-6251-633EAC753A1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9" name="Freeform 161">
              <a:extLst>
                <a:ext uri="{FF2B5EF4-FFF2-40B4-BE49-F238E27FC236}">
                  <a16:creationId xmlns:a16="http://schemas.microsoft.com/office/drawing/2014/main" id="{BBF0956B-487B-199E-486A-24FC492BB2DA}"/>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0" name="Freeform 162">
              <a:extLst>
                <a:ext uri="{FF2B5EF4-FFF2-40B4-BE49-F238E27FC236}">
                  <a16:creationId xmlns:a16="http://schemas.microsoft.com/office/drawing/2014/main" id="{6C7FC0A2-115B-7FB2-1572-2927E70DC0DD}"/>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1" name="Freeform 163">
              <a:extLst>
                <a:ext uri="{FF2B5EF4-FFF2-40B4-BE49-F238E27FC236}">
                  <a16:creationId xmlns:a16="http://schemas.microsoft.com/office/drawing/2014/main" id="{C314DCAE-FF21-7A07-6802-4B2EDB67AD47}"/>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2" name="Freeform 164">
              <a:extLst>
                <a:ext uri="{FF2B5EF4-FFF2-40B4-BE49-F238E27FC236}">
                  <a16:creationId xmlns:a16="http://schemas.microsoft.com/office/drawing/2014/main" id="{46BEF635-A289-DF7C-6409-01F95CB7DBE3}"/>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3" name="Freeform 165">
              <a:extLst>
                <a:ext uri="{FF2B5EF4-FFF2-40B4-BE49-F238E27FC236}">
                  <a16:creationId xmlns:a16="http://schemas.microsoft.com/office/drawing/2014/main" id="{40C597D8-6A5C-DE8B-3C7F-BC067DA6A683}"/>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4" name="Freeform 166">
              <a:extLst>
                <a:ext uri="{FF2B5EF4-FFF2-40B4-BE49-F238E27FC236}">
                  <a16:creationId xmlns:a16="http://schemas.microsoft.com/office/drawing/2014/main" id="{CB0F5CE7-6954-62A2-A656-9CBC20E1248B}"/>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5" name="Freeform 167">
              <a:extLst>
                <a:ext uri="{FF2B5EF4-FFF2-40B4-BE49-F238E27FC236}">
                  <a16:creationId xmlns:a16="http://schemas.microsoft.com/office/drawing/2014/main" id="{C388C7C2-4D70-256A-A453-C56317E8A832}"/>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6" name="Freeform 168">
              <a:extLst>
                <a:ext uri="{FF2B5EF4-FFF2-40B4-BE49-F238E27FC236}">
                  <a16:creationId xmlns:a16="http://schemas.microsoft.com/office/drawing/2014/main" id="{5832679C-4337-3BB9-BF4B-B4D1B66A1F91}"/>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7" name="Freeform 169">
              <a:extLst>
                <a:ext uri="{FF2B5EF4-FFF2-40B4-BE49-F238E27FC236}">
                  <a16:creationId xmlns:a16="http://schemas.microsoft.com/office/drawing/2014/main" id="{29E21ED4-A9DC-AF7B-6C90-59E2C6DE12B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8" name="Freeform 170">
              <a:extLst>
                <a:ext uri="{FF2B5EF4-FFF2-40B4-BE49-F238E27FC236}">
                  <a16:creationId xmlns:a16="http://schemas.microsoft.com/office/drawing/2014/main" id="{4A24B085-A4A4-7301-56E3-A8E1888CDC1B}"/>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9" name="Freeform 171">
              <a:extLst>
                <a:ext uri="{FF2B5EF4-FFF2-40B4-BE49-F238E27FC236}">
                  <a16:creationId xmlns:a16="http://schemas.microsoft.com/office/drawing/2014/main" id="{54194B82-A942-D6CF-5768-B558EBC36718}"/>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0" name="Freeform 172">
              <a:extLst>
                <a:ext uri="{FF2B5EF4-FFF2-40B4-BE49-F238E27FC236}">
                  <a16:creationId xmlns:a16="http://schemas.microsoft.com/office/drawing/2014/main" id="{4873545B-CD54-E5B4-4DF9-B969FECEBC57}"/>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1" name="Freeform 173">
              <a:extLst>
                <a:ext uri="{FF2B5EF4-FFF2-40B4-BE49-F238E27FC236}">
                  <a16:creationId xmlns:a16="http://schemas.microsoft.com/office/drawing/2014/main" id="{6DD232FE-651E-D2B5-CE0F-C0BCF691AACF}"/>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2" name="Freeform 174">
              <a:extLst>
                <a:ext uri="{FF2B5EF4-FFF2-40B4-BE49-F238E27FC236}">
                  <a16:creationId xmlns:a16="http://schemas.microsoft.com/office/drawing/2014/main" id="{1AAC88F2-BBD1-B72D-47B0-1D589BC731F1}"/>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3" name="Freeform 175">
              <a:extLst>
                <a:ext uri="{FF2B5EF4-FFF2-40B4-BE49-F238E27FC236}">
                  <a16:creationId xmlns:a16="http://schemas.microsoft.com/office/drawing/2014/main" id="{AAB694EE-B1CE-EE91-6B46-B5F62DC2FCEB}"/>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4" name="Freeform 176">
              <a:extLst>
                <a:ext uri="{FF2B5EF4-FFF2-40B4-BE49-F238E27FC236}">
                  <a16:creationId xmlns:a16="http://schemas.microsoft.com/office/drawing/2014/main" id="{8C42E495-96D2-8421-6CB3-EC9235A6D90E}"/>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5" name="Freeform 177">
              <a:extLst>
                <a:ext uri="{FF2B5EF4-FFF2-40B4-BE49-F238E27FC236}">
                  <a16:creationId xmlns:a16="http://schemas.microsoft.com/office/drawing/2014/main" id="{4705CD46-D28C-C2FC-0B48-AF6542BC368B}"/>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6" name="Freeform 178">
              <a:extLst>
                <a:ext uri="{FF2B5EF4-FFF2-40B4-BE49-F238E27FC236}">
                  <a16:creationId xmlns:a16="http://schemas.microsoft.com/office/drawing/2014/main" id="{684C5E33-9B13-18EF-F976-7B6DFD5EB58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7" name="Freeform 179">
              <a:extLst>
                <a:ext uri="{FF2B5EF4-FFF2-40B4-BE49-F238E27FC236}">
                  <a16:creationId xmlns:a16="http://schemas.microsoft.com/office/drawing/2014/main" id="{4E3F4A29-EC3D-45F7-0FCB-489EC15477D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8" name="Freeform 180">
              <a:extLst>
                <a:ext uri="{FF2B5EF4-FFF2-40B4-BE49-F238E27FC236}">
                  <a16:creationId xmlns:a16="http://schemas.microsoft.com/office/drawing/2014/main" id="{57F9E81D-1B6D-952C-1FDF-514EFA45EE21}"/>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9" name="Freeform 181">
              <a:extLst>
                <a:ext uri="{FF2B5EF4-FFF2-40B4-BE49-F238E27FC236}">
                  <a16:creationId xmlns:a16="http://schemas.microsoft.com/office/drawing/2014/main" id="{7525D8CA-CAFA-5C05-8C51-8D2948BC1EB1}"/>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50" name="Graphic 2">
              <a:extLst>
                <a:ext uri="{FF2B5EF4-FFF2-40B4-BE49-F238E27FC236}">
                  <a16:creationId xmlns:a16="http://schemas.microsoft.com/office/drawing/2014/main" id="{BD5C90B5-BEEF-E003-2445-281F06CF9033}"/>
                </a:ext>
              </a:extLst>
            </p:cNvPr>
            <p:cNvGrpSpPr/>
            <p:nvPr/>
          </p:nvGrpSpPr>
          <p:grpSpPr>
            <a:xfrm>
              <a:off x="4197750" y="5793940"/>
              <a:ext cx="6663" cy="5948"/>
              <a:chOff x="4197750" y="5793940"/>
              <a:chExt cx="6663" cy="5948"/>
            </a:xfrm>
          </p:grpSpPr>
          <p:sp>
            <p:nvSpPr>
              <p:cNvPr id="1181" name="Freeform 213">
                <a:extLst>
                  <a:ext uri="{FF2B5EF4-FFF2-40B4-BE49-F238E27FC236}">
                    <a16:creationId xmlns:a16="http://schemas.microsoft.com/office/drawing/2014/main" id="{AA708669-3509-57C3-BF75-94856E31FAE6}"/>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2" name="Freeform 214">
                <a:extLst>
                  <a:ext uri="{FF2B5EF4-FFF2-40B4-BE49-F238E27FC236}">
                    <a16:creationId xmlns:a16="http://schemas.microsoft.com/office/drawing/2014/main" id="{063985BE-0C47-CAC0-1A78-1F7EA435190C}"/>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51" name="Freeform 183">
              <a:extLst>
                <a:ext uri="{FF2B5EF4-FFF2-40B4-BE49-F238E27FC236}">
                  <a16:creationId xmlns:a16="http://schemas.microsoft.com/office/drawing/2014/main" id="{D21097A2-AAA9-D6EF-192E-BD70BF8DCDD1}"/>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2" name="Freeform 184">
              <a:extLst>
                <a:ext uri="{FF2B5EF4-FFF2-40B4-BE49-F238E27FC236}">
                  <a16:creationId xmlns:a16="http://schemas.microsoft.com/office/drawing/2014/main" id="{5D5885E0-A45A-C8B9-625D-9EDDA81D3DA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3" name="Freeform 185">
              <a:extLst>
                <a:ext uri="{FF2B5EF4-FFF2-40B4-BE49-F238E27FC236}">
                  <a16:creationId xmlns:a16="http://schemas.microsoft.com/office/drawing/2014/main" id="{4877DA9D-F867-2B9C-4357-1218AF8B9685}"/>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4" name="Freeform 186">
              <a:extLst>
                <a:ext uri="{FF2B5EF4-FFF2-40B4-BE49-F238E27FC236}">
                  <a16:creationId xmlns:a16="http://schemas.microsoft.com/office/drawing/2014/main" id="{1D6F8FAD-35A9-4398-2723-E588A401BA8B}"/>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5" name="Freeform 187">
              <a:extLst>
                <a:ext uri="{FF2B5EF4-FFF2-40B4-BE49-F238E27FC236}">
                  <a16:creationId xmlns:a16="http://schemas.microsoft.com/office/drawing/2014/main" id="{0DDA9F85-EF3F-92D1-34F8-ECE67662F94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6" name="Freeform 188">
              <a:extLst>
                <a:ext uri="{FF2B5EF4-FFF2-40B4-BE49-F238E27FC236}">
                  <a16:creationId xmlns:a16="http://schemas.microsoft.com/office/drawing/2014/main" id="{18880346-E51A-9BFB-0471-0716A8C0348A}"/>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57" name="Graphic 2">
              <a:extLst>
                <a:ext uri="{FF2B5EF4-FFF2-40B4-BE49-F238E27FC236}">
                  <a16:creationId xmlns:a16="http://schemas.microsoft.com/office/drawing/2014/main" id="{E70A940F-BF71-CD7A-142F-783DFCFD24FC}"/>
                </a:ext>
              </a:extLst>
            </p:cNvPr>
            <p:cNvGrpSpPr/>
            <p:nvPr/>
          </p:nvGrpSpPr>
          <p:grpSpPr>
            <a:xfrm>
              <a:off x="4197750" y="5857945"/>
              <a:ext cx="6663" cy="5710"/>
              <a:chOff x="4197750" y="5857945"/>
              <a:chExt cx="6663" cy="5710"/>
            </a:xfrm>
          </p:grpSpPr>
          <p:sp>
            <p:nvSpPr>
              <p:cNvPr id="1179" name="Freeform 211">
                <a:extLst>
                  <a:ext uri="{FF2B5EF4-FFF2-40B4-BE49-F238E27FC236}">
                    <a16:creationId xmlns:a16="http://schemas.microsoft.com/office/drawing/2014/main" id="{CAFEFE10-D1FB-AE7F-07C5-C13DDB23215B}"/>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0" name="Freeform 212">
                <a:extLst>
                  <a:ext uri="{FF2B5EF4-FFF2-40B4-BE49-F238E27FC236}">
                    <a16:creationId xmlns:a16="http://schemas.microsoft.com/office/drawing/2014/main" id="{EE0553E0-A8E6-77B4-DB5B-3FA3A6BCD511}"/>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58" name="Freeform 190">
              <a:extLst>
                <a:ext uri="{FF2B5EF4-FFF2-40B4-BE49-F238E27FC236}">
                  <a16:creationId xmlns:a16="http://schemas.microsoft.com/office/drawing/2014/main" id="{095BCE59-911F-94B3-FBB3-62452B10AF78}"/>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9" name="Freeform 191">
              <a:extLst>
                <a:ext uri="{FF2B5EF4-FFF2-40B4-BE49-F238E27FC236}">
                  <a16:creationId xmlns:a16="http://schemas.microsoft.com/office/drawing/2014/main" id="{E1A30F8D-0595-BB0E-A710-8D72BE524A3C}"/>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0" name="Freeform 192">
              <a:extLst>
                <a:ext uri="{FF2B5EF4-FFF2-40B4-BE49-F238E27FC236}">
                  <a16:creationId xmlns:a16="http://schemas.microsoft.com/office/drawing/2014/main" id="{05338439-49E6-A5BF-1B71-90F46D715B57}"/>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1" name="Freeform 193">
              <a:extLst>
                <a:ext uri="{FF2B5EF4-FFF2-40B4-BE49-F238E27FC236}">
                  <a16:creationId xmlns:a16="http://schemas.microsoft.com/office/drawing/2014/main" id="{15980823-73EA-98B5-072C-9A5DBC677BA9}"/>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2" name="Freeform 194">
              <a:extLst>
                <a:ext uri="{FF2B5EF4-FFF2-40B4-BE49-F238E27FC236}">
                  <a16:creationId xmlns:a16="http://schemas.microsoft.com/office/drawing/2014/main" id="{1757649A-231C-C778-9E5D-04ADB57CE01E}"/>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3" name="Freeform 195">
              <a:extLst>
                <a:ext uri="{FF2B5EF4-FFF2-40B4-BE49-F238E27FC236}">
                  <a16:creationId xmlns:a16="http://schemas.microsoft.com/office/drawing/2014/main" id="{EA4E6EA3-E59C-9B58-4EE3-0B7E1C1BD279}"/>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4" name="Freeform 196">
              <a:extLst>
                <a:ext uri="{FF2B5EF4-FFF2-40B4-BE49-F238E27FC236}">
                  <a16:creationId xmlns:a16="http://schemas.microsoft.com/office/drawing/2014/main" id="{415D9E95-0CDD-F25A-F73B-EB3171BD1C32}"/>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5" name="Freeform 197">
              <a:extLst>
                <a:ext uri="{FF2B5EF4-FFF2-40B4-BE49-F238E27FC236}">
                  <a16:creationId xmlns:a16="http://schemas.microsoft.com/office/drawing/2014/main" id="{009E5794-AEA1-D0AD-20FA-51878CC383B3}"/>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6" name="Freeform 198">
              <a:extLst>
                <a:ext uri="{FF2B5EF4-FFF2-40B4-BE49-F238E27FC236}">
                  <a16:creationId xmlns:a16="http://schemas.microsoft.com/office/drawing/2014/main" id="{CCD9F9B9-9D86-21B3-B43B-D31EDA68A1FC}"/>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7" name="Freeform 199">
              <a:extLst>
                <a:ext uri="{FF2B5EF4-FFF2-40B4-BE49-F238E27FC236}">
                  <a16:creationId xmlns:a16="http://schemas.microsoft.com/office/drawing/2014/main" id="{03269FBC-2BCD-BF05-C255-D27E9F0DA49F}"/>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8" name="Freeform 200">
              <a:extLst>
                <a:ext uri="{FF2B5EF4-FFF2-40B4-BE49-F238E27FC236}">
                  <a16:creationId xmlns:a16="http://schemas.microsoft.com/office/drawing/2014/main" id="{88646AB4-3E6A-5666-1B8C-F5DC0DEFF466}"/>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9" name="Freeform 201">
              <a:extLst>
                <a:ext uri="{FF2B5EF4-FFF2-40B4-BE49-F238E27FC236}">
                  <a16:creationId xmlns:a16="http://schemas.microsoft.com/office/drawing/2014/main" id="{BC8A3FB2-EBF9-9239-60F0-C11847E15C0B}"/>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0" name="Freeform 202">
              <a:extLst>
                <a:ext uri="{FF2B5EF4-FFF2-40B4-BE49-F238E27FC236}">
                  <a16:creationId xmlns:a16="http://schemas.microsoft.com/office/drawing/2014/main" id="{544A9486-E449-6568-23F8-1C705BE08D64}"/>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1" name="Freeform 203">
              <a:extLst>
                <a:ext uri="{FF2B5EF4-FFF2-40B4-BE49-F238E27FC236}">
                  <a16:creationId xmlns:a16="http://schemas.microsoft.com/office/drawing/2014/main" id="{AEBF2B42-2FC1-3D22-97A5-CB06ED559BFF}"/>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2" name="Freeform 204">
              <a:extLst>
                <a:ext uri="{FF2B5EF4-FFF2-40B4-BE49-F238E27FC236}">
                  <a16:creationId xmlns:a16="http://schemas.microsoft.com/office/drawing/2014/main" id="{1D6B5945-208F-AD8B-271A-5D517E5D8191}"/>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3" name="Freeform 205">
              <a:extLst>
                <a:ext uri="{FF2B5EF4-FFF2-40B4-BE49-F238E27FC236}">
                  <a16:creationId xmlns:a16="http://schemas.microsoft.com/office/drawing/2014/main" id="{69F57B07-2827-CDAC-E1CB-E94744569F89}"/>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4" name="Freeform 206">
              <a:extLst>
                <a:ext uri="{FF2B5EF4-FFF2-40B4-BE49-F238E27FC236}">
                  <a16:creationId xmlns:a16="http://schemas.microsoft.com/office/drawing/2014/main" id="{35E67AE2-A46E-38C4-9645-0C88737091A0}"/>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5" name="Freeform 207">
              <a:extLst>
                <a:ext uri="{FF2B5EF4-FFF2-40B4-BE49-F238E27FC236}">
                  <a16:creationId xmlns:a16="http://schemas.microsoft.com/office/drawing/2014/main" id="{848BE995-4AE1-C8D7-4941-2F63287F4AB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6" name="Freeform 208">
              <a:extLst>
                <a:ext uri="{FF2B5EF4-FFF2-40B4-BE49-F238E27FC236}">
                  <a16:creationId xmlns:a16="http://schemas.microsoft.com/office/drawing/2014/main" id="{706E13B6-DB9A-1FE9-D9C1-A68DFBD01186}"/>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7" name="Freeform 209">
              <a:extLst>
                <a:ext uri="{FF2B5EF4-FFF2-40B4-BE49-F238E27FC236}">
                  <a16:creationId xmlns:a16="http://schemas.microsoft.com/office/drawing/2014/main" id="{3ABAF9C0-1D16-0577-9764-ADED82A600B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8" name="Freeform 210">
              <a:extLst>
                <a:ext uri="{FF2B5EF4-FFF2-40B4-BE49-F238E27FC236}">
                  <a16:creationId xmlns:a16="http://schemas.microsoft.com/office/drawing/2014/main" id="{147D42D7-3F66-7A6C-EEDD-28A912CAE4BC}"/>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201" name="Text Placeholder 2">
            <a:extLst>
              <a:ext uri="{FF2B5EF4-FFF2-40B4-BE49-F238E27FC236}">
                <a16:creationId xmlns:a16="http://schemas.microsoft.com/office/drawing/2014/main" id="{6B6FD5CB-FAD2-A9E3-8959-77DB87CF72FB}"/>
              </a:ext>
            </a:extLst>
          </p:cNvPr>
          <p:cNvSpPr txBox="1">
            <a:spLocks/>
          </p:cNvSpPr>
          <p:nvPr/>
        </p:nvSpPr>
        <p:spPr>
          <a:xfrm>
            <a:off x="372758" y="2467779"/>
            <a:ext cx="3017832" cy="583794"/>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Kestävä</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18752586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745662" y="10150421"/>
            <a:ext cx="1047264" cy="465822"/>
          </a:xfrm>
        </p:spPr>
        <p:txBody>
          <a:bodyPr/>
          <a:lstStyle/>
          <a:p>
            <a:pPr algn="l" rtl="0"/>
            <a:fld id="{CB2079F2-58AF-ED44-82D7-E04B2F6FD686}" type="slidenum">
              <a:rPr lang="en-US" smtClean="0"/>
              <a:pPr algn="l" rtl="0"/>
              <a:t>29</a:t>
            </a:fld>
            <a:endParaRPr lang="en-US" dirty="0"/>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361472" y="3391626"/>
            <a:ext cx="6638491" cy="5990166"/>
          </a:xfrm>
        </p:spPr>
        <p:txBody>
          <a:bodyPr/>
          <a:lstStyle/>
          <a:p>
            <a:pPr rtl="0">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Terveellinen</a:t>
            </a:r>
            <a:r>
              <a:rPr kumimoji="0" lang="fi-FI"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Carne d'Erva tuottaa lihaa</a:t>
            </a:r>
            <a:r>
              <a:rPr lang="fi-FI" dirty="0">
                <a:solidFill>
                  <a:prstClr val="black"/>
                </a:solidFill>
              </a:rPr>
              <a:t> </a:t>
            </a: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ilman lisäaineita, hormoneja tai antibiootteja. Tuloksena on terveellistä, mureaa, maukasta lihaa, jossa on runsaasti ravintoaineita.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Liha on jatkuvasti vähemmän rasvaista ja siinä on alhaisempi tyydyttyneiden rasvojen pitoisuus ja myös parempi tasapaino rasvahappojen, kuten steariinihapon, välillä, jolloin liha ei nosta kolesterolia.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Carne D'Erva</a:t>
            </a:r>
            <a:r>
              <a:rPr lang="fi-FI" dirty="0">
                <a:solidFill>
                  <a:prstClr val="black"/>
                </a:solidFill>
              </a:rPr>
              <a:t>n tuotteissa on </a:t>
            </a: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enemmän antioksidantteja, että myös A- ja E-vitamiineja sekä glutationia (GT), jotka suojaavat solujamme syöpää aiheuttavilta vapailta radikaaleilta.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Nurmiruokittu naudanliharasva sisältää seitsemän kertaa enemmän karoteenia kuin jyväruokittu naudanliha, A-vitamiinia tuottava yhdiste, joka vastaa terveiden silmien limakalvojen, limakalvojen, keuhkojen, suoliston ja ihon terveydestä.</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Kestävä</a:t>
            </a:r>
            <a:endParaRPr kumimoji="0" lang="fi-FI"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Carne D'Ervan tärkein erottava tekijä on kestävyys tuotannossa, joka perustuu viiteen eri kohtaan: kaikkien eläinten ravinto-omavaraisuuteen monimuotoisilta pysyviltä laitumilta, maaperän parantamisen ja uudistumisen edistäminen, veden tehokas käyttö, typpilannoitteiden käyttämättä jättäminen ja hiilen sitominen.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Ekosysteemissä, jossa maatila sijaitsee, käytännössä keskellä Tagusin joen suuta, on erittäin rikas eläimistö, kasvisto ja mikrobisto. Maaperä, entinen joenuoma Tejo, sisältää erittäin runsaasti erilaisia ​​mineraaleja, jotka tarjoavat laitumille kaikki ravintoaineet, joita ne tarvitsevat eläinten ruokkimiseen. Huolellisella lihantuotannon hoidolla näillä pelloilla pyritään ylläpitämään ja edistämään koko tätä elinympäristöä suojelevan maatalouden avulla mahdollisimman vähäisin toimenpitein.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Laitumet lannoittavat vain eläimet itse. Laitumet kierrättävät eläinten jätöksiä ja sitovat hiiltä ilmakehästä, mikä kompensoi eläinten päästöjä. Koska laitumet ovat pysyviä, ne edistävät myös paljon tasapainoisempaa maaperää ja lisäävät hiilen sitomista. Näin Carne D'Erva voi taata hiilineutraaliuden lihantuotannossaan.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lvl="0" defTabSz="2072941">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Carne D'Erva </a:t>
            </a:r>
            <a:r>
              <a:rPr lang="fi-FI" dirty="0">
                <a:solidFill>
                  <a:prstClr val="black"/>
                </a:solidFill>
              </a:rPr>
              <a:t>suosii </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kestävyyttä ja nolla jätettä, ja sellaisena he pyrkivät aina tekemään tasapainoisen myynnin premium-leikattua lihaa vähemmällä premium-leikkauksilla. Pian on mahdollista ostaa </a:t>
            </a:r>
            <a:r>
              <a:rPr lang="fi-FI" dirty="0">
                <a:solidFill>
                  <a:prstClr val="black"/>
                </a:solidFill>
              </a:rPr>
              <a:t>henkilökohtaisiapakkauksia, mutta aina tasapainoa kunnioittaen ja </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kestävään kehitykseen keskittyen.</a:t>
            </a:r>
            <a:endParaRPr lang="fi-FI"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p>
          <a:p>
            <a:pPr lvl="0" defTabSz="2072941">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Eettinen </a:t>
            </a:r>
            <a:r>
              <a:rPr lang="fi-FI" dirty="0">
                <a:solidFill>
                  <a:prstClr val="black"/>
                </a:solidFill>
              </a:rPr>
              <a:t>D'Ervan filosofia perustuu eläinten </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hyvinvoinnin ja ympäristön kunnioittamiseen.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dirty="0"/>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3"/>
            <a:extLst>
              <a:ext uri="{FF2B5EF4-FFF2-40B4-BE49-F238E27FC236}">
                <a16:creationId xmlns:a16="http://schemas.microsoft.com/office/drawing/2014/main" id="{D639F71B-8B5E-03E6-467D-53BD52B7C6B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29608" y="9632163"/>
            <a:ext cx="279668" cy="279668"/>
          </a:xfrm>
          <a:prstGeom prst="rect">
            <a:avLst/>
          </a:prstGeom>
        </p:spPr>
      </p:pic>
      <p:pic>
        <p:nvPicPr>
          <p:cNvPr id="4" name="Picture 2">
            <a:hlinkClick r:id="rId3"/>
            <a:extLst>
              <a:ext uri="{FF2B5EF4-FFF2-40B4-BE49-F238E27FC236}">
                <a16:creationId xmlns:a16="http://schemas.microsoft.com/office/drawing/2014/main" id="{D10742F4-CED4-54A3-4659-35B59E5711E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72758" y="522985"/>
            <a:ext cx="1838325" cy="178117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Placeholder 7" descr="A picture containing dish, meal  Description automatically generated">
            <a:extLst>
              <a:ext uri="{FF2B5EF4-FFF2-40B4-BE49-F238E27FC236}">
                <a16:creationId xmlns:a16="http://schemas.microsoft.com/office/drawing/2014/main" id="{D8CBA798-49EB-C499-AAF5-AD547B78E226}"/>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8" name="TextBox 7">
            <a:extLst>
              <a:ext uri="{FF2B5EF4-FFF2-40B4-BE49-F238E27FC236}">
                <a16:creationId xmlns:a16="http://schemas.microsoft.com/office/drawing/2014/main" id="{FF40B183-4296-7B72-E0AD-70974B541F26}"/>
              </a:ext>
            </a:extLst>
          </p:cNvPr>
          <p:cNvSpPr txBox="1"/>
          <p:nvPr/>
        </p:nvSpPr>
        <p:spPr>
          <a:xfrm>
            <a:off x="3811632" y="7416956"/>
            <a:ext cx="3441634" cy="1015663"/>
          </a:xfrm>
          <a:prstGeom prst="rect">
            <a:avLst/>
          </a:prstGeom>
          <a:noFill/>
        </p:spPr>
        <p:txBody>
          <a:bodyPr wrap="square">
            <a:spAutoFit/>
          </a:bodyPr>
          <a:lstStyle/>
          <a:p>
            <a:pPr algn="ctr" rtl="0"/>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Tuotanto</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perustuu</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uudistuvan</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maatalouden</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ja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kiertotalouden</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periaatteisiin</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9" name="Group 8">
            <a:extLst>
              <a:ext uri="{FF2B5EF4-FFF2-40B4-BE49-F238E27FC236}">
                <a16:creationId xmlns:a16="http://schemas.microsoft.com/office/drawing/2014/main" id="{6B7CB4F5-8962-6379-0D45-B076394A350A}"/>
              </a:ext>
            </a:extLst>
          </p:cNvPr>
          <p:cNvGrpSpPr/>
          <p:nvPr/>
        </p:nvGrpSpPr>
        <p:grpSpPr>
          <a:xfrm rot="10800000">
            <a:off x="5826854" y="6707295"/>
            <a:ext cx="790943" cy="575820"/>
            <a:chOff x="3400450" y="986392"/>
            <a:chExt cx="1487826" cy="1083162"/>
          </a:xfrm>
        </p:grpSpPr>
        <p:sp>
          <p:nvSpPr>
            <p:cNvPr id="17" name="Freeform 25">
              <a:extLst>
                <a:ext uri="{FF2B5EF4-FFF2-40B4-BE49-F238E27FC236}">
                  <a16:creationId xmlns:a16="http://schemas.microsoft.com/office/drawing/2014/main" id="{D24615D7-6175-699A-3168-A6C33464B6D0}"/>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8" name="Freeform 26">
              <a:extLst>
                <a:ext uri="{FF2B5EF4-FFF2-40B4-BE49-F238E27FC236}">
                  <a16:creationId xmlns:a16="http://schemas.microsoft.com/office/drawing/2014/main" id="{9E214BD5-6B35-AE4B-7C4E-8BE1FCB272C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5" name="Graphic 2">
            <a:extLst>
              <a:ext uri="{FF2B5EF4-FFF2-40B4-BE49-F238E27FC236}">
                <a16:creationId xmlns:a16="http://schemas.microsoft.com/office/drawing/2014/main" id="{032E626D-393F-529C-BE2B-BD0AFF51687D}"/>
              </a:ext>
            </a:extLst>
          </p:cNvPr>
          <p:cNvGrpSpPr>
            <a:grpSpLocks noChangeAspect="1"/>
          </p:cNvGrpSpPr>
          <p:nvPr/>
        </p:nvGrpSpPr>
        <p:grpSpPr>
          <a:xfrm>
            <a:off x="6617797" y="243985"/>
            <a:ext cx="556009" cy="558000"/>
            <a:chOff x="4087275" y="5667595"/>
            <a:chExt cx="380936" cy="382300"/>
          </a:xfrm>
        </p:grpSpPr>
        <p:sp>
          <p:nvSpPr>
            <p:cNvPr id="10" name="Freeform 8">
              <a:extLst>
                <a:ext uri="{FF2B5EF4-FFF2-40B4-BE49-F238E27FC236}">
                  <a16:creationId xmlns:a16="http://schemas.microsoft.com/office/drawing/2014/main" id="{B536E9C8-1DC3-0151-FE59-3706799FE987}"/>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9">
              <a:extLst>
                <a:ext uri="{FF2B5EF4-FFF2-40B4-BE49-F238E27FC236}">
                  <a16:creationId xmlns:a16="http://schemas.microsoft.com/office/drawing/2014/main" id="{1DFCC043-DC80-E422-FD50-D497E4145160}"/>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0">
              <a:extLst>
                <a:ext uri="{FF2B5EF4-FFF2-40B4-BE49-F238E27FC236}">
                  <a16:creationId xmlns:a16="http://schemas.microsoft.com/office/drawing/2014/main" id="{077F153E-ABD4-F879-3A46-5270B4A23346}"/>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1">
              <a:extLst>
                <a:ext uri="{FF2B5EF4-FFF2-40B4-BE49-F238E27FC236}">
                  <a16:creationId xmlns:a16="http://schemas.microsoft.com/office/drawing/2014/main" id="{2C302C0F-9077-E69C-FFA2-67BC329B7F0F}"/>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2">
              <a:extLst>
                <a:ext uri="{FF2B5EF4-FFF2-40B4-BE49-F238E27FC236}">
                  <a16:creationId xmlns:a16="http://schemas.microsoft.com/office/drawing/2014/main" id="{593CF726-0DF3-961C-8938-C2CC5CA8F760}"/>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3">
              <a:extLst>
                <a:ext uri="{FF2B5EF4-FFF2-40B4-BE49-F238E27FC236}">
                  <a16:creationId xmlns:a16="http://schemas.microsoft.com/office/drawing/2014/main" id="{D0112590-C745-2FFB-E246-A74BF3865FC6}"/>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14">
              <a:extLst>
                <a:ext uri="{FF2B5EF4-FFF2-40B4-BE49-F238E27FC236}">
                  <a16:creationId xmlns:a16="http://schemas.microsoft.com/office/drawing/2014/main" id="{F7A7FC20-ECD9-09A5-F357-1B152C07A354}"/>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15">
              <a:extLst>
                <a:ext uri="{FF2B5EF4-FFF2-40B4-BE49-F238E27FC236}">
                  <a16:creationId xmlns:a16="http://schemas.microsoft.com/office/drawing/2014/main" id="{03F4F3A7-080B-D657-67E9-2D903E79FF75}"/>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16">
              <a:extLst>
                <a:ext uri="{FF2B5EF4-FFF2-40B4-BE49-F238E27FC236}">
                  <a16:creationId xmlns:a16="http://schemas.microsoft.com/office/drawing/2014/main" id="{F96EE79E-EDEF-517E-3BB7-F5F1EAE74A4D}"/>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7">
              <a:extLst>
                <a:ext uri="{FF2B5EF4-FFF2-40B4-BE49-F238E27FC236}">
                  <a16:creationId xmlns:a16="http://schemas.microsoft.com/office/drawing/2014/main" id="{84524933-1D71-0E21-9E93-159FAB809F4C}"/>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18">
              <a:extLst>
                <a:ext uri="{FF2B5EF4-FFF2-40B4-BE49-F238E27FC236}">
                  <a16:creationId xmlns:a16="http://schemas.microsoft.com/office/drawing/2014/main" id="{D896A47F-3566-C9C0-FAD5-61ECA5B2BF22}"/>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19">
              <a:extLst>
                <a:ext uri="{FF2B5EF4-FFF2-40B4-BE49-F238E27FC236}">
                  <a16:creationId xmlns:a16="http://schemas.microsoft.com/office/drawing/2014/main" id="{EC741D34-860D-3F86-991B-D768250E841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0">
              <a:extLst>
                <a:ext uri="{FF2B5EF4-FFF2-40B4-BE49-F238E27FC236}">
                  <a16:creationId xmlns:a16="http://schemas.microsoft.com/office/drawing/2014/main" id="{5808DB95-4C2B-AD28-FA5F-EC4A40527381}"/>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1">
              <a:extLst>
                <a:ext uri="{FF2B5EF4-FFF2-40B4-BE49-F238E27FC236}">
                  <a16:creationId xmlns:a16="http://schemas.microsoft.com/office/drawing/2014/main" id="{0D32DFB2-35C9-92AB-C6A2-296C78462C1E}"/>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2">
              <a:extLst>
                <a:ext uri="{FF2B5EF4-FFF2-40B4-BE49-F238E27FC236}">
                  <a16:creationId xmlns:a16="http://schemas.microsoft.com/office/drawing/2014/main" id="{DA8065FC-3053-71F8-2F26-8E98471AEAB0}"/>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3">
              <a:extLst>
                <a:ext uri="{FF2B5EF4-FFF2-40B4-BE49-F238E27FC236}">
                  <a16:creationId xmlns:a16="http://schemas.microsoft.com/office/drawing/2014/main" id="{FE877629-1A60-3617-0D43-20877134F977}"/>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4">
              <a:extLst>
                <a:ext uri="{FF2B5EF4-FFF2-40B4-BE49-F238E27FC236}">
                  <a16:creationId xmlns:a16="http://schemas.microsoft.com/office/drawing/2014/main" id="{BF217EE0-BAAF-F203-9062-9C1B59D7FAA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5">
              <a:extLst>
                <a:ext uri="{FF2B5EF4-FFF2-40B4-BE49-F238E27FC236}">
                  <a16:creationId xmlns:a16="http://schemas.microsoft.com/office/drawing/2014/main" id="{D4A6B846-295C-6E4F-0E93-B4D0B272ED0E}"/>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6">
              <a:extLst>
                <a:ext uri="{FF2B5EF4-FFF2-40B4-BE49-F238E27FC236}">
                  <a16:creationId xmlns:a16="http://schemas.microsoft.com/office/drawing/2014/main" id="{A07CFD1F-ACEE-F1D2-1222-C40D0FEAB2E3}"/>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7">
              <a:extLst>
                <a:ext uri="{FF2B5EF4-FFF2-40B4-BE49-F238E27FC236}">
                  <a16:creationId xmlns:a16="http://schemas.microsoft.com/office/drawing/2014/main" id="{58933FD2-E088-BAA6-0083-13EA25825220}"/>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28">
              <a:extLst>
                <a:ext uri="{FF2B5EF4-FFF2-40B4-BE49-F238E27FC236}">
                  <a16:creationId xmlns:a16="http://schemas.microsoft.com/office/drawing/2014/main" id="{7AEE9ECA-66B5-AED3-9CBF-C40FD3BBC6A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29">
              <a:extLst>
                <a:ext uri="{FF2B5EF4-FFF2-40B4-BE49-F238E27FC236}">
                  <a16:creationId xmlns:a16="http://schemas.microsoft.com/office/drawing/2014/main" id="{6D75A37A-D913-3935-A597-841CA6FE46B0}"/>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0">
              <a:extLst>
                <a:ext uri="{FF2B5EF4-FFF2-40B4-BE49-F238E27FC236}">
                  <a16:creationId xmlns:a16="http://schemas.microsoft.com/office/drawing/2014/main" id="{17F66CA3-A071-B97E-D873-D9868694D83A}"/>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1">
              <a:extLst>
                <a:ext uri="{FF2B5EF4-FFF2-40B4-BE49-F238E27FC236}">
                  <a16:creationId xmlns:a16="http://schemas.microsoft.com/office/drawing/2014/main" id="{189807F1-6090-EDE6-E4AB-11D67765C599}"/>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2">
              <a:extLst>
                <a:ext uri="{FF2B5EF4-FFF2-40B4-BE49-F238E27FC236}">
                  <a16:creationId xmlns:a16="http://schemas.microsoft.com/office/drawing/2014/main" id="{2234EC52-CDD5-994A-F338-6E273815CC1E}"/>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3">
              <a:extLst>
                <a:ext uri="{FF2B5EF4-FFF2-40B4-BE49-F238E27FC236}">
                  <a16:creationId xmlns:a16="http://schemas.microsoft.com/office/drawing/2014/main" id="{324FDC6A-DB64-0B8E-509B-3BC23411B28D}"/>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4">
              <a:extLst>
                <a:ext uri="{FF2B5EF4-FFF2-40B4-BE49-F238E27FC236}">
                  <a16:creationId xmlns:a16="http://schemas.microsoft.com/office/drawing/2014/main" id="{14B36F0E-DC96-ED30-91A6-F1B9ADAFCCF6}"/>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5">
              <a:extLst>
                <a:ext uri="{FF2B5EF4-FFF2-40B4-BE49-F238E27FC236}">
                  <a16:creationId xmlns:a16="http://schemas.microsoft.com/office/drawing/2014/main" id="{CED45F73-F588-E172-6990-A91A9A8DCF06}"/>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6">
              <a:extLst>
                <a:ext uri="{FF2B5EF4-FFF2-40B4-BE49-F238E27FC236}">
                  <a16:creationId xmlns:a16="http://schemas.microsoft.com/office/drawing/2014/main" id="{73F1E4B2-7CDE-CC05-727A-9A4E9F93387F}"/>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7">
              <a:extLst>
                <a:ext uri="{FF2B5EF4-FFF2-40B4-BE49-F238E27FC236}">
                  <a16:creationId xmlns:a16="http://schemas.microsoft.com/office/drawing/2014/main" id="{C873FDF9-0BEE-0876-4252-C53F5F1B074F}"/>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38">
              <a:extLst>
                <a:ext uri="{FF2B5EF4-FFF2-40B4-BE49-F238E27FC236}">
                  <a16:creationId xmlns:a16="http://schemas.microsoft.com/office/drawing/2014/main" id="{553C8530-AB0F-FB25-B665-8C3E86EF8651}"/>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39">
              <a:extLst>
                <a:ext uri="{FF2B5EF4-FFF2-40B4-BE49-F238E27FC236}">
                  <a16:creationId xmlns:a16="http://schemas.microsoft.com/office/drawing/2014/main" id="{92DD933E-5079-047E-5ED1-1A9467EAA1CC}"/>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0">
              <a:extLst>
                <a:ext uri="{FF2B5EF4-FFF2-40B4-BE49-F238E27FC236}">
                  <a16:creationId xmlns:a16="http://schemas.microsoft.com/office/drawing/2014/main" id="{3AC80CFE-0D16-D22F-C4F0-E81D3DB0511C}"/>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1">
              <a:extLst>
                <a:ext uri="{FF2B5EF4-FFF2-40B4-BE49-F238E27FC236}">
                  <a16:creationId xmlns:a16="http://schemas.microsoft.com/office/drawing/2014/main" id="{66B24635-FCA4-53D2-28B5-9E5E13A819AB}"/>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2">
              <a:extLst>
                <a:ext uri="{FF2B5EF4-FFF2-40B4-BE49-F238E27FC236}">
                  <a16:creationId xmlns:a16="http://schemas.microsoft.com/office/drawing/2014/main" id="{6AA37508-E50E-85FA-D7BA-D788A7A37027}"/>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3">
              <a:extLst>
                <a:ext uri="{FF2B5EF4-FFF2-40B4-BE49-F238E27FC236}">
                  <a16:creationId xmlns:a16="http://schemas.microsoft.com/office/drawing/2014/main" id="{7F342B3E-11BF-B0F6-4A18-BA46E098873D}"/>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4">
              <a:extLst>
                <a:ext uri="{FF2B5EF4-FFF2-40B4-BE49-F238E27FC236}">
                  <a16:creationId xmlns:a16="http://schemas.microsoft.com/office/drawing/2014/main" id="{74BA3AF7-8E73-FAB1-C3DE-0B92B9DEC402}"/>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5">
              <a:extLst>
                <a:ext uri="{FF2B5EF4-FFF2-40B4-BE49-F238E27FC236}">
                  <a16:creationId xmlns:a16="http://schemas.microsoft.com/office/drawing/2014/main" id="{E546F127-4438-3069-D474-6EE0B7ABFBF6}"/>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6">
              <a:extLst>
                <a:ext uri="{FF2B5EF4-FFF2-40B4-BE49-F238E27FC236}">
                  <a16:creationId xmlns:a16="http://schemas.microsoft.com/office/drawing/2014/main" id="{389A23C0-7447-8EB3-B8E1-894D5CB0B38B}"/>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7">
              <a:extLst>
                <a:ext uri="{FF2B5EF4-FFF2-40B4-BE49-F238E27FC236}">
                  <a16:creationId xmlns:a16="http://schemas.microsoft.com/office/drawing/2014/main" id="{791053D3-BF77-2171-DFB6-B3344CB56132}"/>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48">
              <a:extLst>
                <a:ext uri="{FF2B5EF4-FFF2-40B4-BE49-F238E27FC236}">
                  <a16:creationId xmlns:a16="http://schemas.microsoft.com/office/drawing/2014/main" id="{01275090-0AEA-B615-2F9C-77A7162EBD65}"/>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49">
              <a:extLst>
                <a:ext uri="{FF2B5EF4-FFF2-40B4-BE49-F238E27FC236}">
                  <a16:creationId xmlns:a16="http://schemas.microsoft.com/office/drawing/2014/main" id="{BA1164E5-10A5-A834-1033-A34DD8EE7FBF}"/>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0">
              <a:extLst>
                <a:ext uri="{FF2B5EF4-FFF2-40B4-BE49-F238E27FC236}">
                  <a16:creationId xmlns:a16="http://schemas.microsoft.com/office/drawing/2014/main" id="{69C53673-49FE-148A-A8E9-48744AEB3DC0}"/>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1">
              <a:extLst>
                <a:ext uri="{FF2B5EF4-FFF2-40B4-BE49-F238E27FC236}">
                  <a16:creationId xmlns:a16="http://schemas.microsoft.com/office/drawing/2014/main" id="{D24635A0-4462-75C4-87E4-E2ACB462835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2">
              <a:extLst>
                <a:ext uri="{FF2B5EF4-FFF2-40B4-BE49-F238E27FC236}">
                  <a16:creationId xmlns:a16="http://schemas.microsoft.com/office/drawing/2014/main" id="{FDA1FD40-7B99-12C9-4218-FC0A5810DD6E}"/>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3" name="Graphic 2">
              <a:extLst>
                <a:ext uri="{FF2B5EF4-FFF2-40B4-BE49-F238E27FC236}">
                  <a16:creationId xmlns:a16="http://schemas.microsoft.com/office/drawing/2014/main" id="{E3639CCC-1B6D-B14D-2D4D-704175469CE7}"/>
                </a:ext>
              </a:extLst>
            </p:cNvPr>
            <p:cNvGrpSpPr/>
            <p:nvPr/>
          </p:nvGrpSpPr>
          <p:grpSpPr>
            <a:xfrm>
              <a:off x="4134920" y="5769432"/>
              <a:ext cx="249716" cy="186542"/>
              <a:chOff x="4134920" y="5769432"/>
              <a:chExt cx="249716" cy="186542"/>
            </a:xfrm>
          </p:grpSpPr>
          <p:sp>
            <p:nvSpPr>
              <p:cNvPr id="231" name="Freeform 221">
                <a:extLst>
                  <a:ext uri="{FF2B5EF4-FFF2-40B4-BE49-F238E27FC236}">
                    <a16:creationId xmlns:a16="http://schemas.microsoft.com/office/drawing/2014/main" id="{02D65A61-3844-C5C4-8A8E-3834A31B9DCC}"/>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2">
                <a:extLst>
                  <a:ext uri="{FF2B5EF4-FFF2-40B4-BE49-F238E27FC236}">
                    <a16:creationId xmlns:a16="http://schemas.microsoft.com/office/drawing/2014/main" id="{6FBB77E7-6592-5769-8072-0D7EF019FB46}"/>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3">
                <a:extLst>
                  <a:ext uri="{FF2B5EF4-FFF2-40B4-BE49-F238E27FC236}">
                    <a16:creationId xmlns:a16="http://schemas.microsoft.com/office/drawing/2014/main" id="{902C8E42-1D83-9DB2-7877-293C08800632}"/>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24">
                <a:extLst>
                  <a:ext uri="{FF2B5EF4-FFF2-40B4-BE49-F238E27FC236}">
                    <a16:creationId xmlns:a16="http://schemas.microsoft.com/office/drawing/2014/main" id="{35546FCE-69C1-DF5E-42F2-0A13AA66A39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5">
                <a:extLst>
                  <a:ext uri="{FF2B5EF4-FFF2-40B4-BE49-F238E27FC236}">
                    <a16:creationId xmlns:a16="http://schemas.microsoft.com/office/drawing/2014/main" id="{0A0F38BB-EA3E-E318-E3F4-4CF5E963D2C8}"/>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6">
                <a:extLst>
                  <a:ext uri="{FF2B5EF4-FFF2-40B4-BE49-F238E27FC236}">
                    <a16:creationId xmlns:a16="http://schemas.microsoft.com/office/drawing/2014/main" id="{2B7CA721-608D-75A7-20DB-44B7F0F4320B}"/>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7">
                <a:extLst>
                  <a:ext uri="{FF2B5EF4-FFF2-40B4-BE49-F238E27FC236}">
                    <a16:creationId xmlns:a16="http://schemas.microsoft.com/office/drawing/2014/main" id="{5A8CF2EA-DABF-B414-C8D6-60A04F8FCA95}"/>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28">
                <a:extLst>
                  <a:ext uri="{FF2B5EF4-FFF2-40B4-BE49-F238E27FC236}">
                    <a16:creationId xmlns:a16="http://schemas.microsoft.com/office/drawing/2014/main" id="{086BC61C-EDD4-B1B3-3978-F7BD0B10918F}"/>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9" name="Freeform 229">
                <a:extLst>
                  <a:ext uri="{FF2B5EF4-FFF2-40B4-BE49-F238E27FC236}">
                    <a16:creationId xmlns:a16="http://schemas.microsoft.com/office/drawing/2014/main" id="{ED87920E-8F5A-529A-E5A2-F7EA14AA19B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0" name="Freeform 230">
                <a:extLst>
                  <a:ext uri="{FF2B5EF4-FFF2-40B4-BE49-F238E27FC236}">
                    <a16:creationId xmlns:a16="http://schemas.microsoft.com/office/drawing/2014/main" id="{5E4B7AA2-291E-C10D-FB8D-2DF45AC4C53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4" name="Freeform 54">
              <a:extLst>
                <a:ext uri="{FF2B5EF4-FFF2-40B4-BE49-F238E27FC236}">
                  <a16:creationId xmlns:a16="http://schemas.microsoft.com/office/drawing/2014/main" id="{97CF96C0-60B6-543C-6C8F-027A69DEF0AB}"/>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5">
              <a:extLst>
                <a:ext uri="{FF2B5EF4-FFF2-40B4-BE49-F238E27FC236}">
                  <a16:creationId xmlns:a16="http://schemas.microsoft.com/office/drawing/2014/main" id="{7617F20B-0911-EC93-7CC1-A6915259B18E}"/>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56">
              <a:extLst>
                <a:ext uri="{FF2B5EF4-FFF2-40B4-BE49-F238E27FC236}">
                  <a16:creationId xmlns:a16="http://schemas.microsoft.com/office/drawing/2014/main" id="{6B2BEBD5-58A7-C8E3-9D37-6863B68DF49D}"/>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57">
              <a:extLst>
                <a:ext uri="{FF2B5EF4-FFF2-40B4-BE49-F238E27FC236}">
                  <a16:creationId xmlns:a16="http://schemas.microsoft.com/office/drawing/2014/main" id="{E2F1B526-57A0-F595-11FC-7518E705E026}"/>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58">
              <a:extLst>
                <a:ext uri="{FF2B5EF4-FFF2-40B4-BE49-F238E27FC236}">
                  <a16:creationId xmlns:a16="http://schemas.microsoft.com/office/drawing/2014/main" id="{5D37D569-F526-9C0C-8F38-F396E7AC3D2C}"/>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59">
              <a:extLst>
                <a:ext uri="{FF2B5EF4-FFF2-40B4-BE49-F238E27FC236}">
                  <a16:creationId xmlns:a16="http://schemas.microsoft.com/office/drawing/2014/main" id="{5A03C2F7-879D-04F8-9A1D-691BA2866A06}"/>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0">
              <a:extLst>
                <a:ext uri="{FF2B5EF4-FFF2-40B4-BE49-F238E27FC236}">
                  <a16:creationId xmlns:a16="http://schemas.microsoft.com/office/drawing/2014/main" id="{FF065B18-0F54-21BF-E7E4-4A14972445F3}"/>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1">
              <a:extLst>
                <a:ext uri="{FF2B5EF4-FFF2-40B4-BE49-F238E27FC236}">
                  <a16:creationId xmlns:a16="http://schemas.microsoft.com/office/drawing/2014/main" id="{DFBE0D48-A7A6-A55E-F8F8-8A00E4D8A78E}"/>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2">
              <a:extLst>
                <a:ext uri="{FF2B5EF4-FFF2-40B4-BE49-F238E27FC236}">
                  <a16:creationId xmlns:a16="http://schemas.microsoft.com/office/drawing/2014/main" id="{547AE658-F0BD-3CE3-C1EE-2871A97E6542}"/>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3">
              <a:extLst>
                <a:ext uri="{FF2B5EF4-FFF2-40B4-BE49-F238E27FC236}">
                  <a16:creationId xmlns:a16="http://schemas.microsoft.com/office/drawing/2014/main" id="{CED65F67-6676-A3BB-EA26-A02DAAB3B79F}"/>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4">
              <a:extLst>
                <a:ext uri="{FF2B5EF4-FFF2-40B4-BE49-F238E27FC236}">
                  <a16:creationId xmlns:a16="http://schemas.microsoft.com/office/drawing/2014/main" id="{5A6AE903-F6FA-6856-79B8-8C51CA07893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5">
              <a:extLst>
                <a:ext uri="{FF2B5EF4-FFF2-40B4-BE49-F238E27FC236}">
                  <a16:creationId xmlns:a16="http://schemas.microsoft.com/office/drawing/2014/main" id="{2807FB4C-9E71-7355-A657-1582DCFA12C7}"/>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6">
              <a:extLst>
                <a:ext uri="{FF2B5EF4-FFF2-40B4-BE49-F238E27FC236}">
                  <a16:creationId xmlns:a16="http://schemas.microsoft.com/office/drawing/2014/main" id="{1BB7656D-9623-AACB-587D-E01A309966C3}"/>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7">
              <a:extLst>
                <a:ext uri="{FF2B5EF4-FFF2-40B4-BE49-F238E27FC236}">
                  <a16:creationId xmlns:a16="http://schemas.microsoft.com/office/drawing/2014/main" id="{803889D9-B017-F2A4-BA2B-A6537603DA56}"/>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68">
              <a:extLst>
                <a:ext uri="{FF2B5EF4-FFF2-40B4-BE49-F238E27FC236}">
                  <a16:creationId xmlns:a16="http://schemas.microsoft.com/office/drawing/2014/main" id="{A03BE2E2-7FE8-BBF4-2F6C-C507EEA73D64}"/>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69">
              <a:extLst>
                <a:ext uri="{FF2B5EF4-FFF2-40B4-BE49-F238E27FC236}">
                  <a16:creationId xmlns:a16="http://schemas.microsoft.com/office/drawing/2014/main" id="{C98AB0BE-11ED-A757-F8CD-C953FA8A703B}"/>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0">
              <a:extLst>
                <a:ext uri="{FF2B5EF4-FFF2-40B4-BE49-F238E27FC236}">
                  <a16:creationId xmlns:a16="http://schemas.microsoft.com/office/drawing/2014/main" id="{49638EEA-E580-8C19-C05E-AD4EF02910B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1">
              <a:extLst>
                <a:ext uri="{FF2B5EF4-FFF2-40B4-BE49-F238E27FC236}">
                  <a16:creationId xmlns:a16="http://schemas.microsoft.com/office/drawing/2014/main" id="{CEDCC74D-767D-4D3A-72DE-68BDF3C7B7E7}"/>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2">
              <a:extLst>
                <a:ext uri="{FF2B5EF4-FFF2-40B4-BE49-F238E27FC236}">
                  <a16:creationId xmlns:a16="http://schemas.microsoft.com/office/drawing/2014/main" id="{72260941-D283-9FDD-1243-1EA2DB6AD317}"/>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3">
              <a:extLst>
                <a:ext uri="{FF2B5EF4-FFF2-40B4-BE49-F238E27FC236}">
                  <a16:creationId xmlns:a16="http://schemas.microsoft.com/office/drawing/2014/main" id="{8FF541CB-0FF9-9602-1A6A-27C7E9471055}"/>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4">
              <a:extLst>
                <a:ext uri="{FF2B5EF4-FFF2-40B4-BE49-F238E27FC236}">
                  <a16:creationId xmlns:a16="http://schemas.microsoft.com/office/drawing/2014/main" id="{02791ECB-BCDE-F6DC-8692-0740B9AB8691}"/>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5">
              <a:extLst>
                <a:ext uri="{FF2B5EF4-FFF2-40B4-BE49-F238E27FC236}">
                  <a16:creationId xmlns:a16="http://schemas.microsoft.com/office/drawing/2014/main" id="{E8EB38DE-8696-439D-E33B-3011239778FE}"/>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6">
              <a:extLst>
                <a:ext uri="{FF2B5EF4-FFF2-40B4-BE49-F238E27FC236}">
                  <a16:creationId xmlns:a16="http://schemas.microsoft.com/office/drawing/2014/main" id="{C46A0D73-2657-6C6C-18E7-87F94EE8B07D}"/>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7">
              <a:extLst>
                <a:ext uri="{FF2B5EF4-FFF2-40B4-BE49-F238E27FC236}">
                  <a16:creationId xmlns:a16="http://schemas.microsoft.com/office/drawing/2014/main" id="{534EDA7D-84BD-39F1-3D0D-91F60BA1D1F6}"/>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78">
              <a:extLst>
                <a:ext uri="{FF2B5EF4-FFF2-40B4-BE49-F238E27FC236}">
                  <a16:creationId xmlns:a16="http://schemas.microsoft.com/office/drawing/2014/main" id="{DB84E8D0-28C2-EE69-D50F-5A47BB24572B}"/>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79">
              <a:extLst>
                <a:ext uri="{FF2B5EF4-FFF2-40B4-BE49-F238E27FC236}">
                  <a16:creationId xmlns:a16="http://schemas.microsoft.com/office/drawing/2014/main" id="{383CBB6A-B3E7-25D9-B0FD-0989A64C6EFA}"/>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0">
              <a:extLst>
                <a:ext uri="{FF2B5EF4-FFF2-40B4-BE49-F238E27FC236}">
                  <a16:creationId xmlns:a16="http://schemas.microsoft.com/office/drawing/2014/main" id="{49B0A3A4-D454-C102-96A9-BBD5AA98F22F}"/>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1">
              <a:extLst>
                <a:ext uri="{FF2B5EF4-FFF2-40B4-BE49-F238E27FC236}">
                  <a16:creationId xmlns:a16="http://schemas.microsoft.com/office/drawing/2014/main" id="{B9C47D87-2735-42A1-EEE6-444855936027}"/>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82">
              <a:extLst>
                <a:ext uri="{FF2B5EF4-FFF2-40B4-BE49-F238E27FC236}">
                  <a16:creationId xmlns:a16="http://schemas.microsoft.com/office/drawing/2014/main" id="{33AEFB5D-088F-1F96-E9F9-40E08D10B5C5}"/>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3">
              <a:extLst>
                <a:ext uri="{FF2B5EF4-FFF2-40B4-BE49-F238E27FC236}">
                  <a16:creationId xmlns:a16="http://schemas.microsoft.com/office/drawing/2014/main" id="{DEF3DC7D-8427-ED6E-9E45-248967D8A314}"/>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4">
              <a:extLst>
                <a:ext uri="{FF2B5EF4-FFF2-40B4-BE49-F238E27FC236}">
                  <a16:creationId xmlns:a16="http://schemas.microsoft.com/office/drawing/2014/main" id="{300E7791-B40F-83D8-6394-68E8456BDB4C}"/>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5">
              <a:extLst>
                <a:ext uri="{FF2B5EF4-FFF2-40B4-BE49-F238E27FC236}">
                  <a16:creationId xmlns:a16="http://schemas.microsoft.com/office/drawing/2014/main" id="{07AC8CA9-D27D-0D5B-4D8E-E0CEE489ACB3}"/>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86">
              <a:extLst>
                <a:ext uri="{FF2B5EF4-FFF2-40B4-BE49-F238E27FC236}">
                  <a16:creationId xmlns:a16="http://schemas.microsoft.com/office/drawing/2014/main" id="{1B7AFC6D-6011-676D-F0DF-BFDF273CEC4A}"/>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87">
              <a:extLst>
                <a:ext uri="{FF2B5EF4-FFF2-40B4-BE49-F238E27FC236}">
                  <a16:creationId xmlns:a16="http://schemas.microsoft.com/office/drawing/2014/main" id="{8E286EE2-8DFB-7553-553D-928C6627EA75}"/>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8" name="Graphic 2">
              <a:extLst>
                <a:ext uri="{FF2B5EF4-FFF2-40B4-BE49-F238E27FC236}">
                  <a16:creationId xmlns:a16="http://schemas.microsoft.com/office/drawing/2014/main" id="{89000457-F004-A614-5235-83EC35FB092D}"/>
                </a:ext>
              </a:extLst>
            </p:cNvPr>
            <p:cNvGrpSpPr/>
            <p:nvPr/>
          </p:nvGrpSpPr>
          <p:grpSpPr>
            <a:xfrm>
              <a:off x="4258675" y="5793940"/>
              <a:ext cx="6816" cy="5948"/>
              <a:chOff x="4258675" y="5793940"/>
              <a:chExt cx="6816" cy="5948"/>
            </a:xfrm>
          </p:grpSpPr>
          <p:sp>
            <p:nvSpPr>
              <p:cNvPr id="229" name="Freeform 219">
                <a:extLst>
                  <a:ext uri="{FF2B5EF4-FFF2-40B4-BE49-F238E27FC236}">
                    <a16:creationId xmlns:a16="http://schemas.microsoft.com/office/drawing/2014/main" id="{78610563-F571-0481-C843-25C7E029F059}"/>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0">
                <a:extLst>
                  <a:ext uri="{FF2B5EF4-FFF2-40B4-BE49-F238E27FC236}">
                    <a16:creationId xmlns:a16="http://schemas.microsoft.com/office/drawing/2014/main" id="{C2F49F32-AE87-4817-9DF8-A57D00EDABDE}"/>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9" name="Freeform 89">
              <a:extLst>
                <a:ext uri="{FF2B5EF4-FFF2-40B4-BE49-F238E27FC236}">
                  <a16:creationId xmlns:a16="http://schemas.microsoft.com/office/drawing/2014/main" id="{B9C3E605-6A99-4E13-59CE-0B849D7489A3}"/>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0">
              <a:extLst>
                <a:ext uri="{FF2B5EF4-FFF2-40B4-BE49-F238E27FC236}">
                  <a16:creationId xmlns:a16="http://schemas.microsoft.com/office/drawing/2014/main" id="{EC1C72AA-9108-3E80-DC82-B90EA0832A5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1">
              <a:extLst>
                <a:ext uri="{FF2B5EF4-FFF2-40B4-BE49-F238E27FC236}">
                  <a16:creationId xmlns:a16="http://schemas.microsoft.com/office/drawing/2014/main" id="{BC1C970A-BA07-0D26-595A-A479950992B6}"/>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2">
              <a:extLst>
                <a:ext uri="{FF2B5EF4-FFF2-40B4-BE49-F238E27FC236}">
                  <a16:creationId xmlns:a16="http://schemas.microsoft.com/office/drawing/2014/main" id="{69135746-EC7F-4266-BD2A-F2D76CE93119}"/>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3">
              <a:extLst>
                <a:ext uri="{FF2B5EF4-FFF2-40B4-BE49-F238E27FC236}">
                  <a16:creationId xmlns:a16="http://schemas.microsoft.com/office/drawing/2014/main" id="{8071BB9A-F3EE-6FAB-81C5-8CD12562F949}"/>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94">
              <a:extLst>
                <a:ext uri="{FF2B5EF4-FFF2-40B4-BE49-F238E27FC236}">
                  <a16:creationId xmlns:a16="http://schemas.microsoft.com/office/drawing/2014/main" id="{07390503-54DB-ED47-173C-1FDB11116EC5}"/>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5" name="Graphic 2">
              <a:extLst>
                <a:ext uri="{FF2B5EF4-FFF2-40B4-BE49-F238E27FC236}">
                  <a16:creationId xmlns:a16="http://schemas.microsoft.com/office/drawing/2014/main" id="{066746D7-6D36-B9F3-990A-F3039236D573}"/>
                </a:ext>
              </a:extLst>
            </p:cNvPr>
            <p:cNvGrpSpPr/>
            <p:nvPr/>
          </p:nvGrpSpPr>
          <p:grpSpPr>
            <a:xfrm>
              <a:off x="4319602" y="5793940"/>
              <a:ext cx="6816" cy="5948"/>
              <a:chOff x="4319602" y="5793940"/>
              <a:chExt cx="6816" cy="5948"/>
            </a:xfrm>
          </p:grpSpPr>
          <p:sp>
            <p:nvSpPr>
              <p:cNvPr id="227" name="Freeform 217">
                <a:extLst>
                  <a:ext uri="{FF2B5EF4-FFF2-40B4-BE49-F238E27FC236}">
                    <a16:creationId xmlns:a16="http://schemas.microsoft.com/office/drawing/2014/main" id="{AFCA05A3-CBD9-A018-D626-EA3153308730}"/>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18">
                <a:extLst>
                  <a:ext uri="{FF2B5EF4-FFF2-40B4-BE49-F238E27FC236}">
                    <a16:creationId xmlns:a16="http://schemas.microsoft.com/office/drawing/2014/main" id="{77613768-04AB-0FC9-CF1F-228E85F8FCBE}"/>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6" name="Freeform 96">
              <a:extLst>
                <a:ext uri="{FF2B5EF4-FFF2-40B4-BE49-F238E27FC236}">
                  <a16:creationId xmlns:a16="http://schemas.microsoft.com/office/drawing/2014/main" id="{02B34B5A-F7AE-FFF6-A60C-7131A7BC3147}"/>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7">
              <a:extLst>
                <a:ext uri="{FF2B5EF4-FFF2-40B4-BE49-F238E27FC236}">
                  <a16:creationId xmlns:a16="http://schemas.microsoft.com/office/drawing/2014/main" id="{0817E70A-79F3-11C9-6B00-47700206960F}"/>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98">
              <a:extLst>
                <a:ext uri="{FF2B5EF4-FFF2-40B4-BE49-F238E27FC236}">
                  <a16:creationId xmlns:a16="http://schemas.microsoft.com/office/drawing/2014/main" id="{6EDD560B-5CC4-7B57-3524-4EDDC589C88E}"/>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99">
              <a:extLst>
                <a:ext uri="{FF2B5EF4-FFF2-40B4-BE49-F238E27FC236}">
                  <a16:creationId xmlns:a16="http://schemas.microsoft.com/office/drawing/2014/main" id="{FD30496B-CA98-6CFF-6D77-1B50477731AB}"/>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0">
              <a:extLst>
                <a:ext uri="{FF2B5EF4-FFF2-40B4-BE49-F238E27FC236}">
                  <a16:creationId xmlns:a16="http://schemas.microsoft.com/office/drawing/2014/main" id="{1D54297E-5C26-8518-6D2A-AB44429F092B}"/>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1">
              <a:extLst>
                <a:ext uri="{FF2B5EF4-FFF2-40B4-BE49-F238E27FC236}">
                  <a16:creationId xmlns:a16="http://schemas.microsoft.com/office/drawing/2014/main" id="{521E775F-2D55-5DE4-1F56-3E7E1BF77A72}"/>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2" name="Graphic 2">
              <a:extLst>
                <a:ext uri="{FF2B5EF4-FFF2-40B4-BE49-F238E27FC236}">
                  <a16:creationId xmlns:a16="http://schemas.microsoft.com/office/drawing/2014/main" id="{82F1196D-7D3F-6C25-6AD0-F5F845D5E2F4}"/>
                </a:ext>
              </a:extLst>
            </p:cNvPr>
            <p:cNvGrpSpPr/>
            <p:nvPr/>
          </p:nvGrpSpPr>
          <p:grpSpPr>
            <a:xfrm>
              <a:off x="4319602" y="5857945"/>
              <a:ext cx="6816" cy="5710"/>
              <a:chOff x="4319602" y="5857945"/>
              <a:chExt cx="6816" cy="5710"/>
            </a:xfrm>
          </p:grpSpPr>
          <p:sp>
            <p:nvSpPr>
              <p:cNvPr id="225" name="Freeform 215">
                <a:extLst>
                  <a:ext uri="{FF2B5EF4-FFF2-40B4-BE49-F238E27FC236}">
                    <a16:creationId xmlns:a16="http://schemas.microsoft.com/office/drawing/2014/main" id="{9F60514C-1FE8-08B3-72C9-B05F595E45E3}"/>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16">
                <a:extLst>
                  <a:ext uri="{FF2B5EF4-FFF2-40B4-BE49-F238E27FC236}">
                    <a16:creationId xmlns:a16="http://schemas.microsoft.com/office/drawing/2014/main" id="{513AEA19-6975-4D0C-A7EA-D53D0F3E69B5}"/>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3" name="Freeform 103">
              <a:extLst>
                <a:ext uri="{FF2B5EF4-FFF2-40B4-BE49-F238E27FC236}">
                  <a16:creationId xmlns:a16="http://schemas.microsoft.com/office/drawing/2014/main" id="{FC471C81-AA47-20DC-C9C8-72162A7FA6E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4">
              <a:extLst>
                <a:ext uri="{FF2B5EF4-FFF2-40B4-BE49-F238E27FC236}">
                  <a16:creationId xmlns:a16="http://schemas.microsoft.com/office/drawing/2014/main" id="{232F9B62-63C7-20FC-16DE-13FA53B3EF56}"/>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05">
              <a:extLst>
                <a:ext uri="{FF2B5EF4-FFF2-40B4-BE49-F238E27FC236}">
                  <a16:creationId xmlns:a16="http://schemas.microsoft.com/office/drawing/2014/main" id="{2C97D03A-43A6-82E9-A489-F2626C877868}"/>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06">
              <a:extLst>
                <a:ext uri="{FF2B5EF4-FFF2-40B4-BE49-F238E27FC236}">
                  <a16:creationId xmlns:a16="http://schemas.microsoft.com/office/drawing/2014/main" id="{4D8A67FC-9A02-C6F8-DFAA-D0DED668D842}"/>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7">
              <a:extLst>
                <a:ext uri="{FF2B5EF4-FFF2-40B4-BE49-F238E27FC236}">
                  <a16:creationId xmlns:a16="http://schemas.microsoft.com/office/drawing/2014/main" id="{DD38CEBE-A44D-B092-3AB2-E32211E801BF}"/>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08">
              <a:extLst>
                <a:ext uri="{FF2B5EF4-FFF2-40B4-BE49-F238E27FC236}">
                  <a16:creationId xmlns:a16="http://schemas.microsoft.com/office/drawing/2014/main" id="{741D7E83-B8B6-8B82-51A0-B14B5EA4FB3E}"/>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09">
              <a:extLst>
                <a:ext uri="{FF2B5EF4-FFF2-40B4-BE49-F238E27FC236}">
                  <a16:creationId xmlns:a16="http://schemas.microsoft.com/office/drawing/2014/main" id="{E92B0C51-A069-B486-B770-CD3FEC3938DE}"/>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0">
              <a:extLst>
                <a:ext uri="{FF2B5EF4-FFF2-40B4-BE49-F238E27FC236}">
                  <a16:creationId xmlns:a16="http://schemas.microsoft.com/office/drawing/2014/main" id="{7EB281A2-3F26-751F-7709-806BA28C534A}"/>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1">
              <a:extLst>
                <a:ext uri="{FF2B5EF4-FFF2-40B4-BE49-F238E27FC236}">
                  <a16:creationId xmlns:a16="http://schemas.microsoft.com/office/drawing/2014/main" id="{B8C3E6FD-D47E-8ECB-BA89-B0C85D616E4B}"/>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2">
              <a:extLst>
                <a:ext uri="{FF2B5EF4-FFF2-40B4-BE49-F238E27FC236}">
                  <a16:creationId xmlns:a16="http://schemas.microsoft.com/office/drawing/2014/main" id="{731D4C8A-E6EC-5132-7561-99F1FF21C245}"/>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3">
              <a:extLst>
                <a:ext uri="{FF2B5EF4-FFF2-40B4-BE49-F238E27FC236}">
                  <a16:creationId xmlns:a16="http://schemas.microsoft.com/office/drawing/2014/main" id="{F53BC962-EE4A-A392-0736-54763634EF25}"/>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4">
              <a:extLst>
                <a:ext uri="{FF2B5EF4-FFF2-40B4-BE49-F238E27FC236}">
                  <a16:creationId xmlns:a16="http://schemas.microsoft.com/office/drawing/2014/main" id="{D5BC1D9D-5E14-630A-9F9B-8192FB2AFBA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5">
              <a:extLst>
                <a:ext uri="{FF2B5EF4-FFF2-40B4-BE49-F238E27FC236}">
                  <a16:creationId xmlns:a16="http://schemas.microsoft.com/office/drawing/2014/main" id="{28A4540D-5D9D-2C35-3893-69F754842373}"/>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6">
              <a:extLst>
                <a:ext uri="{FF2B5EF4-FFF2-40B4-BE49-F238E27FC236}">
                  <a16:creationId xmlns:a16="http://schemas.microsoft.com/office/drawing/2014/main" id="{FDAF583A-66E0-9A8B-1B2E-C12BCDDDD4BD}"/>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7">
              <a:extLst>
                <a:ext uri="{FF2B5EF4-FFF2-40B4-BE49-F238E27FC236}">
                  <a16:creationId xmlns:a16="http://schemas.microsoft.com/office/drawing/2014/main" id="{02BB658D-187C-BCA6-E22F-094DE5E17AE8}"/>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18">
              <a:extLst>
                <a:ext uri="{FF2B5EF4-FFF2-40B4-BE49-F238E27FC236}">
                  <a16:creationId xmlns:a16="http://schemas.microsoft.com/office/drawing/2014/main" id="{53A9C90E-DBC0-26C7-1299-792CDB61AAF8}"/>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19">
              <a:extLst>
                <a:ext uri="{FF2B5EF4-FFF2-40B4-BE49-F238E27FC236}">
                  <a16:creationId xmlns:a16="http://schemas.microsoft.com/office/drawing/2014/main" id="{1F234753-48A5-8113-5DA7-E9A0947B53EF}"/>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0">
              <a:extLst>
                <a:ext uri="{FF2B5EF4-FFF2-40B4-BE49-F238E27FC236}">
                  <a16:creationId xmlns:a16="http://schemas.microsoft.com/office/drawing/2014/main" id="{01E0ECFF-3BCB-1EED-1022-9B57A7E61AE5}"/>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1">
              <a:extLst>
                <a:ext uri="{FF2B5EF4-FFF2-40B4-BE49-F238E27FC236}">
                  <a16:creationId xmlns:a16="http://schemas.microsoft.com/office/drawing/2014/main" id="{DE943E59-C89A-25AC-CEE1-671135022850}"/>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2">
              <a:extLst>
                <a:ext uri="{FF2B5EF4-FFF2-40B4-BE49-F238E27FC236}">
                  <a16:creationId xmlns:a16="http://schemas.microsoft.com/office/drawing/2014/main" id="{4E9F810B-5D52-2A28-73D3-7D21BAACB632}"/>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3">
              <a:extLst>
                <a:ext uri="{FF2B5EF4-FFF2-40B4-BE49-F238E27FC236}">
                  <a16:creationId xmlns:a16="http://schemas.microsoft.com/office/drawing/2014/main" id="{84218CAD-C9BA-D853-BB6A-D50BEC6A58B2}"/>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4">
              <a:extLst>
                <a:ext uri="{FF2B5EF4-FFF2-40B4-BE49-F238E27FC236}">
                  <a16:creationId xmlns:a16="http://schemas.microsoft.com/office/drawing/2014/main" id="{17E3BC8F-CF74-F417-F984-9F29C5D592C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5">
              <a:extLst>
                <a:ext uri="{FF2B5EF4-FFF2-40B4-BE49-F238E27FC236}">
                  <a16:creationId xmlns:a16="http://schemas.microsoft.com/office/drawing/2014/main" id="{05800769-19CB-EEDD-5373-A6BAA268094C}"/>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6">
              <a:extLst>
                <a:ext uri="{FF2B5EF4-FFF2-40B4-BE49-F238E27FC236}">
                  <a16:creationId xmlns:a16="http://schemas.microsoft.com/office/drawing/2014/main" id="{29AE3785-C460-9050-F35E-1AA8AE9BD7AC}"/>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7">
              <a:extLst>
                <a:ext uri="{FF2B5EF4-FFF2-40B4-BE49-F238E27FC236}">
                  <a16:creationId xmlns:a16="http://schemas.microsoft.com/office/drawing/2014/main" id="{C2C92233-4C62-F286-9042-484EB7A4C3A4}"/>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28">
              <a:extLst>
                <a:ext uri="{FF2B5EF4-FFF2-40B4-BE49-F238E27FC236}">
                  <a16:creationId xmlns:a16="http://schemas.microsoft.com/office/drawing/2014/main" id="{8D10B74B-0FA3-09E6-BC11-8E9F460CCF9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29">
              <a:extLst>
                <a:ext uri="{FF2B5EF4-FFF2-40B4-BE49-F238E27FC236}">
                  <a16:creationId xmlns:a16="http://schemas.microsoft.com/office/drawing/2014/main" id="{362CB07D-DB37-6347-3DD9-6F8D34BA5618}"/>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0">
              <a:extLst>
                <a:ext uri="{FF2B5EF4-FFF2-40B4-BE49-F238E27FC236}">
                  <a16:creationId xmlns:a16="http://schemas.microsoft.com/office/drawing/2014/main" id="{E43ACAD7-E9CE-426B-7ABA-DC64394D5F0C}"/>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1">
              <a:extLst>
                <a:ext uri="{FF2B5EF4-FFF2-40B4-BE49-F238E27FC236}">
                  <a16:creationId xmlns:a16="http://schemas.microsoft.com/office/drawing/2014/main" id="{160AB7EE-261E-9D66-5D9A-06D7BEBE9ACD}"/>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2">
              <a:extLst>
                <a:ext uri="{FF2B5EF4-FFF2-40B4-BE49-F238E27FC236}">
                  <a16:creationId xmlns:a16="http://schemas.microsoft.com/office/drawing/2014/main" id="{8332E124-2C15-0210-7B5A-DF2FDECDEA88}"/>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3">
              <a:extLst>
                <a:ext uri="{FF2B5EF4-FFF2-40B4-BE49-F238E27FC236}">
                  <a16:creationId xmlns:a16="http://schemas.microsoft.com/office/drawing/2014/main" id="{95D5486F-A193-5159-ABB5-AC4B40532483}"/>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4">
              <a:extLst>
                <a:ext uri="{FF2B5EF4-FFF2-40B4-BE49-F238E27FC236}">
                  <a16:creationId xmlns:a16="http://schemas.microsoft.com/office/drawing/2014/main" id="{E7DEE8F7-8FA7-78AA-9805-125BEA8BCD21}"/>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5">
              <a:extLst>
                <a:ext uri="{FF2B5EF4-FFF2-40B4-BE49-F238E27FC236}">
                  <a16:creationId xmlns:a16="http://schemas.microsoft.com/office/drawing/2014/main" id="{2EE18CA1-CEDD-18C4-AD58-27548E9CBB0F}"/>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6">
              <a:extLst>
                <a:ext uri="{FF2B5EF4-FFF2-40B4-BE49-F238E27FC236}">
                  <a16:creationId xmlns:a16="http://schemas.microsoft.com/office/drawing/2014/main" id="{9C2AB0E9-E6F6-0408-DCDF-96591980B8C5}"/>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7">
              <a:extLst>
                <a:ext uri="{FF2B5EF4-FFF2-40B4-BE49-F238E27FC236}">
                  <a16:creationId xmlns:a16="http://schemas.microsoft.com/office/drawing/2014/main" id="{018536DD-C30B-47EC-68DD-699258329E05}"/>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38">
              <a:extLst>
                <a:ext uri="{FF2B5EF4-FFF2-40B4-BE49-F238E27FC236}">
                  <a16:creationId xmlns:a16="http://schemas.microsoft.com/office/drawing/2014/main" id="{30183009-544B-1500-5C6C-543EB9B5A9EF}"/>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39">
              <a:extLst>
                <a:ext uri="{FF2B5EF4-FFF2-40B4-BE49-F238E27FC236}">
                  <a16:creationId xmlns:a16="http://schemas.microsoft.com/office/drawing/2014/main" id="{61DE6E33-FAD2-2215-F4EE-D439A8877FAA}"/>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0">
              <a:extLst>
                <a:ext uri="{FF2B5EF4-FFF2-40B4-BE49-F238E27FC236}">
                  <a16:creationId xmlns:a16="http://schemas.microsoft.com/office/drawing/2014/main" id="{5FD6EC19-A85A-8612-6740-C05903280176}"/>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1">
              <a:extLst>
                <a:ext uri="{FF2B5EF4-FFF2-40B4-BE49-F238E27FC236}">
                  <a16:creationId xmlns:a16="http://schemas.microsoft.com/office/drawing/2014/main" id="{92010BAE-4098-C113-14C3-206B896D78F1}"/>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2">
              <a:extLst>
                <a:ext uri="{FF2B5EF4-FFF2-40B4-BE49-F238E27FC236}">
                  <a16:creationId xmlns:a16="http://schemas.microsoft.com/office/drawing/2014/main" id="{CAB1A9CF-2DBC-7764-D0DC-0F812A66953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3">
              <a:extLst>
                <a:ext uri="{FF2B5EF4-FFF2-40B4-BE49-F238E27FC236}">
                  <a16:creationId xmlns:a16="http://schemas.microsoft.com/office/drawing/2014/main" id="{2160661D-19F4-0A82-2904-D66B603950A3}"/>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4">
              <a:extLst>
                <a:ext uri="{FF2B5EF4-FFF2-40B4-BE49-F238E27FC236}">
                  <a16:creationId xmlns:a16="http://schemas.microsoft.com/office/drawing/2014/main" id="{A1C30B95-7C55-63AE-44EC-C81F9E5747CF}"/>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5">
              <a:extLst>
                <a:ext uri="{FF2B5EF4-FFF2-40B4-BE49-F238E27FC236}">
                  <a16:creationId xmlns:a16="http://schemas.microsoft.com/office/drawing/2014/main" id="{EDD28C32-D5C0-096F-DC4D-AAAD2C33181E}"/>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6">
              <a:extLst>
                <a:ext uri="{FF2B5EF4-FFF2-40B4-BE49-F238E27FC236}">
                  <a16:creationId xmlns:a16="http://schemas.microsoft.com/office/drawing/2014/main" id="{252EDE88-0EB7-93B1-48D3-5D71F604A2E7}"/>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7">
              <a:extLst>
                <a:ext uri="{FF2B5EF4-FFF2-40B4-BE49-F238E27FC236}">
                  <a16:creationId xmlns:a16="http://schemas.microsoft.com/office/drawing/2014/main" id="{6B54C00A-7B70-EE80-C1BA-A6DA8681C557}"/>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48">
              <a:extLst>
                <a:ext uri="{FF2B5EF4-FFF2-40B4-BE49-F238E27FC236}">
                  <a16:creationId xmlns:a16="http://schemas.microsoft.com/office/drawing/2014/main" id="{B0A1ADD6-FBA7-B24B-5C78-DBE4F073702E}"/>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49">
              <a:extLst>
                <a:ext uri="{FF2B5EF4-FFF2-40B4-BE49-F238E27FC236}">
                  <a16:creationId xmlns:a16="http://schemas.microsoft.com/office/drawing/2014/main" id="{740E515F-26CB-2D38-296A-63EA8EDD5D4A}"/>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0">
              <a:extLst>
                <a:ext uri="{FF2B5EF4-FFF2-40B4-BE49-F238E27FC236}">
                  <a16:creationId xmlns:a16="http://schemas.microsoft.com/office/drawing/2014/main" id="{CADDE0AE-918C-ECB7-E9E5-32A4A3260A9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1">
              <a:extLst>
                <a:ext uri="{FF2B5EF4-FFF2-40B4-BE49-F238E27FC236}">
                  <a16:creationId xmlns:a16="http://schemas.microsoft.com/office/drawing/2014/main" id="{6B3639EC-DF91-1AD9-1907-020FB04DA143}"/>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2">
              <a:extLst>
                <a:ext uri="{FF2B5EF4-FFF2-40B4-BE49-F238E27FC236}">
                  <a16:creationId xmlns:a16="http://schemas.microsoft.com/office/drawing/2014/main" id="{C9F976CC-A418-8740-891C-6DFA2222E45B}"/>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3">
              <a:extLst>
                <a:ext uri="{FF2B5EF4-FFF2-40B4-BE49-F238E27FC236}">
                  <a16:creationId xmlns:a16="http://schemas.microsoft.com/office/drawing/2014/main" id="{9C6B8B78-7BDA-3FC6-117D-397CC53BD108}"/>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4">
              <a:extLst>
                <a:ext uri="{FF2B5EF4-FFF2-40B4-BE49-F238E27FC236}">
                  <a16:creationId xmlns:a16="http://schemas.microsoft.com/office/drawing/2014/main" id="{4BC26BD6-A9CA-9144-B25E-F741926DC742}"/>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5">
              <a:extLst>
                <a:ext uri="{FF2B5EF4-FFF2-40B4-BE49-F238E27FC236}">
                  <a16:creationId xmlns:a16="http://schemas.microsoft.com/office/drawing/2014/main" id="{F9A2EDFC-290A-B410-7BD2-DE9F7DEB10F4}"/>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6">
              <a:extLst>
                <a:ext uri="{FF2B5EF4-FFF2-40B4-BE49-F238E27FC236}">
                  <a16:creationId xmlns:a16="http://schemas.microsoft.com/office/drawing/2014/main" id="{BAAF65C8-7CE6-F9FA-5A29-C5465F86FB5F}"/>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7">
              <a:extLst>
                <a:ext uri="{FF2B5EF4-FFF2-40B4-BE49-F238E27FC236}">
                  <a16:creationId xmlns:a16="http://schemas.microsoft.com/office/drawing/2014/main" id="{820C0464-C256-0F78-87B2-6442864C50D1}"/>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58">
              <a:extLst>
                <a:ext uri="{FF2B5EF4-FFF2-40B4-BE49-F238E27FC236}">
                  <a16:creationId xmlns:a16="http://schemas.microsoft.com/office/drawing/2014/main" id="{83827DB5-306E-D8CE-01DC-0D53FFC243A5}"/>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59">
              <a:extLst>
                <a:ext uri="{FF2B5EF4-FFF2-40B4-BE49-F238E27FC236}">
                  <a16:creationId xmlns:a16="http://schemas.microsoft.com/office/drawing/2014/main" id="{90D0DC9F-8A0E-2932-AD35-103B1FDBBDF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0">
              <a:extLst>
                <a:ext uri="{FF2B5EF4-FFF2-40B4-BE49-F238E27FC236}">
                  <a16:creationId xmlns:a16="http://schemas.microsoft.com/office/drawing/2014/main" id="{4ED23E3D-6894-182F-ACDA-19F4C7A2CD0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1">
              <a:extLst>
                <a:ext uri="{FF2B5EF4-FFF2-40B4-BE49-F238E27FC236}">
                  <a16:creationId xmlns:a16="http://schemas.microsoft.com/office/drawing/2014/main" id="{B97D9909-4692-6120-9CF3-6FEDADF86723}"/>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2">
              <a:extLst>
                <a:ext uri="{FF2B5EF4-FFF2-40B4-BE49-F238E27FC236}">
                  <a16:creationId xmlns:a16="http://schemas.microsoft.com/office/drawing/2014/main" id="{434D8C82-69CB-95BA-BBE2-ED045F43FAFA}"/>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3">
              <a:extLst>
                <a:ext uri="{FF2B5EF4-FFF2-40B4-BE49-F238E27FC236}">
                  <a16:creationId xmlns:a16="http://schemas.microsoft.com/office/drawing/2014/main" id="{056E429A-3F92-1EAB-A773-91550CFD0A5E}"/>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4">
              <a:extLst>
                <a:ext uri="{FF2B5EF4-FFF2-40B4-BE49-F238E27FC236}">
                  <a16:creationId xmlns:a16="http://schemas.microsoft.com/office/drawing/2014/main" id="{E0B0259D-0F5E-D8C9-1489-931A7BAB2F92}"/>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5">
              <a:extLst>
                <a:ext uri="{FF2B5EF4-FFF2-40B4-BE49-F238E27FC236}">
                  <a16:creationId xmlns:a16="http://schemas.microsoft.com/office/drawing/2014/main" id="{68829F01-637D-A255-338D-BF6CE21CDC7B}"/>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6">
              <a:extLst>
                <a:ext uri="{FF2B5EF4-FFF2-40B4-BE49-F238E27FC236}">
                  <a16:creationId xmlns:a16="http://schemas.microsoft.com/office/drawing/2014/main" id="{009D12AF-29BC-543D-F2A0-AA1C1E7B8B80}"/>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7">
              <a:extLst>
                <a:ext uri="{FF2B5EF4-FFF2-40B4-BE49-F238E27FC236}">
                  <a16:creationId xmlns:a16="http://schemas.microsoft.com/office/drawing/2014/main" id="{2A5BEAC4-0540-D72D-55D4-B50CF9EB291E}"/>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68">
              <a:extLst>
                <a:ext uri="{FF2B5EF4-FFF2-40B4-BE49-F238E27FC236}">
                  <a16:creationId xmlns:a16="http://schemas.microsoft.com/office/drawing/2014/main" id="{B4C2A1AB-2265-5F37-D01B-2151C0A9B432}"/>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69">
              <a:extLst>
                <a:ext uri="{FF2B5EF4-FFF2-40B4-BE49-F238E27FC236}">
                  <a16:creationId xmlns:a16="http://schemas.microsoft.com/office/drawing/2014/main" id="{BD9E5F43-83C1-53F4-BEDD-214690BA1525}"/>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0">
              <a:extLst>
                <a:ext uri="{FF2B5EF4-FFF2-40B4-BE49-F238E27FC236}">
                  <a16:creationId xmlns:a16="http://schemas.microsoft.com/office/drawing/2014/main" id="{3CF706B2-8755-20AA-8648-9718FB3A6D7F}"/>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1">
              <a:extLst>
                <a:ext uri="{FF2B5EF4-FFF2-40B4-BE49-F238E27FC236}">
                  <a16:creationId xmlns:a16="http://schemas.microsoft.com/office/drawing/2014/main" id="{F9FC78CC-9A45-2096-1D77-BE14F1EECBDD}"/>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2">
              <a:extLst>
                <a:ext uri="{FF2B5EF4-FFF2-40B4-BE49-F238E27FC236}">
                  <a16:creationId xmlns:a16="http://schemas.microsoft.com/office/drawing/2014/main" id="{FF45F136-36D4-2F89-2486-CD793253005B}"/>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3">
              <a:extLst>
                <a:ext uri="{FF2B5EF4-FFF2-40B4-BE49-F238E27FC236}">
                  <a16:creationId xmlns:a16="http://schemas.microsoft.com/office/drawing/2014/main" id="{6C0CC453-6169-D451-9CFA-B82702BF86C0}"/>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4">
              <a:extLst>
                <a:ext uri="{FF2B5EF4-FFF2-40B4-BE49-F238E27FC236}">
                  <a16:creationId xmlns:a16="http://schemas.microsoft.com/office/drawing/2014/main" id="{7DBA4A5A-7AB5-804D-9D62-2ED6A38306B8}"/>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5">
              <a:extLst>
                <a:ext uri="{FF2B5EF4-FFF2-40B4-BE49-F238E27FC236}">
                  <a16:creationId xmlns:a16="http://schemas.microsoft.com/office/drawing/2014/main" id="{0BE26105-6B10-0BD4-34AC-52CD9317C53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6">
              <a:extLst>
                <a:ext uri="{FF2B5EF4-FFF2-40B4-BE49-F238E27FC236}">
                  <a16:creationId xmlns:a16="http://schemas.microsoft.com/office/drawing/2014/main" id="{39433F25-E285-B1F5-8341-7C8273794510}"/>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7">
              <a:extLst>
                <a:ext uri="{FF2B5EF4-FFF2-40B4-BE49-F238E27FC236}">
                  <a16:creationId xmlns:a16="http://schemas.microsoft.com/office/drawing/2014/main" id="{8E6052F7-53C6-4431-A2AD-D084E61F9150}"/>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78">
              <a:extLst>
                <a:ext uri="{FF2B5EF4-FFF2-40B4-BE49-F238E27FC236}">
                  <a16:creationId xmlns:a16="http://schemas.microsoft.com/office/drawing/2014/main" id="{A6956E1B-DF5C-7F34-93F0-D9867E5D838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79">
              <a:extLst>
                <a:ext uri="{FF2B5EF4-FFF2-40B4-BE49-F238E27FC236}">
                  <a16:creationId xmlns:a16="http://schemas.microsoft.com/office/drawing/2014/main" id="{D0D0DED6-12B4-1353-0FBB-B0BF8D3C36E9}"/>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0">
              <a:extLst>
                <a:ext uri="{FF2B5EF4-FFF2-40B4-BE49-F238E27FC236}">
                  <a16:creationId xmlns:a16="http://schemas.microsoft.com/office/drawing/2014/main" id="{F28B328E-BA88-4EBC-836B-2519BF6DBA21}"/>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1">
              <a:extLst>
                <a:ext uri="{FF2B5EF4-FFF2-40B4-BE49-F238E27FC236}">
                  <a16:creationId xmlns:a16="http://schemas.microsoft.com/office/drawing/2014/main" id="{059FC96F-5818-507B-59C0-08AC040F90E0}"/>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2" name="Graphic 2">
              <a:extLst>
                <a:ext uri="{FF2B5EF4-FFF2-40B4-BE49-F238E27FC236}">
                  <a16:creationId xmlns:a16="http://schemas.microsoft.com/office/drawing/2014/main" id="{F6E84522-F676-C972-2836-92F626804C24}"/>
                </a:ext>
              </a:extLst>
            </p:cNvPr>
            <p:cNvGrpSpPr/>
            <p:nvPr/>
          </p:nvGrpSpPr>
          <p:grpSpPr>
            <a:xfrm>
              <a:off x="4197750" y="5793940"/>
              <a:ext cx="6663" cy="5948"/>
              <a:chOff x="4197750" y="5793940"/>
              <a:chExt cx="6663" cy="5948"/>
            </a:xfrm>
          </p:grpSpPr>
          <p:sp>
            <p:nvSpPr>
              <p:cNvPr id="223" name="Freeform 213">
                <a:extLst>
                  <a:ext uri="{FF2B5EF4-FFF2-40B4-BE49-F238E27FC236}">
                    <a16:creationId xmlns:a16="http://schemas.microsoft.com/office/drawing/2014/main" id="{5BA07CCD-F33A-1A43-C799-ADA909F01C91}"/>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14">
                <a:extLst>
                  <a:ext uri="{FF2B5EF4-FFF2-40B4-BE49-F238E27FC236}">
                    <a16:creationId xmlns:a16="http://schemas.microsoft.com/office/drawing/2014/main" id="{5131FFD0-D24F-DDBC-6E6B-A616E3A3714C}"/>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3" name="Freeform 183">
              <a:extLst>
                <a:ext uri="{FF2B5EF4-FFF2-40B4-BE49-F238E27FC236}">
                  <a16:creationId xmlns:a16="http://schemas.microsoft.com/office/drawing/2014/main" id="{9203B5AA-5331-59E4-56C7-3AD3AFD843FF}"/>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4">
              <a:extLst>
                <a:ext uri="{FF2B5EF4-FFF2-40B4-BE49-F238E27FC236}">
                  <a16:creationId xmlns:a16="http://schemas.microsoft.com/office/drawing/2014/main" id="{6A036129-9BE4-C129-195D-3BC0EAD52DA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85">
              <a:extLst>
                <a:ext uri="{FF2B5EF4-FFF2-40B4-BE49-F238E27FC236}">
                  <a16:creationId xmlns:a16="http://schemas.microsoft.com/office/drawing/2014/main" id="{27B8F4DF-D403-6E86-3B9D-1700E84AC339}"/>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86">
              <a:extLst>
                <a:ext uri="{FF2B5EF4-FFF2-40B4-BE49-F238E27FC236}">
                  <a16:creationId xmlns:a16="http://schemas.microsoft.com/office/drawing/2014/main" id="{AD49CC02-B32B-EF94-FD94-7391971138BE}"/>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87">
              <a:extLst>
                <a:ext uri="{FF2B5EF4-FFF2-40B4-BE49-F238E27FC236}">
                  <a16:creationId xmlns:a16="http://schemas.microsoft.com/office/drawing/2014/main" id="{C8BFCDF7-458A-9A97-C1EA-D3C3F2B5772B}"/>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88">
              <a:extLst>
                <a:ext uri="{FF2B5EF4-FFF2-40B4-BE49-F238E27FC236}">
                  <a16:creationId xmlns:a16="http://schemas.microsoft.com/office/drawing/2014/main" id="{250B8972-CD2D-12E1-42E8-F1954A364618}"/>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9" name="Graphic 2">
              <a:extLst>
                <a:ext uri="{FF2B5EF4-FFF2-40B4-BE49-F238E27FC236}">
                  <a16:creationId xmlns:a16="http://schemas.microsoft.com/office/drawing/2014/main" id="{5EFDC370-5DE0-14E4-D239-84CE284B4187}"/>
                </a:ext>
              </a:extLst>
            </p:cNvPr>
            <p:cNvGrpSpPr/>
            <p:nvPr/>
          </p:nvGrpSpPr>
          <p:grpSpPr>
            <a:xfrm>
              <a:off x="4197750" y="5857945"/>
              <a:ext cx="6663" cy="5710"/>
              <a:chOff x="4197750" y="5857945"/>
              <a:chExt cx="6663" cy="5710"/>
            </a:xfrm>
          </p:grpSpPr>
          <p:sp>
            <p:nvSpPr>
              <p:cNvPr id="221" name="Freeform 211">
                <a:extLst>
                  <a:ext uri="{FF2B5EF4-FFF2-40B4-BE49-F238E27FC236}">
                    <a16:creationId xmlns:a16="http://schemas.microsoft.com/office/drawing/2014/main" id="{8F22A80D-0B5C-201E-EC48-7AB08ABC20A3}"/>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2">
                <a:extLst>
                  <a:ext uri="{FF2B5EF4-FFF2-40B4-BE49-F238E27FC236}">
                    <a16:creationId xmlns:a16="http://schemas.microsoft.com/office/drawing/2014/main" id="{DBDB4DB2-FC64-31F0-ABF9-DC06C7123065}"/>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0" name="Freeform 190">
              <a:extLst>
                <a:ext uri="{FF2B5EF4-FFF2-40B4-BE49-F238E27FC236}">
                  <a16:creationId xmlns:a16="http://schemas.microsoft.com/office/drawing/2014/main" id="{D16612CB-F029-7DDC-9CCD-0D1AB6AC9A2E}"/>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1">
              <a:extLst>
                <a:ext uri="{FF2B5EF4-FFF2-40B4-BE49-F238E27FC236}">
                  <a16:creationId xmlns:a16="http://schemas.microsoft.com/office/drawing/2014/main" id="{09E95672-AA1E-DFBB-0FCA-A747F198E919}"/>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2">
              <a:extLst>
                <a:ext uri="{FF2B5EF4-FFF2-40B4-BE49-F238E27FC236}">
                  <a16:creationId xmlns:a16="http://schemas.microsoft.com/office/drawing/2014/main" id="{80DA7B41-C1FD-7BA6-5424-6DFBE892994F}"/>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3">
              <a:extLst>
                <a:ext uri="{FF2B5EF4-FFF2-40B4-BE49-F238E27FC236}">
                  <a16:creationId xmlns:a16="http://schemas.microsoft.com/office/drawing/2014/main" id="{FC62B14A-E9D3-4797-B5DF-E41C50008706}"/>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4">
              <a:extLst>
                <a:ext uri="{FF2B5EF4-FFF2-40B4-BE49-F238E27FC236}">
                  <a16:creationId xmlns:a16="http://schemas.microsoft.com/office/drawing/2014/main" id="{C2CA31B1-21B8-5C65-D319-A403E3B06CD2}"/>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5">
              <a:extLst>
                <a:ext uri="{FF2B5EF4-FFF2-40B4-BE49-F238E27FC236}">
                  <a16:creationId xmlns:a16="http://schemas.microsoft.com/office/drawing/2014/main" id="{5CAF64AF-6313-4AC9-0488-46FB5E02A2FE}"/>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6">
              <a:extLst>
                <a:ext uri="{FF2B5EF4-FFF2-40B4-BE49-F238E27FC236}">
                  <a16:creationId xmlns:a16="http://schemas.microsoft.com/office/drawing/2014/main" id="{5D7061D9-463E-6678-E48A-EA825D13F0AE}"/>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7">
              <a:extLst>
                <a:ext uri="{FF2B5EF4-FFF2-40B4-BE49-F238E27FC236}">
                  <a16:creationId xmlns:a16="http://schemas.microsoft.com/office/drawing/2014/main" id="{0CB53945-46C0-3875-6739-12D4B7506A6D}"/>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198">
              <a:extLst>
                <a:ext uri="{FF2B5EF4-FFF2-40B4-BE49-F238E27FC236}">
                  <a16:creationId xmlns:a16="http://schemas.microsoft.com/office/drawing/2014/main" id="{58AB5AEF-964C-4D76-E1F3-0E4B870E7455}"/>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199">
              <a:extLst>
                <a:ext uri="{FF2B5EF4-FFF2-40B4-BE49-F238E27FC236}">
                  <a16:creationId xmlns:a16="http://schemas.microsoft.com/office/drawing/2014/main" id="{4D3B591B-F6B3-A098-C98D-8561A0C216B8}"/>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0">
              <a:extLst>
                <a:ext uri="{FF2B5EF4-FFF2-40B4-BE49-F238E27FC236}">
                  <a16:creationId xmlns:a16="http://schemas.microsoft.com/office/drawing/2014/main" id="{665A8AD4-9DAE-B22C-09DC-3C537B3FAA5A}"/>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1">
              <a:extLst>
                <a:ext uri="{FF2B5EF4-FFF2-40B4-BE49-F238E27FC236}">
                  <a16:creationId xmlns:a16="http://schemas.microsoft.com/office/drawing/2014/main" id="{04DD67B3-7E94-2CAB-8E3D-09186DCCF662}"/>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2">
              <a:extLst>
                <a:ext uri="{FF2B5EF4-FFF2-40B4-BE49-F238E27FC236}">
                  <a16:creationId xmlns:a16="http://schemas.microsoft.com/office/drawing/2014/main" id="{FE58A25C-21DF-43F5-DC8E-1724A0B264E0}"/>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3">
              <a:extLst>
                <a:ext uri="{FF2B5EF4-FFF2-40B4-BE49-F238E27FC236}">
                  <a16:creationId xmlns:a16="http://schemas.microsoft.com/office/drawing/2014/main" id="{8ACF58DF-6870-0B01-DC71-4D366F833F88}"/>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4">
              <a:extLst>
                <a:ext uri="{FF2B5EF4-FFF2-40B4-BE49-F238E27FC236}">
                  <a16:creationId xmlns:a16="http://schemas.microsoft.com/office/drawing/2014/main" id="{8D9BC301-178F-4C72-32F7-3A432E8FAE5A}"/>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5">
              <a:extLst>
                <a:ext uri="{FF2B5EF4-FFF2-40B4-BE49-F238E27FC236}">
                  <a16:creationId xmlns:a16="http://schemas.microsoft.com/office/drawing/2014/main" id="{9EA037DE-C7FC-2AF5-8480-E86029B79B57}"/>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6">
              <a:extLst>
                <a:ext uri="{FF2B5EF4-FFF2-40B4-BE49-F238E27FC236}">
                  <a16:creationId xmlns:a16="http://schemas.microsoft.com/office/drawing/2014/main" id="{6A3BFDD7-E720-25FF-08D5-6BD8CFF4D83D}"/>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7">
              <a:extLst>
                <a:ext uri="{FF2B5EF4-FFF2-40B4-BE49-F238E27FC236}">
                  <a16:creationId xmlns:a16="http://schemas.microsoft.com/office/drawing/2014/main" id="{034936CD-A70A-C92C-35B9-0B315496436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08">
              <a:extLst>
                <a:ext uri="{FF2B5EF4-FFF2-40B4-BE49-F238E27FC236}">
                  <a16:creationId xmlns:a16="http://schemas.microsoft.com/office/drawing/2014/main" id="{2210F43C-B457-2A14-098B-7E0F513C974A}"/>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 name="Freeform 209">
              <a:extLst>
                <a:ext uri="{FF2B5EF4-FFF2-40B4-BE49-F238E27FC236}">
                  <a16:creationId xmlns:a16="http://schemas.microsoft.com/office/drawing/2014/main" id="{B6901468-3D2D-8469-D148-FE487AAAA787}"/>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0">
              <a:extLst>
                <a:ext uri="{FF2B5EF4-FFF2-40B4-BE49-F238E27FC236}">
                  <a16:creationId xmlns:a16="http://schemas.microsoft.com/office/drawing/2014/main" id="{A2E9DBCD-21CE-69F8-8D1A-CE7A8448F26E}"/>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43" name="Graphic 2">
            <a:extLst>
              <a:ext uri="{FF2B5EF4-FFF2-40B4-BE49-F238E27FC236}">
                <a16:creationId xmlns:a16="http://schemas.microsoft.com/office/drawing/2014/main" id="{52891CA6-EA4A-C5BB-A981-0524A83BDF27}"/>
              </a:ext>
            </a:extLst>
          </p:cNvPr>
          <p:cNvGrpSpPr/>
          <p:nvPr/>
        </p:nvGrpSpPr>
        <p:grpSpPr>
          <a:xfrm>
            <a:off x="1423003" y="9654497"/>
            <a:ext cx="221553" cy="222458"/>
            <a:chOff x="1473222" y="5236455"/>
            <a:chExt cx="440760" cy="442561"/>
          </a:xfrm>
          <a:solidFill>
            <a:srgbClr val="000000"/>
          </a:solidFill>
        </p:grpSpPr>
        <p:sp>
          <p:nvSpPr>
            <p:cNvPr id="244" name="Freeform 8">
              <a:extLst>
                <a:ext uri="{FF2B5EF4-FFF2-40B4-BE49-F238E27FC236}">
                  <a16:creationId xmlns:a16="http://schemas.microsoft.com/office/drawing/2014/main" id="{A4633984-C73B-844C-8439-64EA3A51787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5" name="Freeform 9">
              <a:hlinkClick r:id="rId8"/>
              <a:extLst>
                <a:ext uri="{FF2B5EF4-FFF2-40B4-BE49-F238E27FC236}">
                  <a16:creationId xmlns:a16="http://schemas.microsoft.com/office/drawing/2014/main" id="{2AC000EB-73D5-BD28-D29E-35953A7F4C47}"/>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6" name="Freeform 10">
              <a:extLst>
                <a:ext uri="{FF2B5EF4-FFF2-40B4-BE49-F238E27FC236}">
                  <a16:creationId xmlns:a16="http://schemas.microsoft.com/office/drawing/2014/main" id="{2CE286D0-2F3C-961F-BB91-B7BA97350B8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2" name="Graphic 4">
            <a:extLst>
              <a:ext uri="{FF2B5EF4-FFF2-40B4-BE49-F238E27FC236}">
                <a16:creationId xmlns:a16="http://schemas.microsoft.com/office/drawing/2014/main" id="{6E963201-AA8C-A5C4-5295-DDF7397B9A27}"/>
              </a:ext>
            </a:extLst>
          </p:cNvPr>
          <p:cNvGrpSpPr/>
          <p:nvPr/>
        </p:nvGrpSpPr>
        <p:grpSpPr>
          <a:xfrm rot="19582332">
            <a:off x="2606437" y="9627696"/>
            <a:ext cx="403667" cy="780438"/>
            <a:chOff x="9129274" y="2719113"/>
            <a:chExt cx="717139" cy="1386497"/>
          </a:xfrm>
          <a:solidFill>
            <a:srgbClr val="000000"/>
          </a:solidFill>
        </p:grpSpPr>
        <p:grpSp>
          <p:nvGrpSpPr>
            <p:cNvPr id="13" name="Graphic 4">
              <a:extLst>
                <a:ext uri="{FF2B5EF4-FFF2-40B4-BE49-F238E27FC236}">
                  <a16:creationId xmlns:a16="http://schemas.microsoft.com/office/drawing/2014/main" id="{FC72D7DC-D255-3D1F-C20D-6416AEFD3421}"/>
                </a:ext>
              </a:extLst>
            </p:cNvPr>
            <p:cNvGrpSpPr/>
            <p:nvPr/>
          </p:nvGrpSpPr>
          <p:grpSpPr>
            <a:xfrm>
              <a:off x="9159507" y="2719113"/>
              <a:ext cx="446280" cy="440141"/>
              <a:chOff x="9159507" y="2719113"/>
              <a:chExt cx="446280" cy="440141"/>
            </a:xfrm>
            <a:grpFill/>
          </p:grpSpPr>
          <p:sp>
            <p:nvSpPr>
              <p:cNvPr id="251" name="Freeform 57">
                <a:extLst>
                  <a:ext uri="{FF2B5EF4-FFF2-40B4-BE49-F238E27FC236}">
                    <a16:creationId xmlns:a16="http://schemas.microsoft.com/office/drawing/2014/main" id="{032D21A6-3124-5A85-A03F-B313060D5E29}"/>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2" name="Freeform 58">
                <a:extLst>
                  <a:ext uri="{FF2B5EF4-FFF2-40B4-BE49-F238E27FC236}">
                    <a16:creationId xmlns:a16="http://schemas.microsoft.com/office/drawing/2014/main" id="{62B44979-CE88-48D7-7F42-6E4B6939AB4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B65D6B10-9C97-DA93-183B-AB458F77252F}"/>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8FC6F67D-8926-53DB-3E72-A17F0C60EDF1}"/>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41" name="Freeform 51">
                <a:extLst>
                  <a:ext uri="{FF2B5EF4-FFF2-40B4-BE49-F238E27FC236}">
                    <a16:creationId xmlns:a16="http://schemas.microsoft.com/office/drawing/2014/main" id="{AFFB4365-17E5-5191-C5B1-CFA871130C99}"/>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42" name="Freeform 52">
                <a:extLst>
                  <a:ext uri="{FF2B5EF4-FFF2-40B4-BE49-F238E27FC236}">
                    <a16:creationId xmlns:a16="http://schemas.microsoft.com/office/drawing/2014/main" id="{627FDCE1-11C1-6237-1176-E6FF07842A6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7" name="Freeform 53">
                <a:extLst>
                  <a:ext uri="{FF2B5EF4-FFF2-40B4-BE49-F238E27FC236}">
                    <a16:creationId xmlns:a16="http://schemas.microsoft.com/office/drawing/2014/main" id="{D1F18CC5-DA5D-FA76-FD9E-016435E2740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48" name="Freeform 54">
                <a:extLst>
                  <a:ext uri="{FF2B5EF4-FFF2-40B4-BE49-F238E27FC236}">
                    <a16:creationId xmlns:a16="http://schemas.microsoft.com/office/drawing/2014/main" id="{787631CF-BA38-62DF-71FF-966914582E0A}"/>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49" name="Freeform 55">
                <a:extLst>
                  <a:ext uri="{FF2B5EF4-FFF2-40B4-BE49-F238E27FC236}">
                    <a16:creationId xmlns:a16="http://schemas.microsoft.com/office/drawing/2014/main" id="{E1937674-E400-1E6F-BEB3-CECBDC65AF52}"/>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0" name="Freeform 56">
                <a:extLst>
                  <a:ext uri="{FF2B5EF4-FFF2-40B4-BE49-F238E27FC236}">
                    <a16:creationId xmlns:a16="http://schemas.microsoft.com/office/drawing/2014/main" id="{F6B0D90B-6854-0466-B01B-2C77BAC78A7B}"/>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53" name="Text Placeholder 2">
            <a:extLst>
              <a:ext uri="{FF2B5EF4-FFF2-40B4-BE49-F238E27FC236}">
                <a16:creationId xmlns:a16="http://schemas.microsoft.com/office/drawing/2014/main" id="{E44F1BDB-8CF4-59FD-A336-9BEA28DFC0E7}"/>
              </a:ext>
            </a:extLst>
          </p:cNvPr>
          <p:cNvSpPr txBox="1">
            <a:spLocks/>
          </p:cNvSpPr>
          <p:nvPr/>
        </p:nvSpPr>
        <p:spPr>
          <a:xfrm>
            <a:off x="361472" y="2429075"/>
            <a:ext cx="3017832" cy="56667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Kestävä</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16222719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0960359-9493-D48E-08D8-F04FFB70A7F6}"/>
              </a:ext>
            </a:extLst>
          </p:cNvPr>
          <p:cNvSpPr>
            <a:spLocks noGrp="1"/>
          </p:cNvSpPr>
          <p:nvPr>
            <p:ph type="body" sz="quarter" idx="47"/>
          </p:nvPr>
        </p:nvSpPr>
        <p:spPr>
          <a:xfrm>
            <a:off x="360972" y="1229127"/>
            <a:ext cx="6815990" cy="1070954"/>
          </a:xfrm>
        </p:spPr>
        <p:txBody>
          <a:bodyPr vert="horz" lIns="91440" tIns="45720" rIns="91440" bIns="45720" rtlCol="0" anchor="t">
            <a:noAutofit/>
          </a:bodyPr>
          <a:lstStyle/>
          <a:p>
            <a:r>
              <a:rPr lang="en-US" sz="3600">
                <a:latin typeface="Calibri"/>
                <a:ea typeface="Open Sans"/>
                <a:cs typeface="Calibri"/>
              </a:rPr>
              <a:t>01 - Kirjoittajat</a:t>
            </a:r>
            <a:endParaRPr lang="en-US" sz="3600"/>
          </a:p>
        </p:txBody>
      </p:sp>
      <p:sp>
        <p:nvSpPr>
          <p:cNvPr id="3" name="TextBox 2">
            <a:extLst>
              <a:ext uri="{FF2B5EF4-FFF2-40B4-BE49-F238E27FC236}">
                <a16:creationId xmlns:a16="http://schemas.microsoft.com/office/drawing/2014/main" id="{BAA31C9A-ABB8-D7D8-EC4C-465D55311F55}"/>
              </a:ext>
            </a:extLst>
          </p:cNvPr>
          <p:cNvSpPr txBox="1"/>
          <p:nvPr/>
        </p:nvSpPr>
        <p:spPr>
          <a:xfrm>
            <a:off x="360972" y="2300081"/>
            <a:ext cx="2405168" cy="403187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400">
                <a:cs typeface="Calibri"/>
              </a:rPr>
              <a:t>Elsa Ramalhosa       </a:t>
            </a:r>
            <a:endParaRPr lang="en-US"/>
          </a:p>
          <a:p>
            <a:endParaRPr lang="en-US" sz="1400">
              <a:cs typeface="Calibri"/>
            </a:endParaRPr>
          </a:p>
          <a:p>
            <a:r>
              <a:rPr lang="en-US" sz="1400">
                <a:cs typeface="Calibri"/>
              </a:rPr>
              <a:t>Ermelinda Pereira</a:t>
            </a:r>
          </a:p>
          <a:p>
            <a:endParaRPr lang="en-US" sz="1400">
              <a:cs typeface="Calibri"/>
            </a:endParaRPr>
          </a:p>
          <a:p>
            <a:r>
              <a:rPr lang="en-US" sz="1400" err="1">
                <a:cs typeface="Calibri"/>
              </a:rPr>
              <a:t>Gözdegul</a:t>
            </a:r>
            <a:r>
              <a:rPr lang="en-US" sz="1400">
                <a:cs typeface="Calibri"/>
              </a:rPr>
              <a:t> Baser</a:t>
            </a:r>
            <a:endParaRPr lang="en-US"/>
          </a:p>
          <a:p>
            <a:endParaRPr lang="en-US">
              <a:cs typeface="Calibri"/>
            </a:endParaRPr>
          </a:p>
          <a:p>
            <a:r>
              <a:rPr lang="en-US" sz="1400">
                <a:ea typeface="+mn-lt"/>
                <a:cs typeface="+mn-lt"/>
              </a:rPr>
              <a:t>Evla Mutlu   </a:t>
            </a:r>
            <a:r>
              <a:rPr lang="en-US" sz="1400">
                <a:cs typeface="Calibri"/>
              </a:rPr>
              <a:t>     </a:t>
            </a:r>
            <a:endParaRPr lang="en-US">
              <a:cs typeface="Calibri"/>
            </a:endParaRPr>
          </a:p>
          <a:p>
            <a:endParaRPr lang="en-US" sz="1400">
              <a:cs typeface="Calibri"/>
            </a:endParaRPr>
          </a:p>
          <a:p>
            <a:r>
              <a:rPr lang="en-US" sz="1400">
                <a:cs typeface="Calibri"/>
              </a:rPr>
              <a:t>Devon Butterfield</a:t>
            </a:r>
            <a:endParaRPr lang="en-US">
              <a:cs typeface="Calibri"/>
            </a:endParaRPr>
          </a:p>
          <a:p>
            <a:endParaRPr lang="en-US" sz="1400">
              <a:cs typeface="Calibri"/>
            </a:endParaRPr>
          </a:p>
          <a:p>
            <a:r>
              <a:rPr lang="en-US" sz="1400">
                <a:cs typeface="Calibri"/>
              </a:rPr>
              <a:t>Paula Whyte</a:t>
            </a:r>
            <a:endParaRPr lang="en-US">
              <a:cs typeface="Calibri"/>
            </a:endParaRPr>
          </a:p>
          <a:p>
            <a:endParaRPr lang="en-US" sz="1400">
              <a:cs typeface="Calibri"/>
            </a:endParaRPr>
          </a:p>
          <a:p>
            <a:r>
              <a:rPr lang="en-US" sz="1400">
                <a:cs typeface="Calibri"/>
              </a:rPr>
              <a:t>Anna-Maria Saarela</a:t>
            </a:r>
            <a:endParaRPr lang="en-US"/>
          </a:p>
          <a:p>
            <a:r>
              <a:rPr lang="en-US" sz="1400">
                <a:cs typeface="Calibri"/>
              </a:rPr>
              <a:t>	   </a:t>
            </a:r>
          </a:p>
          <a:p>
            <a:r>
              <a:rPr lang="en-US" sz="1400">
                <a:cs typeface="Calibri"/>
              </a:rPr>
              <a:t>        </a:t>
            </a:r>
          </a:p>
          <a:p>
            <a:r>
              <a:rPr lang="en-US" sz="1400" b="1" err="1">
                <a:cs typeface="Calibri"/>
              </a:rPr>
              <a:t>Toimittanut</a:t>
            </a:r>
            <a:r>
              <a:rPr lang="en-US" sz="1400" b="1">
                <a:cs typeface="Calibri"/>
              </a:rPr>
              <a:t>:  </a:t>
            </a:r>
            <a:r>
              <a:rPr lang="en-US" sz="1400">
                <a:cs typeface="Calibri"/>
              </a:rPr>
              <a:t>                          </a:t>
            </a:r>
          </a:p>
          <a:p>
            <a:endParaRPr lang="en-US" sz="1400">
              <a:cs typeface="Calibri"/>
            </a:endParaRPr>
          </a:p>
          <a:p>
            <a:r>
              <a:rPr lang="en-US" sz="1400">
                <a:cs typeface="Calibri"/>
              </a:rPr>
              <a:t>Paula Whyte</a:t>
            </a:r>
          </a:p>
        </p:txBody>
      </p:sp>
      <p:sp>
        <p:nvSpPr>
          <p:cNvPr id="4" name="TextBox 3">
            <a:extLst>
              <a:ext uri="{FF2B5EF4-FFF2-40B4-BE49-F238E27FC236}">
                <a16:creationId xmlns:a16="http://schemas.microsoft.com/office/drawing/2014/main" id="{94DB7F76-E66C-6829-5D47-BB498C04FACF}"/>
              </a:ext>
            </a:extLst>
          </p:cNvPr>
          <p:cNvSpPr txBox="1"/>
          <p:nvPr/>
        </p:nvSpPr>
        <p:spPr>
          <a:xfrm>
            <a:off x="2766141" y="2382950"/>
            <a:ext cx="4564050" cy="4093428"/>
          </a:xfrm>
          <a:prstGeom prst="rect">
            <a:avLst/>
          </a:prstGeom>
          <a:noFill/>
        </p:spPr>
        <p:txBody>
          <a:bodyPr wrap="square" lIns="91440" tIns="45720" rIns="91440" bIns="45720" rtlCol="0" anchor="t">
            <a:spAutoFit/>
          </a:bodyPr>
          <a:lstStyle/>
          <a:p>
            <a:r>
              <a:rPr lang="fi-FI" sz="1400">
                <a:cs typeface="Calibri"/>
              </a:rPr>
              <a:t>– Instituto Politécnico de Bragança, Portugali</a:t>
            </a:r>
            <a:endParaRPr lang="fi-FI"/>
          </a:p>
          <a:p>
            <a:endParaRPr lang="fi-FI" sz="1400">
              <a:cs typeface="Calibri"/>
            </a:endParaRPr>
          </a:p>
          <a:p>
            <a:r>
              <a:rPr lang="fi-FI" sz="1400">
                <a:cs typeface="Calibri"/>
              </a:rPr>
              <a:t>– </a:t>
            </a:r>
            <a:r>
              <a:rPr lang="fi-FI" sz="1400" err="1">
                <a:cs typeface="Calibri"/>
              </a:rPr>
              <a:t>Instituto</a:t>
            </a:r>
            <a:r>
              <a:rPr lang="fi-FI" sz="1400">
                <a:cs typeface="Calibri"/>
              </a:rPr>
              <a:t> </a:t>
            </a:r>
            <a:r>
              <a:rPr lang="fi-FI" sz="1400" err="1">
                <a:cs typeface="Calibri"/>
              </a:rPr>
              <a:t>Politécnico</a:t>
            </a:r>
            <a:r>
              <a:rPr lang="fi-FI" sz="1400">
                <a:cs typeface="Calibri"/>
              </a:rPr>
              <a:t> de </a:t>
            </a:r>
            <a:r>
              <a:rPr lang="fi-FI" sz="1400" err="1">
                <a:cs typeface="Calibri"/>
              </a:rPr>
              <a:t>Bragança</a:t>
            </a:r>
            <a:r>
              <a:rPr lang="fi-FI" sz="1400">
                <a:cs typeface="Calibri"/>
              </a:rPr>
              <a:t>, Portugali</a:t>
            </a:r>
            <a:endParaRPr lang="fi-FI"/>
          </a:p>
          <a:p>
            <a:endParaRPr lang="fi-FI" sz="1400">
              <a:cs typeface="Calibri"/>
            </a:endParaRPr>
          </a:p>
          <a:p>
            <a:r>
              <a:rPr lang="fi-FI" sz="1400">
                <a:cs typeface="Calibri"/>
              </a:rPr>
              <a:t>– Antalya </a:t>
            </a:r>
            <a:r>
              <a:rPr lang="fi-FI" sz="1400" err="1">
                <a:cs typeface="Calibri"/>
              </a:rPr>
              <a:t>Bilim</a:t>
            </a:r>
            <a:r>
              <a:rPr lang="fi-FI" sz="1400">
                <a:cs typeface="Calibri"/>
              </a:rPr>
              <a:t> </a:t>
            </a:r>
            <a:r>
              <a:rPr lang="fi-FI" sz="1400" err="1">
                <a:cs typeface="Calibri"/>
              </a:rPr>
              <a:t>University</a:t>
            </a:r>
            <a:r>
              <a:rPr lang="fi-FI" sz="1400">
                <a:cs typeface="Calibri"/>
              </a:rPr>
              <a:t>, Turkki</a:t>
            </a:r>
          </a:p>
          <a:p>
            <a:endParaRPr lang="fi-FI" sz="1400">
              <a:cs typeface="Calibri"/>
            </a:endParaRPr>
          </a:p>
          <a:p>
            <a:r>
              <a:rPr lang="fi-FI" sz="1400">
                <a:ea typeface="+mn-lt"/>
                <a:cs typeface="+mn-lt"/>
              </a:rPr>
              <a:t>– Antalya </a:t>
            </a:r>
            <a:r>
              <a:rPr lang="fi-FI" sz="1400" err="1">
                <a:ea typeface="+mn-lt"/>
                <a:cs typeface="+mn-lt"/>
              </a:rPr>
              <a:t>Bilim</a:t>
            </a:r>
            <a:r>
              <a:rPr lang="fi-FI" sz="1400">
                <a:ea typeface="+mn-lt"/>
                <a:cs typeface="+mn-lt"/>
              </a:rPr>
              <a:t> </a:t>
            </a:r>
            <a:r>
              <a:rPr lang="fi-FI" sz="1400" err="1">
                <a:ea typeface="+mn-lt"/>
                <a:cs typeface="+mn-lt"/>
              </a:rPr>
              <a:t>University</a:t>
            </a:r>
            <a:r>
              <a:rPr lang="fi-FI" sz="1400">
                <a:ea typeface="+mn-lt"/>
                <a:cs typeface="+mn-lt"/>
              </a:rPr>
              <a:t>, Turkki</a:t>
            </a:r>
            <a:endParaRPr lang="fi-FI">
              <a:ea typeface="+mn-lt"/>
              <a:cs typeface="+mn-lt"/>
            </a:endParaRPr>
          </a:p>
          <a:p>
            <a:endParaRPr lang="fi-FI" sz="1400">
              <a:cs typeface="Calibri"/>
            </a:endParaRPr>
          </a:p>
          <a:p>
            <a:r>
              <a:rPr lang="fi-FI" sz="1400">
                <a:cs typeface="Calibri"/>
              </a:rPr>
              <a:t>– BIA Innovator Campus, Irlanti</a:t>
            </a:r>
            <a:endParaRPr lang="fi-FI"/>
          </a:p>
          <a:p>
            <a:endParaRPr lang="fi-FI" sz="1400">
              <a:cs typeface="Calibri"/>
            </a:endParaRPr>
          </a:p>
          <a:p>
            <a:r>
              <a:rPr lang="fi-FI" sz="1400">
                <a:cs typeface="Calibri"/>
              </a:rPr>
              <a:t>– Momentum, Irlanti</a:t>
            </a:r>
            <a:endParaRPr lang="fi-FI"/>
          </a:p>
          <a:p>
            <a:endParaRPr lang="fi-FI" sz="1400">
              <a:cs typeface="Calibri"/>
            </a:endParaRPr>
          </a:p>
          <a:p>
            <a:r>
              <a:rPr lang="fi-FI" sz="1400">
                <a:cs typeface="Calibri"/>
              </a:rPr>
              <a:t>– Savonia ammattikorkeakoulu, Suomi</a:t>
            </a:r>
            <a:endParaRPr lang="fi-FI"/>
          </a:p>
          <a:p>
            <a:endParaRPr lang="fi-FI" sz="1400">
              <a:cs typeface="Calibri"/>
            </a:endParaRPr>
          </a:p>
          <a:p>
            <a:endParaRPr lang="en-US" sz="1400">
              <a:cs typeface="Calibri"/>
            </a:endParaRPr>
          </a:p>
          <a:p>
            <a:endParaRPr lang="en-US" sz="1400">
              <a:cs typeface="Calibri"/>
            </a:endParaRPr>
          </a:p>
          <a:p>
            <a:endParaRPr lang="en-US" sz="800">
              <a:cs typeface="Calibri"/>
            </a:endParaRPr>
          </a:p>
          <a:p>
            <a:r>
              <a:rPr lang="en-US" sz="1400">
                <a:cs typeface="Calibri"/>
              </a:rPr>
              <a:t>– Momentum, Ireland.</a:t>
            </a:r>
            <a:endParaRPr lang="en-US"/>
          </a:p>
          <a:p>
            <a:endParaRPr lang="en-US" sz="1400">
              <a:cs typeface="Calibri"/>
            </a:endParaRPr>
          </a:p>
        </p:txBody>
      </p:sp>
      <p:pic>
        <p:nvPicPr>
          <p:cNvPr id="6" name="Picture 5" descr="A group of people posing for a photo&#10;&#10;Description automatically generated">
            <a:extLst>
              <a:ext uri="{FF2B5EF4-FFF2-40B4-BE49-F238E27FC236}">
                <a16:creationId xmlns:a16="http://schemas.microsoft.com/office/drawing/2014/main" id="{889AA3FD-E199-0166-60AF-BE5AE1F3786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507843" y="6554572"/>
            <a:ext cx="3420962" cy="2293982"/>
          </a:xfrm>
          <a:prstGeom prst="rect">
            <a:avLst/>
          </a:prstGeom>
        </p:spPr>
      </p:pic>
      <p:sp>
        <p:nvSpPr>
          <p:cNvPr id="7" name="TextBox 6">
            <a:extLst>
              <a:ext uri="{FF2B5EF4-FFF2-40B4-BE49-F238E27FC236}">
                <a16:creationId xmlns:a16="http://schemas.microsoft.com/office/drawing/2014/main" id="{9CB334CA-65C1-C49D-8729-43C67B0E6443}"/>
              </a:ext>
            </a:extLst>
          </p:cNvPr>
          <p:cNvSpPr txBox="1"/>
          <p:nvPr/>
        </p:nvSpPr>
        <p:spPr>
          <a:xfrm>
            <a:off x="2933055" y="9047187"/>
            <a:ext cx="3995750" cy="830997"/>
          </a:xfrm>
          <a:prstGeom prst="rect">
            <a:avLst/>
          </a:prstGeom>
          <a:noFill/>
        </p:spPr>
        <p:txBody>
          <a:bodyPr wrap="square">
            <a:spAutoFit/>
          </a:bodyPr>
          <a:lstStyle/>
          <a:p>
            <a:r>
              <a:rPr lang="fi-FI" sz="1200" dirty="0"/>
              <a:t>Tähän asiakirjaan voidaan viitata nimellä Ramalhosa, E., Başer, G., Pereira, E., Mutlu, E., Saarela, A. M., Butterfield, D., Whyte, P. (2023). Eettinen elintarvikeyrittäjyys – hyvien käytäntöjen kokoelma</a:t>
            </a:r>
            <a:endParaRPr lang="en-IE" sz="1200" dirty="0"/>
          </a:p>
        </p:txBody>
      </p:sp>
    </p:spTree>
    <p:extLst>
      <p:ext uri="{BB962C8B-B14F-4D97-AF65-F5344CB8AC3E}">
        <p14:creationId xmlns:p14="http://schemas.microsoft.com/office/powerpoint/2010/main" val="129989666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93EB9A0-229C-DAC0-8AC0-08E6F5C416E7}"/>
              </a:ext>
            </a:extLst>
          </p:cNvPr>
          <p:cNvSpPr>
            <a:spLocks noGrp="1"/>
          </p:cNvSpPr>
          <p:nvPr>
            <p:ph type="sldNum" sz="quarter" idx="4"/>
          </p:nvPr>
        </p:nvSpPr>
        <p:spPr>
          <a:xfrm>
            <a:off x="6627814" y="10168828"/>
            <a:ext cx="1047264" cy="465822"/>
          </a:xfrm>
        </p:spPr>
        <p:txBody>
          <a:bodyPr/>
          <a:lstStyle/>
          <a:p>
            <a:pPr algn="l" rtl="0"/>
            <a:fld id="{CB2079F2-58AF-ED44-82D7-E04B2F6FD686}" type="slidenum">
              <a:rPr lang="en-US" smtClean="0"/>
              <a:pPr algn="l" rtl="0"/>
              <a:t>30</a:t>
            </a:fld>
            <a:endParaRPr lang="en-US"/>
          </a:p>
        </p:txBody>
      </p:sp>
      <p:pic>
        <p:nvPicPr>
          <p:cNvPr id="13" name="Picture 12">
            <a:hlinkClick r:id="rId2"/>
            <a:extLst>
              <a:ext uri="{FF2B5EF4-FFF2-40B4-BE49-F238E27FC236}">
                <a16:creationId xmlns:a16="http://schemas.microsoft.com/office/drawing/2014/main" id="{467AB044-F3C8-28DA-55DA-98A3E9E6D0BB}"/>
              </a:ext>
            </a:extLst>
          </p:cNvPr>
          <p:cNvPicPr>
            <a:picLocks noChangeAspect="1"/>
          </p:cNvPicPr>
          <p:nvPr/>
        </p:nvPicPr>
        <p:blipFill>
          <a:blip r:embed="rId3"/>
          <a:stretch>
            <a:fillRect/>
          </a:stretch>
        </p:blipFill>
        <p:spPr>
          <a:xfrm>
            <a:off x="361472" y="685486"/>
            <a:ext cx="1705369" cy="1213435"/>
          </a:xfrm>
          <a:prstGeom prst="rect">
            <a:avLst/>
          </a:prstGeom>
        </p:spPr>
      </p:pic>
      <p:pic>
        <p:nvPicPr>
          <p:cNvPr id="17" name="Picture Placeholder 16" descr="A high angle view of a resort  Description automatically generated with medium confidence">
            <a:extLst>
              <a:ext uri="{FF2B5EF4-FFF2-40B4-BE49-F238E27FC236}">
                <a16:creationId xmlns:a16="http://schemas.microsoft.com/office/drawing/2014/main" id="{E5ADF099-385B-2AFD-5BA7-F40CFBDEBDA9}"/>
              </a:ext>
            </a:extLst>
          </p:cNvPr>
          <p:cNvPicPr>
            <a:picLocks noGrp="1" noChangeAspect="1"/>
          </p:cNvPicPr>
          <p:nvPr>
            <p:ph type="pic" sz="quarter" idx="44"/>
          </p:nvPr>
        </p:nvPicPr>
        <p:blipFill rotWithShape="1">
          <a:blip r:embed="rId4" cstate="screen">
            <a:extLst>
              <a:ext uri="{28A0092B-C50C-407E-A947-70E740481C1C}">
                <a14:useLocalDpi xmlns:a14="http://schemas.microsoft.com/office/drawing/2010/main"/>
              </a:ext>
            </a:extLst>
          </a:blip>
          <a:srcRect/>
          <a:stretch/>
        </p:blipFill>
        <p:spPr>
          <a:xfrm>
            <a:off x="3977692" y="522985"/>
            <a:ext cx="3064955" cy="2751872"/>
          </a:xfrm>
        </p:spPr>
      </p:pic>
      <p:sp>
        <p:nvSpPr>
          <p:cNvPr id="18" name="Text Placeholder 5">
            <a:extLst>
              <a:ext uri="{FF2B5EF4-FFF2-40B4-BE49-F238E27FC236}">
                <a16:creationId xmlns:a16="http://schemas.microsoft.com/office/drawing/2014/main" id="{ECA8EB6C-8943-679F-7E8D-13323544A615}"/>
              </a:ext>
            </a:extLst>
          </p:cNvPr>
          <p:cNvSpPr txBox="1">
            <a:spLocks/>
          </p:cNvSpPr>
          <p:nvPr/>
        </p:nvSpPr>
        <p:spPr>
          <a:xfrm>
            <a:off x="372758" y="2948705"/>
            <a:ext cx="6814158" cy="6243608"/>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rtl="0">
              <a:defRPr/>
            </a:pPr>
            <a:r>
              <a:rPr lang="fi-FI" sz="1400" b="1" dirty="0">
                <a:solidFill>
                  <a:prstClr val="black"/>
                </a:solidFill>
              </a:rPr>
              <a:t>Tietoa</a:t>
            </a:r>
            <a:r>
              <a:rPr lang="fi-FI" sz="1200" b="1" dirty="0">
                <a:solidFill>
                  <a:prstClr val="black"/>
                </a:solidFill>
              </a:rPr>
              <a:t> </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Hilton Dalaman Sarigerme Resort and Spa on Egeanmeren rantalomakohde, joka sijaitsee kadehdittavalla paikalla Dalaman joen ja Välimeren reunalla. Lomakeskus on muutaman askeleen päässä Sarigermen kaupungin sydämestä</a:t>
            </a:r>
            <a:r>
              <a:rPr lang="fi-FI" dirty="0">
                <a:solidFill>
                  <a:prstClr val="black"/>
                </a:solidFill>
              </a:rPr>
              <a:t> ja </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20 minuutin päässä Dalaman Kansainväliseltä lentokentältä. </a:t>
            </a:r>
            <a:r>
              <a:rPr kumimoji="0" lang="fi-FI" b="0" i="0" u="none" strike="noStrike" kern="1200" cap="none" spc="0" normalizeH="0" baseline="0" noProof="0" dirty="0">
                <a:ln>
                  <a:noFill/>
                </a:ln>
                <a:solidFill>
                  <a:prstClr val="black"/>
                </a:solidFill>
                <a:effectLst/>
                <a:uLnTx/>
                <a:uFillTx/>
                <a:ea typeface="+mn-ea"/>
              </a:rPr>
              <a:t>Voit</a:t>
            </a:r>
            <a:r>
              <a:rPr lang="fi-FI" sz="1100" dirty="0">
                <a:solidFill>
                  <a:prstClr val="black"/>
                </a:solidFill>
                <a:latin typeface="Calibri" panose="020F0502020204030204" pitchFamily="34" charset="0"/>
                <a:cs typeface="Calibri" panose="020F0502020204030204" pitchFamily="34" charset="0"/>
              </a:rPr>
              <a:t> nauttia </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koskemattomasta yksityisestä rannasta ja erilaisista ​​aktiviteeteista, jotka </a:t>
            </a:r>
            <a:r>
              <a:rPr lang="fi-FI" dirty="0">
                <a:solidFill>
                  <a:prstClr val="black"/>
                </a:solidFill>
              </a:rPr>
              <a:t>soveltuvat </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aikuisille ja lapsille. Ravintolat ja baarit esittelevät erilaisia ​​ruokia italialaisista aasialaisiin ja paikallisiin erikoisuuksiin.</a:t>
            </a:r>
          </a:p>
          <a:p>
            <a:pPr defTabSz="2072941" rtl="0">
              <a:defRPr/>
            </a:pPr>
            <a:endParaRPr lang="fi-FI" dirty="0">
              <a:solidFill>
                <a:prstClr val="black"/>
              </a:solidFill>
            </a:endParaRPr>
          </a:p>
          <a:p>
            <a:pPr defTabSz="2072941" rtl="0">
              <a:defRPr/>
            </a:pPr>
            <a:r>
              <a:rPr lang="fi-FI" sz="1400" b="1" dirty="0">
                <a:solidFill>
                  <a:schemeClr val="tx1"/>
                </a:solidFill>
              </a:rPr>
              <a:t>Miksi se on hyvä käytäntö?</a:t>
            </a:r>
          </a:p>
          <a:p>
            <a:pPr defTabSz="2072941" rtl="0">
              <a:defRPr/>
            </a:pPr>
            <a:r>
              <a:rPr lang="fi-FI" dirty="0">
                <a:solidFill>
                  <a:prstClr val="black"/>
                </a:solidFill>
              </a:rPr>
              <a:t>Hilton Dalaman Sarıgerme, allekirjoitti esimerkillisen työn jätehuollossa. Hotelli noudattaa "nollajätepolitiikkaa" ja investoi 4 vuotta sitten kompostikoneisiin, joiden avulla ravintolan ja puutarhan jätteet voidaan muuttaa lannoitteiksi. Hotelli, joka tuottaa keskimäärin 6-8 tonnia kompostia kuukaudessa jätteestä. Hotelli on nyt ryhtynyt toimiin lahjoittaakseen ylimääräisen kompostin ympäröivien kylien maanviljelijöille.</a:t>
            </a:r>
          </a:p>
          <a:p>
            <a:pPr defTabSz="2072941" rtl="0">
              <a:defRPr/>
            </a:pPr>
            <a:r>
              <a:rPr lang="fi-FI" dirty="0">
                <a:solidFill>
                  <a:prstClr val="black"/>
                </a:solidFill>
              </a:rPr>
              <a:t>Hilton selittää, että matkailuministeriön tavoitteena on muuttaa Safe Tourism -sertifikaatti Green Tourism -sertifikaatiksi vuoden loppuun mennessä. Dalaman Sarıgerme Resort &amp; Span pääjohtaja Tunç Batum sanoi: "Olemme erittäin herkkä hotelli nollajätteestä. Tässä yhteydessä saimme investointimme päätökseen 4 vuotta sitten. Tuotamme 10-15 % hotellin kasvistarpeista tuotteista, joita saamme tästä puutarhasta", hän sanoi.</a:t>
            </a:r>
          </a:p>
          <a:p>
            <a:pPr defTabSz="2072941" rtl="0">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Kestävä</a:t>
            </a:r>
            <a:endParaRPr kumimoji="0" lang="fi-FI"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defTabSz="2072941" rtl="0">
              <a:defRPr/>
            </a:pPr>
            <a:r>
              <a:rPr lang="fi-FI" dirty="0">
                <a:solidFill>
                  <a:prstClr val="black"/>
                </a:solidFill>
              </a:rPr>
              <a:t>Tässä on vaiheet kompostin valmistamiseksi:</a:t>
            </a:r>
          </a:p>
          <a:p>
            <a:pPr marL="171450" indent="-171450" defTabSz="2072941" rtl="0">
              <a:buFont typeface="Arial" panose="020B0604020202020204" pitchFamily="34" charset="0"/>
              <a:buChar char="•"/>
              <a:defRPr/>
            </a:pPr>
            <a:r>
              <a:rPr lang="fi-FI" dirty="0">
                <a:solidFill>
                  <a:prstClr val="black"/>
                </a:solidFill>
              </a:rPr>
              <a:t>Ensin ruokajätteet tuodaan laatikoissa.</a:t>
            </a:r>
          </a:p>
          <a:p>
            <a:pPr marL="171450" indent="-171450" defTabSz="2072941" rtl="0">
              <a:buFont typeface="Arial" panose="020B0604020202020204" pitchFamily="34" charset="0"/>
              <a:buChar char="•"/>
              <a:defRPr/>
            </a:pPr>
            <a:r>
              <a:rPr lang="fi-FI" dirty="0">
                <a:solidFill>
                  <a:prstClr val="black"/>
                </a:solidFill>
              </a:rPr>
              <a:t>Seuraavaksi ruokajäte laitetaan kompostikoneeseen ja sekoitetaan. Se on säilytettävä tietyssä lämpötilassa.</a:t>
            </a:r>
          </a:p>
          <a:p>
            <a:pPr marL="171450" indent="-171450" defTabSz="2072941" rtl="0">
              <a:buFont typeface="Arial" panose="020B0604020202020204" pitchFamily="34" charset="0"/>
              <a:buChar char="•"/>
              <a:defRPr/>
            </a:pPr>
            <a:endParaRPr lang="fi-FI" dirty="0">
              <a:solidFill>
                <a:prstClr val="black"/>
              </a:solidFill>
            </a:endParaRPr>
          </a:p>
          <a:p>
            <a:pPr marL="171450" indent="-171450" defTabSz="2072941" rtl="0">
              <a:buFont typeface="Arial" panose="020B0604020202020204" pitchFamily="34" charset="0"/>
              <a:buChar char="•"/>
              <a:defRPr/>
            </a:pPr>
            <a:endParaRPr lang="fi-FI" dirty="0">
              <a:solidFill>
                <a:prstClr val="black"/>
              </a:solidFill>
            </a:endParaRPr>
          </a:p>
          <a:p>
            <a:pPr marL="171450" indent="-171450" defTabSz="2072941" rtl="0">
              <a:buFont typeface="Arial" panose="020B0604020202020204" pitchFamily="34" charset="0"/>
              <a:buChar char="•"/>
              <a:defRPr/>
            </a:pPr>
            <a:endParaRPr lang="fi-FI" dirty="0">
              <a:solidFill>
                <a:prstClr val="black"/>
              </a:solidFill>
            </a:endParaRPr>
          </a:p>
          <a:p>
            <a:pPr marL="171450" indent="-171450" defTabSz="2072941" rtl="0">
              <a:buFont typeface="Arial" panose="020B0604020202020204" pitchFamily="34" charset="0"/>
              <a:buChar char="•"/>
              <a:defRPr/>
            </a:pPr>
            <a:endParaRPr lang="fi-FI" dirty="0">
              <a:solidFill>
                <a:prstClr val="black"/>
              </a:solidFill>
            </a:endParaRPr>
          </a:p>
          <a:p>
            <a:pPr marL="171450" indent="-171450" defTabSz="2072941" rtl="0">
              <a:buFont typeface="Arial" panose="020B0604020202020204" pitchFamily="34" charset="0"/>
              <a:buChar char="•"/>
              <a:defRPr/>
            </a:pPr>
            <a:endParaRPr lang="fi-FI" dirty="0">
              <a:solidFill>
                <a:prstClr val="black"/>
              </a:solidFill>
            </a:endParaRPr>
          </a:p>
          <a:p>
            <a:pPr marL="171450" indent="-171450" defTabSz="2072941" rtl="0">
              <a:buFont typeface="Arial" panose="020B0604020202020204" pitchFamily="34" charset="0"/>
              <a:buChar char="•"/>
              <a:defRPr/>
            </a:pPr>
            <a:r>
              <a:rPr lang="fi-FI" dirty="0">
                <a:solidFill>
                  <a:prstClr val="black"/>
                </a:solidFill>
              </a:rPr>
              <a:t>Seuraavana päivänä ruokajätteet sekoitetaan puutarhojen jätteisiin. Kun jätteitä on sekoitettu seuraavan neljän päivän ajan, komposti on valmis.</a:t>
            </a:r>
          </a:p>
          <a:p>
            <a:pPr marL="171450" indent="-171450" defTabSz="2072941" rtl="0">
              <a:buFont typeface="Arial" panose="020B0604020202020204" pitchFamily="34" charset="0"/>
              <a:buChar char="•"/>
              <a:defRPr/>
            </a:pPr>
            <a:r>
              <a:rPr lang="fi-FI" dirty="0">
                <a:solidFill>
                  <a:prstClr val="black"/>
                </a:solidFill>
              </a:rPr>
              <a:t>Komposti jätetään kuivumaan. Neljän päivän kuluttua se on valmis käytettäväksi hotellin 7000 m</a:t>
            </a:r>
            <a:r>
              <a:rPr lang="fi-FI" baseline="30000" dirty="0">
                <a:solidFill>
                  <a:prstClr val="black"/>
                </a:solidFill>
              </a:rPr>
              <a:t>2</a:t>
            </a:r>
            <a:r>
              <a:rPr lang="fi-FI" dirty="0">
                <a:solidFill>
                  <a:prstClr val="black"/>
                </a:solidFill>
              </a:rPr>
              <a:t>:n puutarhassa vihannesten viljelyyn.</a:t>
            </a:r>
          </a:p>
          <a:p>
            <a:pPr marL="171450" indent="-171450" defTabSz="2072941" rtl="0">
              <a:buFont typeface="Arial" panose="020B0604020202020204" pitchFamily="34" charset="0"/>
              <a:buChar char="•"/>
              <a:defRPr/>
            </a:pPr>
            <a:endParaRPr lang="fi-FI" dirty="0">
              <a:solidFill>
                <a:prstClr val="black"/>
              </a:solidFill>
            </a:endParaRPr>
          </a:p>
          <a:p>
            <a:pPr defTabSz="2072941" rtl="0">
              <a:defRPr/>
            </a:pPr>
            <a:endParaRPr lang="fi-FI" dirty="0">
              <a:solidFill>
                <a:prstClr val="black"/>
              </a:solidFill>
            </a:endParaRPr>
          </a:p>
          <a:p>
            <a:pPr defTabSz="2072941" rtl="0">
              <a:defRPr/>
            </a:pPr>
            <a:r>
              <a:rPr lang="fi-FI" dirty="0">
                <a:solidFill>
                  <a:prstClr val="black"/>
                </a:solidFill>
              </a:rPr>
              <a:t>Sesonkivihannekset istutetaan hotellin tarpeiden mukaan. 33 erilaista vihannesta kasvatetaan sloganilla "Pöydästä maatilalle, maalta pöytään".</a:t>
            </a:r>
          </a:p>
        </p:txBody>
      </p:sp>
      <p:pic>
        <p:nvPicPr>
          <p:cNvPr id="19" name="Picture 18">
            <a:extLst>
              <a:ext uri="{FF2B5EF4-FFF2-40B4-BE49-F238E27FC236}">
                <a16:creationId xmlns:a16="http://schemas.microsoft.com/office/drawing/2014/main" id="{7755BD2C-DA1D-FE77-95AA-09E4A2B3418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868889" y="5460228"/>
            <a:ext cx="3282557" cy="1842839"/>
          </a:xfrm>
          <a:prstGeom prst="rect">
            <a:avLst/>
          </a:prstGeom>
        </p:spPr>
      </p:pic>
      <p:pic>
        <p:nvPicPr>
          <p:cNvPr id="20" name="Picture 19">
            <a:extLst>
              <a:ext uri="{FF2B5EF4-FFF2-40B4-BE49-F238E27FC236}">
                <a16:creationId xmlns:a16="http://schemas.microsoft.com/office/drawing/2014/main" id="{AFA88970-BE1E-B9EA-CEC8-0CFDBC4EE38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868890" y="7658098"/>
            <a:ext cx="3282557" cy="1847827"/>
          </a:xfrm>
          <a:prstGeom prst="rect">
            <a:avLst/>
          </a:prstGeom>
        </p:spPr>
      </p:pic>
      <p:grpSp>
        <p:nvGrpSpPr>
          <p:cNvPr id="22" name="Graphic 2">
            <a:extLst>
              <a:ext uri="{FF2B5EF4-FFF2-40B4-BE49-F238E27FC236}">
                <a16:creationId xmlns:a16="http://schemas.microsoft.com/office/drawing/2014/main" id="{7AC756BB-180C-4A98-8093-63252100A145}"/>
              </a:ext>
            </a:extLst>
          </p:cNvPr>
          <p:cNvGrpSpPr>
            <a:grpSpLocks noChangeAspect="1"/>
          </p:cNvGrpSpPr>
          <p:nvPr/>
        </p:nvGrpSpPr>
        <p:grpSpPr>
          <a:xfrm>
            <a:off x="6555507" y="273974"/>
            <a:ext cx="558048" cy="558000"/>
            <a:chOff x="4094891" y="4680533"/>
            <a:chExt cx="381887" cy="381854"/>
          </a:xfrm>
        </p:grpSpPr>
        <p:sp>
          <p:nvSpPr>
            <p:cNvPr id="23" name="Freeform 4">
              <a:extLst>
                <a:ext uri="{FF2B5EF4-FFF2-40B4-BE49-F238E27FC236}">
                  <a16:creationId xmlns:a16="http://schemas.microsoft.com/office/drawing/2014/main" id="{A8D81ABD-A02C-CFC2-731E-7A17AE9939BE}"/>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5">
              <a:extLst>
                <a:ext uri="{FF2B5EF4-FFF2-40B4-BE49-F238E27FC236}">
                  <a16:creationId xmlns:a16="http://schemas.microsoft.com/office/drawing/2014/main" id="{A70CE716-31EA-537E-56A7-537B8A626F31}"/>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6">
              <a:extLst>
                <a:ext uri="{FF2B5EF4-FFF2-40B4-BE49-F238E27FC236}">
                  <a16:creationId xmlns:a16="http://schemas.microsoft.com/office/drawing/2014/main" id="{410066E4-CDEA-CC19-DC09-70E2A42FA672}"/>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 name="Text Placeholder 2">
            <a:extLst>
              <a:ext uri="{FF2B5EF4-FFF2-40B4-BE49-F238E27FC236}">
                <a16:creationId xmlns:a16="http://schemas.microsoft.com/office/drawing/2014/main" id="{9792C875-4BD2-B434-444A-F332976FF106}"/>
              </a:ext>
            </a:extLst>
          </p:cNvPr>
          <p:cNvSpPr txBox="1">
            <a:spLocks/>
          </p:cNvSpPr>
          <p:nvPr/>
        </p:nvSpPr>
        <p:spPr>
          <a:xfrm>
            <a:off x="361472" y="2197214"/>
            <a:ext cx="3017832" cy="59005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dirty="0" err="1">
                <a:solidFill>
                  <a:schemeClr val="bg1"/>
                </a:solidFill>
              </a:rPr>
              <a:t>Esimerkki</a:t>
            </a:r>
            <a:r>
              <a:rPr lang="en-US" b="1" i="0" dirty="0">
                <a:solidFill>
                  <a:schemeClr val="bg1"/>
                </a:solidFill>
              </a:rPr>
              <a:t>: </a:t>
            </a:r>
            <a:r>
              <a:rPr lang="en-US" i="0" dirty="0" err="1">
                <a:solidFill>
                  <a:schemeClr val="bg1"/>
                </a:solidFill>
              </a:rPr>
              <a:t>Kestävä</a:t>
            </a:r>
            <a:r>
              <a:rPr lang="en-US" i="0" dirty="0">
                <a:solidFill>
                  <a:schemeClr val="bg1"/>
                </a:solidFill>
              </a:rPr>
              <a:t> </a:t>
            </a:r>
            <a:r>
              <a:rPr lang="en-US" i="0" dirty="0" err="1">
                <a:solidFill>
                  <a:schemeClr val="bg1"/>
                </a:solidFill>
              </a:rPr>
              <a:t>liiketoiminta</a:t>
            </a:r>
            <a:endParaRPr lang="en-US" i="0" dirty="0">
              <a:solidFill>
                <a:schemeClr val="bg1"/>
              </a:solidFill>
            </a:endParaRPr>
          </a:p>
        </p:txBody>
      </p:sp>
    </p:spTree>
    <p:extLst>
      <p:ext uri="{BB962C8B-B14F-4D97-AF65-F5344CB8AC3E}">
        <p14:creationId xmlns:p14="http://schemas.microsoft.com/office/powerpoint/2010/main" val="41090477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336FCD0-6D2E-5B83-3AEF-7A72B1DC7BE6}"/>
              </a:ext>
            </a:extLst>
          </p:cNvPr>
          <p:cNvSpPr>
            <a:spLocks noGrp="1"/>
          </p:cNvSpPr>
          <p:nvPr>
            <p:ph type="sldNum" sz="quarter" idx="4"/>
          </p:nvPr>
        </p:nvSpPr>
        <p:spPr>
          <a:xfrm>
            <a:off x="6650220" y="10163854"/>
            <a:ext cx="1047264" cy="465822"/>
          </a:xfrm>
        </p:spPr>
        <p:txBody>
          <a:bodyPr/>
          <a:lstStyle/>
          <a:p>
            <a:pPr algn="l" rtl="0"/>
            <a:fld id="{CB2079F2-58AF-ED44-82D7-E04B2F6FD686}" type="slidenum">
              <a:rPr lang="en-US" smtClean="0"/>
              <a:pPr algn="l" rtl="0"/>
              <a:t>31</a:t>
            </a:fld>
            <a:endParaRPr lang="en-US"/>
          </a:p>
        </p:txBody>
      </p:sp>
      <p:pic>
        <p:nvPicPr>
          <p:cNvPr id="16" name="Picture Placeholder 15" descr="A house with a pool  Description automatically generated with low confidence">
            <a:extLst>
              <a:ext uri="{FF2B5EF4-FFF2-40B4-BE49-F238E27FC236}">
                <a16:creationId xmlns:a16="http://schemas.microsoft.com/office/drawing/2014/main" id="{45258977-3E6C-B908-E1D5-271E009EB60A}"/>
              </a:ext>
            </a:extLst>
          </p:cNvPr>
          <p:cNvPicPr>
            <a:picLocks noGrp="1" noChangeAspect="1"/>
          </p:cNvPicPr>
          <p:nvPr>
            <p:ph type="pic" sz="quarter" idx="44"/>
          </p:nvPr>
        </p:nvPicPr>
        <p:blipFill>
          <a:blip r:embed="rId2" cstate="screen">
            <a:extLst>
              <a:ext uri="{28A0092B-C50C-407E-A947-70E740481C1C}">
                <a14:useLocalDpi xmlns:a14="http://schemas.microsoft.com/office/drawing/2010/main"/>
              </a:ext>
            </a:extLst>
          </a:blip>
          <a:srcRect/>
          <a:stretch>
            <a:fillRect/>
          </a:stretch>
        </p:blipFill>
        <p:spPr/>
      </p:pic>
      <p:pic>
        <p:nvPicPr>
          <p:cNvPr id="11" name="Picture 10">
            <a:extLst>
              <a:ext uri="{FF2B5EF4-FFF2-40B4-BE49-F238E27FC236}">
                <a16:creationId xmlns:a16="http://schemas.microsoft.com/office/drawing/2014/main" id="{80F2E83C-F3C3-730B-02C9-81E59A6182D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2425" y="3662551"/>
            <a:ext cx="3149558" cy="1772903"/>
          </a:xfrm>
          <a:prstGeom prst="rect">
            <a:avLst/>
          </a:prstGeom>
        </p:spPr>
      </p:pic>
      <p:pic>
        <p:nvPicPr>
          <p:cNvPr id="9" name="Picture 8">
            <a:hlinkClick r:id="rId4"/>
            <a:extLst>
              <a:ext uri="{FF2B5EF4-FFF2-40B4-BE49-F238E27FC236}">
                <a16:creationId xmlns:a16="http://schemas.microsoft.com/office/drawing/2014/main" id="{2692A4A2-A862-BF45-C61A-9E42EA64AD62}"/>
              </a:ext>
            </a:extLst>
          </p:cNvPr>
          <p:cNvPicPr>
            <a:picLocks noChangeAspect="1"/>
          </p:cNvPicPr>
          <p:nvPr/>
        </p:nvPicPr>
        <p:blipFill>
          <a:blip r:embed="rId5"/>
          <a:stretch>
            <a:fillRect/>
          </a:stretch>
        </p:blipFill>
        <p:spPr>
          <a:xfrm>
            <a:off x="361472" y="656458"/>
            <a:ext cx="1705369" cy="1213435"/>
          </a:xfrm>
          <a:prstGeom prst="rect">
            <a:avLst/>
          </a:prstGeom>
        </p:spPr>
      </p:pic>
      <p:sp>
        <p:nvSpPr>
          <p:cNvPr id="12" name="Text Placeholder 5">
            <a:extLst>
              <a:ext uri="{FF2B5EF4-FFF2-40B4-BE49-F238E27FC236}">
                <a16:creationId xmlns:a16="http://schemas.microsoft.com/office/drawing/2014/main" id="{B784429F-BFC6-EB16-48B7-76B6DD9B4E77}"/>
              </a:ext>
            </a:extLst>
          </p:cNvPr>
          <p:cNvSpPr txBox="1">
            <a:spLocks/>
          </p:cNvSpPr>
          <p:nvPr/>
        </p:nvSpPr>
        <p:spPr>
          <a:xfrm>
            <a:off x="372758" y="3194694"/>
            <a:ext cx="6814158" cy="6034829"/>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rtl="0">
              <a:defRPr/>
            </a:pPr>
            <a:endParaRPr lang="en-US"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Kestävä</a:t>
            </a:r>
            <a:endPar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b="1"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b="1"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b="1"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b="1"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Hotelli voi myös käyttää näitä ensimmäisessä vaiheessa hankittuja luomulannoitteita</a:t>
            </a:r>
            <a:r>
              <a:rPr lang="fi-FI" dirty="0">
                <a:solidFill>
                  <a:prstClr val="black"/>
                </a:solidFill>
              </a:rPr>
              <a:t> </a:t>
            </a:r>
            <a:r>
              <a:rPr kumimoji="0" lang="fi-FI"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golfkenttänsä viherryttämiseen. Lisäksi he pyrkivät hyötymään näistä orgaanisista lannoitteista yritykselle kuuluvissa sitruspuutarhoissaan.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sz="1400"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sz="1400" b="1" dirty="0">
                <a:solidFill>
                  <a:prstClr val="black"/>
                </a:solidFill>
              </a:rPr>
              <a:t>Eettinen</a:t>
            </a:r>
            <a:endPar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Tämä </a:t>
            </a:r>
            <a:r>
              <a:rPr lang="fi-FI" dirty="0">
                <a:solidFill>
                  <a:prstClr val="black"/>
                </a:solidFill>
              </a:rPr>
              <a:t>kiertotalouden</a:t>
            </a: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lähestymistapa </a:t>
            </a:r>
            <a:r>
              <a:rPr lang="fi-FI" dirty="0">
                <a:solidFill>
                  <a:prstClr val="black"/>
                </a:solidFill>
              </a:rPr>
              <a:t>näissä suurissa hotellilomakohdissa on kriittinen ympäristön ja sosiaalisen vastuun kannalta. Hotellit ovat yleensä jätteen ja ylimääräisen paratiisi, mutta tällä järjestelmällä on ainakin myönteinen vaikutus. Jätteiden palauttaminen maahan arvokkaana lannoitteena, jonka avulla he voivat kasvattaa hedelmiä ja vihanneksia paikan päällä käytettäväksi, on hyvä askel kohti vähentämään ympäristövaikutuksia lyhentämällä toimitusketjuja ja siten niiden hiilijalanjälkeä.</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Hotelliryhmä </a:t>
            </a:r>
            <a:r>
              <a:rPr kumimoji="0" lang="fi-FI"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tunnistaa heidän kriittisen vastuun suojella planeettamme ja säilyttää kauniit kohteet, joissa he toimivat tuleville sukupolville. Vuodesta 2009 </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lähtien he ovat käyttäneet palkittua LightStay -järjestelmää mitatakseen, raportoidakseen ja parantaakseen ympäristövaikutuksiaan maailmanlaajuisessa hallinnoitu- ja franchising-hotellivalikoimassaan. He ovat ylpeinä ottamassa johtoaseman ilmastonmuutoksen torjunnassa ensimmäisenä suurena hotelliyhtiönä, joka on asettanut tieteeseen perustuvia tavoitteita kasvihuonekaasupäästöjen vähentämiseksi Pariisin sopimuksen mukaisesti. He ovat myös ottamassa merkittäviä askelia vähentääkseen ympäristöjalanjälkeään wattien, veden ja edellä mainittujen jäteohjelmien a</a:t>
            </a:r>
            <a:r>
              <a:rPr kumimoji="0" lang="en-US"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vulla</a:t>
            </a:r>
            <a:r>
              <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p>
        </p:txBody>
      </p:sp>
      <p:pic>
        <p:nvPicPr>
          <p:cNvPr id="13" name="Picture 12">
            <a:extLst>
              <a:ext uri="{FF2B5EF4-FFF2-40B4-BE49-F238E27FC236}">
                <a16:creationId xmlns:a16="http://schemas.microsoft.com/office/drawing/2014/main" id="{E2222648-6882-AD0B-18F5-3C912DAFA676}"/>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4370118" y="5435454"/>
            <a:ext cx="2280102" cy="3560900"/>
          </a:xfrm>
          <a:prstGeom prst="rect">
            <a:avLst/>
          </a:prstGeom>
        </p:spPr>
      </p:pic>
      <p:sp>
        <p:nvSpPr>
          <p:cNvPr id="17" name="Freeform 332">
            <a:hlinkClick r:id="rId7"/>
            <a:extLst>
              <a:ext uri="{FF2B5EF4-FFF2-40B4-BE49-F238E27FC236}">
                <a16:creationId xmlns:a16="http://schemas.microsoft.com/office/drawing/2014/main" id="{493629BC-6777-A34D-5CFF-19073571FB61}"/>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8" name="Freeform 6">
            <a:hlinkClick r:id="rId8"/>
            <a:extLst>
              <a:ext uri="{FF2B5EF4-FFF2-40B4-BE49-F238E27FC236}">
                <a16:creationId xmlns:a16="http://schemas.microsoft.com/office/drawing/2014/main" id="{9E2A703F-AD81-791E-A89D-5EE85F4581FB}"/>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9" name="Graphic 18" descr="World outline">
            <a:hlinkClick r:id="rId4"/>
            <a:extLst>
              <a:ext uri="{FF2B5EF4-FFF2-40B4-BE49-F238E27FC236}">
                <a16:creationId xmlns:a16="http://schemas.microsoft.com/office/drawing/2014/main" id="{F5236C4B-CB96-BFD5-C8E0-065C7E636533}"/>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9608" y="9632163"/>
            <a:ext cx="279668" cy="279668"/>
          </a:xfrm>
          <a:prstGeom prst="rect">
            <a:avLst/>
          </a:prstGeom>
        </p:spPr>
      </p:pic>
      <p:grpSp>
        <p:nvGrpSpPr>
          <p:cNvPr id="20" name="Graphic 2">
            <a:extLst>
              <a:ext uri="{FF2B5EF4-FFF2-40B4-BE49-F238E27FC236}">
                <a16:creationId xmlns:a16="http://schemas.microsoft.com/office/drawing/2014/main" id="{5AD549AF-C0FC-96B7-430B-12536DBACED4}"/>
              </a:ext>
            </a:extLst>
          </p:cNvPr>
          <p:cNvGrpSpPr/>
          <p:nvPr/>
        </p:nvGrpSpPr>
        <p:grpSpPr>
          <a:xfrm>
            <a:off x="1423003" y="9684451"/>
            <a:ext cx="221553" cy="222458"/>
            <a:chOff x="1473222" y="5236455"/>
            <a:chExt cx="440760" cy="442561"/>
          </a:xfrm>
          <a:solidFill>
            <a:srgbClr val="000000"/>
          </a:solidFill>
        </p:grpSpPr>
        <p:sp>
          <p:nvSpPr>
            <p:cNvPr id="21" name="Freeform 8">
              <a:extLst>
                <a:ext uri="{FF2B5EF4-FFF2-40B4-BE49-F238E27FC236}">
                  <a16:creationId xmlns:a16="http://schemas.microsoft.com/office/drawing/2014/main" id="{7AAA63F3-369B-0700-E2CA-E371B1D7399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9">
              <a:hlinkClick r:id="rId11"/>
              <a:extLst>
                <a:ext uri="{FF2B5EF4-FFF2-40B4-BE49-F238E27FC236}">
                  <a16:creationId xmlns:a16="http://schemas.microsoft.com/office/drawing/2014/main" id="{9ADC3DC3-28B6-9E43-CA9B-16F10FD8A775}"/>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0">
              <a:extLst>
                <a:ext uri="{FF2B5EF4-FFF2-40B4-BE49-F238E27FC236}">
                  <a16:creationId xmlns:a16="http://schemas.microsoft.com/office/drawing/2014/main" id="{CF2B1D85-1DB1-4607-CE4C-DAB283F9CB86}"/>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4" name="Graphic 2">
            <a:extLst>
              <a:ext uri="{FF2B5EF4-FFF2-40B4-BE49-F238E27FC236}">
                <a16:creationId xmlns:a16="http://schemas.microsoft.com/office/drawing/2014/main" id="{31055C82-0228-D0A6-E13D-D4AE7D6623B3}"/>
              </a:ext>
            </a:extLst>
          </p:cNvPr>
          <p:cNvGrpSpPr>
            <a:grpSpLocks noChangeAspect="1"/>
          </p:cNvGrpSpPr>
          <p:nvPr/>
        </p:nvGrpSpPr>
        <p:grpSpPr>
          <a:xfrm>
            <a:off x="6555507" y="273974"/>
            <a:ext cx="558048" cy="558000"/>
            <a:chOff x="4094891" y="4680533"/>
            <a:chExt cx="381887" cy="381854"/>
          </a:xfrm>
        </p:grpSpPr>
        <p:sp>
          <p:nvSpPr>
            <p:cNvPr id="25" name="Freeform 4">
              <a:extLst>
                <a:ext uri="{FF2B5EF4-FFF2-40B4-BE49-F238E27FC236}">
                  <a16:creationId xmlns:a16="http://schemas.microsoft.com/office/drawing/2014/main" id="{3E6C1080-98D0-E86A-716D-77962EA0CB8B}"/>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5">
              <a:extLst>
                <a:ext uri="{FF2B5EF4-FFF2-40B4-BE49-F238E27FC236}">
                  <a16:creationId xmlns:a16="http://schemas.microsoft.com/office/drawing/2014/main" id="{AB87E703-E4EB-28DE-B2A4-E9CC37E95D9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6">
              <a:extLst>
                <a:ext uri="{FF2B5EF4-FFF2-40B4-BE49-F238E27FC236}">
                  <a16:creationId xmlns:a16="http://schemas.microsoft.com/office/drawing/2014/main" id="{AAC9FB37-17AC-1DD9-89D7-B50F0AF0DD8A}"/>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 name="Graphic 4">
            <a:extLst>
              <a:ext uri="{FF2B5EF4-FFF2-40B4-BE49-F238E27FC236}">
                <a16:creationId xmlns:a16="http://schemas.microsoft.com/office/drawing/2014/main" id="{6B264F48-E16A-8D27-042A-3444A1F13D90}"/>
              </a:ext>
            </a:extLst>
          </p:cNvPr>
          <p:cNvGrpSpPr/>
          <p:nvPr/>
        </p:nvGrpSpPr>
        <p:grpSpPr>
          <a:xfrm rot="19582332">
            <a:off x="2606437" y="9627696"/>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A0860E9E-6F47-4255-C7C4-91E11C28A507}"/>
                </a:ext>
              </a:extLst>
            </p:cNvPr>
            <p:cNvGrpSpPr/>
            <p:nvPr/>
          </p:nvGrpSpPr>
          <p:grpSpPr>
            <a:xfrm>
              <a:off x="9159507" y="2719113"/>
              <a:ext cx="446280" cy="440141"/>
              <a:chOff x="9159507" y="2719113"/>
              <a:chExt cx="446280" cy="440141"/>
            </a:xfrm>
            <a:grpFill/>
          </p:grpSpPr>
          <p:sp>
            <p:nvSpPr>
              <p:cNvPr id="30" name="Freeform 57">
                <a:extLst>
                  <a:ext uri="{FF2B5EF4-FFF2-40B4-BE49-F238E27FC236}">
                    <a16:creationId xmlns:a16="http://schemas.microsoft.com/office/drawing/2014/main" id="{2A3CEC4D-E53D-2EB9-1E67-3E6DFCA88341}"/>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1" name="Freeform 58">
                <a:extLst>
                  <a:ext uri="{FF2B5EF4-FFF2-40B4-BE49-F238E27FC236}">
                    <a16:creationId xmlns:a16="http://schemas.microsoft.com/office/drawing/2014/main" id="{E0D90B45-842A-25D5-512E-A2249E5D40B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815FF979-550E-A1DC-C0D8-0CE6FB95B883}"/>
                </a:ext>
              </a:extLst>
            </p:cNvPr>
            <p:cNvGrpSpPr/>
            <p:nvPr/>
          </p:nvGrpSpPr>
          <p:grpSpPr>
            <a:xfrm>
              <a:off x="9129274" y="2893887"/>
              <a:ext cx="717139" cy="1211724"/>
              <a:chOff x="9129274" y="2893887"/>
              <a:chExt cx="717139" cy="1211724"/>
            </a:xfrm>
            <a:grpFill/>
          </p:grpSpPr>
          <p:sp>
            <p:nvSpPr>
              <p:cNvPr id="6" name="Freeform 50">
                <a:extLst>
                  <a:ext uri="{FF2B5EF4-FFF2-40B4-BE49-F238E27FC236}">
                    <a16:creationId xmlns:a16="http://schemas.microsoft.com/office/drawing/2014/main" id="{57DE38CF-2CE5-AB72-C5F0-E80E512B468E}"/>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7" name="Freeform 51">
                <a:extLst>
                  <a:ext uri="{FF2B5EF4-FFF2-40B4-BE49-F238E27FC236}">
                    <a16:creationId xmlns:a16="http://schemas.microsoft.com/office/drawing/2014/main" id="{335668FC-3784-5373-D0EA-B0E01DC254C4}"/>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8" name="Freeform 52">
                <a:extLst>
                  <a:ext uri="{FF2B5EF4-FFF2-40B4-BE49-F238E27FC236}">
                    <a16:creationId xmlns:a16="http://schemas.microsoft.com/office/drawing/2014/main" id="{EC7F2542-D6F3-C4B8-2CC2-5343F1BC1DE1}"/>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4" name="Freeform 53">
                <a:extLst>
                  <a:ext uri="{FF2B5EF4-FFF2-40B4-BE49-F238E27FC236}">
                    <a16:creationId xmlns:a16="http://schemas.microsoft.com/office/drawing/2014/main" id="{69753661-F378-3AE9-C713-4D3D08B34E3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5" name="Freeform 54">
                <a:extLst>
                  <a:ext uri="{FF2B5EF4-FFF2-40B4-BE49-F238E27FC236}">
                    <a16:creationId xmlns:a16="http://schemas.microsoft.com/office/drawing/2014/main" id="{6318406E-34AD-21D4-EBF7-2A449F16C15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5851EB17-D0D2-C4EE-E824-582D42D3CCD0}"/>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9" name="Freeform 56">
                <a:extLst>
                  <a:ext uri="{FF2B5EF4-FFF2-40B4-BE49-F238E27FC236}">
                    <a16:creationId xmlns:a16="http://schemas.microsoft.com/office/drawing/2014/main" id="{858D2A11-F5E6-D2DC-4383-57AB0A9B6DF1}"/>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2" name="Text Placeholder 2">
            <a:extLst>
              <a:ext uri="{FF2B5EF4-FFF2-40B4-BE49-F238E27FC236}">
                <a16:creationId xmlns:a16="http://schemas.microsoft.com/office/drawing/2014/main" id="{866DC4C2-FA4D-6EE0-241B-DEFA322D7BA1}"/>
              </a:ext>
            </a:extLst>
          </p:cNvPr>
          <p:cNvSpPr txBox="1">
            <a:spLocks/>
          </p:cNvSpPr>
          <p:nvPr/>
        </p:nvSpPr>
        <p:spPr>
          <a:xfrm>
            <a:off x="361472" y="2197214"/>
            <a:ext cx="3017832" cy="574878"/>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b="1" i="0" dirty="0" err="1">
                <a:solidFill>
                  <a:schemeClr val="bg1"/>
                </a:solidFill>
              </a:rPr>
              <a:t>Esimerkki</a:t>
            </a:r>
            <a:r>
              <a:rPr lang="en-US" b="1" i="0" dirty="0">
                <a:solidFill>
                  <a:schemeClr val="bg1"/>
                </a:solidFill>
              </a:rPr>
              <a:t>: </a:t>
            </a:r>
            <a:r>
              <a:rPr lang="en-US" i="0" dirty="0" err="1">
                <a:solidFill>
                  <a:schemeClr val="bg1"/>
                </a:solidFill>
              </a:rPr>
              <a:t>Kestävä</a:t>
            </a:r>
            <a:r>
              <a:rPr lang="en-US" i="0" dirty="0">
                <a:solidFill>
                  <a:schemeClr val="bg1"/>
                </a:solidFill>
              </a:rPr>
              <a:t> </a:t>
            </a:r>
            <a:r>
              <a:rPr lang="en-US" i="0" dirty="0" err="1">
                <a:solidFill>
                  <a:schemeClr val="bg1"/>
                </a:solidFill>
              </a:rPr>
              <a:t>liiketoiminta</a:t>
            </a:r>
            <a:endParaRPr lang="en-US" i="0" dirty="0">
              <a:solidFill>
                <a:schemeClr val="bg1"/>
              </a:solidFill>
            </a:endParaRPr>
          </a:p>
        </p:txBody>
      </p:sp>
    </p:spTree>
    <p:extLst>
      <p:ext uri="{BB962C8B-B14F-4D97-AF65-F5344CB8AC3E}">
        <p14:creationId xmlns:p14="http://schemas.microsoft.com/office/powerpoint/2010/main" val="213038077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A picture containing cup, food, person, beverage  Description automatically generated">
            <a:extLst>
              <a:ext uri="{FF2B5EF4-FFF2-40B4-BE49-F238E27FC236}">
                <a16:creationId xmlns:a16="http://schemas.microsoft.com/office/drawing/2014/main" id="{B7277140-DDED-0A1F-EC37-08AF58BC034B}"/>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343736"/>
            <a:ext cx="6814158" cy="5910705"/>
          </a:xfrm>
        </p:spPr>
        <p:txBody>
          <a:bodyPr/>
          <a:lstStyle/>
          <a:p>
            <a:pPr rtl="0"/>
            <a:r>
              <a:rPr lang="fi-FI" sz="1400" b="1" dirty="0">
                <a:solidFill>
                  <a:schemeClr val="tx1"/>
                </a:solidFill>
              </a:rPr>
              <a:t>Miksi se on hyvä käytäntö?</a:t>
            </a:r>
          </a:p>
          <a:p>
            <a:pPr rtl="0"/>
            <a:r>
              <a:rPr lang="fi-FI" dirty="0">
                <a:solidFill>
                  <a:schemeClr val="tx1"/>
                </a:solidFill>
              </a:rPr>
              <a:t>Tämän liiketoiminnan ydin on terveys ja kestävyys ympäristöystävällisellä eettisellä tavalla. Heidän tunnuslauseensa on "ruokaa, joka saa sinun olosi tuntemaan hyväksi”. Omistajat Virginia ja Donal eivät vain valmista valikoiman terveellisiä ruokia toreille eri puolilla Corkia, ja nyt pysyvässä kioskissaan Corkin English Marketissa, vaan he pyrkivät arvostamisen kannustamiseen kaikkia luonnonvarojamme permakulttuurin filosofian pohjalta. Yritys pyrkii olemaan jätteetön: hyödyntämällä runsaasti sivutuotteita ja uudelleenkäytettävillä pulloilla ja kompostoitavilla pakkauksilla. Minun hyvyyteni on osa yhteisöä ja yhteisö on osa heitä.</a:t>
            </a:r>
          </a:p>
          <a:p>
            <a:pPr rtl="0"/>
            <a:endParaRPr lang="fi-FI" dirty="0">
              <a:solidFill>
                <a:schemeClr val="tx1"/>
              </a:solidFill>
            </a:endParaRPr>
          </a:p>
          <a:p>
            <a:pPr rtl="0"/>
            <a:r>
              <a:rPr lang="fi-FI" sz="1400" b="1" dirty="0">
                <a:solidFill>
                  <a:schemeClr val="tx1"/>
                </a:solidFill>
              </a:rPr>
              <a:t>Tietoa</a:t>
            </a:r>
            <a:r>
              <a:rPr lang="fi-FI" sz="1200" b="1" dirty="0">
                <a:solidFill>
                  <a:schemeClr val="tx1"/>
                </a:solidFill>
              </a:rPr>
              <a:t> </a:t>
            </a:r>
          </a:p>
          <a:p>
            <a:pPr rtl="0"/>
            <a:r>
              <a:rPr lang="fi-FI" dirty="0">
                <a:solidFill>
                  <a:schemeClr val="tx1"/>
                </a:solidFill>
              </a:rPr>
              <a:t>My Goodnessia johtaa aviomies- ja vaimotiimi, Virginia ja Donal O'Hara ja se on eettiseen terveyteen keskittyvä yritys. He ovat erikoistuneen vegaanisiin, raakoihin, sokerittomiin, gluteenittomiin ja fermentoituihin tuotteisiin. He ovat myös ensimmäinen yritys Irlannissa, joka tuottaa Kefiiriä ja Kombuchaa kestävästi tuotetusta vedestä. Virginia muutti Irlantiin Texasista opiskelemaan permakulttuuria Kinsale Collegessa, siihen aikaan se oli ainoa paikka maailmassa, joka tarjosi tätä kurssia. Hän kokee, että luonnon- ja permakulttuurisuunnittelun tutkimukset ja mallit kannustavat ihmisiä luomaan täydellisen kestävän muotoilun elämäänsä ja liiketoimintaansa. My Goodnessin tarina on yksi tapa voittaa vastoinkäymiset liiketoiminnassa. He aloittivat vegaanisena pop-up-kahvilana Corkin kaupungissa, mutta kuuden kuukauden kaupankäynnin jälkeen keittiössä syttyi tulipalo, joten yritys suljettiin. Seuraavalla viikolla pariskunnalla oli kioski paikallisen maanviljelijän torilla, ja heidän rahat varastettiin. Tämä olisi ollut jo joillekin ihmisille tarpeeksi lopettaakseen, mutta ei Virgianille ja  Donalille, he päättivät miettiä asioita uudelleen.</a:t>
            </a:r>
          </a:p>
          <a:p>
            <a:pPr rtl="0"/>
            <a:endParaRPr lang="fi-FI" dirty="0">
              <a:solidFill>
                <a:schemeClr val="tx1"/>
              </a:solidFill>
            </a:endParaRPr>
          </a:p>
          <a:p>
            <a:pPr rtl="0"/>
            <a:r>
              <a:rPr lang="fi-FI" dirty="0">
                <a:solidFill>
                  <a:schemeClr val="tx1"/>
                </a:solidFill>
              </a:rPr>
              <a:t>He pyrkivät luomaan kestävän liiketoimintamallin, joka perustuu molemminpuoliseen kunnioitukseen maaperän, sitä harjoittavien maanviljelijöiden, ruokaa valmistavien keittiön ihmisten ja asiakkaiden välillä. Heillä on nyt 1 000 neliöjalkaa tuotantotilaa, ja puolet siitä on omistettu sadevedellä fermentoidun Kefirin ja Kombuchan valmistamiseen. My Goodness Kefirit ovat nyt saatavilla myös hanasta paikallisessa baarissa Crosshavenissa. He olivat ensimmäiset asiakkaat, jotka saivat juoman hanaan, vaihtaen Minted Lime tai Hibiscus &amp; Citrus välillä.</a:t>
            </a:r>
          </a:p>
          <a:p>
            <a:pPr rtl="0"/>
            <a:endParaRPr lang="fi-FI" dirty="0">
              <a:solidFill>
                <a:schemeClr val="tx1"/>
              </a:solidFill>
            </a:endParaRPr>
          </a:p>
          <a:p>
            <a:pPr rtl="0"/>
            <a:r>
              <a:rPr lang="fi-FI" sz="1400" b="1" dirty="0">
                <a:solidFill>
                  <a:schemeClr val="tx1"/>
                </a:solidFill>
              </a:rPr>
              <a:t>Eettinen</a:t>
            </a:r>
          </a:p>
          <a:p>
            <a:pPr rtl="0"/>
            <a:r>
              <a:rPr lang="fi-FI" dirty="0">
                <a:solidFill>
                  <a:schemeClr val="tx1"/>
                </a:solidFill>
              </a:rPr>
              <a:t>My Goodness käyttää paikallisia tuotteita aina kun mahdollista, tukemalla paikallisia, kemikaalittomia ja luomuviljelijöitä. He työskentelevät neljällä eri viljelijätorilla joka viikko saadakseen parhaan Corkin tuotteista ja he ovat alkaneet työskennellä CUSP-nimisen ryhmän kanssa levittäen jätteetöntä ideaansa Mahon Point Farmers' Marketille. He keräävät sadevettä ja käyvät tehdäkseen siitä raakaa, elävää fermentoitua juomaa, kombuchaa ja kefiiriä, ja myyvät sitä uudelleenkäytettävissä pulloissa – elintarvikealan yrityksenä he eivät tuota mitään kertakäyttöistä, kaikki on uudelleenkäytettävää tai kompostoitavaa.</a:t>
            </a:r>
          </a:p>
          <a:p>
            <a:pPr rtl="0"/>
            <a:endParaRPr lang="fi-FI" dirty="0">
              <a:solidFill>
                <a:schemeClr val="tx1"/>
              </a:solidFill>
            </a:endParaRPr>
          </a:p>
          <a:p>
            <a:pPr rtl="0"/>
            <a:r>
              <a:rPr lang="fi-FI" sz="1400" b="1" dirty="0">
                <a:solidFill>
                  <a:schemeClr val="tx1"/>
                </a:solidFill>
              </a:rPr>
              <a:t>Terveellinen</a:t>
            </a:r>
            <a:endParaRPr lang="fi-FI" sz="1200" dirty="0">
              <a:solidFill>
                <a:schemeClr val="tx1"/>
              </a:solidFill>
            </a:endParaRPr>
          </a:p>
          <a:p>
            <a:pPr rtl="0"/>
            <a:r>
              <a:rPr lang="fi-FI" dirty="0">
                <a:solidFill>
                  <a:schemeClr val="tx1"/>
                </a:solidFill>
              </a:rPr>
              <a:t>My Goodness, ovat ylpeitä muuttaessaan Irlannin vähiten suosituimmat luonnonvarat (sade ja kaali) herkullisiksi fermentoiduiksi tuotteiksi. He tekevät ruokaa, joka on hyvää suolistolle, hyvää aivoille ja hyvää ympäristölle.</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32</a:t>
            </a:fld>
            <a:endParaRPr lang="en-US" sz="1100"/>
          </a:p>
        </p:txBody>
      </p:sp>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pic>
        <p:nvPicPr>
          <p:cNvPr id="4100" name="Picture 4" descr="MyGoodness">
            <a:hlinkClick r:id="rId4"/>
            <a:extLst>
              <a:ext uri="{FF2B5EF4-FFF2-40B4-BE49-F238E27FC236}">
                <a16:creationId xmlns:a16="http://schemas.microsoft.com/office/drawing/2014/main" id="{839341FC-A000-CDFA-7FB8-1F18FDE3AF5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7028" y="522985"/>
            <a:ext cx="1697456" cy="1688129"/>
          </a:xfrm>
          <a:prstGeom prst="rect">
            <a:avLst/>
          </a:prstGeom>
          <a:noFill/>
          <a:extLst>
            <a:ext uri="{909E8E84-426E-40DD-AFC4-6F175D3DCCD1}">
              <a14:hiddenFill xmlns:a14="http://schemas.microsoft.com/office/drawing/2010/main">
                <a:solidFill>
                  <a:srgbClr val="FFFFFF"/>
                </a:solidFill>
              </a14:hiddenFill>
            </a:ext>
          </a:extLst>
        </p:spPr>
      </p:pic>
      <p:sp>
        <p:nvSpPr>
          <p:cNvPr id="4" name="Text Placeholder 2">
            <a:extLst>
              <a:ext uri="{FF2B5EF4-FFF2-40B4-BE49-F238E27FC236}">
                <a16:creationId xmlns:a16="http://schemas.microsoft.com/office/drawing/2014/main" id="{42E69254-D3E3-64D7-2C94-5A904E227E9B}"/>
              </a:ext>
            </a:extLst>
          </p:cNvPr>
          <p:cNvSpPr txBox="1">
            <a:spLocks/>
          </p:cNvSpPr>
          <p:nvPr/>
        </p:nvSpPr>
        <p:spPr>
          <a:xfrm>
            <a:off x="338204" y="2438996"/>
            <a:ext cx="3017832" cy="61741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Kestävä</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346277778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9C2BFC6C-38F4-747F-F5FD-11B5ECCD82E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921224" y="600063"/>
            <a:ext cx="3121423" cy="6261135"/>
          </a:xfrm>
          <a:prstGeom prst="rect">
            <a:avLst/>
          </a:prstGeo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690370" y="10126662"/>
            <a:ext cx="1047264" cy="465822"/>
          </a:xfrm>
        </p:spPr>
        <p:txBody>
          <a:bodyPr/>
          <a:lstStyle/>
          <a:p>
            <a:pPr algn="l" rtl="0"/>
            <a:fld id="{CB2079F2-58AF-ED44-82D7-E04B2F6FD686}" type="slidenum">
              <a:rPr lang="en-US" smtClean="0"/>
              <a:pPr algn="l" rtl="0"/>
              <a:t>33</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2995843"/>
            <a:ext cx="6681175" cy="5908332"/>
          </a:xfrm>
        </p:spPr>
        <p:txBody>
          <a:bodyPr/>
          <a:lstStyle/>
          <a:p>
            <a:pPr rtl="0"/>
            <a:r>
              <a:rPr lang="fi-FI" sz="1400" b="1" dirty="0">
                <a:ea typeface="Calibri" panose="020F0502020204030204" pitchFamily="34" charset="0"/>
              </a:rPr>
              <a:t>Kestävä</a:t>
            </a:r>
          </a:p>
          <a:p>
            <a:pPr rtl="0"/>
            <a:r>
              <a:rPr lang="fi-FI" dirty="0">
                <a:ea typeface="Calibri" panose="020F0502020204030204" pitchFamily="34" charset="0"/>
              </a:rPr>
              <a:t>Permakulttuurin taustalla on filosofia, että ihmiset omaksuvat kukoistavissa ekosysteemeissä havaitut järjestelyt ja käyttävät niitä omassa maankäytössään. Se sisältää uusiutuvan maatalouden, uusiutuvien energialähteiden käytön ja arvon, jätteettömyyden ja uudelleenmetsästyksen. Kun Virginia muutti Irlantiin, hänen oli vaikea käsitellä säätä, erityisesti sademäärää, joten hän päätti kääntää sen positiiviseksi. Hän alkoi nähdä sadetta voimavarana, epäilemättä yhtenä arvokkaimmistamme, ja muuttaa se hyödylliseksi ja täten arvostaa sitä. Siitä syntyi ajatus sadeveden keräämisestä ja käymisestä Kombuchaa ja Kefiriä varten. "Se on vähän seisova vitsi ystävieni keskuudessa tässä vaiheessa: "Voi, siellä on Virginia, teksasilainen, joka myy sadevettä irlantilaisille! ”Olemme kaukana täydellisistä, mutta yritämme joka vuosi parhaamme tuhlataksemme vähemmän. Käytämme kasviksia niin paljon kuin mahdollista kuivaamalla, säilömällä, fermentoimalla ja laittamalla ne takaisin varastoon valmistamallemme liemeen. Teemme hapankaali-keksejä hapankaaliemme suolavedestä sekä vihannesten ja pellavansiementen latvoista, hännistä ja kuorista."</a:t>
            </a:r>
          </a:p>
          <a:p>
            <a:pPr rtl="0"/>
            <a:r>
              <a:rPr lang="fi-FI" sz="1400" b="1" dirty="0">
                <a:ea typeface="Calibri" panose="020F0502020204030204" pitchFamily="34" charset="0"/>
              </a:rPr>
              <a:t> </a:t>
            </a:r>
          </a:p>
          <a:p>
            <a:pPr rtl="0" fontAlgn="base">
              <a:buFont typeface="Arial" panose="020B0604020202020204" pitchFamily="34" charset="0"/>
              <a:buChar char="•"/>
            </a:pPr>
            <a:endParaRPr lang="fi-FI" sz="1100" b="0" i="0" dirty="0">
              <a:solidFill>
                <a:schemeClr val="tx1"/>
              </a:solidFill>
              <a:effectLst/>
              <a:latin typeface="Calibri" panose="020F0502020204030204" pitchFamily="34" charset="0"/>
            </a:endParaRPr>
          </a:p>
          <a:p>
            <a:pPr rtl="0"/>
            <a:endParaRPr lang="en-US" b="1" dirty="0">
              <a:ea typeface="Calibri" panose="020F0502020204030204" pitchFamily="34" charset="0"/>
            </a:endParaRPr>
          </a:p>
        </p:txBody>
      </p:sp>
      <p:grpSp>
        <p:nvGrpSpPr>
          <p:cNvPr id="8" name="Group 7">
            <a:extLst>
              <a:ext uri="{FF2B5EF4-FFF2-40B4-BE49-F238E27FC236}">
                <a16:creationId xmlns:a16="http://schemas.microsoft.com/office/drawing/2014/main" id="{2045CE7A-ABA7-9DE0-48BF-69039A5DF3C2}"/>
              </a:ext>
            </a:extLst>
          </p:cNvPr>
          <p:cNvGrpSpPr/>
          <p:nvPr/>
        </p:nvGrpSpPr>
        <p:grpSpPr>
          <a:xfrm rot="10800000">
            <a:off x="6102989" y="7447751"/>
            <a:ext cx="790943" cy="575820"/>
            <a:chOff x="3400450" y="986392"/>
            <a:chExt cx="1487826" cy="1083162"/>
          </a:xfrm>
        </p:grpSpPr>
        <p:sp>
          <p:nvSpPr>
            <p:cNvPr id="12" name="Freeform 25">
              <a:extLst>
                <a:ext uri="{FF2B5EF4-FFF2-40B4-BE49-F238E27FC236}">
                  <a16:creationId xmlns:a16="http://schemas.microsoft.com/office/drawing/2014/main" id="{C7953F97-0A1F-3DBB-7733-7207F468220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3" name="Freeform 26">
              <a:extLst>
                <a:ext uri="{FF2B5EF4-FFF2-40B4-BE49-F238E27FC236}">
                  <a16:creationId xmlns:a16="http://schemas.microsoft.com/office/drawing/2014/main" id="{24623A1D-8EDC-E9E1-6AAF-733EF8DEF89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6" name="Picture 25">
            <a:extLst>
              <a:ext uri="{FF2B5EF4-FFF2-40B4-BE49-F238E27FC236}">
                <a16:creationId xmlns:a16="http://schemas.microsoft.com/office/drawing/2014/main" id="{D09BF6EF-882D-9351-E7A3-04A8BADA1DF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05074" y="500942"/>
            <a:ext cx="1771741" cy="1701887"/>
          </a:xfrm>
          <a:prstGeom prst="rect">
            <a:avLst/>
          </a:prstGeom>
        </p:spPr>
      </p:pic>
      <p:sp>
        <p:nvSpPr>
          <p:cNvPr id="36" name="TextBox 35">
            <a:extLst>
              <a:ext uri="{FF2B5EF4-FFF2-40B4-BE49-F238E27FC236}">
                <a16:creationId xmlns:a16="http://schemas.microsoft.com/office/drawing/2014/main" id="{E0519FB3-59C1-B14E-B45E-D5CEAA52A596}"/>
              </a:ext>
            </a:extLst>
          </p:cNvPr>
          <p:cNvSpPr txBox="1"/>
          <p:nvPr/>
        </p:nvSpPr>
        <p:spPr>
          <a:xfrm>
            <a:off x="3852863" y="8023571"/>
            <a:ext cx="3317965" cy="1015663"/>
          </a:xfrm>
          <a:prstGeom prst="rect">
            <a:avLst/>
          </a:prstGeom>
          <a:noFill/>
        </p:spPr>
        <p:txBody>
          <a:bodyPr wrap="square">
            <a:spAutoFit/>
          </a:bodyPr>
          <a:lstStyle/>
          <a:p>
            <a:pPr algn="ctr" rtl="0"/>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Meidän täytyy olla vastuussa jätteistä, joita luomme…</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pic>
        <p:nvPicPr>
          <p:cNvPr id="2" name="Picture 4" descr="MyGoodness">
            <a:hlinkClick r:id="rId4"/>
            <a:extLst>
              <a:ext uri="{FF2B5EF4-FFF2-40B4-BE49-F238E27FC236}">
                <a16:creationId xmlns:a16="http://schemas.microsoft.com/office/drawing/2014/main" id="{F7B28C90-7A02-6A54-3E7E-A300B01E0A3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7028" y="522985"/>
            <a:ext cx="1697456" cy="1688129"/>
          </a:xfrm>
          <a:prstGeom prst="rect">
            <a:avLst/>
          </a:prstGeom>
          <a:noFill/>
          <a:extLst>
            <a:ext uri="{909E8E84-426E-40DD-AFC4-6F175D3DCCD1}">
              <a14:hiddenFill xmlns:a14="http://schemas.microsoft.com/office/drawing/2010/main">
                <a:solidFill>
                  <a:srgbClr val="FFFFFF"/>
                </a:solidFill>
              </a14:hiddenFill>
            </a:ext>
          </a:extLst>
        </p:spPr>
      </p:pic>
      <p:sp>
        <p:nvSpPr>
          <p:cNvPr id="3" name="Freeform 332">
            <a:hlinkClick r:id="rId6"/>
            <a:extLst>
              <a:ext uri="{FF2B5EF4-FFF2-40B4-BE49-F238E27FC236}">
                <a16:creationId xmlns:a16="http://schemas.microsoft.com/office/drawing/2014/main" id="{02C4DFE3-E61E-FD4F-6CDF-71CE69007F4D}"/>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5" name="Freeform 6">
            <a:hlinkClick r:id="rId7"/>
            <a:extLst>
              <a:ext uri="{FF2B5EF4-FFF2-40B4-BE49-F238E27FC236}">
                <a16:creationId xmlns:a16="http://schemas.microsoft.com/office/drawing/2014/main" id="{BA098F6E-397D-5FE0-5EF2-778A4FE7E0D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4"/>
            <a:extLst>
              <a:ext uri="{FF2B5EF4-FFF2-40B4-BE49-F238E27FC236}">
                <a16:creationId xmlns:a16="http://schemas.microsoft.com/office/drawing/2014/main" id="{D703FDC8-696E-7FFA-37FA-B87231FEB8C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29608" y="9632163"/>
            <a:ext cx="279668" cy="279668"/>
          </a:xfrm>
          <a:prstGeom prst="rect">
            <a:avLst/>
          </a:prstGeom>
        </p:spPr>
      </p:pic>
      <p:pic>
        <p:nvPicPr>
          <p:cNvPr id="20" name="Picture 19">
            <a:extLst>
              <a:ext uri="{FF2B5EF4-FFF2-40B4-BE49-F238E27FC236}">
                <a16:creationId xmlns:a16="http://schemas.microsoft.com/office/drawing/2014/main" id="{3C8CE45C-CD08-7255-588C-2CA2995BBD04}"/>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6690370" y="244220"/>
            <a:ext cx="557530" cy="557530"/>
          </a:xfrm>
          <a:prstGeom prst="rect">
            <a:avLst/>
          </a:prstGeom>
        </p:spPr>
      </p:pic>
      <p:pic>
        <p:nvPicPr>
          <p:cNvPr id="27" name="Picture 26">
            <a:extLst>
              <a:ext uri="{FF2B5EF4-FFF2-40B4-BE49-F238E27FC236}">
                <a16:creationId xmlns:a16="http://schemas.microsoft.com/office/drawing/2014/main" id="{A732967F-B09E-62FF-A906-31A6B6757B7F}"/>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69971" y="7028546"/>
            <a:ext cx="3121423" cy="2397115"/>
          </a:xfrm>
          <a:prstGeom prst="rect">
            <a:avLst/>
          </a:prstGeom>
        </p:spPr>
      </p:pic>
      <p:grpSp>
        <p:nvGrpSpPr>
          <p:cNvPr id="10" name="Graphic 2">
            <a:extLst>
              <a:ext uri="{FF2B5EF4-FFF2-40B4-BE49-F238E27FC236}">
                <a16:creationId xmlns:a16="http://schemas.microsoft.com/office/drawing/2014/main" id="{E75E2217-D80D-B6B8-4855-CE8D7515E06A}"/>
              </a:ext>
            </a:extLst>
          </p:cNvPr>
          <p:cNvGrpSpPr/>
          <p:nvPr/>
        </p:nvGrpSpPr>
        <p:grpSpPr>
          <a:xfrm>
            <a:off x="1423003" y="9684451"/>
            <a:ext cx="221553" cy="222458"/>
            <a:chOff x="1473222" y="5236455"/>
            <a:chExt cx="440760" cy="442561"/>
          </a:xfrm>
          <a:solidFill>
            <a:srgbClr val="000000"/>
          </a:solidFill>
        </p:grpSpPr>
        <p:sp>
          <p:nvSpPr>
            <p:cNvPr id="17" name="Freeform 8">
              <a:extLst>
                <a:ext uri="{FF2B5EF4-FFF2-40B4-BE49-F238E27FC236}">
                  <a16:creationId xmlns:a16="http://schemas.microsoft.com/office/drawing/2014/main" id="{A46BF60E-F182-5160-4D1C-FF7C646B0FC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9">
              <a:hlinkClick r:id="rId12"/>
              <a:extLst>
                <a:ext uri="{FF2B5EF4-FFF2-40B4-BE49-F238E27FC236}">
                  <a16:creationId xmlns:a16="http://schemas.microsoft.com/office/drawing/2014/main" id="{7CF9F17C-CCDB-73EE-9DCC-07371982AAB7}"/>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10">
              <a:extLst>
                <a:ext uri="{FF2B5EF4-FFF2-40B4-BE49-F238E27FC236}">
                  <a16:creationId xmlns:a16="http://schemas.microsoft.com/office/drawing/2014/main" id="{E937FF11-2419-7FCF-9D2C-E4FDFF92E17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9" name="Graphic 4">
            <a:extLst>
              <a:ext uri="{FF2B5EF4-FFF2-40B4-BE49-F238E27FC236}">
                <a16:creationId xmlns:a16="http://schemas.microsoft.com/office/drawing/2014/main" id="{7C86005A-98C1-8541-FEFB-E63EE34D973B}"/>
              </a:ext>
            </a:extLst>
          </p:cNvPr>
          <p:cNvGrpSpPr/>
          <p:nvPr/>
        </p:nvGrpSpPr>
        <p:grpSpPr>
          <a:xfrm rot="19582332">
            <a:off x="2606437" y="9627696"/>
            <a:ext cx="403667" cy="780438"/>
            <a:chOff x="9129274" y="2719113"/>
            <a:chExt cx="717139" cy="1386497"/>
          </a:xfrm>
          <a:solidFill>
            <a:srgbClr val="000000"/>
          </a:solidFill>
        </p:grpSpPr>
        <p:grpSp>
          <p:nvGrpSpPr>
            <p:cNvPr id="11" name="Graphic 4">
              <a:extLst>
                <a:ext uri="{FF2B5EF4-FFF2-40B4-BE49-F238E27FC236}">
                  <a16:creationId xmlns:a16="http://schemas.microsoft.com/office/drawing/2014/main" id="{21EF8062-7AE0-C5B4-E2EB-4DE4F5FCAA5B}"/>
                </a:ext>
              </a:extLst>
            </p:cNvPr>
            <p:cNvGrpSpPr/>
            <p:nvPr/>
          </p:nvGrpSpPr>
          <p:grpSpPr>
            <a:xfrm>
              <a:off x="9159507" y="2719113"/>
              <a:ext cx="446280" cy="440141"/>
              <a:chOff x="9159507" y="2719113"/>
              <a:chExt cx="446280" cy="440141"/>
            </a:xfrm>
            <a:grpFill/>
          </p:grpSpPr>
          <p:sp>
            <p:nvSpPr>
              <p:cNvPr id="30" name="Freeform 57">
                <a:extLst>
                  <a:ext uri="{FF2B5EF4-FFF2-40B4-BE49-F238E27FC236}">
                    <a16:creationId xmlns:a16="http://schemas.microsoft.com/office/drawing/2014/main" id="{F6B61AD3-A7DB-D1D9-D2BE-2BE5B4BADD4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1" name="Freeform 58">
                <a:extLst>
                  <a:ext uri="{FF2B5EF4-FFF2-40B4-BE49-F238E27FC236}">
                    <a16:creationId xmlns:a16="http://schemas.microsoft.com/office/drawing/2014/main" id="{23B40413-D16C-9BE9-16D6-60514CC04E6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77986871-5AA6-7261-F5F1-3E23E01A6718}"/>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A061CD91-BB4A-DA12-44C8-A50397D6D801}"/>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1" name="Freeform 51">
                <a:extLst>
                  <a:ext uri="{FF2B5EF4-FFF2-40B4-BE49-F238E27FC236}">
                    <a16:creationId xmlns:a16="http://schemas.microsoft.com/office/drawing/2014/main" id="{F53672D0-1311-2C7A-85E6-7D87F1A82407}"/>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2" name="Freeform 52">
                <a:extLst>
                  <a:ext uri="{FF2B5EF4-FFF2-40B4-BE49-F238E27FC236}">
                    <a16:creationId xmlns:a16="http://schemas.microsoft.com/office/drawing/2014/main" id="{C3C66F53-A8C3-02CD-7382-19C35575046C}"/>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 name="Freeform 53">
                <a:extLst>
                  <a:ext uri="{FF2B5EF4-FFF2-40B4-BE49-F238E27FC236}">
                    <a16:creationId xmlns:a16="http://schemas.microsoft.com/office/drawing/2014/main" id="{594E93FB-DC24-0D6E-88F5-70456F55B97C}"/>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 name="Freeform 54">
                <a:extLst>
                  <a:ext uri="{FF2B5EF4-FFF2-40B4-BE49-F238E27FC236}">
                    <a16:creationId xmlns:a16="http://schemas.microsoft.com/office/drawing/2014/main" id="{8F27FF2E-683B-C1A0-D3C2-44D2AFB6F09A}"/>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60760B2A-1AD0-1F4E-D5E3-D0D3AC53AA74}"/>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9" name="Freeform 56">
                <a:extLst>
                  <a:ext uri="{FF2B5EF4-FFF2-40B4-BE49-F238E27FC236}">
                    <a16:creationId xmlns:a16="http://schemas.microsoft.com/office/drawing/2014/main" id="{78AF1276-0537-6EDC-7DFC-DB52674F642A}"/>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2" name="Text Placeholder 2">
            <a:extLst>
              <a:ext uri="{FF2B5EF4-FFF2-40B4-BE49-F238E27FC236}">
                <a16:creationId xmlns:a16="http://schemas.microsoft.com/office/drawing/2014/main" id="{719F9567-7E54-6D99-5BFD-FAB45E6E5715}"/>
              </a:ext>
            </a:extLst>
          </p:cNvPr>
          <p:cNvSpPr txBox="1">
            <a:spLocks/>
          </p:cNvSpPr>
          <p:nvPr/>
        </p:nvSpPr>
        <p:spPr>
          <a:xfrm>
            <a:off x="361472" y="2282867"/>
            <a:ext cx="3017832" cy="536872"/>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Kestävä</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5085390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92278"/>
            <a:ext cx="6814158" cy="6034829"/>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Tietoa</a:t>
            </a:r>
            <a:r>
              <a:rPr kumimoji="0" lang="fi-FI"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Namet on Turkin johtava lihantuottaja. Olemalla luonnollisten, terveellisten ja luotettavien tuotteidensa huipulla jo vuosia, Namet on kuluttajien suosikkien joukossa yli 150 tuotteellaan herkuista tuoreeseen lihaan, jatkojalostetuista tuotteista pakasteisiin, aina on huolehdittu </a:t>
            </a:r>
            <a:r>
              <a:rPr lang="fi-FI" dirty="0">
                <a:solidFill>
                  <a:prstClr val="black"/>
                </a:solidFill>
              </a:rPr>
              <a:t>h</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ygieniasta, tekniikasta ja mausta. Namet kilpailee liiketoiminnallaan itsensä kanssa tuottaakseen parasta, arvostaen ihmisten terveyttä ja laatua ennen kaikkea Turkin edistyneimmässä tuotantolaitoksessa. Yritys on markkinoiden johtaja 21,5 %:n markkinaosuudella, vientiä 12 maahan ja valmistaa 4 tehtaassa, joissa työskentelee 1539 työntekijää (40 % naisia). Heidän tehtaillaan on IFS-, BRC-laatu- ja elintarviketurvallisuusjärjestelmän sertifioinnit sekä TSE-tuotteiden ja -palveluiden pätevyyssertifikaatit.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sz="1400" b="1" dirty="0">
                <a:solidFill>
                  <a:schemeClr val="tx1"/>
                </a:solidFill>
              </a:rPr>
              <a:t>Miksi se on hyvä käytäntö?</a:t>
            </a:r>
          </a:p>
          <a:p>
            <a:pPr rtl="0"/>
            <a:r>
              <a:rPr lang="fi-FI" dirty="0">
                <a:solidFill>
                  <a:schemeClr val="tx1"/>
                </a:solidFill>
              </a:rPr>
              <a:t>Tässä on joitain syitä, miksi Nametia voidaan pitää eettisenä tuottajana:</a:t>
            </a:r>
          </a:p>
          <a:p>
            <a:pPr marL="171450" indent="-171450" rtl="0">
              <a:buFont typeface="Arial" panose="020B0604020202020204" pitchFamily="34" charset="0"/>
              <a:buChar char="•"/>
            </a:pPr>
            <a:r>
              <a:rPr lang="fi-FI" dirty="0">
                <a:solidFill>
                  <a:schemeClr val="tx1"/>
                </a:solidFill>
              </a:rPr>
              <a:t>He hankkivat 70 prosenttia lihasta paikallisilta viljelijöiltä. He noudattavat "eettisiä periaatteita ja toimintaperiaatteita" oppaana kaikissa liiketoimintaprosesseissaan.</a:t>
            </a:r>
          </a:p>
          <a:p>
            <a:pPr marL="171450" indent="-171450" rtl="0">
              <a:buFont typeface="Arial" panose="020B0604020202020204" pitchFamily="34" charset="0"/>
              <a:buChar char="•"/>
            </a:pPr>
            <a:r>
              <a:rPr lang="fi-FI" dirty="0">
                <a:solidFill>
                  <a:schemeClr val="tx1"/>
                </a:solidFill>
              </a:rPr>
              <a:t>He haluavat varmistaa elintarviketurvallisuuden kaikissa vaiheissa, maatilasta ruokapöytään.</a:t>
            </a:r>
          </a:p>
          <a:p>
            <a:pPr marL="171450" indent="-171450" rtl="0">
              <a:buFont typeface="Arial" panose="020B0604020202020204" pitchFamily="34" charset="0"/>
              <a:buChar char="•"/>
            </a:pPr>
            <a:r>
              <a:rPr lang="fi-FI" dirty="0">
                <a:solidFill>
                  <a:schemeClr val="tx1"/>
                </a:solidFill>
              </a:rPr>
              <a:t>He vähentävät energiankulutusta, tuottavat itse omaa energiaa ja yrittävät vähentää jätettä ja ryhtyvät toimiin saastumisen vähentämiseksi.</a:t>
            </a:r>
          </a:p>
          <a:p>
            <a:pPr marL="171450" indent="-171450" rtl="0">
              <a:buFont typeface="Arial" panose="020B0604020202020204" pitchFamily="34" charset="0"/>
              <a:buChar char="•"/>
            </a:pPr>
            <a:r>
              <a:rPr lang="fi-FI" dirty="0">
                <a:solidFill>
                  <a:schemeClr val="tx1"/>
                </a:solidFill>
              </a:rPr>
              <a:t>Ne noudattavat kaikkia ympäristölakeja.</a:t>
            </a:r>
          </a:p>
          <a:p>
            <a:pPr marL="171450" indent="-171450" rtl="0">
              <a:buFont typeface="Arial" panose="020B0604020202020204" pitchFamily="34" charset="0"/>
              <a:buChar char="•"/>
            </a:pPr>
            <a:r>
              <a:rPr lang="fi-FI" dirty="0">
                <a:solidFill>
                  <a:schemeClr val="tx1"/>
                </a:solidFill>
              </a:rPr>
              <a:t>Työllistämiseen ei liity syrjintää (uskonto, kieli, rotu, sukupuoli, etninen ryhmä jne.), kaikki työolosuhteet tekevät siitä yhdenvertaisen työntekijöille ja Namet parantaa jatkuvasti henkilöstönsä laatua säännöllisillä henkilöstökoulutustarjouksilla.</a:t>
            </a:r>
          </a:p>
          <a:p>
            <a:pPr marL="171450" indent="-171450" rtl="0">
              <a:buFont typeface="Arial" panose="020B0604020202020204" pitchFamily="34" charset="0"/>
              <a:buChar char="•"/>
            </a:pPr>
            <a:r>
              <a:rPr lang="fi-FI" dirty="0">
                <a:solidFill>
                  <a:schemeClr val="tx1"/>
                </a:solidFill>
              </a:rPr>
              <a:t>Yrityksen asiantuntemus alan kouluista ja kursseista (Namet Butcher School jne.) hyödyntää työvoimaa, koska pätevät ihmiset osallistuvat sen tuomiseen</a:t>
            </a:r>
          </a:p>
          <a:p>
            <a:pPr marL="172800" rtl="0"/>
            <a:endParaRPr lang="fi-FI" dirty="0">
              <a:solidFill>
                <a:schemeClr val="tx1"/>
              </a:solidFill>
            </a:endParaRPr>
          </a:p>
          <a:p>
            <a:pPr marL="172800" rtl="0"/>
            <a:r>
              <a:rPr lang="fi-FI" dirty="0">
                <a:solidFill>
                  <a:schemeClr val="tx1"/>
                </a:solidFill>
              </a:rPr>
              <a:t>resursseja alalle ja yhteiskunnalle.</a:t>
            </a:r>
          </a:p>
          <a:p>
            <a:pPr marL="171450" indent="-171450" rtl="0">
              <a:buFont typeface="Arial" panose="020B0604020202020204" pitchFamily="34" charset="0"/>
              <a:buChar char="•"/>
            </a:pPr>
            <a:r>
              <a:rPr lang="fi-FI" dirty="0">
                <a:solidFill>
                  <a:schemeClr val="tx1"/>
                </a:solidFill>
              </a:rPr>
              <a:t>He ovat läpinäkyviä ja avoimia kaikille sidosryhmilleen ja kommunikoivat sujuvasti, reilusti ja kunnioittavasti.</a:t>
            </a:r>
          </a:p>
          <a:p>
            <a:pPr marL="171450" indent="-171450" rtl="0">
              <a:buFont typeface="Arial" panose="020B0604020202020204" pitchFamily="34" charset="0"/>
              <a:buChar char="•"/>
            </a:pPr>
            <a:r>
              <a:rPr lang="fi-FI" dirty="0">
                <a:solidFill>
                  <a:schemeClr val="tx1"/>
                </a:solidFill>
              </a:rPr>
              <a:t>He arvostavat sosiaalista vastuuta ja osallistuvat moniin sosiaalisiin hankkeisiin edistääkseen yhteisöä.</a:t>
            </a:r>
          </a:p>
          <a:p>
            <a:pPr marL="171450" indent="-171450" rtl="0">
              <a:buFont typeface="Arial" panose="020B0604020202020204" pitchFamily="34" charset="0"/>
              <a:buChar char="•"/>
            </a:pPr>
            <a:r>
              <a:rPr lang="fi-FI" dirty="0">
                <a:solidFill>
                  <a:schemeClr val="tx1"/>
                </a:solidFill>
              </a:rPr>
              <a:t>Ne edistävät aluekehitystä alueellisen työllisyyspolitiikan kautta.</a:t>
            </a:r>
          </a:p>
          <a:p>
            <a:pPr marL="171450" indent="-171450" rtl="0">
              <a:buFont typeface="Arial" panose="020B0604020202020204" pitchFamily="34" charset="0"/>
              <a:buChar char="•"/>
            </a:pPr>
            <a:r>
              <a:rPr lang="fi-FI" dirty="0">
                <a:solidFill>
                  <a:schemeClr val="tx1"/>
                </a:solidFill>
              </a:rPr>
              <a:t>Heidän tavoitteena on työllistää yli 1 500 henkilöä suunnitellulla uudella investoinnilla optimoida automaatiojärjestelmää Teollisuus 4.0 -sovelluksen puitteissa.</a:t>
            </a:r>
          </a:p>
          <a:p>
            <a:pPr marL="171450" indent="-171450" rtl="0">
              <a:buFont typeface="Arial" panose="020B0604020202020204" pitchFamily="34" charset="0"/>
              <a:buChar char="•"/>
            </a:pPr>
            <a:r>
              <a:rPr lang="fi-FI" dirty="0">
                <a:solidFill>
                  <a:schemeClr val="tx1"/>
                </a:solidFill>
              </a:rPr>
              <a:t>Heillä on vakiintunut jätepolitiikka. He erottelevat eläinten syötäväksi kelpaavat lihavalmisteet ja lahjoittavat ne maksutta eläintarhoille.</a:t>
            </a:r>
          </a:p>
          <a:p>
            <a:pPr marL="171450" indent="-171450" rtl="0">
              <a:buFont typeface="Arial" panose="020B0604020202020204" pitchFamily="34" charset="0"/>
              <a:buChar char="•"/>
            </a:pPr>
            <a:r>
              <a:rPr lang="fi-FI" dirty="0">
                <a:solidFill>
                  <a:schemeClr val="tx1"/>
                </a:solidFill>
              </a:rPr>
              <a:t>Ydinperheiden tarpeet huomioon ottaen he valmistavat suurimman osan tuotteistaan ​​annospakkauksina, jotta voivat kuluttaa niin paljon kuin pystyvät, eikä lopputuote mene hukkaan.</a:t>
            </a:r>
            <a:endPar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34</a:t>
            </a:fld>
            <a:endParaRPr lang="en-US" sz="1100"/>
          </a:p>
        </p:txBody>
      </p:sp>
      <p:pic>
        <p:nvPicPr>
          <p:cNvPr id="2050" name="Picture 2" descr="Namet - Investcorp">
            <a:hlinkClick r:id="rId2"/>
            <a:extLst>
              <a:ext uri="{FF2B5EF4-FFF2-40B4-BE49-F238E27FC236}">
                <a16:creationId xmlns:a16="http://schemas.microsoft.com/office/drawing/2014/main" id="{C699F4F9-E2DA-C80D-8A21-8345E5F26DF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7028" y="522985"/>
            <a:ext cx="1280623" cy="145108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Placeholder 10" descr="A picture containing food, different, dish, various  Description automatically generated">
            <a:extLst>
              <a:ext uri="{FF2B5EF4-FFF2-40B4-BE49-F238E27FC236}">
                <a16:creationId xmlns:a16="http://schemas.microsoft.com/office/drawing/2014/main" id="{58B5B9D1-1300-6FC2-6957-684CA066E5F4}"/>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grpSp>
        <p:nvGrpSpPr>
          <p:cNvPr id="2" name="Graphic 2">
            <a:extLst>
              <a:ext uri="{FF2B5EF4-FFF2-40B4-BE49-F238E27FC236}">
                <a16:creationId xmlns:a16="http://schemas.microsoft.com/office/drawing/2014/main" id="{BDDA897A-278A-440D-87CF-FF43D4B19B48}"/>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2B5F5CD3-FECF-4345-831C-EED66776A34A}"/>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3967C80D-126B-E7B5-BEA6-6E6E71DF65E2}"/>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B909EBFD-CCBC-F993-2CDF-6745E7672BD4}"/>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6" name="Picture 5">
            <a:extLst>
              <a:ext uri="{FF2B5EF4-FFF2-40B4-BE49-F238E27FC236}">
                <a16:creationId xmlns:a16="http://schemas.microsoft.com/office/drawing/2014/main" id="{DD173780-55D1-3722-BB2C-AB8A6E76620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3977692" y="6676778"/>
            <a:ext cx="3135863" cy="2549354"/>
          </a:xfrm>
          <a:prstGeom prst="rect">
            <a:avLst/>
          </a:prstGeom>
        </p:spPr>
      </p:pic>
      <p:sp>
        <p:nvSpPr>
          <p:cNvPr id="10" name="Text Placeholder 2">
            <a:extLst>
              <a:ext uri="{FF2B5EF4-FFF2-40B4-BE49-F238E27FC236}">
                <a16:creationId xmlns:a16="http://schemas.microsoft.com/office/drawing/2014/main" id="{19B89772-3E2F-9036-A87A-1560E6D1E587}"/>
              </a:ext>
            </a:extLst>
          </p:cNvPr>
          <p:cNvSpPr txBox="1">
            <a:spLocks/>
          </p:cNvSpPr>
          <p:nvPr/>
        </p:nvSpPr>
        <p:spPr>
          <a:xfrm>
            <a:off x="372758" y="2332637"/>
            <a:ext cx="3017832" cy="601070"/>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Kestävä</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59925526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756588" y="10119900"/>
            <a:ext cx="1047264" cy="465822"/>
          </a:xfrm>
        </p:spPr>
        <p:txBody>
          <a:bodyPr/>
          <a:lstStyle/>
          <a:p>
            <a:pPr algn="l" rtl="0"/>
            <a:fld id="{CB2079F2-58AF-ED44-82D7-E04B2F6FD686}" type="slidenum">
              <a:rPr lang="en-US" smtClean="0"/>
              <a:pPr algn="l" rtl="0"/>
              <a:t>35</a:t>
            </a:fld>
            <a:endParaRPr lang="en-US"/>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4"/>
            <a:extLst>
              <a:ext uri="{FF2B5EF4-FFF2-40B4-BE49-F238E27FC236}">
                <a16:creationId xmlns:a16="http://schemas.microsoft.com/office/drawing/2014/main" id="{D639F71B-8B5E-03E6-467D-53BD52B7C6B9}"/>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29608" y="9632163"/>
            <a:ext cx="279668" cy="279668"/>
          </a:xfrm>
          <a:prstGeom prst="rect">
            <a:avLst/>
          </a:prstGeom>
        </p:spPr>
      </p:pic>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274857"/>
            <a:ext cx="6534331" cy="5924227"/>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Kestävä</a:t>
            </a:r>
            <a:endParaRPr kumimoji="0" lang="fi-FI"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Osana yhtiön jätepolitiikkaa he ovat saavuttaneet seuraavat tulokset:</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152 087 kg vähemmän muovijätettä vuonna 2021 Lower Foil Thinning -projektillaan.</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He pelastivat 1 689 puuta vuonna 2021 IFCO-projektissaan.</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He vähensivät öljyprojektillaan 24 622 kiloa metallijätettä vuonna 2021.</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He käyttivät jätevettä puutarhan kasteluun.</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He täyttävät 60 % sähköntarpeestaan Şanlıurfa Biokaasulaitoksella</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He keräävät jätteettömän lähestymistavan puitteissa ruoka- ja pakkausjätteensä eri alueille ja lähettävät ne kierrätykseen.</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Ne keräävät ja puhdistavat sadeveden, jolloin saadaan talteen 500 metriä</a:t>
            </a:r>
            <a:r>
              <a:rPr kumimoji="0" lang="fi-FI" sz="1100" b="0" i="0" u="none" strike="noStrike" kern="1200" cap="none" spc="0" normalizeH="0" baseline="30000" noProof="0" dirty="0">
                <a:ln>
                  <a:noFill/>
                </a:ln>
                <a:solidFill>
                  <a:prstClr val="black"/>
                </a:solidFill>
                <a:effectLst/>
                <a:uLnTx/>
                <a:uFillTx/>
                <a:latin typeface="Calibri" panose="020F0502020204030204" pitchFamily="34" charset="0"/>
                <a:ea typeface="+mn-ea"/>
                <a:cs typeface="Calibri" panose="020F0502020204030204" pitchFamily="34" charset="0"/>
              </a:rPr>
              <a:t>3 </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vettä.</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He käyttävät kahta yhteistuotantojärjestelmää, joiden kapasiteetti on 2 MW/yksikköä energiatehokkuuden lisäämiseksi ja minimoidakseen ympäristön saasteiden määrä.</a:t>
            </a:r>
          </a:p>
          <a:p>
            <a:pPr rtl="0"/>
            <a:endParaRPr lang="fi-FI" sz="1400" b="1" dirty="0"/>
          </a:p>
          <a:p>
            <a:pPr rtl="0"/>
            <a:r>
              <a:rPr lang="fi-FI" sz="1400" b="1" dirty="0"/>
              <a:t>Eettinen</a:t>
            </a:r>
          </a:p>
          <a:p>
            <a:pPr rtl="0"/>
            <a:r>
              <a:rPr lang="fi-FI" dirty="0"/>
              <a:t>Nametin periaatteet ja arvot osoittavat eettisyyttään, kun ne pyrkivät varmistamaan, että ne:</a:t>
            </a:r>
          </a:p>
          <a:p>
            <a:pPr marL="171450" indent="-171450" rtl="0">
              <a:buFont typeface="Arial" panose="020B0604020202020204" pitchFamily="34" charset="0"/>
              <a:buChar char="•"/>
            </a:pPr>
            <a:r>
              <a:rPr lang="fi-FI" dirty="0"/>
              <a:t>Suojelevat ihmisten terveyttä tuotannon avulla elintarviketurvallisuussääntöjen mukaisesti luonnonvaroja tuhlaamatta.</a:t>
            </a:r>
          </a:p>
          <a:p>
            <a:pPr marL="171450" indent="-171450" rtl="0">
              <a:buFont typeface="Arial" panose="020B0604020202020204" pitchFamily="34" charset="0"/>
              <a:buChar char="•"/>
            </a:pPr>
            <a:r>
              <a:rPr lang="fi-FI" dirty="0"/>
              <a:t>Kunnioittavat eettisten sääntöjä ja lakeja.</a:t>
            </a:r>
          </a:p>
          <a:p>
            <a:pPr marL="171450" indent="-171450" rtl="0">
              <a:buFont typeface="Arial" panose="020B0604020202020204" pitchFamily="34" charset="0"/>
              <a:buChar char="•"/>
            </a:pPr>
            <a:r>
              <a:rPr lang="fi-FI" dirty="0"/>
              <a:t>Tuotetaan ympäristöä ja luontoa kunnioittaen.</a:t>
            </a:r>
          </a:p>
          <a:p>
            <a:pPr marL="171450" indent="-171450" rtl="0">
              <a:buFont typeface="Arial" panose="020B0604020202020204" pitchFamily="34" charset="0"/>
              <a:buChar char="•"/>
            </a:pPr>
            <a:r>
              <a:rPr lang="fi-FI" dirty="0"/>
              <a:t>Antavat tärkeää tietoa kuluttajille aidoista lihatuotteista, valmistaen uusia ja turkkilaisia miellyttäviä, laadukkaita ja turvallisia, erilaisia makuja tarpeidensa mukaan</a:t>
            </a:r>
          </a:p>
          <a:p>
            <a:pPr marL="171450" indent="-171450" rtl="0">
              <a:buFont typeface="Arial" panose="020B0604020202020204" pitchFamily="34" charset="0"/>
              <a:buChar char="•"/>
            </a:pPr>
            <a:r>
              <a:rPr lang="fi-FI" dirty="0"/>
              <a:t>Lisäävät tuottavuutta pitämällä motivaation korkealla arvolla, jonka se antaa työntekijöilleen.</a:t>
            </a:r>
          </a:p>
          <a:p>
            <a:pPr marL="171450" indent="-171450" rtl="0">
              <a:buFont typeface="Arial" panose="020B0604020202020204" pitchFamily="34" charset="0"/>
              <a:buChar char="•"/>
            </a:pPr>
            <a:r>
              <a:rPr lang="fi-FI" dirty="0"/>
              <a:t>Parantavat laatua T&amp;K-tutkimuksilla teknologian uudistamisen jälkeen.</a:t>
            </a:r>
          </a:p>
          <a:p>
            <a:pPr marL="171450" indent="-171450" rtl="0">
              <a:buFont typeface="Arial" panose="020B0604020202020204" pitchFamily="34" charset="0"/>
              <a:buChar char="•"/>
            </a:pPr>
            <a:endParaRPr lang="en-US" dirty="0"/>
          </a:p>
          <a:p>
            <a:pPr marL="171450" indent="-171450" rtl="0">
              <a:buFont typeface="Arial" panose="020B0604020202020204" pitchFamily="34" charset="0"/>
              <a:buChar char="•"/>
            </a:pPr>
            <a:endParaRPr lang="en-US" dirty="0"/>
          </a:p>
          <a:p>
            <a:pPr marL="171450" indent="-171450" rtl="0">
              <a:buFont typeface="Arial" panose="020B0604020202020204" pitchFamily="34" charset="0"/>
              <a:buChar char="•"/>
            </a:pPr>
            <a:endParaRPr lang="en-IE" dirty="0"/>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5114697" y="3706103"/>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3" name="Picture 2" descr="Namet - Investcorp">
            <a:hlinkClick r:id="rId4"/>
            <a:extLst>
              <a:ext uri="{FF2B5EF4-FFF2-40B4-BE49-F238E27FC236}">
                <a16:creationId xmlns:a16="http://schemas.microsoft.com/office/drawing/2014/main" id="{C4073BD2-DC35-5D1D-E0C5-01A48AA57A0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17028" y="522985"/>
            <a:ext cx="1280623" cy="145108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Placeholder 24" descr="A picture containing text, sky, grass, outdoor  Description automatically generated">
            <a:extLst>
              <a:ext uri="{FF2B5EF4-FFF2-40B4-BE49-F238E27FC236}">
                <a16:creationId xmlns:a16="http://schemas.microsoft.com/office/drawing/2014/main" id="{FA53E647-06C5-FB1B-3BE3-B6FBB2561732}"/>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9" name="TextBox 8">
            <a:extLst>
              <a:ext uri="{FF2B5EF4-FFF2-40B4-BE49-F238E27FC236}">
                <a16:creationId xmlns:a16="http://schemas.microsoft.com/office/drawing/2014/main" id="{E1945D5B-504F-EF1E-3B70-542D16A9A01E}"/>
              </a:ext>
            </a:extLst>
          </p:cNvPr>
          <p:cNvSpPr txBox="1"/>
          <p:nvPr/>
        </p:nvSpPr>
        <p:spPr>
          <a:xfrm>
            <a:off x="3977692" y="4623335"/>
            <a:ext cx="3115966" cy="4401205"/>
          </a:xfrm>
          <a:prstGeom prst="rect">
            <a:avLst/>
          </a:prstGeom>
          <a:noFill/>
        </p:spPr>
        <p:txBody>
          <a:bodyPr wrap="square">
            <a:spAutoFit/>
          </a:bodyPr>
          <a:lstStyle/>
          <a:p>
            <a:pPr algn="ctr" rtl="0"/>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Yhdistämällä</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alakohtaisen</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ammattitaitomme</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tavoitteenamme</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"olla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aina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parempi</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ja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ottamalla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tärkeän</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askeleen</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vastuullisesti</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olemme</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johtaneet</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alaa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ja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allekirjoittaneet</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Ammatillisen</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ja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teknisen</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yhteistyön</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pöytäkirjan</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Tällä</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hankkeella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pyrimme</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luomaan</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sosiaalista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tietoisuutta</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ja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lisäämään</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työllisyyttä</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maassamme</a:t>
            </a:r>
            <a:r>
              <a:rPr lang="en-US" sz="2000" b="1"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a:t>
            </a:r>
            <a:endParaRPr lang="en-IE" sz="2000" b="1"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4" name="Graphic 2">
            <a:extLst>
              <a:ext uri="{FF2B5EF4-FFF2-40B4-BE49-F238E27FC236}">
                <a16:creationId xmlns:a16="http://schemas.microsoft.com/office/drawing/2014/main" id="{BDCDF0A6-CAA7-9F81-7D28-96D4AE886D41}"/>
              </a:ext>
            </a:extLst>
          </p:cNvPr>
          <p:cNvGrpSpPr>
            <a:grpSpLocks noChangeAspect="1"/>
          </p:cNvGrpSpPr>
          <p:nvPr/>
        </p:nvGrpSpPr>
        <p:grpSpPr>
          <a:xfrm>
            <a:off x="6555507" y="273974"/>
            <a:ext cx="558048" cy="558000"/>
            <a:chOff x="4094891" y="4680533"/>
            <a:chExt cx="381887" cy="381854"/>
          </a:xfrm>
        </p:grpSpPr>
        <p:sp>
          <p:nvSpPr>
            <p:cNvPr id="7" name="Freeform 4">
              <a:extLst>
                <a:ext uri="{FF2B5EF4-FFF2-40B4-BE49-F238E27FC236}">
                  <a16:creationId xmlns:a16="http://schemas.microsoft.com/office/drawing/2014/main" id="{C3F70674-7275-88BE-3D44-CA8169E19910}"/>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5">
              <a:extLst>
                <a:ext uri="{FF2B5EF4-FFF2-40B4-BE49-F238E27FC236}">
                  <a16:creationId xmlns:a16="http://schemas.microsoft.com/office/drawing/2014/main" id="{FE2300A1-2BA7-9272-80F2-196A4DBDB108}"/>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6">
              <a:extLst>
                <a:ext uri="{FF2B5EF4-FFF2-40B4-BE49-F238E27FC236}">
                  <a16:creationId xmlns:a16="http://schemas.microsoft.com/office/drawing/2014/main" id="{2A20C62F-C702-68E2-257A-30520593C420}"/>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9">
              <a:hlinkClick r:id="rId9"/>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2" name="Graphic 4">
            <a:extLst>
              <a:ext uri="{FF2B5EF4-FFF2-40B4-BE49-F238E27FC236}">
                <a16:creationId xmlns:a16="http://schemas.microsoft.com/office/drawing/2014/main" id="{516E91A6-9433-2BCF-7A47-3CA5B1F8EFFD}"/>
              </a:ext>
            </a:extLst>
          </p:cNvPr>
          <p:cNvGrpSpPr/>
          <p:nvPr/>
        </p:nvGrpSpPr>
        <p:grpSpPr>
          <a:xfrm rot="19582332">
            <a:off x="2606437" y="9627696"/>
            <a:ext cx="403667" cy="780438"/>
            <a:chOff x="9129274" y="2719113"/>
            <a:chExt cx="717139" cy="1386497"/>
          </a:xfrm>
          <a:solidFill>
            <a:srgbClr val="000000"/>
          </a:solidFill>
        </p:grpSpPr>
        <p:grpSp>
          <p:nvGrpSpPr>
            <p:cNvPr id="13" name="Graphic 4">
              <a:extLst>
                <a:ext uri="{FF2B5EF4-FFF2-40B4-BE49-F238E27FC236}">
                  <a16:creationId xmlns:a16="http://schemas.microsoft.com/office/drawing/2014/main" id="{21ACB1EF-A28A-9B9D-5077-5FDDD994EE78}"/>
                </a:ext>
              </a:extLst>
            </p:cNvPr>
            <p:cNvGrpSpPr/>
            <p:nvPr/>
          </p:nvGrpSpPr>
          <p:grpSpPr>
            <a:xfrm>
              <a:off x="9159507" y="2719113"/>
              <a:ext cx="446280" cy="440141"/>
              <a:chOff x="9159507" y="2719113"/>
              <a:chExt cx="446280" cy="440141"/>
            </a:xfrm>
            <a:grpFill/>
          </p:grpSpPr>
          <p:sp>
            <p:nvSpPr>
              <p:cNvPr id="32" name="Freeform 57">
                <a:extLst>
                  <a:ext uri="{FF2B5EF4-FFF2-40B4-BE49-F238E27FC236}">
                    <a16:creationId xmlns:a16="http://schemas.microsoft.com/office/drawing/2014/main" id="{97D8D02F-496D-AC1C-97C2-ED5EEF4F2151}"/>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3" name="Freeform 58">
                <a:extLst>
                  <a:ext uri="{FF2B5EF4-FFF2-40B4-BE49-F238E27FC236}">
                    <a16:creationId xmlns:a16="http://schemas.microsoft.com/office/drawing/2014/main" id="{7A779C2E-B4A0-8D44-BAAA-105D5728F1A0}"/>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DC1755B3-507D-64C9-20CA-7C185D826CA7}"/>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5161B3DD-D630-A42A-4AB6-506F369A5D7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3" name="Freeform 51">
                <a:extLst>
                  <a:ext uri="{FF2B5EF4-FFF2-40B4-BE49-F238E27FC236}">
                    <a16:creationId xmlns:a16="http://schemas.microsoft.com/office/drawing/2014/main" id="{041CEA6D-7DE8-E884-3CB7-60AE963A5D7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7" name="Freeform 52">
                <a:extLst>
                  <a:ext uri="{FF2B5EF4-FFF2-40B4-BE49-F238E27FC236}">
                    <a16:creationId xmlns:a16="http://schemas.microsoft.com/office/drawing/2014/main" id="{DEBBEEDE-A467-720F-D43B-775D1A3749B1}"/>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8" name="Freeform 53">
                <a:extLst>
                  <a:ext uri="{FF2B5EF4-FFF2-40B4-BE49-F238E27FC236}">
                    <a16:creationId xmlns:a16="http://schemas.microsoft.com/office/drawing/2014/main" id="{58F8FD35-C34A-A4C3-7398-8399127C6CF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9" name="Freeform 54">
                <a:extLst>
                  <a:ext uri="{FF2B5EF4-FFF2-40B4-BE49-F238E27FC236}">
                    <a16:creationId xmlns:a16="http://schemas.microsoft.com/office/drawing/2014/main" id="{4B1478B0-4B71-2DE3-FAA6-FB281804C9D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0" name="Freeform 55">
                <a:extLst>
                  <a:ext uri="{FF2B5EF4-FFF2-40B4-BE49-F238E27FC236}">
                    <a16:creationId xmlns:a16="http://schemas.microsoft.com/office/drawing/2014/main" id="{43A2A248-6B86-F870-703B-8D4FF02C1DE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773500F7-0328-3223-434E-DEA833A12F57}"/>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4" name="Text Placeholder 2">
            <a:extLst>
              <a:ext uri="{FF2B5EF4-FFF2-40B4-BE49-F238E27FC236}">
                <a16:creationId xmlns:a16="http://schemas.microsoft.com/office/drawing/2014/main" id="{62512FA6-2F0B-5000-3EC9-C6758648119B}"/>
              </a:ext>
            </a:extLst>
          </p:cNvPr>
          <p:cNvSpPr txBox="1">
            <a:spLocks/>
          </p:cNvSpPr>
          <p:nvPr/>
        </p:nvSpPr>
        <p:spPr>
          <a:xfrm>
            <a:off x="361472" y="2266060"/>
            <a:ext cx="3017832" cy="590126"/>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Kestävä</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330171365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59648" y="3387930"/>
            <a:ext cx="6814158" cy="5686124"/>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Tietoa</a:t>
            </a:r>
            <a:r>
              <a:rPr kumimoji="0" lang="fi-FI"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PEPE AROMAS on perheyritys, jota ohjaavat arvot kestävyydestä ja ympäristövastuusta, luonnon monimuotoisuuden säilyttämisestä, terveyden ja hyvinvoinnin suojelusta, vastuullisesta luontomatkailusta, luonnollisesta</a:t>
            </a:r>
            <a:r>
              <a:rPr lang="fi-FI" dirty="0">
                <a:solidFill>
                  <a:prstClr val="black"/>
                </a:solidFill>
              </a:rPr>
              <a:t> ja</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luomuruoasta sekä luonnonsuojelusta maa-metsätalousperinnöstä. PEPE AROMAS on heidän isoisänsä Pepen yli 60 vuotta sitten haaveilema maatalousprojektin kolmas sukupolvi.</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PEPE AROMAS myy tuotteitaan STATION STORE:ssa, joka sijaitsee entisellä rautatieasemalla Vale don Pereirossa(Portugali), maaseutuympäristössä. Täällä turistit voivat maistella ja ostaa alueen parhaita tuotteita, kuten gourmet-tuotteita (esim. oliiviöljy, etikka, hunaja, hyytelö, bonbonit), kosmetiikkaa, asusteita ja korkean ravintoarvon omaavia luonnontuotteita (esim. luomu viikunapäärynää – oransseja ja punaisia lajikkeita, viikunakaktuksen lehtiä, viikunapäärynän siemeniä, viikunakaktuksen kukka hauteen tekemiseen).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PEPE AROMAS myös järjestää aitoja elämyksiä, esimerkiksi ”Kaktus elämysjuna", "Natura", ”Hedelmätarhasta tehtaalle", "Ylellinen viikunan korjuukokemus", "Maistamismenu" ja "Perintö makuja”, joita turistit voivat varata ja nauttia.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fi-FI" sz="1400" b="1" dirty="0">
                <a:solidFill>
                  <a:schemeClr val="tx1"/>
                </a:solidFill>
              </a:rPr>
              <a:t>Miksi se on hyvä käytäntö</a:t>
            </a:r>
          </a:p>
          <a:p>
            <a:pPr rtl="0"/>
            <a:r>
              <a:rPr lang="fi-FI" dirty="0">
                <a:solidFill>
                  <a:schemeClr val="tx1"/>
                </a:solidFill>
              </a:rPr>
              <a:t>PEPE AROMASin hedelmätarhat ovat luomutuotantoa. Heidän perinteiset oliivitarhat on otettu talteen ja muutettu luomuiksi. He pitävät korkki- ja tammimetsänsä ("montado”) puhtaina ja hoidettuina, koska he uskovat, että tämä on ainoa tapa varmistaa luonnon monimuotoisuuden säilyminen</a:t>
            </a:r>
          </a:p>
          <a:p>
            <a:pPr rtl="0"/>
            <a:endParaRPr lang="fi-FI" dirty="0">
              <a:solidFill>
                <a:schemeClr val="tx1"/>
              </a:solidFill>
            </a:endParaRPr>
          </a:p>
          <a:p>
            <a:pPr rtl="0"/>
            <a:r>
              <a:rPr lang="fi-FI" dirty="0">
                <a:solidFill>
                  <a:schemeClr val="tx1"/>
                </a:solidFill>
              </a:rPr>
              <a:t>PEPE AROMAS matkailutoimintaa ohjaavat samat huolenaiheet luonnon suojelusta ja luonnonvarojen säästämisestä kestävän matkailun varmistamiseksi planeetan ilmastohaasteiden mukaisesti. Ja heillä on seuraava hyväksynnät:</a:t>
            </a:r>
          </a:p>
          <a:p>
            <a:pPr rtl="0"/>
            <a:endParaRPr lang="fi-FI" dirty="0">
              <a:solidFill>
                <a:schemeClr val="tx1"/>
              </a:solidFill>
            </a:endParaRPr>
          </a:p>
          <a:p>
            <a:pPr marL="171450" indent="-171450" rtl="0">
              <a:buFont typeface="Arial" panose="020B0604020202020204" pitchFamily="34" charset="0"/>
              <a:buChar char="•"/>
            </a:pPr>
            <a:r>
              <a:rPr lang="fi-FI" dirty="0">
                <a:solidFill>
                  <a:schemeClr val="tx1"/>
                </a:solidFill>
              </a:rPr>
              <a:t>Luomuviljely;</a:t>
            </a:r>
          </a:p>
          <a:p>
            <a:pPr marL="171450" indent="-171450" rtl="0">
              <a:buFont typeface="Arial" panose="020B0604020202020204" pitchFamily="34" charset="0"/>
              <a:buChar char="•"/>
            </a:pPr>
            <a:endParaRPr lang="fi-FI" dirty="0">
              <a:solidFill>
                <a:schemeClr val="tx1"/>
              </a:solidFill>
            </a:endParaRPr>
          </a:p>
          <a:p>
            <a:pPr marL="171450" indent="-171450" rtl="0">
              <a:buFont typeface="Arial" panose="020B0604020202020204" pitchFamily="34" charset="0"/>
              <a:buChar char="•"/>
            </a:pPr>
            <a:r>
              <a:rPr lang="fi-FI" dirty="0">
                <a:solidFill>
                  <a:schemeClr val="tx1"/>
                </a:solidFill>
              </a:rPr>
              <a:t>Biokosmetiikka on KIWA SATIVA:n sertifioima CareBio viite, joka todistaa, että heidän kosmetiikka-, hygienia- ja kauneustuotteet on valmistettu luonnonmukaisesta maataloudesta peräisin olevista ainesosista. Heidän tuotteet eivät sisällä myrkyllisiä aineita, niitä ei ole johdettu öljystä tai muunnettu geneettisesti. Tuotantoprosessi on suunniteltu siten, että se ei vahingoita ympäristöä ja kunnioittaa kestävän kehityksen ja yhteiskuntavastuun arvoja;</a:t>
            </a:r>
          </a:p>
          <a:p>
            <a:pPr marL="171450" indent="-171450" rtl="0">
              <a:buFont typeface="Arial" panose="020B0604020202020204" pitchFamily="34" charset="0"/>
              <a:buChar char="•"/>
            </a:pPr>
            <a:endParaRPr lang="fi-FI" dirty="0">
              <a:solidFill>
                <a:schemeClr val="tx1"/>
              </a:solidFill>
            </a:endParaRPr>
          </a:p>
          <a:p>
            <a:pPr marL="171450" indent="-171450" rtl="0">
              <a:buFont typeface="Arial" panose="020B0604020202020204" pitchFamily="34" charset="0"/>
              <a:buChar char="•"/>
            </a:pPr>
            <a:r>
              <a:rPr lang="fi-FI" dirty="0">
                <a:solidFill>
                  <a:schemeClr val="tx1"/>
                </a:solidFill>
              </a:rPr>
              <a:t>GLOBAL G.A.P;</a:t>
            </a:r>
          </a:p>
          <a:p>
            <a:pPr marL="171450" indent="-171450" rtl="0">
              <a:buFont typeface="Arial" panose="020B0604020202020204" pitchFamily="34" charset="0"/>
              <a:buChar char="•"/>
            </a:pPr>
            <a:endParaRPr lang="fi-FI" dirty="0">
              <a:solidFill>
                <a:schemeClr val="tx1"/>
              </a:solidFill>
            </a:endParaRPr>
          </a:p>
          <a:p>
            <a:pPr marL="171450" indent="-171450" rtl="0">
              <a:buFont typeface="Arial" panose="020B0604020202020204" pitchFamily="34" charset="0"/>
              <a:buChar char="•"/>
            </a:pPr>
            <a:r>
              <a:rPr lang="fi-FI" dirty="0">
                <a:solidFill>
                  <a:schemeClr val="tx1"/>
                </a:solidFill>
              </a:rPr>
              <a:t>PUHDAS &amp; TURVALLINEN tiiviste. Tämä sinetti erottaa matkailutoiminnan, joka täyttää Kansainvälisen matkailuviraston terveyspääosaston ohjeiden mukaisesti määrittelemät hygienia- ja puhtausvaatimukset välttääkseen uuden koronaviruksen aiheuttaman tartunta- ja tilojen saastumisen.</a:t>
            </a:r>
          </a:p>
          <a:p>
            <a:pPr marL="171450" indent="-171450" rtl="0">
              <a:buFont typeface="Arial" panose="020B0604020202020204" pitchFamily="34" charset="0"/>
              <a:buChar char="•"/>
            </a:pPr>
            <a:endParaRPr lang="fi-FI" dirty="0">
              <a:solidFill>
                <a:schemeClr val="tx1"/>
              </a:solidFill>
            </a:endParaRPr>
          </a:p>
          <a:p>
            <a:pPr rtl="0"/>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36</a:t>
            </a:fld>
            <a:endParaRPr lang="en-US" sz="1100"/>
          </a:p>
        </p:txBody>
      </p:sp>
      <p:pic>
        <p:nvPicPr>
          <p:cNvPr id="6" name="Picture Placeholder 5" descr="A picture containing text  Description automatically generated">
            <a:extLst>
              <a:ext uri="{FF2B5EF4-FFF2-40B4-BE49-F238E27FC236}">
                <a16:creationId xmlns:a16="http://schemas.microsoft.com/office/drawing/2014/main" id="{296FD86D-EC29-B8B9-FE5D-30779FA2ACB7}"/>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pic>
        <p:nvPicPr>
          <p:cNvPr id="8" name="Picture 4">
            <a:hlinkClick r:id="rId3"/>
            <a:extLst>
              <a:ext uri="{FF2B5EF4-FFF2-40B4-BE49-F238E27FC236}">
                <a16:creationId xmlns:a16="http://schemas.microsoft.com/office/drawing/2014/main" id="{A8B43053-E4E7-F78D-DB8B-D828C1F9B2F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19649" y="999384"/>
            <a:ext cx="2096012" cy="651011"/>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a:extLst>
              <a:ext uri="{FF2B5EF4-FFF2-40B4-BE49-F238E27FC236}">
                <a16:creationId xmlns:a16="http://schemas.microsoft.com/office/drawing/2014/main" id="{65DB6356-F640-7B15-BA56-B8A36461FAC3}"/>
              </a:ext>
            </a:extLst>
          </p:cNvPr>
          <p:cNvGrpSpPr/>
          <p:nvPr/>
        </p:nvGrpSpPr>
        <p:grpSpPr>
          <a:xfrm rot="10800000">
            <a:off x="6166781" y="7735662"/>
            <a:ext cx="790943" cy="575820"/>
            <a:chOff x="3400450" y="986392"/>
            <a:chExt cx="1487826" cy="1083162"/>
          </a:xfrm>
        </p:grpSpPr>
        <p:sp>
          <p:nvSpPr>
            <p:cNvPr id="10" name="Freeform 25">
              <a:extLst>
                <a:ext uri="{FF2B5EF4-FFF2-40B4-BE49-F238E27FC236}">
                  <a16:creationId xmlns:a16="http://schemas.microsoft.com/office/drawing/2014/main" id="{5E666D3A-4A64-0E70-95D6-46CAF268947B}"/>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1" name="Freeform 26">
              <a:extLst>
                <a:ext uri="{FF2B5EF4-FFF2-40B4-BE49-F238E27FC236}">
                  <a16:creationId xmlns:a16="http://schemas.microsoft.com/office/drawing/2014/main" id="{36F74F7D-FC20-EFE5-5F7F-317E46C354D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12" name="TextBox 11">
            <a:extLst>
              <a:ext uri="{FF2B5EF4-FFF2-40B4-BE49-F238E27FC236}">
                <a16:creationId xmlns:a16="http://schemas.microsoft.com/office/drawing/2014/main" id="{C8617AAC-095C-A8BA-982B-5F884693B167}"/>
              </a:ext>
            </a:extLst>
          </p:cNvPr>
          <p:cNvSpPr txBox="1"/>
          <p:nvPr/>
        </p:nvSpPr>
        <p:spPr>
          <a:xfrm>
            <a:off x="4230299" y="8366168"/>
            <a:ext cx="2665503" cy="707886"/>
          </a:xfrm>
          <a:prstGeom prst="rect">
            <a:avLst/>
          </a:prstGeom>
          <a:noFill/>
        </p:spPr>
        <p:txBody>
          <a:bodyPr wrap="square">
            <a:spAutoFit/>
          </a:bodyPr>
          <a:lstStyle/>
          <a:p>
            <a:pPr algn="ctr" rtl="0"/>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Yritys, joka katsoo tulevaisuuteen!</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2">
            <a:extLst>
              <a:ext uri="{FF2B5EF4-FFF2-40B4-BE49-F238E27FC236}">
                <a16:creationId xmlns:a16="http://schemas.microsoft.com/office/drawing/2014/main" id="{EC2C69FE-5A63-357B-4981-1A5F90111D16}"/>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9CB197C4-5364-BA31-6B44-45E5D8313A01}"/>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9">
              <a:extLst>
                <a:ext uri="{FF2B5EF4-FFF2-40B4-BE49-F238E27FC236}">
                  <a16:creationId xmlns:a16="http://schemas.microsoft.com/office/drawing/2014/main" id="{8D05C0C3-BD5B-5ED5-4567-DD87141A2200}"/>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10">
              <a:extLst>
                <a:ext uri="{FF2B5EF4-FFF2-40B4-BE49-F238E27FC236}">
                  <a16:creationId xmlns:a16="http://schemas.microsoft.com/office/drawing/2014/main" id="{682A1A5B-FF73-B4E9-D727-EF3FC96B1993}"/>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1">
              <a:extLst>
                <a:ext uri="{FF2B5EF4-FFF2-40B4-BE49-F238E27FC236}">
                  <a16:creationId xmlns:a16="http://schemas.microsoft.com/office/drawing/2014/main" id="{D39D35F1-AC80-F902-1212-BC887982D109}"/>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2">
              <a:extLst>
                <a:ext uri="{FF2B5EF4-FFF2-40B4-BE49-F238E27FC236}">
                  <a16:creationId xmlns:a16="http://schemas.microsoft.com/office/drawing/2014/main" id="{16B080BF-EA03-AEC9-6F20-4358FBB6D3B6}"/>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3">
              <a:extLst>
                <a:ext uri="{FF2B5EF4-FFF2-40B4-BE49-F238E27FC236}">
                  <a16:creationId xmlns:a16="http://schemas.microsoft.com/office/drawing/2014/main" id="{5D1C852B-77BF-AE99-C40F-8999D39E8786}"/>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4">
              <a:extLst>
                <a:ext uri="{FF2B5EF4-FFF2-40B4-BE49-F238E27FC236}">
                  <a16:creationId xmlns:a16="http://schemas.microsoft.com/office/drawing/2014/main" id="{3F27367F-994A-1FD2-DCEA-835BB789829A}"/>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5">
              <a:extLst>
                <a:ext uri="{FF2B5EF4-FFF2-40B4-BE49-F238E27FC236}">
                  <a16:creationId xmlns:a16="http://schemas.microsoft.com/office/drawing/2014/main" id="{CC4634C4-B792-4961-533A-7DEC6E89C6C0}"/>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6">
              <a:extLst>
                <a:ext uri="{FF2B5EF4-FFF2-40B4-BE49-F238E27FC236}">
                  <a16:creationId xmlns:a16="http://schemas.microsoft.com/office/drawing/2014/main" id="{B45A2F4A-8D35-0688-CB30-887093D64F36}"/>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7">
              <a:extLst>
                <a:ext uri="{FF2B5EF4-FFF2-40B4-BE49-F238E27FC236}">
                  <a16:creationId xmlns:a16="http://schemas.microsoft.com/office/drawing/2014/main" id="{7B7F4AA7-E269-C91B-1764-E19DAC8E3862}"/>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8">
              <a:extLst>
                <a:ext uri="{FF2B5EF4-FFF2-40B4-BE49-F238E27FC236}">
                  <a16:creationId xmlns:a16="http://schemas.microsoft.com/office/drawing/2014/main" id="{D638C802-96B1-60E6-F9B2-BE1AF054FC6F}"/>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9">
              <a:extLst>
                <a:ext uri="{FF2B5EF4-FFF2-40B4-BE49-F238E27FC236}">
                  <a16:creationId xmlns:a16="http://schemas.microsoft.com/office/drawing/2014/main" id="{647D4BC6-7523-A243-78C7-99B96CB4F2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20">
              <a:extLst>
                <a:ext uri="{FF2B5EF4-FFF2-40B4-BE49-F238E27FC236}">
                  <a16:creationId xmlns:a16="http://schemas.microsoft.com/office/drawing/2014/main" id="{0727A4BA-9CFA-9867-1449-4E3C6D21302E}"/>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1">
              <a:extLst>
                <a:ext uri="{FF2B5EF4-FFF2-40B4-BE49-F238E27FC236}">
                  <a16:creationId xmlns:a16="http://schemas.microsoft.com/office/drawing/2014/main" id="{1E148F04-3055-0AFC-0F0A-44E4A40077A9}"/>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22">
              <a:extLst>
                <a:ext uri="{FF2B5EF4-FFF2-40B4-BE49-F238E27FC236}">
                  <a16:creationId xmlns:a16="http://schemas.microsoft.com/office/drawing/2014/main" id="{7799B271-ADC7-C763-CA66-F759CED8379D}"/>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3">
              <a:extLst>
                <a:ext uri="{FF2B5EF4-FFF2-40B4-BE49-F238E27FC236}">
                  <a16:creationId xmlns:a16="http://schemas.microsoft.com/office/drawing/2014/main" id="{A5AF7BF0-787E-E84B-827E-A0684E7AA14A}"/>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4">
              <a:extLst>
                <a:ext uri="{FF2B5EF4-FFF2-40B4-BE49-F238E27FC236}">
                  <a16:creationId xmlns:a16="http://schemas.microsoft.com/office/drawing/2014/main" id="{9BD1F05E-3FEE-090F-E33D-78B64AB5179B}"/>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5">
              <a:extLst>
                <a:ext uri="{FF2B5EF4-FFF2-40B4-BE49-F238E27FC236}">
                  <a16:creationId xmlns:a16="http://schemas.microsoft.com/office/drawing/2014/main" id="{E68C7E16-62B8-958D-89FC-112D0880B92D}"/>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6">
              <a:extLst>
                <a:ext uri="{FF2B5EF4-FFF2-40B4-BE49-F238E27FC236}">
                  <a16:creationId xmlns:a16="http://schemas.microsoft.com/office/drawing/2014/main" id="{5A0FDCBE-B60C-A1A9-4511-59C69F6ADC9F}"/>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7">
              <a:extLst>
                <a:ext uri="{FF2B5EF4-FFF2-40B4-BE49-F238E27FC236}">
                  <a16:creationId xmlns:a16="http://schemas.microsoft.com/office/drawing/2014/main" id="{4FC3FA4C-09CB-452E-94CB-A3EFBC09AAF7}"/>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8">
              <a:extLst>
                <a:ext uri="{FF2B5EF4-FFF2-40B4-BE49-F238E27FC236}">
                  <a16:creationId xmlns:a16="http://schemas.microsoft.com/office/drawing/2014/main" id="{52A48BF1-7857-5BC9-C5E0-328E3DCCA74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9">
              <a:extLst>
                <a:ext uri="{FF2B5EF4-FFF2-40B4-BE49-F238E27FC236}">
                  <a16:creationId xmlns:a16="http://schemas.microsoft.com/office/drawing/2014/main" id="{8B708BBA-E158-7771-AFF8-A6D78561C75A}"/>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30">
              <a:extLst>
                <a:ext uri="{FF2B5EF4-FFF2-40B4-BE49-F238E27FC236}">
                  <a16:creationId xmlns:a16="http://schemas.microsoft.com/office/drawing/2014/main" id="{9B65F22B-8A4C-DAB9-AA63-CBEABC230A08}"/>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31">
              <a:extLst>
                <a:ext uri="{FF2B5EF4-FFF2-40B4-BE49-F238E27FC236}">
                  <a16:creationId xmlns:a16="http://schemas.microsoft.com/office/drawing/2014/main" id="{67074EAB-D3AB-7D24-E4AF-F9A845229164}"/>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2">
              <a:extLst>
                <a:ext uri="{FF2B5EF4-FFF2-40B4-BE49-F238E27FC236}">
                  <a16:creationId xmlns:a16="http://schemas.microsoft.com/office/drawing/2014/main" id="{4EFFBA7A-7B33-7D0E-05B4-EA068645B803}"/>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3">
              <a:extLst>
                <a:ext uri="{FF2B5EF4-FFF2-40B4-BE49-F238E27FC236}">
                  <a16:creationId xmlns:a16="http://schemas.microsoft.com/office/drawing/2014/main" id="{7C9AB073-1771-1142-2C7D-321EDF6E637B}"/>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4">
              <a:extLst>
                <a:ext uri="{FF2B5EF4-FFF2-40B4-BE49-F238E27FC236}">
                  <a16:creationId xmlns:a16="http://schemas.microsoft.com/office/drawing/2014/main" id="{DF874305-110B-2A14-A973-36BD0B7EE4A1}"/>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5">
              <a:extLst>
                <a:ext uri="{FF2B5EF4-FFF2-40B4-BE49-F238E27FC236}">
                  <a16:creationId xmlns:a16="http://schemas.microsoft.com/office/drawing/2014/main" id="{2BE0D886-C349-4098-EDAF-3A986824EC3E}"/>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6">
              <a:extLst>
                <a:ext uri="{FF2B5EF4-FFF2-40B4-BE49-F238E27FC236}">
                  <a16:creationId xmlns:a16="http://schemas.microsoft.com/office/drawing/2014/main" id="{8D8D6FA3-8487-433C-B8CF-2D22B4342321}"/>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7">
              <a:extLst>
                <a:ext uri="{FF2B5EF4-FFF2-40B4-BE49-F238E27FC236}">
                  <a16:creationId xmlns:a16="http://schemas.microsoft.com/office/drawing/2014/main" id="{EC1FCFDB-A127-F461-5771-8AAFCBBC2AE1}"/>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8">
              <a:extLst>
                <a:ext uri="{FF2B5EF4-FFF2-40B4-BE49-F238E27FC236}">
                  <a16:creationId xmlns:a16="http://schemas.microsoft.com/office/drawing/2014/main" id="{AA1C4381-6495-6E8D-A6BF-4BA0565B92FA}"/>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9">
              <a:extLst>
                <a:ext uri="{FF2B5EF4-FFF2-40B4-BE49-F238E27FC236}">
                  <a16:creationId xmlns:a16="http://schemas.microsoft.com/office/drawing/2014/main" id="{080E30EF-D3FD-F38F-F122-EF3F6F3F2A3A}"/>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40">
              <a:extLst>
                <a:ext uri="{FF2B5EF4-FFF2-40B4-BE49-F238E27FC236}">
                  <a16:creationId xmlns:a16="http://schemas.microsoft.com/office/drawing/2014/main" id="{F3EFEB8B-BADF-4862-F7C5-A5F3364A280E}"/>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41">
              <a:extLst>
                <a:ext uri="{FF2B5EF4-FFF2-40B4-BE49-F238E27FC236}">
                  <a16:creationId xmlns:a16="http://schemas.microsoft.com/office/drawing/2014/main" id="{53133694-FF26-F7D3-C49E-9B973EC4B71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2">
              <a:extLst>
                <a:ext uri="{FF2B5EF4-FFF2-40B4-BE49-F238E27FC236}">
                  <a16:creationId xmlns:a16="http://schemas.microsoft.com/office/drawing/2014/main" id="{EA79A42B-EF22-FEE8-EFCA-6655ED54B83C}"/>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3">
              <a:extLst>
                <a:ext uri="{FF2B5EF4-FFF2-40B4-BE49-F238E27FC236}">
                  <a16:creationId xmlns:a16="http://schemas.microsoft.com/office/drawing/2014/main" id="{AB8B71A7-9C64-EFB6-2028-89506AFB8582}"/>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4">
              <a:extLst>
                <a:ext uri="{FF2B5EF4-FFF2-40B4-BE49-F238E27FC236}">
                  <a16:creationId xmlns:a16="http://schemas.microsoft.com/office/drawing/2014/main" id="{E36E248C-F2A4-EEF0-09BE-2D4E3C4BC341}"/>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5">
              <a:extLst>
                <a:ext uri="{FF2B5EF4-FFF2-40B4-BE49-F238E27FC236}">
                  <a16:creationId xmlns:a16="http://schemas.microsoft.com/office/drawing/2014/main" id="{4285652B-897D-B3A9-1275-3CBC740DB706}"/>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6">
              <a:extLst>
                <a:ext uri="{FF2B5EF4-FFF2-40B4-BE49-F238E27FC236}">
                  <a16:creationId xmlns:a16="http://schemas.microsoft.com/office/drawing/2014/main" id="{3549E07B-C494-06A7-C8AB-2B7BAD062339}"/>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7">
              <a:extLst>
                <a:ext uri="{FF2B5EF4-FFF2-40B4-BE49-F238E27FC236}">
                  <a16:creationId xmlns:a16="http://schemas.microsoft.com/office/drawing/2014/main" id="{B6A2A591-439A-1A2A-DA9F-37537E38A03C}"/>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8">
              <a:extLst>
                <a:ext uri="{FF2B5EF4-FFF2-40B4-BE49-F238E27FC236}">
                  <a16:creationId xmlns:a16="http://schemas.microsoft.com/office/drawing/2014/main" id="{B445D570-4687-5EC7-107A-EFA92C96973B}"/>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9">
              <a:extLst>
                <a:ext uri="{FF2B5EF4-FFF2-40B4-BE49-F238E27FC236}">
                  <a16:creationId xmlns:a16="http://schemas.microsoft.com/office/drawing/2014/main" id="{BD5F5386-187E-984F-08C0-A37A69FA2940}"/>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50">
              <a:extLst>
                <a:ext uri="{FF2B5EF4-FFF2-40B4-BE49-F238E27FC236}">
                  <a16:creationId xmlns:a16="http://schemas.microsoft.com/office/drawing/2014/main" id="{00D4BA02-A151-947A-458C-B0DE9E1CB912}"/>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51">
              <a:extLst>
                <a:ext uri="{FF2B5EF4-FFF2-40B4-BE49-F238E27FC236}">
                  <a16:creationId xmlns:a16="http://schemas.microsoft.com/office/drawing/2014/main" id="{498B8D17-6982-43CF-2891-B981CDB30858}"/>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52">
              <a:extLst>
                <a:ext uri="{FF2B5EF4-FFF2-40B4-BE49-F238E27FC236}">
                  <a16:creationId xmlns:a16="http://schemas.microsoft.com/office/drawing/2014/main" id="{01656176-AEDA-3F2E-32C4-5852355C7766}"/>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7" name="Graphic 2">
              <a:extLst>
                <a:ext uri="{FF2B5EF4-FFF2-40B4-BE49-F238E27FC236}">
                  <a16:creationId xmlns:a16="http://schemas.microsoft.com/office/drawing/2014/main" id="{5BC62074-1799-F14A-8C6B-BACE4CBAE0E2}"/>
                </a:ext>
              </a:extLst>
            </p:cNvPr>
            <p:cNvGrpSpPr/>
            <p:nvPr/>
          </p:nvGrpSpPr>
          <p:grpSpPr>
            <a:xfrm>
              <a:off x="4134920" y="5769432"/>
              <a:ext cx="249716" cy="186542"/>
              <a:chOff x="4134920" y="5769432"/>
              <a:chExt cx="249716" cy="186542"/>
            </a:xfrm>
          </p:grpSpPr>
          <p:sp>
            <p:nvSpPr>
              <p:cNvPr id="225" name="Freeform 221">
                <a:extLst>
                  <a:ext uri="{FF2B5EF4-FFF2-40B4-BE49-F238E27FC236}">
                    <a16:creationId xmlns:a16="http://schemas.microsoft.com/office/drawing/2014/main" id="{7D53C770-F700-9121-3619-8D0C78F79CA5}"/>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22">
                <a:extLst>
                  <a:ext uri="{FF2B5EF4-FFF2-40B4-BE49-F238E27FC236}">
                    <a16:creationId xmlns:a16="http://schemas.microsoft.com/office/drawing/2014/main" id="{40AD5F2B-281E-1F3E-5D46-CFBDEC4230F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23">
                <a:extLst>
                  <a:ext uri="{FF2B5EF4-FFF2-40B4-BE49-F238E27FC236}">
                    <a16:creationId xmlns:a16="http://schemas.microsoft.com/office/drawing/2014/main" id="{87B243C4-18BD-8ACE-FFDB-9929C00A3DB1}"/>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4">
                <a:extLst>
                  <a:ext uri="{FF2B5EF4-FFF2-40B4-BE49-F238E27FC236}">
                    <a16:creationId xmlns:a16="http://schemas.microsoft.com/office/drawing/2014/main" id="{E974F009-8007-D822-5FCF-8FF19353F956}"/>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25">
                <a:extLst>
                  <a:ext uri="{FF2B5EF4-FFF2-40B4-BE49-F238E27FC236}">
                    <a16:creationId xmlns:a16="http://schemas.microsoft.com/office/drawing/2014/main" id="{F6389593-780E-C877-FF80-85E322EEEF6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6">
                <a:extLst>
                  <a:ext uri="{FF2B5EF4-FFF2-40B4-BE49-F238E27FC236}">
                    <a16:creationId xmlns:a16="http://schemas.microsoft.com/office/drawing/2014/main" id="{D67D3682-5E63-7A8D-0605-2A2D01E8824B}"/>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7">
                <a:extLst>
                  <a:ext uri="{FF2B5EF4-FFF2-40B4-BE49-F238E27FC236}">
                    <a16:creationId xmlns:a16="http://schemas.microsoft.com/office/drawing/2014/main" id="{AF31EBB0-F06B-3514-6F1D-8D0527432F92}"/>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8">
                <a:extLst>
                  <a:ext uri="{FF2B5EF4-FFF2-40B4-BE49-F238E27FC236}">
                    <a16:creationId xmlns:a16="http://schemas.microsoft.com/office/drawing/2014/main" id="{976F5A69-9DE5-13B7-5781-47CDDFE04E6C}"/>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9">
                <a:extLst>
                  <a:ext uri="{FF2B5EF4-FFF2-40B4-BE49-F238E27FC236}">
                    <a16:creationId xmlns:a16="http://schemas.microsoft.com/office/drawing/2014/main" id="{455A5126-D82B-4BC8-557B-E0E6DFD0352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30">
                <a:extLst>
                  <a:ext uri="{FF2B5EF4-FFF2-40B4-BE49-F238E27FC236}">
                    <a16:creationId xmlns:a16="http://schemas.microsoft.com/office/drawing/2014/main" id="{70A21BE9-6635-166B-FEBC-1619B75EA7FF}"/>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58" name="Freeform 54">
              <a:extLst>
                <a:ext uri="{FF2B5EF4-FFF2-40B4-BE49-F238E27FC236}">
                  <a16:creationId xmlns:a16="http://schemas.microsoft.com/office/drawing/2014/main" id="{1EDA112D-58DC-E3DA-14E6-E579E0614E57}"/>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5">
              <a:extLst>
                <a:ext uri="{FF2B5EF4-FFF2-40B4-BE49-F238E27FC236}">
                  <a16:creationId xmlns:a16="http://schemas.microsoft.com/office/drawing/2014/main" id="{3088ACBD-3AEB-F961-C436-4945CF60AD1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6">
              <a:extLst>
                <a:ext uri="{FF2B5EF4-FFF2-40B4-BE49-F238E27FC236}">
                  <a16:creationId xmlns:a16="http://schemas.microsoft.com/office/drawing/2014/main" id="{8844055D-AB60-3014-9E13-F84D5BD16D51}"/>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7">
              <a:extLst>
                <a:ext uri="{FF2B5EF4-FFF2-40B4-BE49-F238E27FC236}">
                  <a16:creationId xmlns:a16="http://schemas.microsoft.com/office/drawing/2014/main" id="{AF89F081-CEC8-A5ED-D220-E0A331A42F85}"/>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8">
              <a:extLst>
                <a:ext uri="{FF2B5EF4-FFF2-40B4-BE49-F238E27FC236}">
                  <a16:creationId xmlns:a16="http://schemas.microsoft.com/office/drawing/2014/main" id="{B1512E3B-E18D-3513-C7FD-D945232E827A}"/>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9">
              <a:extLst>
                <a:ext uri="{FF2B5EF4-FFF2-40B4-BE49-F238E27FC236}">
                  <a16:creationId xmlns:a16="http://schemas.microsoft.com/office/drawing/2014/main" id="{55B49368-2057-930F-508F-DB198C3C3202}"/>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60">
              <a:extLst>
                <a:ext uri="{FF2B5EF4-FFF2-40B4-BE49-F238E27FC236}">
                  <a16:creationId xmlns:a16="http://schemas.microsoft.com/office/drawing/2014/main" id="{BDA33D42-5399-A6A2-5CBB-A9BE1A6FB396}"/>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61">
              <a:extLst>
                <a:ext uri="{FF2B5EF4-FFF2-40B4-BE49-F238E27FC236}">
                  <a16:creationId xmlns:a16="http://schemas.microsoft.com/office/drawing/2014/main" id="{CF452CE7-5A51-B591-5461-1781AE29287C}"/>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62">
              <a:extLst>
                <a:ext uri="{FF2B5EF4-FFF2-40B4-BE49-F238E27FC236}">
                  <a16:creationId xmlns:a16="http://schemas.microsoft.com/office/drawing/2014/main" id="{FFA469E9-0751-24CE-D1A3-D7E16AD4107A}"/>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63">
              <a:extLst>
                <a:ext uri="{FF2B5EF4-FFF2-40B4-BE49-F238E27FC236}">
                  <a16:creationId xmlns:a16="http://schemas.microsoft.com/office/drawing/2014/main" id="{FE864895-BC40-81D4-6D12-7B2B5CEF001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4">
              <a:extLst>
                <a:ext uri="{FF2B5EF4-FFF2-40B4-BE49-F238E27FC236}">
                  <a16:creationId xmlns:a16="http://schemas.microsoft.com/office/drawing/2014/main" id="{2D2C5249-A0C9-EF9F-4DA4-725B342691B4}"/>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5">
              <a:extLst>
                <a:ext uri="{FF2B5EF4-FFF2-40B4-BE49-F238E27FC236}">
                  <a16:creationId xmlns:a16="http://schemas.microsoft.com/office/drawing/2014/main" id="{E566D899-05B2-370D-3444-A231A2FD46BE}"/>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6">
              <a:extLst>
                <a:ext uri="{FF2B5EF4-FFF2-40B4-BE49-F238E27FC236}">
                  <a16:creationId xmlns:a16="http://schemas.microsoft.com/office/drawing/2014/main" id="{243B2E40-97A1-8F86-41C0-41DFFFE9ADE7}"/>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7">
              <a:extLst>
                <a:ext uri="{FF2B5EF4-FFF2-40B4-BE49-F238E27FC236}">
                  <a16:creationId xmlns:a16="http://schemas.microsoft.com/office/drawing/2014/main" id="{CCE798DD-864F-95CD-9658-1546E0E5035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8">
              <a:extLst>
                <a:ext uri="{FF2B5EF4-FFF2-40B4-BE49-F238E27FC236}">
                  <a16:creationId xmlns:a16="http://schemas.microsoft.com/office/drawing/2014/main" id="{6920B4EC-A364-4A1B-441B-196602462D8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9">
              <a:extLst>
                <a:ext uri="{FF2B5EF4-FFF2-40B4-BE49-F238E27FC236}">
                  <a16:creationId xmlns:a16="http://schemas.microsoft.com/office/drawing/2014/main" id="{20FFCBD5-4D68-F8FB-6B7C-4DD1716BD8A9}"/>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70">
              <a:extLst>
                <a:ext uri="{FF2B5EF4-FFF2-40B4-BE49-F238E27FC236}">
                  <a16:creationId xmlns:a16="http://schemas.microsoft.com/office/drawing/2014/main" id="{5183756C-8B6B-D63C-6205-0F7D44F9B59C}"/>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71">
              <a:extLst>
                <a:ext uri="{FF2B5EF4-FFF2-40B4-BE49-F238E27FC236}">
                  <a16:creationId xmlns:a16="http://schemas.microsoft.com/office/drawing/2014/main" id="{2F1D2595-8DBA-70A6-5FE6-2DB249F73000}"/>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72">
              <a:extLst>
                <a:ext uri="{FF2B5EF4-FFF2-40B4-BE49-F238E27FC236}">
                  <a16:creationId xmlns:a16="http://schemas.microsoft.com/office/drawing/2014/main" id="{91913343-863E-89D8-08CA-2C8DD8E41EF8}"/>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73">
              <a:extLst>
                <a:ext uri="{FF2B5EF4-FFF2-40B4-BE49-F238E27FC236}">
                  <a16:creationId xmlns:a16="http://schemas.microsoft.com/office/drawing/2014/main" id="{9BF918B4-5851-A9F4-6D62-F4C5AD2ECF0B}"/>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4">
              <a:extLst>
                <a:ext uri="{FF2B5EF4-FFF2-40B4-BE49-F238E27FC236}">
                  <a16:creationId xmlns:a16="http://schemas.microsoft.com/office/drawing/2014/main" id="{1A4A92B8-D15A-8AC4-1CE0-5235BDC4DD14}"/>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5">
              <a:extLst>
                <a:ext uri="{FF2B5EF4-FFF2-40B4-BE49-F238E27FC236}">
                  <a16:creationId xmlns:a16="http://schemas.microsoft.com/office/drawing/2014/main" id="{F0902EFB-57B1-84C7-7656-FB9DE135562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6">
              <a:extLst>
                <a:ext uri="{FF2B5EF4-FFF2-40B4-BE49-F238E27FC236}">
                  <a16:creationId xmlns:a16="http://schemas.microsoft.com/office/drawing/2014/main" id="{437B4498-CCD3-A7C3-8B8F-0E08CB49F5C0}"/>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7">
              <a:extLst>
                <a:ext uri="{FF2B5EF4-FFF2-40B4-BE49-F238E27FC236}">
                  <a16:creationId xmlns:a16="http://schemas.microsoft.com/office/drawing/2014/main" id="{E6F0EE8C-F49C-79DC-FD0D-E4012F27DD88}"/>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8">
              <a:extLst>
                <a:ext uri="{FF2B5EF4-FFF2-40B4-BE49-F238E27FC236}">
                  <a16:creationId xmlns:a16="http://schemas.microsoft.com/office/drawing/2014/main" id="{35112B41-486C-01A7-4C44-15734D101C37}"/>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9">
              <a:extLst>
                <a:ext uri="{FF2B5EF4-FFF2-40B4-BE49-F238E27FC236}">
                  <a16:creationId xmlns:a16="http://schemas.microsoft.com/office/drawing/2014/main" id="{8E34E25E-71DB-944F-700F-67D6F7FED1DF}"/>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80">
              <a:extLst>
                <a:ext uri="{FF2B5EF4-FFF2-40B4-BE49-F238E27FC236}">
                  <a16:creationId xmlns:a16="http://schemas.microsoft.com/office/drawing/2014/main" id="{F3741225-4471-D062-06E5-C101E6FBD2ED}"/>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81">
              <a:extLst>
                <a:ext uri="{FF2B5EF4-FFF2-40B4-BE49-F238E27FC236}">
                  <a16:creationId xmlns:a16="http://schemas.microsoft.com/office/drawing/2014/main" id="{662D5E7C-50BF-D7E8-EE11-553D8FA849FF}"/>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82">
              <a:extLst>
                <a:ext uri="{FF2B5EF4-FFF2-40B4-BE49-F238E27FC236}">
                  <a16:creationId xmlns:a16="http://schemas.microsoft.com/office/drawing/2014/main" id="{D90B82C8-017B-6125-602C-EC09FD3CC90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83">
              <a:extLst>
                <a:ext uri="{FF2B5EF4-FFF2-40B4-BE49-F238E27FC236}">
                  <a16:creationId xmlns:a16="http://schemas.microsoft.com/office/drawing/2014/main" id="{0959DA28-6D68-C736-45B8-5CD7E096609A}"/>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4">
              <a:extLst>
                <a:ext uri="{FF2B5EF4-FFF2-40B4-BE49-F238E27FC236}">
                  <a16:creationId xmlns:a16="http://schemas.microsoft.com/office/drawing/2014/main" id="{4A0A1D0B-AC72-162A-A976-B41076365E30}"/>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5">
              <a:extLst>
                <a:ext uri="{FF2B5EF4-FFF2-40B4-BE49-F238E27FC236}">
                  <a16:creationId xmlns:a16="http://schemas.microsoft.com/office/drawing/2014/main" id="{EA338D92-97EC-30F9-E3E9-7307CCCE5AFE}"/>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6">
              <a:extLst>
                <a:ext uri="{FF2B5EF4-FFF2-40B4-BE49-F238E27FC236}">
                  <a16:creationId xmlns:a16="http://schemas.microsoft.com/office/drawing/2014/main" id="{89A26196-47B8-1546-61E0-C6A801F8EC0E}"/>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7">
              <a:extLst>
                <a:ext uri="{FF2B5EF4-FFF2-40B4-BE49-F238E27FC236}">
                  <a16:creationId xmlns:a16="http://schemas.microsoft.com/office/drawing/2014/main" id="{882DA93B-034B-3504-92B0-AA58A94ED25B}"/>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2" name="Graphic 2">
              <a:extLst>
                <a:ext uri="{FF2B5EF4-FFF2-40B4-BE49-F238E27FC236}">
                  <a16:creationId xmlns:a16="http://schemas.microsoft.com/office/drawing/2014/main" id="{851132AC-FA12-0A03-F578-0B3EF1FE81F9}"/>
                </a:ext>
              </a:extLst>
            </p:cNvPr>
            <p:cNvGrpSpPr/>
            <p:nvPr/>
          </p:nvGrpSpPr>
          <p:grpSpPr>
            <a:xfrm>
              <a:off x="4258675" y="5793940"/>
              <a:ext cx="6816" cy="5948"/>
              <a:chOff x="4258675" y="5793940"/>
              <a:chExt cx="6816" cy="5948"/>
            </a:xfrm>
          </p:grpSpPr>
          <p:sp>
            <p:nvSpPr>
              <p:cNvPr id="223" name="Freeform 219">
                <a:extLst>
                  <a:ext uri="{FF2B5EF4-FFF2-40B4-BE49-F238E27FC236}">
                    <a16:creationId xmlns:a16="http://schemas.microsoft.com/office/drawing/2014/main" id="{E769E5B5-267F-B16C-3DE0-283AD5D9464A}"/>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20">
                <a:extLst>
                  <a:ext uri="{FF2B5EF4-FFF2-40B4-BE49-F238E27FC236}">
                    <a16:creationId xmlns:a16="http://schemas.microsoft.com/office/drawing/2014/main" id="{746B7740-68BB-EF1B-C624-3D39A4A9338B}"/>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3" name="Freeform 89">
              <a:extLst>
                <a:ext uri="{FF2B5EF4-FFF2-40B4-BE49-F238E27FC236}">
                  <a16:creationId xmlns:a16="http://schemas.microsoft.com/office/drawing/2014/main" id="{0F5EB270-F816-5038-87D8-83E030A3148B}"/>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90">
              <a:extLst>
                <a:ext uri="{FF2B5EF4-FFF2-40B4-BE49-F238E27FC236}">
                  <a16:creationId xmlns:a16="http://schemas.microsoft.com/office/drawing/2014/main" id="{D7239541-9AF1-143E-F27E-F494601A429A}"/>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91">
              <a:extLst>
                <a:ext uri="{FF2B5EF4-FFF2-40B4-BE49-F238E27FC236}">
                  <a16:creationId xmlns:a16="http://schemas.microsoft.com/office/drawing/2014/main" id="{3ACA85C1-7E1E-D7EB-8833-7189FF1D63BA}"/>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92">
              <a:extLst>
                <a:ext uri="{FF2B5EF4-FFF2-40B4-BE49-F238E27FC236}">
                  <a16:creationId xmlns:a16="http://schemas.microsoft.com/office/drawing/2014/main" id="{87F07785-4111-4CB1-DD36-B7E3380A4DB8}"/>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93">
              <a:extLst>
                <a:ext uri="{FF2B5EF4-FFF2-40B4-BE49-F238E27FC236}">
                  <a16:creationId xmlns:a16="http://schemas.microsoft.com/office/drawing/2014/main" id="{1BAC57AE-E5F1-AE16-CDD3-86ECF44EB337}"/>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4">
              <a:extLst>
                <a:ext uri="{FF2B5EF4-FFF2-40B4-BE49-F238E27FC236}">
                  <a16:creationId xmlns:a16="http://schemas.microsoft.com/office/drawing/2014/main" id="{CBF01FA8-AB97-9CBC-8BB2-0C65F996A02F}"/>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9" name="Graphic 2">
              <a:extLst>
                <a:ext uri="{FF2B5EF4-FFF2-40B4-BE49-F238E27FC236}">
                  <a16:creationId xmlns:a16="http://schemas.microsoft.com/office/drawing/2014/main" id="{9C0B19C5-44FC-FE8C-185E-D99467292166}"/>
                </a:ext>
              </a:extLst>
            </p:cNvPr>
            <p:cNvGrpSpPr/>
            <p:nvPr/>
          </p:nvGrpSpPr>
          <p:grpSpPr>
            <a:xfrm>
              <a:off x="4319602" y="5793940"/>
              <a:ext cx="6816" cy="5948"/>
              <a:chOff x="4319602" y="5793940"/>
              <a:chExt cx="6816" cy="5948"/>
            </a:xfrm>
          </p:grpSpPr>
          <p:sp>
            <p:nvSpPr>
              <p:cNvPr id="221" name="Freeform 217">
                <a:extLst>
                  <a:ext uri="{FF2B5EF4-FFF2-40B4-BE49-F238E27FC236}">
                    <a16:creationId xmlns:a16="http://schemas.microsoft.com/office/drawing/2014/main" id="{8E44FFB3-8B92-BB3D-0E39-A427C257E97B}"/>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8">
                <a:extLst>
                  <a:ext uri="{FF2B5EF4-FFF2-40B4-BE49-F238E27FC236}">
                    <a16:creationId xmlns:a16="http://schemas.microsoft.com/office/drawing/2014/main" id="{4A967FD1-0B71-1C77-EA02-0EDB05B3BD04}"/>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0" name="Freeform 96">
              <a:extLst>
                <a:ext uri="{FF2B5EF4-FFF2-40B4-BE49-F238E27FC236}">
                  <a16:creationId xmlns:a16="http://schemas.microsoft.com/office/drawing/2014/main" id="{D2DDA1B3-9A85-D890-74CD-EA017E5BE13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7">
              <a:extLst>
                <a:ext uri="{FF2B5EF4-FFF2-40B4-BE49-F238E27FC236}">
                  <a16:creationId xmlns:a16="http://schemas.microsoft.com/office/drawing/2014/main" id="{17DC5B86-CAD2-F6BC-EC50-9DAECD7AC88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8">
              <a:extLst>
                <a:ext uri="{FF2B5EF4-FFF2-40B4-BE49-F238E27FC236}">
                  <a16:creationId xmlns:a16="http://schemas.microsoft.com/office/drawing/2014/main" id="{D7EBECDA-04C2-AE5E-FC4E-A59DF7B07B85}"/>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9">
              <a:extLst>
                <a:ext uri="{FF2B5EF4-FFF2-40B4-BE49-F238E27FC236}">
                  <a16:creationId xmlns:a16="http://schemas.microsoft.com/office/drawing/2014/main" id="{33A06A3D-613C-2D3F-6999-A6A06E1D0996}"/>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100">
              <a:extLst>
                <a:ext uri="{FF2B5EF4-FFF2-40B4-BE49-F238E27FC236}">
                  <a16:creationId xmlns:a16="http://schemas.microsoft.com/office/drawing/2014/main" id="{59B59416-9878-4844-010A-D73898D353D3}"/>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101">
              <a:extLst>
                <a:ext uri="{FF2B5EF4-FFF2-40B4-BE49-F238E27FC236}">
                  <a16:creationId xmlns:a16="http://schemas.microsoft.com/office/drawing/2014/main" id="{E488B6EA-E0A0-4302-B58A-3EC619E4D16C}"/>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6" name="Graphic 2">
              <a:extLst>
                <a:ext uri="{FF2B5EF4-FFF2-40B4-BE49-F238E27FC236}">
                  <a16:creationId xmlns:a16="http://schemas.microsoft.com/office/drawing/2014/main" id="{85A6A48F-0488-53A4-6CE2-55DE664D7C3F}"/>
                </a:ext>
              </a:extLst>
            </p:cNvPr>
            <p:cNvGrpSpPr/>
            <p:nvPr/>
          </p:nvGrpSpPr>
          <p:grpSpPr>
            <a:xfrm>
              <a:off x="4319602" y="5857945"/>
              <a:ext cx="6816" cy="5710"/>
              <a:chOff x="4319602" y="5857945"/>
              <a:chExt cx="6816" cy="5710"/>
            </a:xfrm>
          </p:grpSpPr>
          <p:sp>
            <p:nvSpPr>
              <p:cNvPr id="219" name="Freeform 215">
                <a:extLst>
                  <a:ext uri="{FF2B5EF4-FFF2-40B4-BE49-F238E27FC236}">
                    <a16:creationId xmlns:a16="http://schemas.microsoft.com/office/drawing/2014/main" id="{7AB156FE-2866-8C23-5B09-9F87E8373D14}"/>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6">
                <a:extLst>
                  <a:ext uri="{FF2B5EF4-FFF2-40B4-BE49-F238E27FC236}">
                    <a16:creationId xmlns:a16="http://schemas.microsoft.com/office/drawing/2014/main" id="{7E0908DB-A453-D0B7-44BB-A0C9B80A2620}"/>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7" name="Freeform 103">
              <a:extLst>
                <a:ext uri="{FF2B5EF4-FFF2-40B4-BE49-F238E27FC236}">
                  <a16:creationId xmlns:a16="http://schemas.microsoft.com/office/drawing/2014/main" id="{3A77CDDA-0425-8E54-2A40-273BEFC745F1}"/>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4">
              <a:extLst>
                <a:ext uri="{FF2B5EF4-FFF2-40B4-BE49-F238E27FC236}">
                  <a16:creationId xmlns:a16="http://schemas.microsoft.com/office/drawing/2014/main" id="{43F04E4C-0348-59A4-2F91-EAE7A14AAF96}"/>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5">
              <a:extLst>
                <a:ext uri="{FF2B5EF4-FFF2-40B4-BE49-F238E27FC236}">
                  <a16:creationId xmlns:a16="http://schemas.microsoft.com/office/drawing/2014/main" id="{9755889F-639D-B3E3-5B03-D5387BFBA855}"/>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6">
              <a:extLst>
                <a:ext uri="{FF2B5EF4-FFF2-40B4-BE49-F238E27FC236}">
                  <a16:creationId xmlns:a16="http://schemas.microsoft.com/office/drawing/2014/main" id="{CC274C5B-19D1-DCAC-5607-C3F3B774A1A3}"/>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7">
              <a:extLst>
                <a:ext uri="{FF2B5EF4-FFF2-40B4-BE49-F238E27FC236}">
                  <a16:creationId xmlns:a16="http://schemas.microsoft.com/office/drawing/2014/main" id="{E5E1CCA0-F0DA-97CB-3916-8ACA639C467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8">
              <a:extLst>
                <a:ext uri="{FF2B5EF4-FFF2-40B4-BE49-F238E27FC236}">
                  <a16:creationId xmlns:a16="http://schemas.microsoft.com/office/drawing/2014/main" id="{80A87EDA-AB90-41A8-FB95-E475F3C3760B}"/>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9">
              <a:extLst>
                <a:ext uri="{FF2B5EF4-FFF2-40B4-BE49-F238E27FC236}">
                  <a16:creationId xmlns:a16="http://schemas.microsoft.com/office/drawing/2014/main" id="{F3A2CB33-A28C-DDF8-0F46-50220BE03F6A}"/>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10">
              <a:extLst>
                <a:ext uri="{FF2B5EF4-FFF2-40B4-BE49-F238E27FC236}">
                  <a16:creationId xmlns:a16="http://schemas.microsoft.com/office/drawing/2014/main" id="{F4E06BA7-E234-8096-A058-F226200529C5}"/>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11">
              <a:extLst>
                <a:ext uri="{FF2B5EF4-FFF2-40B4-BE49-F238E27FC236}">
                  <a16:creationId xmlns:a16="http://schemas.microsoft.com/office/drawing/2014/main" id="{C5B175D6-D455-D144-19EB-CD8CF4C1AB32}"/>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12">
              <a:extLst>
                <a:ext uri="{FF2B5EF4-FFF2-40B4-BE49-F238E27FC236}">
                  <a16:creationId xmlns:a16="http://schemas.microsoft.com/office/drawing/2014/main" id="{08416480-7A12-4874-BF3D-A00D6087C8E1}"/>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13">
              <a:extLst>
                <a:ext uri="{FF2B5EF4-FFF2-40B4-BE49-F238E27FC236}">
                  <a16:creationId xmlns:a16="http://schemas.microsoft.com/office/drawing/2014/main" id="{DCDB3BCD-FC26-0AE6-6CD4-134C4E83E74C}"/>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4">
              <a:extLst>
                <a:ext uri="{FF2B5EF4-FFF2-40B4-BE49-F238E27FC236}">
                  <a16:creationId xmlns:a16="http://schemas.microsoft.com/office/drawing/2014/main" id="{1FBD7691-8EF5-D8AE-BADB-4AA40D1A1A98}"/>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5">
              <a:extLst>
                <a:ext uri="{FF2B5EF4-FFF2-40B4-BE49-F238E27FC236}">
                  <a16:creationId xmlns:a16="http://schemas.microsoft.com/office/drawing/2014/main" id="{C9960D5F-6274-9572-1BBC-6380E7284D80}"/>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6">
              <a:extLst>
                <a:ext uri="{FF2B5EF4-FFF2-40B4-BE49-F238E27FC236}">
                  <a16:creationId xmlns:a16="http://schemas.microsoft.com/office/drawing/2014/main" id="{867361A2-E328-3D6D-25D3-12C72DF9D96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7">
              <a:extLst>
                <a:ext uri="{FF2B5EF4-FFF2-40B4-BE49-F238E27FC236}">
                  <a16:creationId xmlns:a16="http://schemas.microsoft.com/office/drawing/2014/main" id="{B5CA529C-889F-6AD1-513A-95D711F42E1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8">
              <a:extLst>
                <a:ext uri="{FF2B5EF4-FFF2-40B4-BE49-F238E27FC236}">
                  <a16:creationId xmlns:a16="http://schemas.microsoft.com/office/drawing/2014/main" id="{12F3532D-5FF8-52A8-82CB-E45C332C6EE0}"/>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9">
              <a:extLst>
                <a:ext uri="{FF2B5EF4-FFF2-40B4-BE49-F238E27FC236}">
                  <a16:creationId xmlns:a16="http://schemas.microsoft.com/office/drawing/2014/main" id="{6F0EF8A1-F4E1-BBAA-E88C-1915A26676BD}"/>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20">
              <a:extLst>
                <a:ext uri="{FF2B5EF4-FFF2-40B4-BE49-F238E27FC236}">
                  <a16:creationId xmlns:a16="http://schemas.microsoft.com/office/drawing/2014/main" id="{7601DBAE-82B2-9176-2A90-1ED318139153}"/>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21">
              <a:extLst>
                <a:ext uri="{FF2B5EF4-FFF2-40B4-BE49-F238E27FC236}">
                  <a16:creationId xmlns:a16="http://schemas.microsoft.com/office/drawing/2014/main" id="{E219B74C-99E0-2EC0-024E-8AE1C91F9196}"/>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22">
              <a:extLst>
                <a:ext uri="{FF2B5EF4-FFF2-40B4-BE49-F238E27FC236}">
                  <a16:creationId xmlns:a16="http://schemas.microsoft.com/office/drawing/2014/main" id="{962DB98E-AA47-07DE-B2FE-DD2E2C976B4A}"/>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23">
              <a:extLst>
                <a:ext uri="{FF2B5EF4-FFF2-40B4-BE49-F238E27FC236}">
                  <a16:creationId xmlns:a16="http://schemas.microsoft.com/office/drawing/2014/main" id="{98A7DF0C-7E58-C6D6-BC5F-5CA61AF05F3F}"/>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4">
              <a:extLst>
                <a:ext uri="{FF2B5EF4-FFF2-40B4-BE49-F238E27FC236}">
                  <a16:creationId xmlns:a16="http://schemas.microsoft.com/office/drawing/2014/main" id="{9510CD6B-73EF-9A94-E0BA-FA285295E5F3}"/>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5">
              <a:extLst>
                <a:ext uri="{FF2B5EF4-FFF2-40B4-BE49-F238E27FC236}">
                  <a16:creationId xmlns:a16="http://schemas.microsoft.com/office/drawing/2014/main" id="{D3BBF8B4-6221-3076-CECA-6F11E63F1755}"/>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6">
              <a:extLst>
                <a:ext uri="{FF2B5EF4-FFF2-40B4-BE49-F238E27FC236}">
                  <a16:creationId xmlns:a16="http://schemas.microsoft.com/office/drawing/2014/main" id="{A7876901-4338-7907-8CB6-62895882521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7">
              <a:extLst>
                <a:ext uri="{FF2B5EF4-FFF2-40B4-BE49-F238E27FC236}">
                  <a16:creationId xmlns:a16="http://schemas.microsoft.com/office/drawing/2014/main" id="{25942340-CB5E-3AB6-311D-407729B30D99}"/>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8">
              <a:extLst>
                <a:ext uri="{FF2B5EF4-FFF2-40B4-BE49-F238E27FC236}">
                  <a16:creationId xmlns:a16="http://schemas.microsoft.com/office/drawing/2014/main" id="{7FB7F711-F2A4-8B7F-B301-9306E135CF49}"/>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9">
              <a:extLst>
                <a:ext uri="{FF2B5EF4-FFF2-40B4-BE49-F238E27FC236}">
                  <a16:creationId xmlns:a16="http://schemas.microsoft.com/office/drawing/2014/main" id="{24D03E38-2F3C-7CBE-EA91-9F2EE2E7396E}"/>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30">
              <a:extLst>
                <a:ext uri="{FF2B5EF4-FFF2-40B4-BE49-F238E27FC236}">
                  <a16:creationId xmlns:a16="http://schemas.microsoft.com/office/drawing/2014/main" id="{5D99F98F-6CEC-8DF3-8D85-A493E22FBE4D}"/>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31">
              <a:extLst>
                <a:ext uri="{FF2B5EF4-FFF2-40B4-BE49-F238E27FC236}">
                  <a16:creationId xmlns:a16="http://schemas.microsoft.com/office/drawing/2014/main" id="{246C5383-D993-AD4F-430E-AEA122045953}"/>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32">
              <a:extLst>
                <a:ext uri="{FF2B5EF4-FFF2-40B4-BE49-F238E27FC236}">
                  <a16:creationId xmlns:a16="http://schemas.microsoft.com/office/drawing/2014/main" id="{344C9F23-1A72-775A-B5D4-D5D70E1CAA6F}"/>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33">
              <a:extLst>
                <a:ext uri="{FF2B5EF4-FFF2-40B4-BE49-F238E27FC236}">
                  <a16:creationId xmlns:a16="http://schemas.microsoft.com/office/drawing/2014/main" id="{D5F0469E-8C40-F73D-AFC6-7D4B3FDE1C56}"/>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4">
              <a:extLst>
                <a:ext uri="{FF2B5EF4-FFF2-40B4-BE49-F238E27FC236}">
                  <a16:creationId xmlns:a16="http://schemas.microsoft.com/office/drawing/2014/main" id="{12D76449-0531-EB71-61AE-B015E12E70EA}"/>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5">
              <a:extLst>
                <a:ext uri="{FF2B5EF4-FFF2-40B4-BE49-F238E27FC236}">
                  <a16:creationId xmlns:a16="http://schemas.microsoft.com/office/drawing/2014/main" id="{3F8663BD-5847-B8E9-5E68-8A5DF9FDBAD2}"/>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6">
              <a:extLst>
                <a:ext uri="{FF2B5EF4-FFF2-40B4-BE49-F238E27FC236}">
                  <a16:creationId xmlns:a16="http://schemas.microsoft.com/office/drawing/2014/main" id="{A7BE7546-E09E-6C0D-805E-57675E32AB32}"/>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7">
              <a:extLst>
                <a:ext uri="{FF2B5EF4-FFF2-40B4-BE49-F238E27FC236}">
                  <a16:creationId xmlns:a16="http://schemas.microsoft.com/office/drawing/2014/main" id="{01CCD442-76F3-F144-069D-7368FF4ABB43}"/>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8">
              <a:extLst>
                <a:ext uri="{FF2B5EF4-FFF2-40B4-BE49-F238E27FC236}">
                  <a16:creationId xmlns:a16="http://schemas.microsoft.com/office/drawing/2014/main" id="{5C9FE936-B9B5-96F6-52D1-117F0B7FC8DF}"/>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9">
              <a:extLst>
                <a:ext uri="{FF2B5EF4-FFF2-40B4-BE49-F238E27FC236}">
                  <a16:creationId xmlns:a16="http://schemas.microsoft.com/office/drawing/2014/main" id="{67EFF194-1E9D-4DF3-3B79-6FDC499D61E2}"/>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40">
              <a:extLst>
                <a:ext uri="{FF2B5EF4-FFF2-40B4-BE49-F238E27FC236}">
                  <a16:creationId xmlns:a16="http://schemas.microsoft.com/office/drawing/2014/main" id="{DA12849C-CFCA-DADB-25F4-EE7645138DFB}"/>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41">
              <a:extLst>
                <a:ext uri="{FF2B5EF4-FFF2-40B4-BE49-F238E27FC236}">
                  <a16:creationId xmlns:a16="http://schemas.microsoft.com/office/drawing/2014/main" id="{4AD94ACB-7828-B583-73A4-AF848215FB1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42">
              <a:extLst>
                <a:ext uri="{FF2B5EF4-FFF2-40B4-BE49-F238E27FC236}">
                  <a16:creationId xmlns:a16="http://schemas.microsoft.com/office/drawing/2014/main" id="{61DB2249-8F26-D0EB-A74A-B3D34F9CF76B}"/>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43">
              <a:extLst>
                <a:ext uri="{FF2B5EF4-FFF2-40B4-BE49-F238E27FC236}">
                  <a16:creationId xmlns:a16="http://schemas.microsoft.com/office/drawing/2014/main" id="{21C77568-4FCE-249D-16E8-649411CFCCDB}"/>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4">
              <a:extLst>
                <a:ext uri="{FF2B5EF4-FFF2-40B4-BE49-F238E27FC236}">
                  <a16:creationId xmlns:a16="http://schemas.microsoft.com/office/drawing/2014/main" id="{768DABAC-078D-97AD-670C-A9570D8A1BE6}"/>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5">
              <a:extLst>
                <a:ext uri="{FF2B5EF4-FFF2-40B4-BE49-F238E27FC236}">
                  <a16:creationId xmlns:a16="http://schemas.microsoft.com/office/drawing/2014/main" id="{3CFF4222-579B-9CE3-AA5A-D6BFA0E456C5}"/>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6">
              <a:extLst>
                <a:ext uri="{FF2B5EF4-FFF2-40B4-BE49-F238E27FC236}">
                  <a16:creationId xmlns:a16="http://schemas.microsoft.com/office/drawing/2014/main" id="{9D45A882-DB18-552E-0572-65FEBADAEDFF}"/>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7">
              <a:extLst>
                <a:ext uri="{FF2B5EF4-FFF2-40B4-BE49-F238E27FC236}">
                  <a16:creationId xmlns:a16="http://schemas.microsoft.com/office/drawing/2014/main" id="{00F5B116-F36C-859B-CC65-2D1214F94D43}"/>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8">
              <a:extLst>
                <a:ext uri="{FF2B5EF4-FFF2-40B4-BE49-F238E27FC236}">
                  <a16:creationId xmlns:a16="http://schemas.microsoft.com/office/drawing/2014/main" id="{812639F8-2982-E958-2707-127EED076EE0}"/>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9">
              <a:extLst>
                <a:ext uri="{FF2B5EF4-FFF2-40B4-BE49-F238E27FC236}">
                  <a16:creationId xmlns:a16="http://schemas.microsoft.com/office/drawing/2014/main" id="{2216CC82-436A-385C-7732-EB593C679ADD}"/>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50">
              <a:extLst>
                <a:ext uri="{FF2B5EF4-FFF2-40B4-BE49-F238E27FC236}">
                  <a16:creationId xmlns:a16="http://schemas.microsoft.com/office/drawing/2014/main" id="{CD9E4AA7-4BFF-28AF-48B6-B8F5866DD76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51">
              <a:extLst>
                <a:ext uri="{FF2B5EF4-FFF2-40B4-BE49-F238E27FC236}">
                  <a16:creationId xmlns:a16="http://schemas.microsoft.com/office/drawing/2014/main" id="{D5F201A6-1E18-4514-1C57-8D2C854C36F4}"/>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52">
              <a:extLst>
                <a:ext uri="{FF2B5EF4-FFF2-40B4-BE49-F238E27FC236}">
                  <a16:creationId xmlns:a16="http://schemas.microsoft.com/office/drawing/2014/main" id="{F9CE9D4E-148B-4AC5-2475-5C48138FC798}"/>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53">
              <a:extLst>
                <a:ext uri="{FF2B5EF4-FFF2-40B4-BE49-F238E27FC236}">
                  <a16:creationId xmlns:a16="http://schemas.microsoft.com/office/drawing/2014/main" id="{E2825968-161A-5E23-F259-C8AB50F1941F}"/>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4">
              <a:extLst>
                <a:ext uri="{FF2B5EF4-FFF2-40B4-BE49-F238E27FC236}">
                  <a16:creationId xmlns:a16="http://schemas.microsoft.com/office/drawing/2014/main" id="{923A154F-C842-7822-FA3A-7666B0847090}"/>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5">
              <a:extLst>
                <a:ext uri="{FF2B5EF4-FFF2-40B4-BE49-F238E27FC236}">
                  <a16:creationId xmlns:a16="http://schemas.microsoft.com/office/drawing/2014/main" id="{9367AAA0-C839-72DA-C978-EA8A0FEE43C5}"/>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6">
              <a:extLst>
                <a:ext uri="{FF2B5EF4-FFF2-40B4-BE49-F238E27FC236}">
                  <a16:creationId xmlns:a16="http://schemas.microsoft.com/office/drawing/2014/main" id="{7E916AF6-0199-1D3F-F653-2A89B7CECDA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7">
              <a:extLst>
                <a:ext uri="{FF2B5EF4-FFF2-40B4-BE49-F238E27FC236}">
                  <a16:creationId xmlns:a16="http://schemas.microsoft.com/office/drawing/2014/main" id="{AF4A8454-7C18-67D3-C7D0-89E8785B40B0}"/>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8">
              <a:extLst>
                <a:ext uri="{FF2B5EF4-FFF2-40B4-BE49-F238E27FC236}">
                  <a16:creationId xmlns:a16="http://schemas.microsoft.com/office/drawing/2014/main" id="{88C20BF2-728A-1763-5AAF-AF8AF03AB0FD}"/>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9">
              <a:extLst>
                <a:ext uri="{FF2B5EF4-FFF2-40B4-BE49-F238E27FC236}">
                  <a16:creationId xmlns:a16="http://schemas.microsoft.com/office/drawing/2014/main" id="{38D53922-C13C-71F1-AB3E-ADF216F5EDA7}"/>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60">
              <a:extLst>
                <a:ext uri="{FF2B5EF4-FFF2-40B4-BE49-F238E27FC236}">
                  <a16:creationId xmlns:a16="http://schemas.microsoft.com/office/drawing/2014/main" id="{2895BCA8-9940-ED6A-08C5-3675C6DE5FB5}"/>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61">
              <a:extLst>
                <a:ext uri="{FF2B5EF4-FFF2-40B4-BE49-F238E27FC236}">
                  <a16:creationId xmlns:a16="http://schemas.microsoft.com/office/drawing/2014/main" id="{662E9189-3C85-D451-98C4-ED26621185B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62">
              <a:extLst>
                <a:ext uri="{FF2B5EF4-FFF2-40B4-BE49-F238E27FC236}">
                  <a16:creationId xmlns:a16="http://schemas.microsoft.com/office/drawing/2014/main" id="{BB7031F5-5538-05E7-0522-0D27B71F7503}"/>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63">
              <a:extLst>
                <a:ext uri="{FF2B5EF4-FFF2-40B4-BE49-F238E27FC236}">
                  <a16:creationId xmlns:a16="http://schemas.microsoft.com/office/drawing/2014/main" id="{BA39F190-0DCF-90B0-6C00-C9E2C14E6A03}"/>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4">
              <a:extLst>
                <a:ext uri="{FF2B5EF4-FFF2-40B4-BE49-F238E27FC236}">
                  <a16:creationId xmlns:a16="http://schemas.microsoft.com/office/drawing/2014/main" id="{2B39DB6F-972B-26FC-0B01-01BEECBE60FD}"/>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5">
              <a:extLst>
                <a:ext uri="{FF2B5EF4-FFF2-40B4-BE49-F238E27FC236}">
                  <a16:creationId xmlns:a16="http://schemas.microsoft.com/office/drawing/2014/main" id="{C7091BEC-AC00-AD87-0A6D-6BFA9818AE24}"/>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6">
              <a:extLst>
                <a:ext uri="{FF2B5EF4-FFF2-40B4-BE49-F238E27FC236}">
                  <a16:creationId xmlns:a16="http://schemas.microsoft.com/office/drawing/2014/main" id="{DF6DA58C-D615-158C-FF35-DC71945CD614}"/>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7">
              <a:extLst>
                <a:ext uri="{FF2B5EF4-FFF2-40B4-BE49-F238E27FC236}">
                  <a16:creationId xmlns:a16="http://schemas.microsoft.com/office/drawing/2014/main" id="{B7F44BEB-F748-F4E4-5BAC-B24DB3C27BFC}"/>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8">
              <a:extLst>
                <a:ext uri="{FF2B5EF4-FFF2-40B4-BE49-F238E27FC236}">
                  <a16:creationId xmlns:a16="http://schemas.microsoft.com/office/drawing/2014/main" id="{52EB53F4-4765-90B7-8691-F15E0560EAA0}"/>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9">
              <a:extLst>
                <a:ext uri="{FF2B5EF4-FFF2-40B4-BE49-F238E27FC236}">
                  <a16:creationId xmlns:a16="http://schemas.microsoft.com/office/drawing/2014/main" id="{B3F06A4D-64E1-3661-47E1-09FB5265883F}"/>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70">
              <a:extLst>
                <a:ext uri="{FF2B5EF4-FFF2-40B4-BE49-F238E27FC236}">
                  <a16:creationId xmlns:a16="http://schemas.microsoft.com/office/drawing/2014/main" id="{047AC2EE-1878-ED9D-4095-48083FFA3962}"/>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71">
              <a:extLst>
                <a:ext uri="{FF2B5EF4-FFF2-40B4-BE49-F238E27FC236}">
                  <a16:creationId xmlns:a16="http://schemas.microsoft.com/office/drawing/2014/main" id="{6A5E5C61-7DAB-5B1D-102C-EC67404938D0}"/>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72">
              <a:extLst>
                <a:ext uri="{FF2B5EF4-FFF2-40B4-BE49-F238E27FC236}">
                  <a16:creationId xmlns:a16="http://schemas.microsoft.com/office/drawing/2014/main" id="{1BEC3588-A42A-7C62-658B-FB4398F8E780}"/>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73">
              <a:extLst>
                <a:ext uri="{FF2B5EF4-FFF2-40B4-BE49-F238E27FC236}">
                  <a16:creationId xmlns:a16="http://schemas.microsoft.com/office/drawing/2014/main" id="{61B5BA5F-EC34-3C96-9847-07CF3088FE44}"/>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4">
              <a:extLst>
                <a:ext uri="{FF2B5EF4-FFF2-40B4-BE49-F238E27FC236}">
                  <a16:creationId xmlns:a16="http://schemas.microsoft.com/office/drawing/2014/main" id="{F42C761B-0B93-57D4-5566-B71103272CFB}"/>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5">
              <a:extLst>
                <a:ext uri="{FF2B5EF4-FFF2-40B4-BE49-F238E27FC236}">
                  <a16:creationId xmlns:a16="http://schemas.microsoft.com/office/drawing/2014/main" id="{5A6FC0C0-D85D-EF40-C66C-06E7AF8D8A5A}"/>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6">
              <a:extLst>
                <a:ext uri="{FF2B5EF4-FFF2-40B4-BE49-F238E27FC236}">
                  <a16:creationId xmlns:a16="http://schemas.microsoft.com/office/drawing/2014/main" id="{443C02AE-66A5-03CD-3120-50A76B16D05E}"/>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7">
              <a:extLst>
                <a:ext uri="{FF2B5EF4-FFF2-40B4-BE49-F238E27FC236}">
                  <a16:creationId xmlns:a16="http://schemas.microsoft.com/office/drawing/2014/main" id="{D549DF20-7D4F-08F2-58A7-0E0624D340FB}"/>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8">
              <a:extLst>
                <a:ext uri="{FF2B5EF4-FFF2-40B4-BE49-F238E27FC236}">
                  <a16:creationId xmlns:a16="http://schemas.microsoft.com/office/drawing/2014/main" id="{DC655B98-7390-3948-5D3B-C05FC19EEA22}"/>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9">
              <a:extLst>
                <a:ext uri="{FF2B5EF4-FFF2-40B4-BE49-F238E27FC236}">
                  <a16:creationId xmlns:a16="http://schemas.microsoft.com/office/drawing/2014/main" id="{45D920D9-78A0-9D40-AEC5-BE63B0CB8D29}"/>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80">
              <a:extLst>
                <a:ext uri="{FF2B5EF4-FFF2-40B4-BE49-F238E27FC236}">
                  <a16:creationId xmlns:a16="http://schemas.microsoft.com/office/drawing/2014/main" id="{E5F0AD79-3A33-6709-8CFA-F9AF19140F48}"/>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81">
              <a:extLst>
                <a:ext uri="{FF2B5EF4-FFF2-40B4-BE49-F238E27FC236}">
                  <a16:creationId xmlns:a16="http://schemas.microsoft.com/office/drawing/2014/main" id="{E5B4A4EE-3A3A-32CC-4811-B4DA73D4873C}"/>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86" name="Graphic 2">
              <a:extLst>
                <a:ext uri="{FF2B5EF4-FFF2-40B4-BE49-F238E27FC236}">
                  <a16:creationId xmlns:a16="http://schemas.microsoft.com/office/drawing/2014/main" id="{24564AD3-331F-A29E-F1D1-5DBBDB849EA6}"/>
                </a:ext>
              </a:extLst>
            </p:cNvPr>
            <p:cNvGrpSpPr/>
            <p:nvPr/>
          </p:nvGrpSpPr>
          <p:grpSpPr>
            <a:xfrm>
              <a:off x="4197750" y="5793940"/>
              <a:ext cx="6663" cy="5948"/>
              <a:chOff x="4197750" y="5793940"/>
              <a:chExt cx="6663" cy="5948"/>
            </a:xfrm>
          </p:grpSpPr>
          <p:sp>
            <p:nvSpPr>
              <p:cNvPr id="217" name="Freeform 213">
                <a:extLst>
                  <a:ext uri="{FF2B5EF4-FFF2-40B4-BE49-F238E27FC236}">
                    <a16:creationId xmlns:a16="http://schemas.microsoft.com/office/drawing/2014/main" id="{429D2A7D-C6FD-D3E1-FB70-A2F6C78964B0}"/>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4">
                <a:extLst>
                  <a:ext uri="{FF2B5EF4-FFF2-40B4-BE49-F238E27FC236}">
                    <a16:creationId xmlns:a16="http://schemas.microsoft.com/office/drawing/2014/main" id="{FAB5307F-8044-1A28-A004-DE94B4B260F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87" name="Freeform 183">
              <a:extLst>
                <a:ext uri="{FF2B5EF4-FFF2-40B4-BE49-F238E27FC236}">
                  <a16:creationId xmlns:a16="http://schemas.microsoft.com/office/drawing/2014/main" id="{256CB32C-DF58-EC11-28DC-F9457A0BD557}"/>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4">
              <a:extLst>
                <a:ext uri="{FF2B5EF4-FFF2-40B4-BE49-F238E27FC236}">
                  <a16:creationId xmlns:a16="http://schemas.microsoft.com/office/drawing/2014/main" id="{68D4AF2F-ECD4-7D47-350F-2683235EF674}"/>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5">
              <a:extLst>
                <a:ext uri="{FF2B5EF4-FFF2-40B4-BE49-F238E27FC236}">
                  <a16:creationId xmlns:a16="http://schemas.microsoft.com/office/drawing/2014/main" id="{8C8749F0-F2EE-5860-8F35-58D3FE357F14}"/>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6">
              <a:extLst>
                <a:ext uri="{FF2B5EF4-FFF2-40B4-BE49-F238E27FC236}">
                  <a16:creationId xmlns:a16="http://schemas.microsoft.com/office/drawing/2014/main" id="{29541FF2-E595-DDE1-3D28-E7419FC76B54}"/>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7">
              <a:extLst>
                <a:ext uri="{FF2B5EF4-FFF2-40B4-BE49-F238E27FC236}">
                  <a16:creationId xmlns:a16="http://schemas.microsoft.com/office/drawing/2014/main" id="{54ED2124-B10D-AFA7-6069-04F9DC627D76}"/>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8">
              <a:extLst>
                <a:ext uri="{FF2B5EF4-FFF2-40B4-BE49-F238E27FC236}">
                  <a16:creationId xmlns:a16="http://schemas.microsoft.com/office/drawing/2014/main" id="{E9BD43BE-24C6-5256-0A0E-94493DB62FAF}"/>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3" name="Graphic 2">
              <a:extLst>
                <a:ext uri="{FF2B5EF4-FFF2-40B4-BE49-F238E27FC236}">
                  <a16:creationId xmlns:a16="http://schemas.microsoft.com/office/drawing/2014/main" id="{37D8E15D-BE51-0F14-C0DB-F384FB283779}"/>
                </a:ext>
              </a:extLst>
            </p:cNvPr>
            <p:cNvGrpSpPr/>
            <p:nvPr/>
          </p:nvGrpSpPr>
          <p:grpSpPr>
            <a:xfrm>
              <a:off x="4197750" y="5857945"/>
              <a:ext cx="6663" cy="5710"/>
              <a:chOff x="4197750" y="5857945"/>
              <a:chExt cx="6663" cy="5710"/>
            </a:xfrm>
          </p:grpSpPr>
          <p:sp>
            <p:nvSpPr>
              <p:cNvPr id="215" name="Freeform 211">
                <a:extLst>
                  <a:ext uri="{FF2B5EF4-FFF2-40B4-BE49-F238E27FC236}">
                    <a16:creationId xmlns:a16="http://schemas.microsoft.com/office/drawing/2014/main" id="{206F25EA-0365-50C8-1A19-7FFFBBDD2E3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12">
                <a:extLst>
                  <a:ext uri="{FF2B5EF4-FFF2-40B4-BE49-F238E27FC236}">
                    <a16:creationId xmlns:a16="http://schemas.microsoft.com/office/drawing/2014/main" id="{21A21241-E94D-C132-3970-A248FA7185DE}"/>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4" name="Freeform 190">
              <a:extLst>
                <a:ext uri="{FF2B5EF4-FFF2-40B4-BE49-F238E27FC236}">
                  <a16:creationId xmlns:a16="http://schemas.microsoft.com/office/drawing/2014/main" id="{4E1D7670-15FA-D3FC-D913-7CBBA729CA1C}"/>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91">
              <a:extLst>
                <a:ext uri="{FF2B5EF4-FFF2-40B4-BE49-F238E27FC236}">
                  <a16:creationId xmlns:a16="http://schemas.microsoft.com/office/drawing/2014/main" id="{F44B89AA-FD19-3AD2-CAB1-FF9027CC9709}"/>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92">
              <a:extLst>
                <a:ext uri="{FF2B5EF4-FFF2-40B4-BE49-F238E27FC236}">
                  <a16:creationId xmlns:a16="http://schemas.microsoft.com/office/drawing/2014/main" id="{49F47477-2655-EE70-21FE-775171FAD62C}"/>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93">
              <a:extLst>
                <a:ext uri="{FF2B5EF4-FFF2-40B4-BE49-F238E27FC236}">
                  <a16:creationId xmlns:a16="http://schemas.microsoft.com/office/drawing/2014/main" id="{74D578C1-8ABB-BD45-F386-69321AC35B17}"/>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94">
              <a:extLst>
                <a:ext uri="{FF2B5EF4-FFF2-40B4-BE49-F238E27FC236}">
                  <a16:creationId xmlns:a16="http://schemas.microsoft.com/office/drawing/2014/main" id="{880FCE5E-56DF-9EA2-7EE6-F23344BABFF6}"/>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5">
              <a:extLst>
                <a:ext uri="{FF2B5EF4-FFF2-40B4-BE49-F238E27FC236}">
                  <a16:creationId xmlns:a16="http://schemas.microsoft.com/office/drawing/2014/main" id="{E75A7FD6-7EAA-58B3-7387-98C07A1C3E9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6">
              <a:extLst>
                <a:ext uri="{FF2B5EF4-FFF2-40B4-BE49-F238E27FC236}">
                  <a16:creationId xmlns:a16="http://schemas.microsoft.com/office/drawing/2014/main" id="{22F7818D-82EC-4362-BED9-B502AE54F96E}"/>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7">
              <a:extLst>
                <a:ext uri="{FF2B5EF4-FFF2-40B4-BE49-F238E27FC236}">
                  <a16:creationId xmlns:a16="http://schemas.microsoft.com/office/drawing/2014/main" id="{16F78A99-1AA1-AA59-C394-62D33AA00D92}"/>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8">
              <a:extLst>
                <a:ext uri="{FF2B5EF4-FFF2-40B4-BE49-F238E27FC236}">
                  <a16:creationId xmlns:a16="http://schemas.microsoft.com/office/drawing/2014/main" id="{4B79E140-ED7F-0B63-938E-CABB27089E44}"/>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9">
              <a:extLst>
                <a:ext uri="{FF2B5EF4-FFF2-40B4-BE49-F238E27FC236}">
                  <a16:creationId xmlns:a16="http://schemas.microsoft.com/office/drawing/2014/main" id="{B5E8E8D1-B3D5-EF81-D18A-D24D5689AC80}"/>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200">
              <a:extLst>
                <a:ext uri="{FF2B5EF4-FFF2-40B4-BE49-F238E27FC236}">
                  <a16:creationId xmlns:a16="http://schemas.microsoft.com/office/drawing/2014/main" id="{0F9C87B3-C249-F327-4108-F0245F83A217}"/>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201">
              <a:extLst>
                <a:ext uri="{FF2B5EF4-FFF2-40B4-BE49-F238E27FC236}">
                  <a16:creationId xmlns:a16="http://schemas.microsoft.com/office/drawing/2014/main" id="{6D7454B5-73E4-2FE7-DCDD-43E5BBC9BB1C}"/>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202">
              <a:extLst>
                <a:ext uri="{FF2B5EF4-FFF2-40B4-BE49-F238E27FC236}">
                  <a16:creationId xmlns:a16="http://schemas.microsoft.com/office/drawing/2014/main" id="{9662043D-CBE5-F52E-3900-35BB4291DD2D}"/>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203">
              <a:extLst>
                <a:ext uri="{FF2B5EF4-FFF2-40B4-BE49-F238E27FC236}">
                  <a16:creationId xmlns:a16="http://schemas.microsoft.com/office/drawing/2014/main" id="{82EB299F-8264-11D8-FFD8-1B2D9A89C90A}"/>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4">
              <a:extLst>
                <a:ext uri="{FF2B5EF4-FFF2-40B4-BE49-F238E27FC236}">
                  <a16:creationId xmlns:a16="http://schemas.microsoft.com/office/drawing/2014/main" id="{B882A5A6-44E7-AE11-A6C9-60510DCE146F}"/>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5">
              <a:extLst>
                <a:ext uri="{FF2B5EF4-FFF2-40B4-BE49-F238E27FC236}">
                  <a16:creationId xmlns:a16="http://schemas.microsoft.com/office/drawing/2014/main" id="{8FD3BA9E-6C10-AA7C-0D8D-643194ED60F4}"/>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6">
              <a:extLst>
                <a:ext uri="{FF2B5EF4-FFF2-40B4-BE49-F238E27FC236}">
                  <a16:creationId xmlns:a16="http://schemas.microsoft.com/office/drawing/2014/main" id="{9710AA1E-4FB8-7ADF-3373-D7ACCE20CD17}"/>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7">
              <a:extLst>
                <a:ext uri="{FF2B5EF4-FFF2-40B4-BE49-F238E27FC236}">
                  <a16:creationId xmlns:a16="http://schemas.microsoft.com/office/drawing/2014/main" id="{7246F0B4-0887-10A2-1665-4AE6BD31AC8F}"/>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8">
              <a:extLst>
                <a:ext uri="{FF2B5EF4-FFF2-40B4-BE49-F238E27FC236}">
                  <a16:creationId xmlns:a16="http://schemas.microsoft.com/office/drawing/2014/main" id="{B3DF1861-83A6-28BA-7C16-6CDE5B943A66}"/>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9">
              <a:extLst>
                <a:ext uri="{FF2B5EF4-FFF2-40B4-BE49-F238E27FC236}">
                  <a16:creationId xmlns:a16="http://schemas.microsoft.com/office/drawing/2014/main" id="{AFFE05C7-F036-A333-21FE-6D4C06499D7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10">
              <a:extLst>
                <a:ext uri="{FF2B5EF4-FFF2-40B4-BE49-F238E27FC236}">
                  <a16:creationId xmlns:a16="http://schemas.microsoft.com/office/drawing/2014/main" id="{187AEA30-16C2-72BB-D386-DF85368E26C9}"/>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37" name="Text Placeholder 2">
            <a:extLst>
              <a:ext uri="{FF2B5EF4-FFF2-40B4-BE49-F238E27FC236}">
                <a16:creationId xmlns:a16="http://schemas.microsoft.com/office/drawing/2014/main" id="{1EC50C4E-A339-DCE5-690C-242AC77A70D3}"/>
              </a:ext>
            </a:extLst>
          </p:cNvPr>
          <p:cNvSpPr txBox="1">
            <a:spLocks/>
          </p:cNvSpPr>
          <p:nvPr/>
        </p:nvSpPr>
        <p:spPr>
          <a:xfrm>
            <a:off x="361472" y="2438997"/>
            <a:ext cx="3017832" cy="586058"/>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err="1">
                <a:solidFill>
                  <a:schemeClr val="bg1"/>
                </a:solidFill>
              </a:rPr>
              <a:t>Esimerkki</a:t>
            </a:r>
            <a:r>
              <a:rPr lang="en-US" sz="1500" b="1" i="0">
                <a:solidFill>
                  <a:schemeClr val="bg1"/>
                </a:solidFill>
              </a:rPr>
              <a:t>: </a:t>
            </a:r>
            <a:r>
              <a:rPr lang="en-US" sz="1500" i="0" err="1">
                <a:solidFill>
                  <a:schemeClr val="bg1"/>
                </a:solidFill>
              </a:rPr>
              <a:t>Kestävä</a:t>
            </a:r>
            <a:r>
              <a:rPr lang="en-US" sz="1500" i="0">
                <a:solidFill>
                  <a:schemeClr val="bg1"/>
                </a:solidFill>
              </a:rPr>
              <a:t> </a:t>
            </a:r>
            <a:r>
              <a:rPr lang="en-US" sz="1500" i="0" err="1">
                <a:solidFill>
                  <a:schemeClr val="bg1"/>
                </a:solidFill>
              </a:rPr>
              <a:t>liiketoiminta</a:t>
            </a:r>
            <a:endParaRPr lang="en-US" sz="1500" i="0">
              <a:solidFill>
                <a:schemeClr val="bg1"/>
              </a:solidFill>
            </a:endParaRPr>
          </a:p>
        </p:txBody>
      </p:sp>
    </p:spTree>
    <p:extLst>
      <p:ext uri="{BB962C8B-B14F-4D97-AF65-F5344CB8AC3E}">
        <p14:creationId xmlns:p14="http://schemas.microsoft.com/office/powerpoint/2010/main" val="410966394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745662" y="10101165"/>
            <a:ext cx="1047264" cy="465822"/>
          </a:xfrm>
        </p:spPr>
        <p:txBody>
          <a:bodyPr/>
          <a:lstStyle/>
          <a:p>
            <a:pPr algn="l" rtl="0"/>
            <a:fld id="{CB2079F2-58AF-ED44-82D7-E04B2F6FD686}" type="slidenum">
              <a:rPr lang="en-US" smtClean="0"/>
              <a:pPr algn="l" rtl="0"/>
              <a:t>37</a:t>
            </a:fld>
            <a:endParaRPr lang="en-US" dirty="0"/>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361472" y="3248240"/>
            <a:ext cx="6681175" cy="6261520"/>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Eettinen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PEPE AROMAS on 100 % luomu- ja ympäristösitoutunut luonnonrytmejä kunnioittava maataloushanke. He jo käyttävät uudelleen hedelmien puhdistusvettä hedelmätarhojen kasteluun, myyvät karsimisesta saatuja lehtiä karjalle rehuksi ja käyttävät vaatimustenvastaisia ​​hedelmiä, jotka eivät kelpaa myyntiin tuoreina tai jalostettuina</a:t>
            </a:r>
            <a:r>
              <a:rPr lang="fi-FI" dirty="0">
                <a:solidFill>
                  <a:prstClr val="black"/>
                </a:solidFill>
              </a:rPr>
              <a:t> </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lannoittamaan maaperää tai ruokkiakseen tuotantoeläimiä.</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Kestävä</a:t>
            </a:r>
            <a:endParaRPr kumimoji="0" lang="fi-FI"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PEPE AROMAS valmistaa erilaisia ja laadukkaita tuotteita, koska se käyttää kestäviä ja ympäristöä ja luonnon monimuotoisuutta kunnioittavia viljelymenetelmiä ja käytäntöjä.</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He edistävät vihreää hedelmöitystä, eläinten lantaa, paikallisten resurssien valjastamista, kompostointia ja sekaviljelyä. He eivät käytä torjunta-aineita, rikkakasvien torjunta-aineita, synteettisiä lannoitteita tai geneettisesti muunnettuja organismeja.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Vuonna 2015 PEPE AROMAS istutti ensimmäiset 6 hehtaaria viherkaktuksia, ja nykyään niillä on 20 hehtaaria jaettu oranssien ja punaisten lajikkeiden kesken. Viikunapäärynöiden tuotanto on erittäin kestävää, koska sen lisäksi, että se on täysin sopeutunut maaperään ja ilmastoon, se ei ole kovin vaativaa hydrisestä näkökulmasta, ja se voidaan täysin hyödyntää. Hedelmiä käytetään tuoreeseen kulutukseen, mehuihin, sellun valmistukseen, pakastettuihin, fermentoituihin tai kuivattuihin tuotteisiin. Lehtiä käytetään ruoanlaitossa, jauhoissa tai rehussa. Mitä tulee kukkiin, ne sopivat hyvin hauteisiin. Lopuksi siemenet ovat erinomaisia ​​harvinaisen ja arvokkaan kasviöljyn tuottamiseen, jota lääke- ja kosmetiikkateollisuus arvostaa suuresti.</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rtl="0">
              <a:defRPr/>
            </a:pPr>
            <a:r>
              <a:rPr lang="fi-FI" dirty="0">
                <a:solidFill>
                  <a:prstClr val="black"/>
                </a:solidFill>
              </a:rPr>
              <a:t>Heillä on myös metsä, jossa on vuosisadan ikäisiä korkki- ja rautatammeja, joista korkki saadaan. Korkki on 100 % luonnollista, 100 % uudelleenkäytettävää ja 100 % kierrätettävää. Se tunnetaan nimellä "Alentejo kulta”, jolla maailman parhaat viinit sinetöidään.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Vuonna 2018 PEPE AROMAS siirsi 33 hehtaarin oliivitarhoja luomutuotantoon. Joten joka vuosi uutetaan erittäin hedelmäistä, pehmeää ja hieman mausteista luomu extra-neitsytoliiviöljyä, joka on pakollinen ruokapöydässä.</a:t>
            </a:r>
            <a:endParaRPr lang="fi-FI" dirty="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8196" name="Picture 4">
            <a:hlinkClick r:id="rId5"/>
            <a:extLst>
              <a:ext uri="{FF2B5EF4-FFF2-40B4-BE49-F238E27FC236}">
                <a16:creationId xmlns:a16="http://schemas.microsoft.com/office/drawing/2014/main" id="{1F3FF213-6720-5255-BEE7-388D47D17905}"/>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629608" y="856547"/>
            <a:ext cx="2096012" cy="651011"/>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8">
            <a:extLst>
              <a:ext uri="{FF2B5EF4-FFF2-40B4-BE49-F238E27FC236}">
                <a16:creationId xmlns:a16="http://schemas.microsoft.com/office/drawing/2014/main" id="{3D54D3AA-B31E-CFB3-A9E8-73317CA49D1F}"/>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3127836" y="5720230"/>
            <a:ext cx="4431839" cy="3850732"/>
          </a:xfrm>
          <a:prstGeom prst="rect">
            <a:avLst/>
          </a:prstGeom>
        </p:spPr>
      </p:pic>
      <p:pic>
        <p:nvPicPr>
          <p:cNvPr id="20" name="Online Media 19" title="PEPE AROMAS ORGANIC FARMING">
            <a:hlinkClick r:id="" action="ppaction://media"/>
            <a:extLst>
              <a:ext uri="{FF2B5EF4-FFF2-40B4-BE49-F238E27FC236}">
                <a16:creationId xmlns:a16="http://schemas.microsoft.com/office/drawing/2014/main" id="{5E07D289-3EC8-F4FA-5B51-D5649AB14DBB}"/>
              </a:ext>
            </a:extLst>
          </p:cNvPr>
          <p:cNvPicPr>
            <a:picLocks noRot="1" noChangeAspect="1"/>
          </p:cNvPicPr>
          <p:nvPr>
            <a:videoFile r:link="rId1"/>
          </p:nvPr>
        </p:nvPicPr>
        <p:blipFill>
          <a:blip r:embed="rId10"/>
          <a:stretch>
            <a:fillRect/>
          </a:stretch>
        </p:blipFill>
        <p:spPr>
          <a:xfrm>
            <a:off x="4065889" y="5834675"/>
            <a:ext cx="3493786" cy="2913018"/>
          </a:xfrm>
          <a:prstGeom prst="rect">
            <a:avLst/>
          </a:prstGeom>
        </p:spPr>
      </p:pic>
      <p:pic>
        <p:nvPicPr>
          <p:cNvPr id="22" name="Picture Placeholder 11" descr="A picture containing plant, cactus, colorful, decorated  Description automatically generated">
            <a:extLst>
              <a:ext uri="{FF2B5EF4-FFF2-40B4-BE49-F238E27FC236}">
                <a16:creationId xmlns:a16="http://schemas.microsoft.com/office/drawing/2014/main" id="{D3F20E34-243E-2FEA-32F9-C9F52FF1FE50}"/>
              </a:ext>
            </a:extLst>
          </p:cNvPr>
          <p:cNvPicPr>
            <a:picLocks noChangeAspect="1"/>
          </p:cNvPicPr>
          <p:nvPr/>
        </p:nvPicPr>
        <p:blipFill>
          <a:blip r:embed="rId11"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24" name="TextBox 23">
            <a:extLst>
              <a:ext uri="{FF2B5EF4-FFF2-40B4-BE49-F238E27FC236}">
                <a16:creationId xmlns:a16="http://schemas.microsoft.com/office/drawing/2014/main" id="{F406B8EA-F4B6-CBF1-619F-9C8882FB99E0}"/>
              </a:ext>
            </a:extLst>
          </p:cNvPr>
          <p:cNvSpPr txBox="1"/>
          <p:nvPr/>
        </p:nvSpPr>
        <p:spPr>
          <a:xfrm>
            <a:off x="4383927" y="9223659"/>
            <a:ext cx="3175748" cy="261610"/>
          </a:xfrm>
          <a:prstGeom prst="rect">
            <a:avLst/>
          </a:prstGeom>
          <a:noFill/>
        </p:spPr>
        <p:txBody>
          <a:bodyPr wrap="square">
            <a:spAutoFit/>
          </a:bodyPr>
          <a:lstStyle/>
          <a:p>
            <a:pPr algn="l" rtl="0"/>
            <a:r>
              <a:rPr lang="en-US" sz="110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PEPE AROMAS LUOMUMAAILMA - YouTube</a:t>
            </a:r>
            <a:endParaRPr lang="en-IE" sz="110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4" name="Graphic 2">
            <a:extLst>
              <a:ext uri="{FF2B5EF4-FFF2-40B4-BE49-F238E27FC236}">
                <a16:creationId xmlns:a16="http://schemas.microsoft.com/office/drawing/2014/main" id="{C9C2BD13-0701-5365-EF85-E410B7D1A7EC}"/>
              </a:ext>
            </a:extLst>
          </p:cNvPr>
          <p:cNvGrpSpPr>
            <a:grpSpLocks noChangeAspect="1"/>
          </p:cNvGrpSpPr>
          <p:nvPr/>
        </p:nvGrpSpPr>
        <p:grpSpPr>
          <a:xfrm>
            <a:off x="6617797" y="243985"/>
            <a:ext cx="556009" cy="558000"/>
            <a:chOff x="4087275" y="5667595"/>
            <a:chExt cx="380936" cy="382300"/>
          </a:xfrm>
        </p:grpSpPr>
        <p:sp>
          <p:nvSpPr>
            <p:cNvPr id="5" name="Freeform 8">
              <a:extLst>
                <a:ext uri="{FF2B5EF4-FFF2-40B4-BE49-F238E27FC236}">
                  <a16:creationId xmlns:a16="http://schemas.microsoft.com/office/drawing/2014/main" id="{05A735C0-CCF4-8507-5BFE-F96D27083119}"/>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9">
              <a:extLst>
                <a:ext uri="{FF2B5EF4-FFF2-40B4-BE49-F238E27FC236}">
                  <a16:creationId xmlns:a16="http://schemas.microsoft.com/office/drawing/2014/main" id="{0E03E582-C050-84C2-4B5A-71D028EA30C6}"/>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10">
              <a:extLst>
                <a:ext uri="{FF2B5EF4-FFF2-40B4-BE49-F238E27FC236}">
                  <a16:creationId xmlns:a16="http://schemas.microsoft.com/office/drawing/2014/main" id="{C54E0B21-8478-7ED4-2CFB-C1F99FB98432}"/>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1">
              <a:extLst>
                <a:ext uri="{FF2B5EF4-FFF2-40B4-BE49-F238E27FC236}">
                  <a16:creationId xmlns:a16="http://schemas.microsoft.com/office/drawing/2014/main" id="{2BA3D67B-A977-C1C1-E9A6-FB19902ADC28}"/>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2">
              <a:extLst>
                <a:ext uri="{FF2B5EF4-FFF2-40B4-BE49-F238E27FC236}">
                  <a16:creationId xmlns:a16="http://schemas.microsoft.com/office/drawing/2014/main" id="{F5203094-98B7-B801-BCF0-65E592D73D32}"/>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13">
              <a:extLst>
                <a:ext uri="{FF2B5EF4-FFF2-40B4-BE49-F238E27FC236}">
                  <a16:creationId xmlns:a16="http://schemas.microsoft.com/office/drawing/2014/main" id="{8C5B6A3E-0595-93C5-7013-342C15FC7431}"/>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4">
              <a:extLst>
                <a:ext uri="{FF2B5EF4-FFF2-40B4-BE49-F238E27FC236}">
                  <a16:creationId xmlns:a16="http://schemas.microsoft.com/office/drawing/2014/main" id="{F34FBC2B-824F-54C6-1D3B-4E8E15C89767}"/>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5">
              <a:extLst>
                <a:ext uri="{FF2B5EF4-FFF2-40B4-BE49-F238E27FC236}">
                  <a16:creationId xmlns:a16="http://schemas.microsoft.com/office/drawing/2014/main" id="{5915A05A-21FF-0650-195A-AF9939E41A90}"/>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16">
              <a:extLst>
                <a:ext uri="{FF2B5EF4-FFF2-40B4-BE49-F238E27FC236}">
                  <a16:creationId xmlns:a16="http://schemas.microsoft.com/office/drawing/2014/main" id="{6A4FCF56-FDCD-412A-EFD4-B89123380287}"/>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17">
              <a:extLst>
                <a:ext uri="{FF2B5EF4-FFF2-40B4-BE49-F238E27FC236}">
                  <a16:creationId xmlns:a16="http://schemas.microsoft.com/office/drawing/2014/main" id="{0811AAA3-94D9-E962-28A6-B20981C8881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8">
              <a:extLst>
                <a:ext uri="{FF2B5EF4-FFF2-40B4-BE49-F238E27FC236}">
                  <a16:creationId xmlns:a16="http://schemas.microsoft.com/office/drawing/2014/main" id="{85FBE210-A95F-F7C4-B2AE-27ED8CA62BC3}"/>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19">
              <a:extLst>
                <a:ext uri="{FF2B5EF4-FFF2-40B4-BE49-F238E27FC236}">
                  <a16:creationId xmlns:a16="http://schemas.microsoft.com/office/drawing/2014/main" id="{9887B94B-FEC7-D6A4-3372-079CC4DCABE2}"/>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0">
              <a:extLst>
                <a:ext uri="{FF2B5EF4-FFF2-40B4-BE49-F238E27FC236}">
                  <a16:creationId xmlns:a16="http://schemas.microsoft.com/office/drawing/2014/main" id="{D1B62CD7-9CC7-097F-6027-EDC1D66F86DE}"/>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1">
              <a:extLst>
                <a:ext uri="{FF2B5EF4-FFF2-40B4-BE49-F238E27FC236}">
                  <a16:creationId xmlns:a16="http://schemas.microsoft.com/office/drawing/2014/main" id="{A807A1EF-AE8A-566B-F863-31DAC01310DB}"/>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2">
              <a:extLst>
                <a:ext uri="{FF2B5EF4-FFF2-40B4-BE49-F238E27FC236}">
                  <a16:creationId xmlns:a16="http://schemas.microsoft.com/office/drawing/2014/main" id="{5E8D5DFD-E132-CC79-9025-0E7ADB2D41D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3">
              <a:extLst>
                <a:ext uri="{FF2B5EF4-FFF2-40B4-BE49-F238E27FC236}">
                  <a16:creationId xmlns:a16="http://schemas.microsoft.com/office/drawing/2014/main" id="{B92C6E22-3322-0C15-C578-FA3B77F0AC86}"/>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4">
              <a:extLst>
                <a:ext uri="{FF2B5EF4-FFF2-40B4-BE49-F238E27FC236}">
                  <a16:creationId xmlns:a16="http://schemas.microsoft.com/office/drawing/2014/main" id="{1C75A126-7A4F-D894-2755-F0D4F1CB411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5">
              <a:extLst>
                <a:ext uri="{FF2B5EF4-FFF2-40B4-BE49-F238E27FC236}">
                  <a16:creationId xmlns:a16="http://schemas.microsoft.com/office/drawing/2014/main" id="{AC328560-30FB-D710-E98F-356599D0381A}"/>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6">
              <a:extLst>
                <a:ext uri="{FF2B5EF4-FFF2-40B4-BE49-F238E27FC236}">
                  <a16:creationId xmlns:a16="http://schemas.microsoft.com/office/drawing/2014/main" id="{24EB1CAF-EC46-9AA6-B3A1-C153DED39D81}"/>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7">
              <a:extLst>
                <a:ext uri="{FF2B5EF4-FFF2-40B4-BE49-F238E27FC236}">
                  <a16:creationId xmlns:a16="http://schemas.microsoft.com/office/drawing/2014/main" id="{41F3A127-2EC6-9749-09FF-2006E7BA474A}"/>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8">
              <a:extLst>
                <a:ext uri="{FF2B5EF4-FFF2-40B4-BE49-F238E27FC236}">
                  <a16:creationId xmlns:a16="http://schemas.microsoft.com/office/drawing/2014/main" id="{00DE85CC-3338-53E2-B924-186D8BF3A435}"/>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29">
              <a:extLst>
                <a:ext uri="{FF2B5EF4-FFF2-40B4-BE49-F238E27FC236}">
                  <a16:creationId xmlns:a16="http://schemas.microsoft.com/office/drawing/2014/main" id="{B0B27BCE-0BD9-0C8A-3E0A-ECC265B23D30}"/>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0">
              <a:extLst>
                <a:ext uri="{FF2B5EF4-FFF2-40B4-BE49-F238E27FC236}">
                  <a16:creationId xmlns:a16="http://schemas.microsoft.com/office/drawing/2014/main" id="{ADE43DB3-DDC3-557E-0F62-24A400123994}"/>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1">
              <a:extLst>
                <a:ext uri="{FF2B5EF4-FFF2-40B4-BE49-F238E27FC236}">
                  <a16:creationId xmlns:a16="http://schemas.microsoft.com/office/drawing/2014/main" id="{B46A4F37-4501-B12D-D586-ABF80D600B30}"/>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2">
              <a:extLst>
                <a:ext uri="{FF2B5EF4-FFF2-40B4-BE49-F238E27FC236}">
                  <a16:creationId xmlns:a16="http://schemas.microsoft.com/office/drawing/2014/main" id="{070194B7-DB1D-0771-DB47-12A9BDC694A4}"/>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3">
              <a:extLst>
                <a:ext uri="{FF2B5EF4-FFF2-40B4-BE49-F238E27FC236}">
                  <a16:creationId xmlns:a16="http://schemas.microsoft.com/office/drawing/2014/main" id="{A963B125-720B-94FC-3311-CD79C4ED96D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4">
              <a:extLst>
                <a:ext uri="{FF2B5EF4-FFF2-40B4-BE49-F238E27FC236}">
                  <a16:creationId xmlns:a16="http://schemas.microsoft.com/office/drawing/2014/main" id="{84007177-FCC3-9422-C5B3-9243EEA5476C}"/>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5">
              <a:extLst>
                <a:ext uri="{FF2B5EF4-FFF2-40B4-BE49-F238E27FC236}">
                  <a16:creationId xmlns:a16="http://schemas.microsoft.com/office/drawing/2014/main" id="{32EE6EF6-80A8-98EF-C1D4-D6F1074E2B43}"/>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6">
              <a:extLst>
                <a:ext uri="{FF2B5EF4-FFF2-40B4-BE49-F238E27FC236}">
                  <a16:creationId xmlns:a16="http://schemas.microsoft.com/office/drawing/2014/main" id="{79D0BDDF-AE35-1E0A-C61E-4883D1A11A60}"/>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7">
              <a:extLst>
                <a:ext uri="{FF2B5EF4-FFF2-40B4-BE49-F238E27FC236}">
                  <a16:creationId xmlns:a16="http://schemas.microsoft.com/office/drawing/2014/main" id="{C3A947B2-3D81-5E55-6549-95812AB72288}"/>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8">
              <a:extLst>
                <a:ext uri="{FF2B5EF4-FFF2-40B4-BE49-F238E27FC236}">
                  <a16:creationId xmlns:a16="http://schemas.microsoft.com/office/drawing/2014/main" id="{8EC2C76F-DDF8-38D7-8F99-381C4F32FD1C}"/>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39">
              <a:extLst>
                <a:ext uri="{FF2B5EF4-FFF2-40B4-BE49-F238E27FC236}">
                  <a16:creationId xmlns:a16="http://schemas.microsoft.com/office/drawing/2014/main" id="{C690309C-63C5-16E6-F5CA-9C60BAA51453}"/>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0">
              <a:extLst>
                <a:ext uri="{FF2B5EF4-FFF2-40B4-BE49-F238E27FC236}">
                  <a16:creationId xmlns:a16="http://schemas.microsoft.com/office/drawing/2014/main" id="{2F08DC1B-3F57-329B-6D25-C50087D5BCED}"/>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1">
              <a:extLst>
                <a:ext uri="{FF2B5EF4-FFF2-40B4-BE49-F238E27FC236}">
                  <a16:creationId xmlns:a16="http://schemas.microsoft.com/office/drawing/2014/main" id="{2F39616A-1A5A-EBF4-673F-EEEA202C73F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2">
              <a:extLst>
                <a:ext uri="{FF2B5EF4-FFF2-40B4-BE49-F238E27FC236}">
                  <a16:creationId xmlns:a16="http://schemas.microsoft.com/office/drawing/2014/main" id="{09F814E6-3B84-322E-E8EF-EBB364CB8AB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3">
              <a:extLst>
                <a:ext uri="{FF2B5EF4-FFF2-40B4-BE49-F238E27FC236}">
                  <a16:creationId xmlns:a16="http://schemas.microsoft.com/office/drawing/2014/main" id="{FB5E0A7C-F2BC-456E-F662-50EB1359F2D8}"/>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4">
              <a:extLst>
                <a:ext uri="{FF2B5EF4-FFF2-40B4-BE49-F238E27FC236}">
                  <a16:creationId xmlns:a16="http://schemas.microsoft.com/office/drawing/2014/main" id="{5A8CB27E-6F19-6D47-98B5-6B69D379A276}"/>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5">
              <a:extLst>
                <a:ext uri="{FF2B5EF4-FFF2-40B4-BE49-F238E27FC236}">
                  <a16:creationId xmlns:a16="http://schemas.microsoft.com/office/drawing/2014/main" id="{CD1DAF20-AF5A-2692-2849-C8E97BF04F2A}"/>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6">
              <a:extLst>
                <a:ext uri="{FF2B5EF4-FFF2-40B4-BE49-F238E27FC236}">
                  <a16:creationId xmlns:a16="http://schemas.microsoft.com/office/drawing/2014/main" id="{A5BA8E8E-E202-04A3-C956-15F91201805F}"/>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7">
              <a:extLst>
                <a:ext uri="{FF2B5EF4-FFF2-40B4-BE49-F238E27FC236}">
                  <a16:creationId xmlns:a16="http://schemas.microsoft.com/office/drawing/2014/main" id="{B9B68D0E-B962-D67F-8333-C18D0E6C527B}"/>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8">
              <a:extLst>
                <a:ext uri="{FF2B5EF4-FFF2-40B4-BE49-F238E27FC236}">
                  <a16:creationId xmlns:a16="http://schemas.microsoft.com/office/drawing/2014/main" id="{1DF00DA4-EE85-0624-F7BC-406A8C0055CD}"/>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49">
              <a:extLst>
                <a:ext uri="{FF2B5EF4-FFF2-40B4-BE49-F238E27FC236}">
                  <a16:creationId xmlns:a16="http://schemas.microsoft.com/office/drawing/2014/main" id="{8165E39C-3BAF-ED46-4CA0-AEECE80B4075}"/>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0">
              <a:extLst>
                <a:ext uri="{FF2B5EF4-FFF2-40B4-BE49-F238E27FC236}">
                  <a16:creationId xmlns:a16="http://schemas.microsoft.com/office/drawing/2014/main" id="{09E66711-C9E0-3451-D646-49FFB854D90C}"/>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1">
              <a:extLst>
                <a:ext uri="{FF2B5EF4-FFF2-40B4-BE49-F238E27FC236}">
                  <a16:creationId xmlns:a16="http://schemas.microsoft.com/office/drawing/2014/main" id="{3AE9E4F6-CEA7-2857-2AC3-8F47AC0E2489}"/>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2">
              <a:extLst>
                <a:ext uri="{FF2B5EF4-FFF2-40B4-BE49-F238E27FC236}">
                  <a16:creationId xmlns:a16="http://schemas.microsoft.com/office/drawing/2014/main" id="{49153CDA-6798-7E7B-689C-30CC22EDA4F7}"/>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2" name="Graphic 2">
              <a:extLst>
                <a:ext uri="{FF2B5EF4-FFF2-40B4-BE49-F238E27FC236}">
                  <a16:creationId xmlns:a16="http://schemas.microsoft.com/office/drawing/2014/main" id="{E90AA188-447B-4914-ACE6-511ABEC2E126}"/>
                </a:ext>
              </a:extLst>
            </p:cNvPr>
            <p:cNvGrpSpPr/>
            <p:nvPr/>
          </p:nvGrpSpPr>
          <p:grpSpPr>
            <a:xfrm>
              <a:off x="4134920" y="5769432"/>
              <a:ext cx="249716" cy="186542"/>
              <a:chOff x="4134920" y="5769432"/>
              <a:chExt cx="249716" cy="186542"/>
            </a:xfrm>
          </p:grpSpPr>
          <p:sp>
            <p:nvSpPr>
              <p:cNvPr id="8359" name="Freeform 221">
                <a:extLst>
                  <a:ext uri="{FF2B5EF4-FFF2-40B4-BE49-F238E27FC236}">
                    <a16:creationId xmlns:a16="http://schemas.microsoft.com/office/drawing/2014/main" id="{E40A5388-9B6D-C944-FE45-E3FA8DE26E2A}"/>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0" name="Freeform 222">
                <a:extLst>
                  <a:ext uri="{FF2B5EF4-FFF2-40B4-BE49-F238E27FC236}">
                    <a16:creationId xmlns:a16="http://schemas.microsoft.com/office/drawing/2014/main" id="{C560F1BF-A743-DD61-6DDE-BCB79F284C3A}"/>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1" name="Freeform 223">
                <a:extLst>
                  <a:ext uri="{FF2B5EF4-FFF2-40B4-BE49-F238E27FC236}">
                    <a16:creationId xmlns:a16="http://schemas.microsoft.com/office/drawing/2014/main" id="{9B475894-15D3-1001-2368-316FF39CB800}"/>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2" name="Freeform 224">
                <a:extLst>
                  <a:ext uri="{FF2B5EF4-FFF2-40B4-BE49-F238E27FC236}">
                    <a16:creationId xmlns:a16="http://schemas.microsoft.com/office/drawing/2014/main" id="{1750D1A2-EB4F-D593-5F6E-47FB2A4E3B25}"/>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3" name="Freeform 225">
                <a:extLst>
                  <a:ext uri="{FF2B5EF4-FFF2-40B4-BE49-F238E27FC236}">
                    <a16:creationId xmlns:a16="http://schemas.microsoft.com/office/drawing/2014/main" id="{CD09C39A-A07D-E819-1D10-0EB752D5A1D2}"/>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4" name="Freeform 226">
                <a:extLst>
                  <a:ext uri="{FF2B5EF4-FFF2-40B4-BE49-F238E27FC236}">
                    <a16:creationId xmlns:a16="http://schemas.microsoft.com/office/drawing/2014/main" id="{18B00C9D-EB50-5BCC-7D07-3E856339F3C5}"/>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5" name="Freeform 227">
                <a:extLst>
                  <a:ext uri="{FF2B5EF4-FFF2-40B4-BE49-F238E27FC236}">
                    <a16:creationId xmlns:a16="http://schemas.microsoft.com/office/drawing/2014/main" id="{D9CE897C-C856-FE0F-7460-C883EF49D8A3}"/>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6" name="Freeform 228">
                <a:extLst>
                  <a:ext uri="{FF2B5EF4-FFF2-40B4-BE49-F238E27FC236}">
                    <a16:creationId xmlns:a16="http://schemas.microsoft.com/office/drawing/2014/main" id="{8486F695-507A-AE55-047E-C5A230721928}"/>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7" name="Freeform 229">
                <a:extLst>
                  <a:ext uri="{FF2B5EF4-FFF2-40B4-BE49-F238E27FC236}">
                    <a16:creationId xmlns:a16="http://schemas.microsoft.com/office/drawing/2014/main" id="{B0FF1774-18B3-7D41-AE30-EA9DC4A5CA8B}"/>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8" name="Freeform 230">
                <a:extLst>
                  <a:ext uri="{FF2B5EF4-FFF2-40B4-BE49-F238E27FC236}">
                    <a16:creationId xmlns:a16="http://schemas.microsoft.com/office/drawing/2014/main" id="{45930E9C-ABA2-8F1D-5DDF-F2E36AC940B4}"/>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3" name="Freeform 54">
              <a:extLst>
                <a:ext uri="{FF2B5EF4-FFF2-40B4-BE49-F238E27FC236}">
                  <a16:creationId xmlns:a16="http://schemas.microsoft.com/office/drawing/2014/main" id="{A3BBDFE8-67B4-6DBA-DF9C-B60149014BE4}"/>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2" name="Freeform 55">
              <a:extLst>
                <a:ext uri="{FF2B5EF4-FFF2-40B4-BE49-F238E27FC236}">
                  <a16:creationId xmlns:a16="http://schemas.microsoft.com/office/drawing/2014/main" id="{483F4D3A-84C8-F448-F424-38AC3AD896C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3" name="Freeform 56">
              <a:extLst>
                <a:ext uri="{FF2B5EF4-FFF2-40B4-BE49-F238E27FC236}">
                  <a16:creationId xmlns:a16="http://schemas.microsoft.com/office/drawing/2014/main" id="{37EB84DE-DB15-8CD4-E5A1-21D83A650722}"/>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4" name="Freeform 57">
              <a:extLst>
                <a:ext uri="{FF2B5EF4-FFF2-40B4-BE49-F238E27FC236}">
                  <a16:creationId xmlns:a16="http://schemas.microsoft.com/office/drawing/2014/main" id="{CD086984-CFFA-2DD3-79BE-795C060FBEA7}"/>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5" name="Freeform 58">
              <a:extLst>
                <a:ext uri="{FF2B5EF4-FFF2-40B4-BE49-F238E27FC236}">
                  <a16:creationId xmlns:a16="http://schemas.microsoft.com/office/drawing/2014/main" id="{5CDD13D0-67C5-C3C0-0A11-2B4B28E13096}"/>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7" name="Freeform 59">
              <a:extLst>
                <a:ext uri="{FF2B5EF4-FFF2-40B4-BE49-F238E27FC236}">
                  <a16:creationId xmlns:a16="http://schemas.microsoft.com/office/drawing/2014/main" id="{1BCABC1B-4CEA-27C6-98CB-CEEA11493E3F}"/>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8" name="Freeform 60">
              <a:extLst>
                <a:ext uri="{FF2B5EF4-FFF2-40B4-BE49-F238E27FC236}">
                  <a16:creationId xmlns:a16="http://schemas.microsoft.com/office/drawing/2014/main" id="{5F67FA58-515C-A55C-7222-AC98B901B1C0}"/>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9" name="Freeform 61">
              <a:extLst>
                <a:ext uri="{FF2B5EF4-FFF2-40B4-BE49-F238E27FC236}">
                  <a16:creationId xmlns:a16="http://schemas.microsoft.com/office/drawing/2014/main" id="{3EC58D88-2DBB-6E50-102F-80EBB9A949B1}"/>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0" name="Freeform 62">
              <a:extLst>
                <a:ext uri="{FF2B5EF4-FFF2-40B4-BE49-F238E27FC236}">
                  <a16:creationId xmlns:a16="http://schemas.microsoft.com/office/drawing/2014/main" id="{B58D0985-E8E9-384E-5437-E63320E686DE}"/>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1" name="Freeform 63">
              <a:extLst>
                <a:ext uri="{FF2B5EF4-FFF2-40B4-BE49-F238E27FC236}">
                  <a16:creationId xmlns:a16="http://schemas.microsoft.com/office/drawing/2014/main" id="{11C2F2AF-C003-F758-9921-8B5755CD155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2" name="Freeform 64">
              <a:extLst>
                <a:ext uri="{FF2B5EF4-FFF2-40B4-BE49-F238E27FC236}">
                  <a16:creationId xmlns:a16="http://schemas.microsoft.com/office/drawing/2014/main" id="{05AC8606-2EFA-491B-B73D-B6E76C3818F7}"/>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3" name="Freeform 65">
              <a:extLst>
                <a:ext uri="{FF2B5EF4-FFF2-40B4-BE49-F238E27FC236}">
                  <a16:creationId xmlns:a16="http://schemas.microsoft.com/office/drawing/2014/main" id="{681534E3-46E2-13EE-E7F1-7F78072A878D}"/>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4" name="Freeform 66">
              <a:extLst>
                <a:ext uri="{FF2B5EF4-FFF2-40B4-BE49-F238E27FC236}">
                  <a16:creationId xmlns:a16="http://schemas.microsoft.com/office/drawing/2014/main" id="{8C70519C-C74C-4804-F853-E85684FAE7C1}"/>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5" name="Freeform 67">
              <a:extLst>
                <a:ext uri="{FF2B5EF4-FFF2-40B4-BE49-F238E27FC236}">
                  <a16:creationId xmlns:a16="http://schemas.microsoft.com/office/drawing/2014/main" id="{B11567CE-1384-D22A-AE44-B5471106038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6" name="Freeform 68">
              <a:extLst>
                <a:ext uri="{FF2B5EF4-FFF2-40B4-BE49-F238E27FC236}">
                  <a16:creationId xmlns:a16="http://schemas.microsoft.com/office/drawing/2014/main" id="{AC901768-189C-8C77-ABEF-AF0BEBD8C492}"/>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7" name="Freeform 69">
              <a:extLst>
                <a:ext uri="{FF2B5EF4-FFF2-40B4-BE49-F238E27FC236}">
                  <a16:creationId xmlns:a16="http://schemas.microsoft.com/office/drawing/2014/main" id="{8A99A6C8-6AAE-CD59-8EFF-41775A891333}"/>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8" name="Freeform 70">
              <a:extLst>
                <a:ext uri="{FF2B5EF4-FFF2-40B4-BE49-F238E27FC236}">
                  <a16:creationId xmlns:a16="http://schemas.microsoft.com/office/drawing/2014/main" id="{744B52B2-DE4C-BC36-F6DC-E7FE12AFA8BF}"/>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9" name="Freeform 71">
              <a:extLst>
                <a:ext uri="{FF2B5EF4-FFF2-40B4-BE49-F238E27FC236}">
                  <a16:creationId xmlns:a16="http://schemas.microsoft.com/office/drawing/2014/main" id="{F03B821B-84A1-A4A3-2AEB-F9B138484DC2}"/>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0" name="Freeform 72">
              <a:extLst>
                <a:ext uri="{FF2B5EF4-FFF2-40B4-BE49-F238E27FC236}">
                  <a16:creationId xmlns:a16="http://schemas.microsoft.com/office/drawing/2014/main" id="{539C5273-0EF1-C36F-8C02-17BCE3F244B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1" name="Freeform 73">
              <a:extLst>
                <a:ext uri="{FF2B5EF4-FFF2-40B4-BE49-F238E27FC236}">
                  <a16:creationId xmlns:a16="http://schemas.microsoft.com/office/drawing/2014/main" id="{1B1BBC40-9A95-3C69-D1A1-404E67EA7D53}"/>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2" name="Freeform 74">
              <a:extLst>
                <a:ext uri="{FF2B5EF4-FFF2-40B4-BE49-F238E27FC236}">
                  <a16:creationId xmlns:a16="http://schemas.microsoft.com/office/drawing/2014/main" id="{BBF149B0-6335-D0C9-BFFF-A89570095986}"/>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3" name="Freeform 75">
              <a:extLst>
                <a:ext uri="{FF2B5EF4-FFF2-40B4-BE49-F238E27FC236}">
                  <a16:creationId xmlns:a16="http://schemas.microsoft.com/office/drawing/2014/main" id="{DAD937B6-6184-0508-AF48-E9CF5494CAEF}"/>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4" name="Freeform 76">
              <a:extLst>
                <a:ext uri="{FF2B5EF4-FFF2-40B4-BE49-F238E27FC236}">
                  <a16:creationId xmlns:a16="http://schemas.microsoft.com/office/drawing/2014/main" id="{7C750FCF-7F8B-4F87-3D19-FE5A5D9C640E}"/>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5" name="Freeform 77">
              <a:extLst>
                <a:ext uri="{FF2B5EF4-FFF2-40B4-BE49-F238E27FC236}">
                  <a16:creationId xmlns:a16="http://schemas.microsoft.com/office/drawing/2014/main" id="{4DEB1ADA-01DB-B51C-5373-ACEBE97C0504}"/>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6" name="Freeform 78">
              <a:extLst>
                <a:ext uri="{FF2B5EF4-FFF2-40B4-BE49-F238E27FC236}">
                  <a16:creationId xmlns:a16="http://schemas.microsoft.com/office/drawing/2014/main" id="{D8664FBB-2E50-0F88-BD11-BFAFBC2AC363}"/>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7" name="Freeform 79">
              <a:extLst>
                <a:ext uri="{FF2B5EF4-FFF2-40B4-BE49-F238E27FC236}">
                  <a16:creationId xmlns:a16="http://schemas.microsoft.com/office/drawing/2014/main" id="{9EC6B216-AAFA-03EE-074D-7223AE575460}"/>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8" name="Freeform 80">
              <a:extLst>
                <a:ext uri="{FF2B5EF4-FFF2-40B4-BE49-F238E27FC236}">
                  <a16:creationId xmlns:a16="http://schemas.microsoft.com/office/drawing/2014/main" id="{5694B355-6A7C-2A3C-43C3-988066773A9E}"/>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9" name="Freeform 81">
              <a:extLst>
                <a:ext uri="{FF2B5EF4-FFF2-40B4-BE49-F238E27FC236}">
                  <a16:creationId xmlns:a16="http://schemas.microsoft.com/office/drawing/2014/main" id="{C935B1C4-5093-B062-BEC3-678B2F0A3BE0}"/>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0" name="Freeform 82">
              <a:extLst>
                <a:ext uri="{FF2B5EF4-FFF2-40B4-BE49-F238E27FC236}">
                  <a16:creationId xmlns:a16="http://schemas.microsoft.com/office/drawing/2014/main" id="{8C5C9C41-1A3E-826E-CCCD-A6ECD0E8BBBB}"/>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1" name="Freeform 83">
              <a:extLst>
                <a:ext uri="{FF2B5EF4-FFF2-40B4-BE49-F238E27FC236}">
                  <a16:creationId xmlns:a16="http://schemas.microsoft.com/office/drawing/2014/main" id="{E86120DF-BCC1-AD17-0147-8C47A09F40BD}"/>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2" name="Freeform 84">
              <a:extLst>
                <a:ext uri="{FF2B5EF4-FFF2-40B4-BE49-F238E27FC236}">
                  <a16:creationId xmlns:a16="http://schemas.microsoft.com/office/drawing/2014/main" id="{F32E1A78-AD6D-E3EC-25F3-0C5E70079937}"/>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3" name="Freeform 85">
              <a:extLst>
                <a:ext uri="{FF2B5EF4-FFF2-40B4-BE49-F238E27FC236}">
                  <a16:creationId xmlns:a16="http://schemas.microsoft.com/office/drawing/2014/main" id="{48CDEE5F-23B0-07E2-5DF2-1BCC9EA22434}"/>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4" name="Freeform 86">
              <a:extLst>
                <a:ext uri="{FF2B5EF4-FFF2-40B4-BE49-F238E27FC236}">
                  <a16:creationId xmlns:a16="http://schemas.microsoft.com/office/drawing/2014/main" id="{E5A3FCEF-4A7E-4E3E-D57A-A33C2C227F57}"/>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5" name="Freeform 87">
              <a:extLst>
                <a:ext uri="{FF2B5EF4-FFF2-40B4-BE49-F238E27FC236}">
                  <a16:creationId xmlns:a16="http://schemas.microsoft.com/office/drawing/2014/main" id="{36A3319E-9BF0-1537-C569-343C7CCD83D6}"/>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226" name="Graphic 2">
              <a:extLst>
                <a:ext uri="{FF2B5EF4-FFF2-40B4-BE49-F238E27FC236}">
                  <a16:creationId xmlns:a16="http://schemas.microsoft.com/office/drawing/2014/main" id="{D1419903-BD9F-601B-5DD1-4F4A9BE8FFA3}"/>
                </a:ext>
              </a:extLst>
            </p:cNvPr>
            <p:cNvGrpSpPr/>
            <p:nvPr/>
          </p:nvGrpSpPr>
          <p:grpSpPr>
            <a:xfrm>
              <a:off x="4258675" y="5793940"/>
              <a:ext cx="6816" cy="5948"/>
              <a:chOff x="4258675" y="5793940"/>
              <a:chExt cx="6816" cy="5948"/>
            </a:xfrm>
          </p:grpSpPr>
          <p:sp>
            <p:nvSpPr>
              <p:cNvPr id="8357" name="Freeform 219">
                <a:extLst>
                  <a:ext uri="{FF2B5EF4-FFF2-40B4-BE49-F238E27FC236}">
                    <a16:creationId xmlns:a16="http://schemas.microsoft.com/office/drawing/2014/main" id="{5EDD52B8-D9E9-9741-BA9E-370334C35FBF}"/>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8" name="Freeform 220">
                <a:extLst>
                  <a:ext uri="{FF2B5EF4-FFF2-40B4-BE49-F238E27FC236}">
                    <a16:creationId xmlns:a16="http://schemas.microsoft.com/office/drawing/2014/main" id="{B7C2C800-ECC7-E505-F60B-805BBE16070A}"/>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227" name="Freeform 89">
              <a:extLst>
                <a:ext uri="{FF2B5EF4-FFF2-40B4-BE49-F238E27FC236}">
                  <a16:creationId xmlns:a16="http://schemas.microsoft.com/office/drawing/2014/main" id="{8729DCC2-5089-5D56-9338-A9BE64C672A0}"/>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8" name="Freeform 90">
              <a:extLst>
                <a:ext uri="{FF2B5EF4-FFF2-40B4-BE49-F238E27FC236}">
                  <a16:creationId xmlns:a16="http://schemas.microsoft.com/office/drawing/2014/main" id="{270FA258-0557-C857-C82E-ECEAECCF876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9" name="Freeform 91">
              <a:extLst>
                <a:ext uri="{FF2B5EF4-FFF2-40B4-BE49-F238E27FC236}">
                  <a16:creationId xmlns:a16="http://schemas.microsoft.com/office/drawing/2014/main" id="{48F182EB-A1F5-E3EA-CC8F-1A3518D77603}"/>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0" name="Freeform 92">
              <a:extLst>
                <a:ext uri="{FF2B5EF4-FFF2-40B4-BE49-F238E27FC236}">
                  <a16:creationId xmlns:a16="http://schemas.microsoft.com/office/drawing/2014/main" id="{E1FD1CD3-B530-061B-72A9-FE25248F69B2}"/>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1" name="Freeform 93">
              <a:extLst>
                <a:ext uri="{FF2B5EF4-FFF2-40B4-BE49-F238E27FC236}">
                  <a16:creationId xmlns:a16="http://schemas.microsoft.com/office/drawing/2014/main" id="{A74E3C9D-7F4A-116E-2946-59889A9BE2C1}"/>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2" name="Freeform 94">
              <a:extLst>
                <a:ext uri="{FF2B5EF4-FFF2-40B4-BE49-F238E27FC236}">
                  <a16:creationId xmlns:a16="http://schemas.microsoft.com/office/drawing/2014/main" id="{DB06AE00-921E-53CD-7FDA-3620A54F9B0D}"/>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233" name="Graphic 2">
              <a:extLst>
                <a:ext uri="{FF2B5EF4-FFF2-40B4-BE49-F238E27FC236}">
                  <a16:creationId xmlns:a16="http://schemas.microsoft.com/office/drawing/2014/main" id="{A497FD28-0871-0CB1-F0AE-0AD5015400B4}"/>
                </a:ext>
              </a:extLst>
            </p:cNvPr>
            <p:cNvGrpSpPr/>
            <p:nvPr/>
          </p:nvGrpSpPr>
          <p:grpSpPr>
            <a:xfrm>
              <a:off x="4319602" y="5793940"/>
              <a:ext cx="6816" cy="5948"/>
              <a:chOff x="4319602" y="5793940"/>
              <a:chExt cx="6816" cy="5948"/>
            </a:xfrm>
          </p:grpSpPr>
          <p:sp>
            <p:nvSpPr>
              <p:cNvPr id="8355" name="Freeform 217">
                <a:extLst>
                  <a:ext uri="{FF2B5EF4-FFF2-40B4-BE49-F238E27FC236}">
                    <a16:creationId xmlns:a16="http://schemas.microsoft.com/office/drawing/2014/main" id="{3686D178-4BD0-B8CB-11B0-8E168F7F5A86}"/>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6" name="Freeform 218">
                <a:extLst>
                  <a:ext uri="{FF2B5EF4-FFF2-40B4-BE49-F238E27FC236}">
                    <a16:creationId xmlns:a16="http://schemas.microsoft.com/office/drawing/2014/main" id="{1FCB519F-8E44-83E0-7378-F6BF96DAA13F}"/>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234" name="Freeform 96">
              <a:extLst>
                <a:ext uri="{FF2B5EF4-FFF2-40B4-BE49-F238E27FC236}">
                  <a16:creationId xmlns:a16="http://schemas.microsoft.com/office/drawing/2014/main" id="{2254CF79-4460-DE29-6490-4C4967DD5781}"/>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5" name="Freeform 97">
              <a:extLst>
                <a:ext uri="{FF2B5EF4-FFF2-40B4-BE49-F238E27FC236}">
                  <a16:creationId xmlns:a16="http://schemas.microsoft.com/office/drawing/2014/main" id="{3B769C43-1077-F4AD-ECC1-834735A535CF}"/>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6" name="Freeform 98">
              <a:extLst>
                <a:ext uri="{FF2B5EF4-FFF2-40B4-BE49-F238E27FC236}">
                  <a16:creationId xmlns:a16="http://schemas.microsoft.com/office/drawing/2014/main" id="{EFAD67E7-9D2B-E713-F13B-4B6AC3A2FE04}"/>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7" name="Freeform 99">
              <a:extLst>
                <a:ext uri="{FF2B5EF4-FFF2-40B4-BE49-F238E27FC236}">
                  <a16:creationId xmlns:a16="http://schemas.microsoft.com/office/drawing/2014/main" id="{11C965F1-8C75-D73E-F758-D5ECE2B0153E}"/>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8" name="Freeform 100">
              <a:extLst>
                <a:ext uri="{FF2B5EF4-FFF2-40B4-BE49-F238E27FC236}">
                  <a16:creationId xmlns:a16="http://schemas.microsoft.com/office/drawing/2014/main" id="{6295E6A1-06FE-6A71-EDE8-65B218DDF1C1}"/>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9" name="Freeform 101">
              <a:extLst>
                <a:ext uri="{FF2B5EF4-FFF2-40B4-BE49-F238E27FC236}">
                  <a16:creationId xmlns:a16="http://schemas.microsoft.com/office/drawing/2014/main" id="{5EB9DC1B-083D-D129-DC57-AAFBCB6FB3B9}"/>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240" name="Graphic 2">
              <a:extLst>
                <a:ext uri="{FF2B5EF4-FFF2-40B4-BE49-F238E27FC236}">
                  <a16:creationId xmlns:a16="http://schemas.microsoft.com/office/drawing/2014/main" id="{41F17051-6197-46EC-A47C-91595A7A2D2F}"/>
                </a:ext>
              </a:extLst>
            </p:cNvPr>
            <p:cNvGrpSpPr/>
            <p:nvPr/>
          </p:nvGrpSpPr>
          <p:grpSpPr>
            <a:xfrm>
              <a:off x="4319602" y="5857945"/>
              <a:ext cx="6816" cy="5710"/>
              <a:chOff x="4319602" y="5857945"/>
              <a:chExt cx="6816" cy="5710"/>
            </a:xfrm>
          </p:grpSpPr>
          <p:sp>
            <p:nvSpPr>
              <p:cNvPr id="8353" name="Freeform 215">
                <a:extLst>
                  <a:ext uri="{FF2B5EF4-FFF2-40B4-BE49-F238E27FC236}">
                    <a16:creationId xmlns:a16="http://schemas.microsoft.com/office/drawing/2014/main" id="{7CD55FF8-FCDC-FAF4-8697-716AE98DC229}"/>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4" name="Freeform 216">
                <a:extLst>
                  <a:ext uri="{FF2B5EF4-FFF2-40B4-BE49-F238E27FC236}">
                    <a16:creationId xmlns:a16="http://schemas.microsoft.com/office/drawing/2014/main" id="{5CA9879D-ECCD-3DFA-DF7C-8FFCA0BA994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241" name="Freeform 103">
              <a:extLst>
                <a:ext uri="{FF2B5EF4-FFF2-40B4-BE49-F238E27FC236}">
                  <a16:creationId xmlns:a16="http://schemas.microsoft.com/office/drawing/2014/main" id="{00F2518E-4827-255E-926A-E81109BE083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2" name="Freeform 104">
              <a:extLst>
                <a:ext uri="{FF2B5EF4-FFF2-40B4-BE49-F238E27FC236}">
                  <a16:creationId xmlns:a16="http://schemas.microsoft.com/office/drawing/2014/main" id="{503412A3-3467-619A-9D9F-FEC00DACC809}"/>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3" name="Freeform 105">
              <a:extLst>
                <a:ext uri="{FF2B5EF4-FFF2-40B4-BE49-F238E27FC236}">
                  <a16:creationId xmlns:a16="http://schemas.microsoft.com/office/drawing/2014/main" id="{C2DB5FF8-8AC9-C0AB-0E75-D8A11F0AB1E3}"/>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4" name="Freeform 106">
              <a:extLst>
                <a:ext uri="{FF2B5EF4-FFF2-40B4-BE49-F238E27FC236}">
                  <a16:creationId xmlns:a16="http://schemas.microsoft.com/office/drawing/2014/main" id="{48FC0049-0CED-BDF4-3F76-F9E82AF1D6EE}"/>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5" name="Freeform 107">
              <a:extLst>
                <a:ext uri="{FF2B5EF4-FFF2-40B4-BE49-F238E27FC236}">
                  <a16:creationId xmlns:a16="http://schemas.microsoft.com/office/drawing/2014/main" id="{34D54629-43E8-11F7-F61E-6392A071923B}"/>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6" name="Freeform 108">
              <a:extLst>
                <a:ext uri="{FF2B5EF4-FFF2-40B4-BE49-F238E27FC236}">
                  <a16:creationId xmlns:a16="http://schemas.microsoft.com/office/drawing/2014/main" id="{248A5587-CB71-D167-E183-E21B4606880D}"/>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7" name="Freeform 109">
              <a:extLst>
                <a:ext uri="{FF2B5EF4-FFF2-40B4-BE49-F238E27FC236}">
                  <a16:creationId xmlns:a16="http://schemas.microsoft.com/office/drawing/2014/main" id="{ED2F3499-F20B-8A16-0B06-13BE82A8DE35}"/>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8" name="Freeform 110">
              <a:extLst>
                <a:ext uri="{FF2B5EF4-FFF2-40B4-BE49-F238E27FC236}">
                  <a16:creationId xmlns:a16="http://schemas.microsoft.com/office/drawing/2014/main" id="{46B8CA5B-FF9A-2D0D-07C2-0D43DD0146E1}"/>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9" name="Freeform 111">
              <a:extLst>
                <a:ext uri="{FF2B5EF4-FFF2-40B4-BE49-F238E27FC236}">
                  <a16:creationId xmlns:a16="http://schemas.microsoft.com/office/drawing/2014/main" id="{9626D110-C4A2-B709-5518-64FEBBC18F7A}"/>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0" name="Freeform 112">
              <a:extLst>
                <a:ext uri="{FF2B5EF4-FFF2-40B4-BE49-F238E27FC236}">
                  <a16:creationId xmlns:a16="http://schemas.microsoft.com/office/drawing/2014/main" id="{228928B6-8E14-CC90-A326-341DE5BC89A6}"/>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1" name="Freeform 113">
              <a:extLst>
                <a:ext uri="{FF2B5EF4-FFF2-40B4-BE49-F238E27FC236}">
                  <a16:creationId xmlns:a16="http://schemas.microsoft.com/office/drawing/2014/main" id="{37326C18-0AE2-A1FB-E049-4C0293E3CD9E}"/>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2" name="Freeform 114">
              <a:extLst>
                <a:ext uri="{FF2B5EF4-FFF2-40B4-BE49-F238E27FC236}">
                  <a16:creationId xmlns:a16="http://schemas.microsoft.com/office/drawing/2014/main" id="{173D02AB-D752-E225-0C41-5104A48FF6AD}"/>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3" name="Freeform 115">
              <a:extLst>
                <a:ext uri="{FF2B5EF4-FFF2-40B4-BE49-F238E27FC236}">
                  <a16:creationId xmlns:a16="http://schemas.microsoft.com/office/drawing/2014/main" id="{577C759E-B61D-29D2-11DE-60E480BCC872}"/>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4" name="Freeform 116">
              <a:extLst>
                <a:ext uri="{FF2B5EF4-FFF2-40B4-BE49-F238E27FC236}">
                  <a16:creationId xmlns:a16="http://schemas.microsoft.com/office/drawing/2014/main" id="{2F9A651B-E9B1-CE3A-7763-1250208D7DE4}"/>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5" name="Freeform 117">
              <a:extLst>
                <a:ext uri="{FF2B5EF4-FFF2-40B4-BE49-F238E27FC236}">
                  <a16:creationId xmlns:a16="http://schemas.microsoft.com/office/drawing/2014/main" id="{06A6230D-D4BF-90EF-72C5-BE725AC81C5F}"/>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6" name="Freeform 118">
              <a:extLst>
                <a:ext uri="{FF2B5EF4-FFF2-40B4-BE49-F238E27FC236}">
                  <a16:creationId xmlns:a16="http://schemas.microsoft.com/office/drawing/2014/main" id="{2EAF3EA7-096A-8B9E-0434-3C2A5A77743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7" name="Freeform 119">
              <a:extLst>
                <a:ext uri="{FF2B5EF4-FFF2-40B4-BE49-F238E27FC236}">
                  <a16:creationId xmlns:a16="http://schemas.microsoft.com/office/drawing/2014/main" id="{0F311B9D-93C7-1715-BBA2-6A84398CDA76}"/>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8" name="Freeform 120">
              <a:extLst>
                <a:ext uri="{FF2B5EF4-FFF2-40B4-BE49-F238E27FC236}">
                  <a16:creationId xmlns:a16="http://schemas.microsoft.com/office/drawing/2014/main" id="{530F0E9E-0D88-4941-D899-165A7F980EF3}"/>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9" name="Freeform 121">
              <a:extLst>
                <a:ext uri="{FF2B5EF4-FFF2-40B4-BE49-F238E27FC236}">
                  <a16:creationId xmlns:a16="http://schemas.microsoft.com/office/drawing/2014/main" id="{E29A843D-2E04-1850-EB30-71456AB04A27}"/>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0" name="Freeform 122">
              <a:extLst>
                <a:ext uri="{FF2B5EF4-FFF2-40B4-BE49-F238E27FC236}">
                  <a16:creationId xmlns:a16="http://schemas.microsoft.com/office/drawing/2014/main" id="{529583C3-F110-CDFC-BBAF-D5B942F04107}"/>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1" name="Freeform 123">
              <a:extLst>
                <a:ext uri="{FF2B5EF4-FFF2-40B4-BE49-F238E27FC236}">
                  <a16:creationId xmlns:a16="http://schemas.microsoft.com/office/drawing/2014/main" id="{08B72BAE-ACE7-9EC0-4C71-67A138213A15}"/>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2" name="Freeform 124">
              <a:extLst>
                <a:ext uri="{FF2B5EF4-FFF2-40B4-BE49-F238E27FC236}">
                  <a16:creationId xmlns:a16="http://schemas.microsoft.com/office/drawing/2014/main" id="{80373E93-381F-BB5E-CF70-5289A6C45C4F}"/>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3" name="Freeform 125">
              <a:extLst>
                <a:ext uri="{FF2B5EF4-FFF2-40B4-BE49-F238E27FC236}">
                  <a16:creationId xmlns:a16="http://schemas.microsoft.com/office/drawing/2014/main" id="{BBB083F6-036B-481B-EC75-DB0481EB01C4}"/>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4" name="Freeform 126">
              <a:extLst>
                <a:ext uri="{FF2B5EF4-FFF2-40B4-BE49-F238E27FC236}">
                  <a16:creationId xmlns:a16="http://schemas.microsoft.com/office/drawing/2014/main" id="{6EF24BA0-EE7B-F068-F551-5C9083117C64}"/>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5" name="Freeform 127">
              <a:extLst>
                <a:ext uri="{FF2B5EF4-FFF2-40B4-BE49-F238E27FC236}">
                  <a16:creationId xmlns:a16="http://schemas.microsoft.com/office/drawing/2014/main" id="{411EA5DE-4975-3D90-FD88-77A4FA794A3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6" name="Freeform 128">
              <a:extLst>
                <a:ext uri="{FF2B5EF4-FFF2-40B4-BE49-F238E27FC236}">
                  <a16:creationId xmlns:a16="http://schemas.microsoft.com/office/drawing/2014/main" id="{A21BD279-4C6D-A086-6119-553BC199BCCD}"/>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7" name="Freeform 129">
              <a:extLst>
                <a:ext uri="{FF2B5EF4-FFF2-40B4-BE49-F238E27FC236}">
                  <a16:creationId xmlns:a16="http://schemas.microsoft.com/office/drawing/2014/main" id="{10EEE09E-EFD7-DDB6-26EE-B93FDDE7F613}"/>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8" name="Freeform 130">
              <a:extLst>
                <a:ext uri="{FF2B5EF4-FFF2-40B4-BE49-F238E27FC236}">
                  <a16:creationId xmlns:a16="http://schemas.microsoft.com/office/drawing/2014/main" id="{59258228-9AD8-16C6-E73A-DAF109CA2D7F}"/>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9" name="Freeform 131">
              <a:extLst>
                <a:ext uri="{FF2B5EF4-FFF2-40B4-BE49-F238E27FC236}">
                  <a16:creationId xmlns:a16="http://schemas.microsoft.com/office/drawing/2014/main" id="{1D719880-4CF1-20E1-8517-AA5C32F268C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0" name="Freeform 132">
              <a:extLst>
                <a:ext uri="{FF2B5EF4-FFF2-40B4-BE49-F238E27FC236}">
                  <a16:creationId xmlns:a16="http://schemas.microsoft.com/office/drawing/2014/main" id="{01742B29-BF42-56D5-4D5A-116532AF7108}"/>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1" name="Freeform 133">
              <a:extLst>
                <a:ext uri="{FF2B5EF4-FFF2-40B4-BE49-F238E27FC236}">
                  <a16:creationId xmlns:a16="http://schemas.microsoft.com/office/drawing/2014/main" id="{65179C86-6958-CD4C-6669-98627CBD0A05}"/>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2" name="Freeform 134">
              <a:extLst>
                <a:ext uri="{FF2B5EF4-FFF2-40B4-BE49-F238E27FC236}">
                  <a16:creationId xmlns:a16="http://schemas.microsoft.com/office/drawing/2014/main" id="{5F0C00B5-076D-65F3-B7E0-FAEB2C02C579}"/>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3" name="Freeform 135">
              <a:extLst>
                <a:ext uri="{FF2B5EF4-FFF2-40B4-BE49-F238E27FC236}">
                  <a16:creationId xmlns:a16="http://schemas.microsoft.com/office/drawing/2014/main" id="{71EC2A72-75F2-1DCB-EE57-5A0752EAB9D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4" name="Freeform 136">
              <a:extLst>
                <a:ext uri="{FF2B5EF4-FFF2-40B4-BE49-F238E27FC236}">
                  <a16:creationId xmlns:a16="http://schemas.microsoft.com/office/drawing/2014/main" id="{72AC65AD-60E8-755C-8E33-6B6CEAC06647}"/>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5" name="Freeform 137">
              <a:extLst>
                <a:ext uri="{FF2B5EF4-FFF2-40B4-BE49-F238E27FC236}">
                  <a16:creationId xmlns:a16="http://schemas.microsoft.com/office/drawing/2014/main" id="{5C92E65E-48AA-7D99-A5A4-612135D74C95}"/>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6" name="Freeform 138">
              <a:extLst>
                <a:ext uri="{FF2B5EF4-FFF2-40B4-BE49-F238E27FC236}">
                  <a16:creationId xmlns:a16="http://schemas.microsoft.com/office/drawing/2014/main" id="{982BDCA3-50F4-4780-71D8-30498793C9B7}"/>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7" name="Freeform 139">
              <a:extLst>
                <a:ext uri="{FF2B5EF4-FFF2-40B4-BE49-F238E27FC236}">
                  <a16:creationId xmlns:a16="http://schemas.microsoft.com/office/drawing/2014/main" id="{A0639C2D-1A22-0D56-9066-E28608FF2D1F}"/>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8" name="Freeform 140">
              <a:extLst>
                <a:ext uri="{FF2B5EF4-FFF2-40B4-BE49-F238E27FC236}">
                  <a16:creationId xmlns:a16="http://schemas.microsoft.com/office/drawing/2014/main" id="{79554DFB-4B6C-E901-6624-AABF948E6E77}"/>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9" name="Freeform 141">
              <a:extLst>
                <a:ext uri="{FF2B5EF4-FFF2-40B4-BE49-F238E27FC236}">
                  <a16:creationId xmlns:a16="http://schemas.microsoft.com/office/drawing/2014/main" id="{BF9D1AE3-A4D0-F842-235C-757C8F92A2D7}"/>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0" name="Freeform 142">
              <a:extLst>
                <a:ext uri="{FF2B5EF4-FFF2-40B4-BE49-F238E27FC236}">
                  <a16:creationId xmlns:a16="http://schemas.microsoft.com/office/drawing/2014/main" id="{5C5E0745-AA25-0036-10BD-774FC4A89333}"/>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1" name="Freeform 143">
              <a:extLst>
                <a:ext uri="{FF2B5EF4-FFF2-40B4-BE49-F238E27FC236}">
                  <a16:creationId xmlns:a16="http://schemas.microsoft.com/office/drawing/2014/main" id="{9381200E-F850-E0D9-A263-E7EC66D9C127}"/>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2" name="Freeform 144">
              <a:extLst>
                <a:ext uri="{FF2B5EF4-FFF2-40B4-BE49-F238E27FC236}">
                  <a16:creationId xmlns:a16="http://schemas.microsoft.com/office/drawing/2014/main" id="{4DFD430D-B1D9-3EC6-5A62-F6F5E7B3B4CE}"/>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3" name="Freeform 145">
              <a:extLst>
                <a:ext uri="{FF2B5EF4-FFF2-40B4-BE49-F238E27FC236}">
                  <a16:creationId xmlns:a16="http://schemas.microsoft.com/office/drawing/2014/main" id="{6089ABD6-20FE-32C7-3D0E-0280B239F459}"/>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4" name="Freeform 146">
              <a:extLst>
                <a:ext uri="{FF2B5EF4-FFF2-40B4-BE49-F238E27FC236}">
                  <a16:creationId xmlns:a16="http://schemas.microsoft.com/office/drawing/2014/main" id="{E98AD197-FC51-1D2E-1CCB-8D8157A0D20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5" name="Freeform 147">
              <a:extLst>
                <a:ext uri="{FF2B5EF4-FFF2-40B4-BE49-F238E27FC236}">
                  <a16:creationId xmlns:a16="http://schemas.microsoft.com/office/drawing/2014/main" id="{10E60161-4D2B-6515-3498-B12FE5C97D5E}"/>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6" name="Freeform 148">
              <a:extLst>
                <a:ext uri="{FF2B5EF4-FFF2-40B4-BE49-F238E27FC236}">
                  <a16:creationId xmlns:a16="http://schemas.microsoft.com/office/drawing/2014/main" id="{99FCDDCE-6F5B-3071-88E2-28746B28BB12}"/>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7" name="Freeform 149">
              <a:extLst>
                <a:ext uri="{FF2B5EF4-FFF2-40B4-BE49-F238E27FC236}">
                  <a16:creationId xmlns:a16="http://schemas.microsoft.com/office/drawing/2014/main" id="{CC814E64-330E-E838-AE4D-2F3463A5784A}"/>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8" name="Freeform 150">
              <a:extLst>
                <a:ext uri="{FF2B5EF4-FFF2-40B4-BE49-F238E27FC236}">
                  <a16:creationId xmlns:a16="http://schemas.microsoft.com/office/drawing/2014/main" id="{23FD6B6C-02E1-4CE0-4D2E-941FE34D4CCF}"/>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9" name="Freeform 151">
              <a:extLst>
                <a:ext uri="{FF2B5EF4-FFF2-40B4-BE49-F238E27FC236}">
                  <a16:creationId xmlns:a16="http://schemas.microsoft.com/office/drawing/2014/main" id="{21A3253B-8DC1-E29A-3673-384A4C27DE2E}"/>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0" name="Freeform 152">
              <a:extLst>
                <a:ext uri="{FF2B5EF4-FFF2-40B4-BE49-F238E27FC236}">
                  <a16:creationId xmlns:a16="http://schemas.microsoft.com/office/drawing/2014/main" id="{27F9492E-4F19-1866-30EB-A50FD00A0F48}"/>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1" name="Freeform 153">
              <a:extLst>
                <a:ext uri="{FF2B5EF4-FFF2-40B4-BE49-F238E27FC236}">
                  <a16:creationId xmlns:a16="http://schemas.microsoft.com/office/drawing/2014/main" id="{E97ED5BC-F0C4-DB78-C2CA-BF82F2EC3819}"/>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2" name="Freeform 154">
              <a:extLst>
                <a:ext uri="{FF2B5EF4-FFF2-40B4-BE49-F238E27FC236}">
                  <a16:creationId xmlns:a16="http://schemas.microsoft.com/office/drawing/2014/main" id="{FA8171F7-6C47-07B5-230B-ADCA666592D9}"/>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3" name="Freeform 155">
              <a:extLst>
                <a:ext uri="{FF2B5EF4-FFF2-40B4-BE49-F238E27FC236}">
                  <a16:creationId xmlns:a16="http://schemas.microsoft.com/office/drawing/2014/main" id="{5AA5C55F-7564-2E1A-1924-E5891A95E8AE}"/>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4" name="Freeform 156">
              <a:extLst>
                <a:ext uri="{FF2B5EF4-FFF2-40B4-BE49-F238E27FC236}">
                  <a16:creationId xmlns:a16="http://schemas.microsoft.com/office/drawing/2014/main" id="{16DCD63E-D1A9-D982-6DBF-3F9DBFDC6E14}"/>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5" name="Freeform 157">
              <a:extLst>
                <a:ext uri="{FF2B5EF4-FFF2-40B4-BE49-F238E27FC236}">
                  <a16:creationId xmlns:a16="http://schemas.microsoft.com/office/drawing/2014/main" id="{67E6BBB7-1616-AA7E-292B-F687645CEB28}"/>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6" name="Freeform 158">
              <a:extLst>
                <a:ext uri="{FF2B5EF4-FFF2-40B4-BE49-F238E27FC236}">
                  <a16:creationId xmlns:a16="http://schemas.microsoft.com/office/drawing/2014/main" id="{10545331-18FA-17C1-EDC5-D9F57A0F0F1A}"/>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7" name="Freeform 159">
              <a:extLst>
                <a:ext uri="{FF2B5EF4-FFF2-40B4-BE49-F238E27FC236}">
                  <a16:creationId xmlns:a16="http://schemas.microsoft.com/office/drawing/2014/main" id="{BE405452-6211-EB99-7C62-E4FA3BE3BE92}"/>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8" name="Freeform 160">
              <a:extLst>
                <a:ext uri="{FF2B5EF4-FFF2-40B4-BE49-F238E27FC236}">
                  <a16:creationId xmlns:a16="http://schemas.microsoft.com/office/drawing/2014/main" id="{81AD275F-EBA9-18BF-C1FD-7407D6B3C3F9}"/>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9" name="Freeform 161">
              <a:extLst>
                <a:ext uri="{FF2B5EF4-FFF2-40B4-BE49-F238E27FC236}">
                  <a16:creationId xmlns:a16="http://schemas.microsoft.com/office/drawing/2014/main" id="{116F6202-C3DF-8110-C8FA-CEED5F6758CB}"/>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0" name="Freeform 162">
              <a:extLst>
                <a:ext uri="{FF2B5EF4-FFF2-40B4-BE49-F238E27FC236}">
                  <a16:creationId xmlns:a16="http://schemas.microsoft.com/office/drawing/2014/main" id="{06C3B4B6-71FD-88F6-9FE6-DA708BAA781E}"/>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1" name="Freeform 163">
              <a:extLst>
                <a:ext uri="{FF2B5EF4-FFF2-40B4-BE49-F238E27FC236}">
                  <a16:creationId xmlns:a16="http://schemas.microsoft.com/office/drawing/2014/main" id="{FC1859F8-A1F3-E5D5-D9DB-5F04D6F0ADC6}"/>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2" name="Freeform 164">
              <a:extLst>
                <a:ext uri="{FF2B5EF4-FFF2-40B4-BE49-F238E27FC236}">
                  <a16:creationId xmlns:a16="http://schemas.microsoft.com/office/drawing/2014/main" id="{777BB2C6-4BE8-A702-9324-D552B29452BD}"/>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3" name="Freeform 165">
              <a:extLst>
                <a:ext uri="{FF2B5EF4-FFF2-40B4-BE49-F238E27FC236}">
                  <a16:creationId xmlns:a16="http://schemas.microsoft.com/office/drawing/2014/main" id="{5D9349C3-5ED2-48FD-AD12-22C153D05364}"/>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4" name="Freeform 166">
              <a:extLst>
                <a:ext uri="{FF2B5EF4-FFF2-40B4-BE49-F238E27FC236}">
                  <a16:creationId xmlns:a16="http://schemas.microsoft.com/office/drawing/2014/main" id="{9150F154-3144-997D-965C-8B059FB3E73D}"/>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5" name="Freeform 167">
              <a:extLst>
                <a:ext uri="{FF2B5EF4-FFF2-40B4-BE49-F238E27FC236}">
                  <a16:creationId xmlns:a16="http://schemas.microsoft.com/office/drawing/2014/main" id="{B6D5E74B-17A7-2975-0131-F69BF8A82353}"/>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6" name="Freeform 168">
              <a:extLst>
                <a:ext uri="{FF2B5EF4-FFF2-40B4-BE49-F238E27FC236}">
                  <a16:creationId xmlns:a16="http://schemas.microsoft.com/office/drawing/2014/main" id="{81483510-E41F-A08F-39F9-929AD29687AD}"/>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7" name="Freeform 169">
              <a:extLst>
                <a:ext uri="{FF2B5EF4-FFF2-40B4-BE49-F238E27FC236}">
                  <a16:creationId xmlns:a16="http://schemas.microsoft.com/office/drawing/2014/main" id="{2DED445A-5529-8882-42BD-B61C4E72A4BA}"/>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8" name="Freeform 170">
              <a:extLst>
                <a:ext uri="{FF2B5EF4-FFF2-40B4-BE49-F238E27FC236}">
                  <a16:creationId xmlns:a16="http://schemas.microsoft.com/office/drawing/2014/main" id="{3F220F46-C04F-B1DB-5A08-B239C8C658AC}"/>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9" name="Freeform 171">
              <a:extLst>
                <a:ext uri="{FF2B5EF4-FFF2-40B4-BE49-F238E27FC236}">
                  <a16:creationId xmlns:a16="http://schemas.microsoft.com/office/drawing/2014/main" id="{80C45A0D-209C-15AD-DF77-7FF03B030144}"/>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0" name="Freeform 172">
              <a:extLst>
                <a:ext uri="{FF2B5EF4-FFF2-40B4-BE49-F238E27FC236}">
                  <a16:creationId xmlns:a16="http://schemas.microsoft.com/office/drawing/2014/main" id="{B67BC19D-D196-155B-E2DD-546909C72A2C}"/>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1" name="Freeform 173">
              <a:extLst>
                <a:ext uri="{FF2B5EF4-FFF2-40B4-BE49-F238E27FC236}">
                  <a16:creationId xmlns:a16="http://schemas.microsoft.com/office/drawing/2014/main" id="{1388B0A4-E441-46AB-9687-6E2C99F6F3DE}"/>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2" name="Freeform 174">
              <a:extLst>
                <a:ext uri="{FF2B5EF4-FFF2-40B4-BE49-F238E27FC236}">
                  <a16:creationId xmlns:a16="http://schemas.microsoft.com/office/drawing/2014/main" id="{26DF73B2-F12E-8001-8517-BD4F46603C0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3" name="Freeform 175">
              <a:extLst>
                <a:ext uri="{FF2B5EF4-FFF2-40B4-BE49-F238E27FC236}">
                  <a16:creationId xmlns:a16="http://schemas.microsoft.com/office/drawing/2014/main" id="{ADBA118D-5FF0-2B10-E407-9E84116D193A}"/>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4" name="Freeform 176">
              <a:extLst>
                <a:ext uri="{FF2B5EF4-FFF2-40B4-BE49-F238E27FC236}">
                  <a16:creationId xmlns:a16="http://schemas.microsoft.com/office/drawing/2014/main" id="{FCAB835C-D873-D02A-4945-DB5A025AAA24}"/>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5" name="Freeform 177">
              <a:extLst>
                <a:ext uri="{FF2B5EF4-FFF2-40B4-BE49-F238E27FC236}">
                  <a16:creationId xmlns:a16="http://schemas.microsoft.com/office/drawing/2014/main" id="{487BBE1B-AC6D-8B8B-A44F-B6A78B09981F}"/>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6" name="Freeform 178">
              <a:extLst>
                <a:ext uri="{FF2B5EF4-FFF2-40B4-BE49-F238E27FC236}">
                  <a16:creationId xmlns:a16="http://schemas.microsoft.com/office/drawing/2014/main" id="{6D97E0DA-4754-257A-E0F7-0D1FB747E00B}"/>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7" name="Freeform 179">
              <a:extLst>
                <a:ext uri="{FF2B5EF4-FFF2-40B4-BE49-F238E27FC236}">
                  <a16:creationId xmlns:a16="http://schemas.microsoft.com/office/drawing/2014/main" id="{5A62E4EB-B6C2-9D89-D3E4-6592AD0244A7}"/>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8" name="Freeform 180">
              <a:extLst>
                <a:ext uri="{FF2B5EF4-FFF2-40B4-BE49-F238E27FC236}">
                  <a16:creationId xmlns:a16="http://schemas.microsoft.com/office/drawing/2014/main" id="{63916FE9-1031-7B49-50A1-67DF43CF70F7}"/>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9" name="Freeform 181">
              <a:extLst>
                <a:ext uri="{FF2B5EF4-FFF2-40B4-BE49-F238E27FC236}">
                  <a16:creationId xmlns:a16="http://schemas.microsoft.com/office/drawing/2014/main" id="{FA9AF6F8-20D4-D207-794F-054201DD42BE}"/>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320" name="Graphic 2">
              <a:extLst>
                <a:ext uri="{FF2B5EF4-FFF2-40B4-BE49-F238E27FC236}">
                  <a16:creationId xmlns:a16="http://schemas.microsoft.com/office/drawing/2014/main" id="{193C4840-B654-8C13-3F31-6E3A3DC23563}"/>
                </a:ext>
              </a:extLst>
            </p:cNvPr>
            <p:cNvGrpSpPr/>
            <p:nvPr/>
          </p:nvGrpSpPr>
          <p:grpSpPr>
            <a:xfrm>
              <a:off x="4197750" y="5793940"/>
              <a:ext cx="6663" cy="5948"/>
              <a:chOff x="4197750" y="5793940"/>
              <a:chExt cx="6663" cy="5948"/>
            </a:xfrm>
          </p:grpSpPr>
          <p:sp>
            <p:nvSpPr>
              <p:cNvPr id="8351" name="Freeform 213">
                <a:extLst>
                  <a:ext uri="{FF2B5EF4-FFF2-40B4-BE49-F238E27FC236}">
                    <a16:creationId xmlns:a16="http://schemas.microsoft.com/office/drawing/2014/main" id="{EC140A6A-FBD7-8FA7-899C-11AF26B8534D}"/>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2" name="Freeform 214">
                <a:extLst>
                  <a:ext uri="{FF2B5EF4-FFF2-40B4-BE49-F238E27FC236}">
                    <a16:creationId xmlns:a16="http://schemas.microsoft.com/office/drawing/2014/main" id="{D0FCA689-E0EB-0C0E-9A2C-7120E67985F4}"/>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321" name="Freeform 183">
              <a:extLst>
                <a:ext uri="{FF2B5EF4-FFF2-40B4-BE49-F238E27FC236}">
                  <a16:creationId xmlns:a16="http://schemas.microsoft.com/office/drawing/2014/main" id="{0067D222-46DA-7861-126E-2135BD34F678}"/>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2" name="Freeform 184">
              <a:extLst>
                <a:ext uri="{FF2B5EF4-FFF2-40B4-BE49-F238E27FC236}">
                  <a16:creationId xmlns:a16="http://schemas.microsoft.com/office/drawing/2014/main" id="{2497A0EC-F716-4FEB-496F-5E11BD218175}"/>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3" name="Freeform 185">
              <a:extLst>
                <a:ext uri="{FF2B5EF4-FFF2-40B4-BE49-F238E27FC236}">
                  <a16:creationId xmlns:a16="http://schemas.microsoft.com/office/drawing/2014/main" id="{51CE574C-EFD8-48C1-B15E-E63741BF9282}"/>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4" name="Freeform 186">
              <a:extLst>
                <a:ext uri="{FF2B5EF4-FFF2-40B4-BE49-F238E27FC236}">
                  <a16:creationId xmlns:a16="http://schemas.microsoft.com/office/drawing/2014/main" id="{313F6FB0-DF85-5D41-042D-DD36CF1D233D}"/>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5" name="Freeform 187">
              <a:extLst>
                <a:ext uri="{FF2B5EF4-FFF2-40B4-BE49-F238E27FC236}">
                  <a16:creationId xmlns:a16="http://schemas.microsoft.com/office/drawing/2014/main" id="{A65B5E85-B2E7-9A4D-ED0B-D1828A180809}"/>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6" name="Freeform 188">
              <a:extLst>
                <a:ext uri="{FF2B5EF4-FFF2-40B4-BE49-F238E27FC236}">
                  <a16:creationId xmlns:a16="http://schemas.microsoft.com/office/drawing/2014/main" id="{4051377B-1606-82D6-FE27-28D888495053}"/>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327" name="Graphic 2">
              <a:extLst>
                <a:ext uri="{FF2B5EF4-FFF2-40B4-BE49-F238E27FC236}">
                  <a16:creationId xmlns:a16="http://schemas.microsoft.com/office/drawing/2014/main" id="{7B2C98B5-2E23-F90B-943A-4D2EC70E6ECE}"/>
                </a:ext>
              </a:extLst>
            </p:cNvPr>
            <p:cNvGrpSpPr/>
            <p:nvPr/>
          </p:nvGrpSpPr>
          <p:grpSpPr>
            <a:xfrm>
              <a:off x="4197750" y="5857945"/>
              <a:ext cx="6663" cy="5710"/>
              <a:chOff x="4197750" y="5857945"/>
              <a:chExt cx="6663" cy="5710"/>
            </a:xfrm>
          </p:grpSpPr>
          <p:sp>
            <p:nvSpPr>
              <p:cNvPr id="8349" name="Freeform 211">
                <a:extLst>
                  <a:ext uri="{FF2B5EF4-FFF2-40B4-BE49-F238E27FC236}">
                    <a16:creationId xmlns:a16="http://schemas.microsoft.com/office/drawing/2014/main" id="{9043ADF3-CF72-F162-8D4B-9D98AAB43644}"/>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0" name="Freeform 212">
                <a:extLst>
                  <a:ext uri="{FF2B5EF4-FFF2-40B4-BE49-F238E27FC236}">
                    <a16:creationId xmlns:a16="http://schemas.microsoft.com/office/drawing/2014/main" id="{980B6B5C-6AC6-640D-E5D1-F72CD6D65262}"/>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328" name="Freeform 190">
              <a:extLst>
                <a:ext uri="{FF2B5EF4-FFF2-40B4-BE49-F238E27FC236}">
                  <a16:creationId xmlns:a16="http://schemas.microsoft.com/office/drawing/2014/main" id="{7127A058-83CC-1D89-E2F3-2F6A20604D61}"/>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9" name="Freeform 191">
              <a:extLst>
                <a:ext uri="{FF2B5EF4-FFF2-40B4-BE49-F238E27FC236}">
                  <a16:creationId xmlns:a16="http://schemas.microsoft.com/office/drawing/2014/main" id="{8A2D647E-0CE0-C36C-BCC5-7D16BF57E171}"/>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0" name="Freeform 192">
              <a:extLst>
                <a:ext uri="{FF2B5EF4-FFF2-40B4-BE49-F238E27FC236}">
                  <a16:creationId xmlns:a16="http://schemas.microsoft.com/office/drawing/2014/main" id="{C647A898-1978-2D08-AFA6-800E4A8C1179}"/>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1" name="Freeform 193">
              <a:extLst>
                <a:ext uri="{FF2B5EF4-FFF2-40B4-BE49-F238E27FC236}">
                  <a16:creationId xmlns:a16="http://schemas.microsoft.com/office/drawing/2014/main" id="{88C09981-DD49-0E01-6D59-60453B8AEB7C}"/>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2" name="Freeform 194">
              <a:extLst>
                <a:ext uri="{FF2B5EF4-FFF2-40B4-BE49-F238E27FC236}">
                  <a16:creationId xmlns:a16="http://schemas.microsoft.com/office/drawing/2014/main" id="{3FB2164B-8DA8-4CBC-16B1-46C0394EB8C0}"/>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3" name="Freeform 195">
              <a:extLst>
                <a:ext uri="{FF2B5EF4-FFF2-40B4-BE49-F238E27FC236}">
                  <a16:creationId xmlns:a16="http://schemas.microsoft.com/office/drawing/2014/main" id="{CC5C14C2-3B93-E4B1-A4B7-C5244C6D900F}"/>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4" name="Freeform 196">
              <a:extLst>
                <a:ext uri="{FF2B5EF4-FFF2-40B4-BE49-F238E27FC236}">
                  <a16:creationId xmlns:a16="http://schemas.microsoft.com/office/drawing/2014/main" id="{00743017-09FD-C58A-F9DC-3553A7831C0A}"/>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5" name="Freeform 197">
              <a:extLst>
                <a:ext uri="{FF2B5EF4-FFF2-40B4-BE49-F238E27FC236}">
                  <a16:creationId xmlns:a16="http://schemas.microsoft.com/office/drawing/2014/main" id="{76DB0B21-2392-53AC-F581-2FB6396B846A}"/>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6" name="Freeform 198">
              <a:extLst>
                <a:ext uri="{FF2B5EF4-FFF2-40B4-BE49-F238E27FC236}">
                  <a16:creationId xmlns:a16="http://schemas.microsoft.com/office/drawing/2014/main" id="{505837A0-88B9-A4A7-585A-FA9A0469453D}"/>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7" name="Freeform 199">
              <a:extLst>
                <a:ext uri="{FF2B5EF4-FFF2-40B4-BE49-F238E27FC236}">
                  <a16:creationId xmlns:a16="http://schemas.microsoft.com/office/drawing/2014/main" id="{A1E02C28-BC3A-CA6A-F229-0DD97DB08FBA}"/>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8" name="Freeform 200">
              <a:extLst>
                <a:ext uri="{FF2B5EF4-FFF2-40B4-BE49-F238E27FC236}">
                  <a16:creationId xmlns:a16="http://schemas.microsoft.com/office/drawing/2014/main" id="{7EFD7FE2-132E-294A-D942-76E07B04D118}"/>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9" name="Freeform 201">
              <a:extLst>
                <a:ext uri="{FF2B5EF4-FFF2-40B4-BE49-F238E27FC236}">
                  <a16:creationId xmlns:a16="http://schemas.microsoft.com/office/drawing/2014/main" id="{1284646C-9206-9C28-A8DF-B9F40220F5BF}"/>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0" name="Freeform 202">
              <a:extLst>
                <a:ext uri="{FF2B5EF4-FFF2-40B4-BE49-F238E27FC236}">
                  <a16:creationId xmlns:a16="http://schemas.microsoft.com/office/drawing/2014/main" id="{1A0F56E2-5D56-1A4D-4A95-E922F8EDEC9B}"/>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1" name="Freeform 203">
              <a:extLst>
                <a:ext uri="{FF2B5EF4-FFF2-40B4-BE49-F238E27FC236}">
                  <a16:creationId xmlns:a16="http://schemas.microsoft.com/office/drawing/2014/main" id="{AE8F645B-6F16-8BAE-9C21-E66DB830B43E}"/>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2" name="Freeform 204">
              <a:extLst>
                <a:ext uri="{FF2B5EF4-FFF2-40B4-BE49-F238E27FC236}">
                  <a16:creationId xmlns:a16="http://schemas.microsoft.com/office/drawing/2014/main" id="{D2033FFA-5F30-7D4A-4AB1-0A798124050A}"/>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3" name="Freeform 205">
              <a:extLst>
                <a:ext uri="{FF2B5EF4-FFF2-40B4-BE49-F238E27FC236}">
                  <a16:creationId xmlns:a16="http://schemas.microsoft.com/office/drawing/2014/main" id="{95AAB1F6-DCA5-A2C6-F558-1A95E6146268}"/>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4" name="Freeform 206">
              <a:extLst>
                <a:ext uri="{FF2B5EF4-FFF2-40B4-BE49-F238E27FC236}">
                  <a16:creationId xmlns:a16="http://schemas.microsoft.com/office/drawing/2014/main" id="{AE16B127-6AB5-8A9F-B9A7-BA7FC1944B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5" name="Freeform 207">
              <a:extLst>
                <a:ext uri="{FF2B5EF4-FFF2-40B4-BE49-F238E27FC236}">
                  <a16:creationId xmlns:a16="http://schemas.microsoft.com/office/drawing/2014/main" id="{0737EAE1-B058-473C-FE3A-EA7171500C2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6" name="Freeform 208">
              <a:extLst>
                <a:ext uri="{FF2B5EF4-FFF2-40B4-BE49-F238E27FC236}">
                  <a16:creationId xmlns:a16="http://schemas.microsoft.com/office/drawing/2014/main" id="{E4A2AFA0-2216-B3E9-B7A7-DC5783AE0E7A}"/>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7" name="Freeform 209">
              <a:extLst>
                <a:ext uri="{FF2B5EF4-FFF2-40B4-BE49-F238E27FC236}">
                  <a16:creationId xmlns:a16="http://schemas.microsoft.com/office/drawing/2014/main" id="{E6913A27-332D-5FDD-4D37-D03AF18A763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8" name="Freeform 210">
              <a:extLst>
                <a:ext uri="{FF2B5EF4-FFF2-40B4-BE49-F238E27FC236}">
                  <a16:creationId xmlns:a16="http://schemas.microsoft.com/office/drawing/2014/main" id="{7D0F397C-A167-BD45-73F5-9EF169B77CD0}"/>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8369" name="Graphic 2">
            <a:extLst>
              <a:ext uri="{FF2B5EF4-FFF2-40B4-BE49-F238E27FC236}">
                <a16:creationId xmlns:a16="http://schemas.microsoft.com/office/drawing/2014/main" id="{0EB837F0-F47F-0D48-A7BC-7B8AFF13071A}"/>
              </a:ext>
            </a:extLst>
          </p:cNvPr>
          <p:cNvGrpSpPr/>
          <p:nvPr/>
        </p:nvGrpSpPr>
        <p:grpSpPr>
          <a:xfrm>
            <a:off x="1796829" y="9664409"/>
            <a:ext cx="221553" cy="222458"/>
            <a:chOff x="1473222" y="5236455"/>
            <a:chExt cx="440760" cy="442561"/>
          </a:xfrm>
          <a:solidFill>
            <a:srgbClr val="000000"/>
          </a:solidFill>
        </p:grpSpPr>
        <p:sp>
          <p:nvSpPr>
            <p:cNvPr id="8370" name="Freeform 8">
              <a:extLst>
                <a:ext uri="{FF2B5EF4-FFF2-40B4-BE49-F238E27FC236}">
                  <a16:creationId xmlns:a16="http://schemas.microsoft.com/office/drawing/2014/main" id="{377F6860-F8D3-57EB-604F-8FADE2332E26}"/>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71" name="Freeform 9">
              <a:hlinkClick r:id="rId13"/>
              <a:extLst>
                <a:ext uri="{FF2B5EF4-FFF2-40B4-BE49-F238E27FC236}">
                  <a16:creationId xmlns:a16="http://schemas.microsoft.com/office/drawing/2014/main" id="{BD50F02D-247B-E0FA-06BB-CCB7E40BDE36}"/>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72" name="Freeform 10">
              <a:extLst>
                <a:ext uri="{FF2B5EF4-FFF2-40B4-BE49-F238E27FC236}">
                  <a16:creationId xmlns:a16="http://schemas.microsoft.com/office/drawing/2014/main" id="{9E4C4038-6815-A9CF-0DE2-3705F83A6246}"/>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0" name="Graphic 4">
            <a:extLst>
              <a:ext uri="{FF2B5EF4-FFF2-40B4-BE49-F238E27FC236}">
                <a16:creationId xmlns:a16="http://schemas.microsoft.com/office/drawing/2014/main" id="{4AF7A024-63C6-0E75-DF05-2CC50A7F17D1}"/>
              </a:ext>
            </a:extLst>
          </p:cNvPr>
          <p:cNvGrpSpPr/>
          <p:nvPr/>
        </p:nvGrpSpPr>
        <p:grpSpPr>
          <a:xfrm rot="19582332">
            <a:off x="2606437" y="9627696"/>
            <a:ext cx="403667" cy="780438"/>
            <a:chOff x="9129274" y="2719113"/>
            <a:chExt cx="717139" cy="1386497"/>
          </a:xfrm>
          <a:solidFill>
            <a:srgbClr val="000000"/>
          </a:solidFill>
        </p:grpSpPr>
        <p:grpSp>
          <p:nvGrpSpPr>
            <p:cNvPr id="8373" name="Graphic 4">
              <a:extLst>
                <a:ext uri="{FF2B5EF4-FFF2-40B4-BE49-F238E27FC236}">
                  <a16:creationId xmlns:a16="http://schemas.microsoft.com/office/drawing/2014/main" id="{8FAE74DA-2A25-0CC5-6494-D894EDA4F9C6}"/>
                </a:ext>
              </a:extLst>
            </p:cNvPr>
            <p:cNvGrpSpPr/>
            <p:nvPr/>
          </p:nvGrpSpPr>
          <p:grpSpPr>
            <a:xfrm>
              <a:off x="9159507" y="2719113"/>
              <a:ext cx="446280" cy="440141"/>
              <a:chOff x="9159507" y="2719113"/>
              <a:chExt cx="446280" cy="440141"/>
            </a:xfrm>
            <a:grpFill/>
          </p:grpSpPr>
          <p:sp>
            <p:nvSpPr>
              <p:cNvPr id="8382" name="Freeform 57">
                <a:extLst>
                  <a:ext uri="{FF2B5EF4-FFF2-40B4-BE49-F238E27FC236}">
                    <a16:creationId xmlns:a16="http://schemas.microsoft.com/office/drawing/2014/main" id="{09AB052C-8A83-C321-AA6E-0812E5AF25E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8383" name="Freeform 58">
                <a:extLst>
                  <a:ext uri="{FF2B5EF4-FFF2-40B4-BE49-F238E27FC236}">
                    <a16:creationId xmlns:a16="http://schemas.microsoft.com/office/drawing/2014/main" id="{4F6569D0-4E55-0FFB-8796-0814862146A8}"/>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8374" name="Graphic 4">
              <a:extLst>
                <a:ext uri="{FF2B5EF4-FFF2-40B4-BE49-F238E27FC236}">
                  <a16:creationId xmlns:a16="http://schemas.microsoft.com/office/drawing/2014/main" id="{1F6E2555-65ED-3429-9B08-150D831DC982}"/>
                </a:ext>
              </a:extLst>
            </p:cNvPr>
            <p:cNvGrpSpPr/>
            <p:nvPr/>
          </p:nvGrpSpPr>
          <p:grpSpPr>
            <a:xfrm>
              <a:off x="9129274" y="2893887"/>
              <a:ext cx="717139" cy="1211724"/>
              <a:chOff x="9129274" y="2893887"/>
              <a:chExt cx="717139" cy="1211724"/>
            </a:xfrm>
            <a:grpFill/>
          </p:grpSpPr>
          <p:sp>
            <p:nvSpPr>
              <p:cNvPr id="8375" name="Freeform 50">
                <a:extLst>
                  <a:ext uri="{FF2B5EF4-FFF2-40B4-BE49-F238E27FC236}">
                    <a16:creationId xmlns:a16="http://schemas.microsoft.com/office/drawing/2014/main" id="{700DB966-E7EE-FE92-BF96-18359AAFA44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8376" name="Freeform 51">
                <a:extLst>
                  <a:ext uri="{FF2B5EF4-FFF2-40B4-BE49-F238E27FC236}">
                    <a16:creationId xmlns:a16="http://schemas.microsoft.com/office/drawing/2014/main" id="{A64CDC17-2FCC-3565-BCAE-8E9FA371234E}"/>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8377" name="Freeform 52">
                <a:extLst>
                  <a:ext uri="{FF2B5EF4-FFF2-40B4-BE49-F238E27FC236}">
                    <a16:creationId xmlns:a16="http://schemas.microsoft.com/office/drawing/2014/main" id="{7B69DA0E-620B-18DC-0E76-D6F9C31AF0E2}"/>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8378" name="Freeform 53">
                <a:extLst>
                  <a:ext uri="{FF2B5EF4-FFF2-40B4-BE49-F238E27FC236}">
                    <a16:creationId xmlns:a16="http://schemas.microsoft.com/office/drawing/2014/main" id="{5EE0DDE3-670A-FCF1-2B30-1D58A6A3E5DF}"/>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8379" name="Freeform 54">
                <a:extLst>
                  <a:ext uri="{FF2B5EF4-FFF2-40B4-BE49-F238E27FC236}">
                    <a16:creationId xmlns:a16="http://schemas.microsoft.com/office/drawing/2014/main" id="{40874573-E629-BF90-5C35-54BA90507F0A}"/>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8380" name="Freeform 55">
                <a:extLst>
                  <a:ext uri="{FF2B5EF4-FFF2-40B4-BE49-F238E27FC236}">
                    <a16:creationId xmlns:a16="http://schemas.microsoft.com/office/drawing/2014/main" id="{F655D463-E435-EE6D-88FF-1A31782F89A6}"/>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8381" name="Freeform 56">
                <a:extLst>
                  <a:ext uri="{FF2B5EF4-FFF2-40B4-BE49-F238E27FC236}">
                    <a16:creationId xmlns:a16="http://schemas.microsoft.com/office/drawing/2014/main" id="{6A37B23E-64F1-7081-C01E-BC5E025DB461}"/>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8384" name="Text Placeholder 2">
            <a:extLst>
              <a:ext uri="{FF2B5EF4-FFF2-40B4-BE49-F238E27FC236}">
                <a16:creationId xmlns:a16="http://schemas.microsoft.com/office/drawing/2014/main" id="{372C4C98-E755-C372-23EE-B4036DB20EAE}"/>
              </a:ext>
            </a:extLst>
          </p:cNvPr>
          <p:cNvSpPr txBox="1">
            <a:spLocks/>
          </p:cNvSpPr>
          <p:nvPr/>
        </p:nvSpPr>
        <p:spPr>
          <a:xfrm>
            <a:off x="361472" y="2251736"/>
            <a:ext cx="3017832" cy="61215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err="1">
                <a:solidFill>
                  <a:schemeClr val="bg1"/>
                </a:solidFill>
              </a:rPr>
              <a:t>Esimerkki</a:t>
            </a:r>
            <a:r>
              <a:rPr lang="en-US" sz="1500" b="1" i="0">
                <a:solidFill>
                  <a:schemeClr val="bg1"/>
                </a:solidFill>
              </a:rPr>
              <a:t>: </a:t>
            </a:r>
            <a:r>
              <a:rPr lang="en-US" sz="1500" i="0" err="1">
                <a:solidFill>
                  <a:schemeClr val="bg1"/>
                </a:solidFill>
              </a:rPr>
              <a:t>Kestävä</a:t>
            </a:r>
            <a:r>
              <a:rPr lang="en-US" sz="1500" i="0">
                <a:solidFill>
                  <a:schemeClr val="bg1"/>
                </a:solidFill>
              </a:rPr>
              <a:t> </a:t>
            </a:r>
            <a:r>
              <a:rPr lang="en-US" sz="1500" i="0" err="1">
                <a:solidFill>
                  <a:schemeClr val="bg1"/>
                </a:solidFill>
              </a:rPr>
              <a:t>liiketoiminta</a:t>
            </a:r>
            <a:endParaRPr lang="en-US" sz="1500" i="0">
              <a:solidFill>
                <a:schemeClr val="bg1"/>
              </a:solidFill>
            </a:endParaRPr>
          </a:p>
        </p:txBody>
      </p:sp>
    </p:spTree>
    <p:extLst>
      <p:ext uri="{BB962C8B-B14F-4D97-AF65-F5344CB8AC3E}">
        <p14:creationId xmlns:p14="http://schemas.microsoft.com/office/powerpoint/2010/main" val="3793172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0"/>
                </p:tgtEl>
              </p:cMediaNode>
            </p:video>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0"/>
                                        </p:tgtEl>
                                      </p:cBhvr>
                                    </p:cmd>
                                  </p:childTnLst>
                                </p:cTn>
                              </p:par>
                            </p:childTnLst>
                          </p:cTn>
                        </p:par>
                      </p:childTnLst>
                    </p:cTn>
                  </p:par>
                </p:childTnLst>
              </p:cTn>
              <p:nextCondLst>
                <p:cond evt="onClick" delay="0">
                  <p:tgtEl>
                    <p:spTgt spid="20"/>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 name="Picture Placeholder 240" descr="A picture containing graphical user interface  Description automatically generated">
            <a:extLst>
              <a:ext uri="{FF2B5EF4-FFF2-40B4-BE49-F238E27FC236}">
                <a16:creationId xmlns:a16="http://schemas.microsoft.com/office/drawing/2014/main" id="{C66B5C1B-326C-C550-3697-E114765180EE}"/>
              </a:ext>
            </a:extLst>
          </p:cNvPr>
          <p:cNvPicPr>
            <a:picLocks noGrp="1" noChangeAspect="1"/>
          </p:cNvPicPr>
          <p:nvPr>
            <p:ph type="pic" sz="quarter" idx="44"/>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92279"/>
            <a:ext cx="6814158" cy="5774604"/>
          </a:xfrm>
        </p:spPr>
        <p:txBody>
          <a:bodyPr/>
          <a:lstStyle/>
          <a:p>
            <a:pPr defTabSz="2072941">
              <a:defRPr/>
            </a:pPr>
            <a:r>
              <a:rPr kumimoji="0" lang="en-US" sz="1400" b="1" i="0" u="none" strike="noStrike" kern="1200" cap="none" spc="0" normalizeH="0" baseline="0" noProof="0" dirty="0">
                <a:ln>
                  <a:noFill/>
                </a:ln>
                <a:solidFill>
                  <a:prstClr val="black"/>
                </a:solidFill>
                <a:effectLst/>
                <a:uLnTx/>
                <a:uFillTx/>
                <a:latin typeface="Calibri"/>
                <a:cs typeface="Calibri"/>
              </a:rPr>
              <a:t>Tietoa</a:t>
            </a:r>
            <a:r>
              <a:rPr lang="en-US" sz="1200" b="1" dirty="0">
                <a:solidFill>
                  <a:prstClr val="black"/>
                </a:solidFill>
                <a:latin typeface="Calibri"/>
                <a:cs typeface="Calibri"/>
              </a:rPr>
              <a:t> </a:t>
            </a:r>
            <a:endPar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err="1">
                <a:ln>
                  <a:noFill/>
                </a:ln>
                <a:solidFill>
                  <a:prstClr val="black"/>
                </a:solidFill>
                <a:effectLst/>
                <a:uLnTx/>
                <a:uFillTx/>
                <a:latin typeface="Calibri"/>
                <a:cs typeface="Calibri"/>
              </a:rPr>
              <a:t>Perustettu</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vuonna</a:t>
            </a:r>
            <a:r>
              <a:rPr kumimoji="0" lang="en-US" i="0" u="none" strike="noStrike" kern="1200" cap="none" spc="0" normalizeH="0" baseline="0" noProof="0" dirty="0">
                <a:ln>
                  <a:noFill/>
                </a:ln>
                <a:solidFill>
                  <a:prstClr val="black"/>
                </a:solidFill>
                <a:effectLst/>
                <a:uLnTx/>
                <a:uFillTx/>
                <a:latin typeface="Calibri"/>
                <a:cs typeface="Calibri"/>
              </a:rPr>
              <a:t> 1853 Sebastian Ramirez Vila Real de Santo </a:t>
            </a:r>
            <a:r>
              <a:rPr kumimoji="0" lang="en-US" i="0" u="none" strike="noStrike" kern="1200" cap="none" spc="0" normalizeH="0" baseline="0" noProof="0" dirty="0" err="1">
                <a:ln>
                  <a:noFill/>
                </a:ln>
                <a:solidFill>
                  <a:prstClr val="black"/>
                </a:solidFill>
                <a:effectLst/>
                <a:uLnTx/>
                <a:uFillTx/>
                <a:latin typeface="Calibri"/>
                <a:cs typeface="Calibri"/>
              </a:rPr>
              <a:t>Antóniossa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Portugali</a:t>
            </a:r>
            <a:r>
              <a:rPr kumimoji="0" lang="en-US" i="0" u="none" strike="noStrike" kern="1200" cap="none" spc="0" normalizeH="0" baseline="0" noProof="0" dirty="0">
                <a:ln>
                  <a:noFill/>
                </a:ln>
                <a:solidFill>
                  <a:prstClr val="black"/>
                </a:solidFill>
                <a:effectLst/>
                <a:uLnTx/>
                <a:uFillTx/>
                <a:latin typeface="Calibri"/>
                <a:cs typeface="Calibri"/>
              </a:rPr>
              <a:t>), Ramirez &amp; Cª (</a:t>
            </a:r>
            <a:r>
              <a:rPr kumimoji="0" lang="en-US" i="0" u="none" strike="noStrike" kern="1200" cap="none" spc="0" normalizeH="0" baseline="0" noProof="0" dirty="0" err="1">
                <a:ln>
                  <a:noFill/>
                </a:ln>
                <a:solidFill>
                  <a:prstClr val="black"/>
                </a:solidFill>
                <a:effectLst/>
                <a:uLnTx/>
                <a:uFillTx/>
                <a:latin typeface="Calibri"/>
                <a:cs typeface="Calibri"/>
              </a:rPr>
              <a:t>Filhos</a:t>
            </a:r>
            <a:r>
              <a:rPr kumimoji="0" lang="en-US" i="0" u="none" strike="noStrike" kern="1200" cap="none" spc="0" normalizeH="0" baseline="0" noProof="0" dirty="0">
                <a:ln>
                  <a:noFill/>
                </a:ln>
                <a:solidFill>
                  <a:prstClr val="black"/>
                </a:solidFill>
                <a:effectLst/>
                <a:uLnTx/>
                <a:uFillTx/>
                <a:latin typeface="Calibri"/>
                <a:cs typeface="Calibri"/>
              </a:rPr>
              <a:t>), SA on </a:t>
            </a:r>
            <a:r>
              <a:rPr kumimoji="0" lang="en-US" i="0" u="none" strike="noStrike" kern="1200" cap="none" spc="0" normalizeH="0" baseline="0" noProof="0" dirty="0" err="1">
                <a:ln>
                  <a:noFill/>
                </a:ln>
                <a:solidFill>
                  <a:prstClr val="black"/>
                </a:solidFill>
                <a:effectLst/>
                <a:uLnTx/>
                <a:uFillTx/>
                <a:latin typeface="Calibri"/>
                <a:cs typeface="Calibri"/>
              </a:rPr>
              <a:t>malli</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yrityksen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pitkäikäisyydestä</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Parhaiden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kalasäilykkeiden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tuotantoprojekti</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Perheprojekti</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joka</a:t>
            </a:r>
            <a:r>
              <a:rPr kumimoji="0" lang="en-US" i="0" u="none" strike="noStrike" kern="1200" cap="none" spc="0" normalizeH="0" baseline="0" noProof="0" dirty="0">
                <a:ln>
                  <a:noFill/>
                </a:ln>
                <a:solidFill>
                  <a:prstClr val="black"/>
                </a:solidFill>
                <a:effectLst/>
                <a:uLnTx/>
                <a:uFillTx/>
                <a:latin typeface="Calibri"/>
                <a:cs typeface="Calibri"/>
              </a:rPr>
              <a:t> on </a:t>
            </a:r>
            <a:r>
              <a:rPr kumimoji="0" lang="en-US" i="0" u="none" strike="noStrike" kern="1200" cap="none" spc="0" normalizeH="0" baseline="0" noProof="0" dirty="0" err="1">
                <a:ln>
                  <a:noFill/>
                </a:ln>
                <a:solidFill>
                  <a:prstClr val="black"/>
                </a:solidFill>
                <a:effectLst/>
                <a:uLnTx/>
                <a:uFillTx/>
                <a:latin typeface="Calibri"/>
                <a:cs typeface="Calibri"/>
              </a:rPr>
              <a:t>nykyään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maailman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vanhin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toiminnassa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oleva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kalasäilyketehdas</a:t>
            </a:r>
            <a:r>
              <a:rPr kumimoji="0" lang="en-US" i="0" u="none" strike="noStrike" kern="1200" cap="none" spc="0" normalizeH="0" baseline="0" noProof="0" dirty="0">
                <a:ln>
                  <a:noFill/>
                </a:ln>
                <a:solidFill>
                  <a:prstClr val="black"/>
                </a:solidFill>
                <a:effectLst/>
                <a:uLnTx/>
                <a:uFillTx/>
                <a:latin typeface="Calibri"/>
                <a:cs typeface="Calibri"/>
              </a:rPr>
              <a:t>.</a:t>
            </a:r>
            <a:endParaRPr lang="en-US" i="0" u="none" strike="noStrike" kern="1200" cap="none" spc="0" normalizeH="0" baseline="0" noProof="0" dirty="0">
              <a:ln>
                <a:noFill/>
              </a:ln>
              <a:solidFill>
                <a:prstClr val="black"/>
              </a:solidFill>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err="1">
                <a:ln>
                  <a:noFill/>
                </a:ln>
                <a:solidFill>
                  <a:prstClr val="black"/>
                </a:solidFill>
                <a:effectLst/>
                <a:uLnTx/>
                <a:uFillTx/>
                <a:latin typeface="Calibri"/>
                <a:cs typeface="Calibri"/>
              </a:rPr>
              <a:t>Ramirezilla</a:t>
            </a:r>
            <a:r>
              <a:rPr kumimoji="0" lang="en-US" i="0" u="none" strike="noStrike" kern="1200" cap="none" spc="0" normalizeH="0" baseline="0" noProof="0" dirty="0">
                <a:ln>
                  <a:noFill/>
                </a:ln>
                <a:solidFill>
                  <a:prstClr val="black"/>
                </a:solidFill>
                <a:effectLst/>
                <a:uLnTx/>
                <a:uFillTx/>
                <a:latin typeface="Calibri"/>
                <a:cs typeface="Calibri"/>
              </a:rPr>
              <a:t> on </a:t>
            </a:r>
            <a:r>
              <a:rPr kumimoji="0" lang="en-US" i="0" u="none" strike="noStrike" kern="1200" cap="none" spc="0" normalizeH="0" baseline="0" noProof="0" dirty="0" err="1">
                <a:ln>
                  <a:noFill/>
                </a:ln>
                <a:solidFill>
                  <a:prstClr val="black"/>
                </a:solidFill>
                <a:effectLst/>
                <a:uLnTx/>
                <a:uFillTx/>
                <a:latin typeface="Calibri"/>
                <a:cs typeface="Calibri"/>
              </a:rPr>
              <a:t>tällä</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hetkellä</a:t>
            </a:r>
            <a:r>
              <a:rPr kumimoji="0" lang="en-US" i="0" u="none" strike="noStrike" kern="1200" cap="none" spc="0" normalizeH="0" baseline="0" noProof="0" dirty="0">
                <a:ln>
                  <a:noFill/>
                </a:ln>
                <a:solidFill>
                  <a:prstClr val="black"/>
                </a:solidFill>
                <a:effectLst/>
                <a:uLnTx/>
                <a:uFillTx/>
                <a:latin typeface="Calibri"/>
                <a:cs typeface="Calibri"/>
              </a:rPr>
              <a:t> 14 </a:t>
            </a:r>
            <a:r>
              <a:rPr kumimoji="0" lang="en-US" i="0" u="none" strike="noStrike" kern="1200" cap="none" spc="0" normalizeH="0" baseline="0" noProof="0" dirty="0" err="1">
                <a:ln>
                  <a:noFill/>
                </a:ln>
                <a:solidFill>
                  <a:prstClr val="black"/>
                </a:solidFill>
                <a:effectLst/>
                <a:uLnTx/>
                <a:uFillTx/>
                <a:latin typeface="Calibri"/>
                <a:cs typeface="Calibri"/>
              </a:rPr>
              <a:t>kansainvälistä</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tuotemerkkiä</a:t>
            </a:r>
            <a:r>
              <a:rPr kumimoji="0" lang="en-US" i="0" u="none" strike="noStrike" kern="1200" cap="none" spc="0" normalizeH="0" baseline="0" noProof="0" dirty="0">
                <a:ln>
                  <a:noFill/>
                </a:ln>
                <a:solidFill>
                  <a:prstClr val="black"/>
                </a:solidFill>
                <a:effectLst/>
                <a:uLnTx/>
                <a:uFillTx/>
                <a:latin typeface="Calibri"/>
                <a:cs typeface="Calibri"/>
              </a:rPr>
              <a:t>, ja </a:t>
            </a:r>
            <a:r>
              <a:rPr kumimoji="0" lang="en-US" i="0" u="none" strike="noStrike" kern="1200" cap="none" spc="0" normalizeH="0" baseline="0" noProof="0" dirty="0" err="1">
                <a:ln>
                  <a:noFill/>
                </a:ln>
                <a:solidFill>
                  <a:prstClr val="black"/>
                </a:solidFill>
                <a:effectLst/>
                <a:uLnTx/>
                <a:uFillTx/>
                <a:latin typeface="Calibri"/>
                <a:cs typeface="Calibri"/>
              </a:rPr>
              <a:t>sillä</a:t>
            </a:r>
            <a:r>
              <a:rPr kumimoji="0" lang="en-US" i="0" u="none" strike="noStrike" kern="1200" cap="none" spc="0" normalizeH="0" baseline="0" noProof="0" dirty="0">
                <a:ln>
                  <a:noFill/>
                </a:ln>
                <a:solidFill>
                  <a:prstClr val="black"/>
                </a:solidFill>
                <a:effectLst/>
                <a:uLnTx/>
                <a:uFillTx/>
                <a:latin typeface="Calibri"/>
                <a:cs typeface="Calibri"/>
              </a:rPr>
              <a:t> on </a:t>
            </a:r>
            <a:r>
              <a:rPr kumimoji="0" lang="en-US" i="0" u="none" strike="noStrike" kern="1200" cap="none" spc="0" normalizeH="0" baseline="0" noProof="0" dirty="0" err="1">
                <a:ln>
                  <a:noFill/>
                </a:ln>
                <a:solidFill>
                  <a:prstClr val="black"/>
                </a:solidFill>
                <a:effectLst/>
                <a:uLnTx/>
                <a:uFillTx/>
                <a:latin typeface="Calibri"/>
                <a:cs typeface="Calibri"/>
              </a:rPr>
              <a:t>oma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filosofiansa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selkeä</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keskittyminen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innovaatioihin</a:t>
            </a:r>
            <a:r>
              <a:rPr kumimoji="0" lang="en-US" i="0" u="none" strike="noStrike" kern="1200" cap="none" spc="0" normalizeH="0" baseline="0" noProof="0" dirty="0">
                <a:ln>
                  <a:noFill/>
                </a:ln>
                <a:solidFill>
                  <a:prstClr val="black"/>
                </a:solidFill>
                <a:effectLst/>
                <a:uLnTx/>
                <a:uFillTx/>
                <a:latin typeface="Calibri"/>
                <a:cs typeface="Calibri"/>
              </a:rPr>
              <a:t> ja </a:t>
            </a:r>
            <a:r>
              <a:rPr kumimoji="0" lang="en-US" i="0" u="none" strike="noStrike" kern="1200" cap="none" spc="0" normalizeH="0" baseline="0" noProof="0" dirty="0" err="1">
                <a:ln>
                  <a:noFill/>
                </a:ln>
                <a:solidFill>
                  <a:prstClr val="black"/>
                </a:solidFill>
                <a:effectLst/>
                <a:uLnTx/>
                <a:uFillTx/>
                <a:latin typeface="Calibri"/>
                <a:cs typeface="Calibri"/>
              </a:rPr>
              <a:t>erilaistumiseen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mikä</a:t>
            </a:r>
            <a:r>
              <a:rPr kumimoji="0" lang="en-US" i="0" u="none" strike="noStrike" kern="1200" cap="none" spc="0" normalizeH="0" baseline="0" noProof="0" dirty="0">
                <a:ln>
                  <a:noFill/>
                </a:ln>
                <a:solidFill>
                  <a:prstClr val="black"/>
                </a:solidFill>
                <a:effectLst/>
                <a:uLnTx/>
                <a:uFillTx/>
                <a:latin typeface="Calibri"/>
                <a:cs typeface="Calibri"/>
              </a:rPr>
              <a:t> on </a:t>
            </a:r>
            <a:r>
              <a:rPr kumimoji="0" lang="en-US" i="0" u="none" strike="noStrike" kern="1200" cap="none" spc="0" normalizeH="0" baseline="0" noProof="0" dirty="0" err="1">
                <a:ln>
                  <a:noFill/>
                </a:ln>
                <a:solidFill>
                  <a:prstClr val="black"/>
                </a:solidFill>
                <a:effectLst/>
                <a:uLnTx/>
                <a:uFillTx/>
                <a:latin typeface="Calibri"/>
                <a:cs typeface="Calibri"/>
              </a:rPr>
              <a:t>tehnyt</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yrityksestä</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maailman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edelläkävijän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monilla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säilyketeollisuuden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aloilla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laadunvalvonta</a:t>
            </a:r>
            <a:r>
              <a:rPr kumimoji="0" lang="en-US" i="0" u="none" strike="noStrike" kern="1200" cap="none" spc="0" normalizeH="0" baseline="0" noProof="0" dirty="0">
                <a:ln>
                  <a:noFill/>
                </a:ln>
                <a:solidFill>
                  <a:prstClr val="black"/>
                </a:solidFill>
                <a:effectLst/>
                <a:uLnTx/>
                <a:uFillTx/>
                <a:latin typeface="Calibri"/>
                <a:cs typeface="Calibri"/>
              </a:rPr>
              <a:t> ja </a:t>
            </a:r>
            <a:r>
              <a:rPr kumimoji="0" lang="en-US" i="0" u="none" strike="noStrike" kern="1200" cap="none" spc="0" normalizeH="0" baseline="0" noProof="0" dirty="0" err="1">
                <a:ln>
                  <a:noFill/>
                </a:ln>
                <a:solidFill>
                  <a:prstClr val="black"/>
                </a:solidFill>
                <a:effectLst/>
                <a:uLnTx/>
                <a:uFillTx/>
                <a:latin typeface="Calibri"/>
                <a:cs typeface="Calibri"/>
              </a:rPr>
              <a:t>elintarviketurvallisuus</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terveellinen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ruoka</a:t>
            </a:r>
            <a:r>
              <a:rPr kumimoji="0" lang="en-US" i="0" u="none" strike="noStrike" kern="1200" cap="none" spc="0" normalizeH="0" baseline="0" noProof="0" dirty="0">
                <a:ln>
                  <a:noFill/>
                </a:ln>
                <a:solidFill>
                  <a:prstClr val="black"/>
                </a:solidFill>
                <a:effectLst/>
                <a:uLnTx/>
                <a:uFillTx/>
                <a:latin typeface="Calibri"/>
                <a:cs typeface="Calibri"/>
              </a:rPr>
              <a:t> ja </a:t>
            </a:r>
            <a:r>
              <a:rPr kumimoji="0" lang="en-US" i="0" u="none" strike="noStrike" kern="1200" cap="none" spc="0" normalizeH="0" baseline="0" noProof="0" dirty="0" err="1">
                <a:ln>
                  <a:noFill/>
                </a:ln>
                <a:solidFill>
                  <a:prstClr val="black"/>
                </a:solidFill>
                <a:effectLst/>
                <a:uLnTx/>
                <a:uFillTx/>
                <a:latin typeface="Calibri"/>
                <a:cs typeface="Calibri"/>
              </a:rPr>
              <a:t>kuluttajien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mukavuus</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prosessisertifiointi</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sekä</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kestävä</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kalastus</a:t>
            </a:r>
            <a:r>
              <a:rPr kumimoji="0" lang="en-US" i="0" u="none" strike="noStrike" kern="1200" cap="none" spc="0" normalizeH="0" baseline="0" noProof="0" dirty="0">
                <a:ln>
                  <a:noFill/>
                </a:ln>
                <a:solidFill>
                  <a:prstClr val="black"/>
                </a:solidFill>
                <a:effectLst/>
                <a:uLnTx/>
                <a:uFillTx/>
                <a:latin typeface="Calibri"/>
                <a:cs typeface="Calibri"/>
              </a:rPr>
              <a:t> ja </a:t>
            </a:r>
            <a:r>
              <a:rPr kumimoji="0" lang="en-US" i="0" u="none" strike="noStrike" kern="1200" cap="none" spc="0" normalizeH="0" baseline="0" noProof="0" dirty="0" err="1">
                <a:ln>
                  <a:noFill/>
                </a:ln>
                <a:solidFill>
                  <a:prstClr val="black"/>
                </a:solidFill>
                <a:effectLst/>
                <a:uLnTx/>
                <a:uFillTx/>
                <a:latin typeface="Calibri"/>
                <a:cs typeface="Calibri"/>
              </a:rPr>
              <a:t>vahva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sosiaalinen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sitoutuminen</a:t>
            </a:r>
            <a:r>
              <a:rPr kumimoji="0" lang="en-US" i="0" u="none" strike="noStrike" kern="1200" cap="none" spc="0" normalizeH="0" baseline="0" noProof="0" dirty="0">
                <a:ln>
                  <a:noFill/>
                </a:ln>
                <a:solidFill>
                  <a:prstClr val="black"/>
                </a:solidFill>
                <a:effectLst/>
                <a:uLnTx/>
                <a:uFillTx/>
                <a:latin typeface="Calibri"/>
                <a:cs typeface="Calibri"/>
              </a:rPr>
              <a:t>.</a:t>
            </a:r>
            <a:endParaRPr lang="en-US" i="0" u="none" strike="noStrike" kern="1200" cap="none" spc="0" normalizeH="0" baseline="0" noProof="0" dirty="0">
              <a:ln>
                <a:noFill/>
              </a:ln>
              <a:solidFill>
                <a:prstClr val="black"/>
              </a:solidFill>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latin typeface="Calibri"/>
                <a:cs typeface="Calibri"/>
              </a:rPr>
              <a:t>H</a:t>
            </a:r>
            <a:r>
              <a:rPr kumimoji="0" lang="en-US" i="0" u="none" strike="noStrike" kern="1200" cap="none" spc="0" normalizeH="0" baseline="0" noProof="0" dirty="0">
                <a:ln>
                  <a:noFill/>
                </a:ln>
                <a:solidFill>
                  <a:prstClr val="black"/>
                </a:solidFill>
                <a:effectLst/>
                <a:uLnTx/>
                <a:uFillTx/>
                <a:latin typeface="Calibri"/>
                <a:cs typeface="Calibri"/>
              </a:rPr>
              <a:t>e </a:t>
            </a:r>
            <a:r>
              <a:rPr kumimoji="0" lang="en-US" i="0" u="none" strike="noStrike" kern="1200" cap="none" spc="0" normalizeH="0" baseline="0" noProof="0" dirty="0" err="1">
                <a:ln>
                  <a:noFill/>
                </a:ln>
                <a:solidFill>
                  <a:prstClr val="black"/>
                </a:solidFill>
                <a:effectLst/>
                <a:uLnTx/>
                <a:uFillTx/>
                <a:latin typeface="Calibri"/>
                <a:cs typeface="Calibri"/>
              </a:rPr>
              <a:t>ovat</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läsnä</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yli</a:t>
            </a:r>
            <a:r>
              <a:rPr kumimoji="0" lang="en-US" i="0" u="none" strike="noStrike" kern="1200" cap="none" spc="0" normalizeH="0" baseline="0" noProof="0" dirty="0">
                <a:ln>
                  <a:noFill/>
                </a:ln>
                <a:solidFill>
                  <a:prstClr val="black"/>
                </a:solidFill>
                <a:effectLst/>
                <a:uLnTx/>
                <a:uFillTx/>
                <a:latin typeface="Calibri"/>
                <a:cs typeface="Calibri"/>
              </a:rPr>
              <a:t> 50 </a:t>
            </a:r>
            <a:r>
              <a:rPr kumimoji="0" lang="en-US" i="0" u="none" strike="noStrike" kern="1200" cap="none" spc="0" normalizeH="0" baseline="0" noProof="0" dirty="0" err="1">
                <a:ln>
                  <a:noFill/>
                </a:ln>
                <a:solidFill>
                  <a:prstClr val="black"/>
                </a:solidFill>
                <a:effectLst/>
                <a:uLnTx/>
                <a:uFillTx/>
                <a:latin typeface="Calibri"/>
                <a:cs typeface="Calibri"/>
              </a:rPr>
              <a:t>markkinalla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Vuosisatoja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vanhoja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tuotemerkkejä</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ovat</a:t>
            </a:r>
            <a:r>
              <a:rPr kumimoji="0" lang="en-US" i="0" u="none" strike="noStrike" kern="1200" cap="none" spc="0" normalizeH="0" baseline="0" noProof="0" dirty="0">
                <a:ln>
                  <a:noFill/>
                </a:ln>
                <a:solidFill>
                  <a:prstClr val="black"/>
                </a:solidFill>
                <a:effectLst/>
                <a:uLnTx/>
                <a:uFillTx/>
                <a:latin typeface="Calibri"/>
                <a:cs typeface="Calibri"/>
              </a:rPr>
              <a:t> Ramirez, Cocagne, The Queen of the Coast, Berthe, Tomé, Al Fares ja La Rose.</a:t>
            </a:r>
            <a:endParaRPr lang="en-US" i="0" u="none" strike="noStrike" kern="1200" cap="none" spc="0" normalizeH="0" baseline="0" noProof="0" dirty="0">
              <a:ln>
                <a:noFill/>
              </a:ln>
              <a:solidFill>
                <a:prstClr val="black"/>
              </a:solidFill>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a:cs typeface="Calibri"/>
              </a:rPr>
              <a:t>Ramirez </a:t>
            </a:r>
            <a:r>
              <a:rPr kumimoji="0" lang="en-US" i="0" u="none" strike="noStrike" kern="1200" cap="none" spc="0" normalizeH="0" baseline="0" noProof="0" dirty="0" err="1">
                <a:ln>
                  <a:noFill/>
                </a:ln>
                <a:solidFill>
                  <a:prstClr val="black"/>
                </a:solidFill>
                <a:effectLst/>
                <a:uLnTx/>
                <a:uFillTx/>
                <a:latin typeface="Calibri"/>
                <a:cs typeface="Calibri"/>
              </a:rPr>
              <a:t>valmistaa</a:t>
            </a:r>
            <a:r>
              <a:rPr kumimoji="0" lang="en-US" i="0" u="none" strike="noStrike" kern="1200" cap="none" spc="0" normalizeH="0" baseline="0" noProof="0" dirty="0">
                <a:ln>
                  <a:noFill/>
                </a:ln>
                <a:solidFill>
                  <a:prstClr val="black"/>
                </a:solidFill>
                <a:effectLst/>
                <a:uLnTx/>
                <a:uFillTx/>
                <a:latin typeface="Calibri"/>
                <a:cs typeface="Calibri"/>
              </a:rPr>
              <a:t> 55 </a:t>
            </a:r>
            <a:r>
              <a:rPr kumimoji="0" lang="en-US" i="0" u="none" strike="noStrike" kern="1200" cap="none" spc="0" normalizeH="0" baseline="0" noProof="0" dirty="0" err="1">
                <a:ln>
                  <a:noFill/>
                </a:ln>
                <a:solidFill>
                  <a:prstClr val="black"/>
                </a:solidFill>
                <a:effectLst/>
                <a:uLnTx/>
                <a:uFillTx/>
                <a:latin typeface="Calibri"/>
                <a:cs typeface="Calibri"/>
              </a:rPr>
              <a:t>tuotetta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Tonnikalasta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sardiineihin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mukaan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lukien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makrilli</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turska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piikkimakrilli</a:t>
            </a:r>
            <a:r>
              <a:rPr kumimoji="0" lang="en-US" i="0" u="none" strike="noStrike" kern="1200" cap="none" spc="0" normalizeH="0" baseline="0" noProof="0" dirty="0">
                <a:ln>
                  <a:noFill/>
                </a:ln>
                <a:solidFill>
                  <a:prstClr val="black"/>
                </a:solidFill>
                <a:effectLst/>
                <a:uLnTx/>
                <a:uFillTx/>
                <a:latin typeface="Calibri"/>
                <a:cs typeface="Calibri"/>
              </a:rPr>
              <a:t> ja </a:t>
            </a:r>
            <a:r>
              <a:rPr kumimoji="0" lang="en-US" i="0" u="none" strike="noStrike" kern="1200" cap="none" spc="0" normalizeH="0" baseline="0" noProof="0" dirty="0" err="1">
                <a:ln>
                  <a:noFill/>
                </a:ln>
                <a:solidFill>
                  <a:prstClr val="black"/>
                </a:solidFill>
                <a:effectLst/>
                <a:uLnTx/>
                <a:uFillTx/>
                <a:latin typeface="Calibri"/>
                <a:cs typeface="Calibri"/>
              </a:rPr>
              <a:t>lohi</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Niiden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joukossa</a:t>
            </a:r>
            <a:r>
              <a:rPr kumimoji="0" lang="en-US" i="0" u="none" strike="noStrike" kern="1200" cap="none" spc="0" normalizeH="0" baseline="0" noProof="0" dirty="0">
                <a:ln>
                  <a:noFill/>
                </a:ln>
                <a:solidFill>
                  <a:prstClr val="black"/>
                </a:solidFill>
                <a:effectLst/>
                <a:uLnTx/>
                <a:uFillTx/>
                <a:latin typeface="Calibri"/>
                <a:cs typeface="Calibri"/>
              </a:rPr>
              <a:t> on </a:t>
            </a:r>
            <a:r>
              <a:rPr kumimoji="0" lang="en-US" i="0" u="none" strike="noStrike" kern="1200" cap="none" spc="0" normalizeH="0" baseline="0" noProof="0" dirty="0" err="1">
                <a:ln>
                  <a:noFill/>
                </a:ln>
                <a:solidFill>
                  <a:prstClr val="black"/>
                </a:solidFill>
                <a:effectLst/>
                <a:uLnTx/>
                <a:uFillTx/>
                <a:latin typeface="Calibri"/>
                <a:cs typeface="Calibri"/>
              </a:rPr>
              <a:t>todellisia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valmisruokia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kuten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turskaa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kikherneiden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kanssa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tonnikalaa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palkokasveilla</a:t>
            </a:r>
            <a:r>
              <a:rPr kumimoji="0" lang="en-US" i="0" u="none" strike="noStrike" kern="1200" cap="none" spc="0" normalizeH="0" baseline="0" noProof="0" dirty="0">
                <a:ln>
                  <a:noFill/>
                </a:ln>
                <a:solidFill>
                  <a:prstClr val="black"/>
                </a:solidFill>
                <a:effectLst/>
                <a:uLnTx/>
                <a:uFillTx/>
                <a:latin typeface="Calibri"/>
                <a:cs typeface="Calibri"/>
              </a:rPr>
              <a:t> ja </a:t>
            </a:r>
            <a:r>
              <a:rPr kumimoji="0" lang="en-US" i="0" u="none" strike="noStrike" kern="1200" cap="none" spc="0" normalizeH="0" baseline="0" noProof="0" dirty="0" err="1">
                <a:ln>
                  <a:noFill/>
                </a:ln>
                <a:solidFill>
                  <a:prstClr val="black"/>
                </a:solidFill>
                <a:effectLst/>
                <a:uLnTx/>
                <a:uFillTx/>
                <a:latin typeface="Calibri"/>
                <a:cs typeface="Calibri"/>
              </a:rPr>
              <a:t>vihanneksilla</a:t>
            </a:r>
            <a:r>
              <a:rPr kumimoji="0" lang="en-US" i="0" u="none" strike="noStrike" kern="1200" cap="none" spc="0" normalizeH="0" baseline="0" noProof="0" dirty="0">
                <a:ln>
                  <a:noFill/>
                </a:ln>
                <a:solidFill>
                  <a:prstClr val="black"/>
                </a:solidFill>
                <a:effectLst/>
                <a:uLnTx/>
                <a:uFillTx/>
                <a:latin typeface="Calibri"/>
                <a:cs typeface="Calibri"/>
              </a:rPr>
              <a:t> tai </a:t>
            </a:r>
            <a:r>
              <a:rPr kumimoji="0" lang="en-US" i="0" u="none" strike="noStrike" kern="1200" cap="none" spc="0" normalizeH="0" baseline="0" noProof="0" dirty="0" err="1">
                <a:ln>
                  <a:noFill/>
                </a:ln>
                <a:solidFill>
                  <a:prstClr val="black"/>
                </a:solidFill>
                <a:effectLst/>
                <a:uLnTx/>
                <a:uFillTx/>
                <a:latin typeface="Calibri"/>
                <a:cs typeface="Calibri"/>
              </a:rPr>
              <a:t>paahdettua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tonnikalaa</a:t>
            </a:r>
            <a:r>
              <a:rPr kumimoji="0" lang="en-US" i="0" u="none" strike="noStrike" kern="1200" cap="none" spc="0" normalizeH="0" baseline="0" noProof="0" dirty="0">
                <a:ln>
                  <a:noFill/>
                </a:ln>
                <a:solidFill>
                  <a:prstClr val="black"/>
                </a:solidFill>
                <a:effectLst/>
                <a:uLnTx/>
                <a:uFillTx/>
                <a:latin typeface="Calibri"/>
                <a:cs typeface="Calibri"/>
              </a:rPr>
              <a:t> Algarve-</a:t>
            </a:r>
            <a:r>
              <a:rPr kumimoji="0" lang="en-US" i="0" u="none" strike="noStrike" kern="1200" cap="none" spc="0" normalizeH="0" baseline="0" noProof="0" dirty="0" err="1">
                <a:ln>
                  <a:noFill/>
                </a:ln>
                <a:solidFill>
                  <a:prstClr val="black"/>
                </a:solidFill>
                <a:effectLst/>
                <a:uLnTx/>
                <a:uFillTx/>
                <a:latin typeface="Calibri"/>
                <a:cs typeface="Calibri"/>
              </a:rPr>
              <a:t>tyyliin</a:t>
            </a:r>
            <a:r>
              <a:rPr kumimoji="0" lang="en-US" i="0" u="none" strike="noStrike" kern="1200" cap="none" spc="0" normalizeH="0" baseline="0" noProof="0" dirty="0">
                <a:ln>
                  <a:noFill/>
                </a:ln>
                <a:solidFill>
                  <a:prstClr val="black"/>
                </a:solidFill>
                <a:effectLst/>
                <a:uLnTx/>
                <a:uFillTx/>
                <a:latin typeface="Calibri"/>
                <a:cs typeface="Calibri"/>
              </a:rPr>
              <a:t>.</a:t>
            </a:r>
            <a:endParaRPr lang="en-US" i="0" u="none" strike="noStrike" kern="1200" cap="none" spc="0" normalizeH="0" baseline="0" noProof="0" dirty="0">
              <a:ln>
                <a:noFill/>
              </a:ln>
              <a:solidFill>
                <a:prstClr val="black"/>
              </a:solidFill>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80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err="1">
                <a:solidFill>
                  <a:schemeClr val="tx1"/>
                </a:solidFill>
                <a:latin typeface="Calibri"/>
                <a:cs typeface="Calibri"/>
              </a:rPr>
              <a:t>Miksi</a:t>
            </a:r>
            <a:r>
              <a:rPr lang="en-US" sz="1400" b="1" dirty="0">
                <a:solidFill>
                  <a:schemeClr val="tx1"/>
                </a:solidFill>
                <a:latin typeface="Calibri"/>
                <a:cs typeface="Calibri"/>
              </a:rPr>
              <a:t> se on </a:t>
            </a:r>
            <a:r>
              <a:rPr lang="en-US" sz="1400" b="1" dirty="0" err="1">
                <a:solidFill>
                  <a:schemeClr val="tx1"/>
                </a:solidFill>
                <a:latin typeface="Calibri"/>
                <a:cs typeface="Calibri"/>
              </a:rPr>
              <a:t>hyvä</a:t>
            </a:r>
            <a:r>
              <a:rPr lang="en-US" sz="1400" b="1" dirty="0">
                <a:solidFill>
                  <a:schemeClr val="tx1"/>
                </a:solidFill>
                <a:latin typeface="Calibri"/>
                <a:cs typeface="Calibri"/>
              </a:rPr>
              <a:t> </a:t>
            </a:r>
            <a:r>
              <a:rPr lang="en-US" sz="1400" b="1" dirty="0" err="1">
                <a:solidFill>
                  <a:schemeClr val="tx1"/>
                </a:solidFill>
                <a:latin typeface="Calibri"/>
                <a:cs typeface="Calibri"/>
              </a:rPr>
              <a:t>käytäntö</a:t>
            </a:r>
            <a:r>
              <a:rPr lang="en-US" sz="1400" b="1" dirty="0">
                <a:solidFill>
                  <a:schemeClr val="tx1"/>
                </a:solidFill>
                <a:latin typeface="Calibri"/>
                <a:cs typeface="Calibri"/>
              </a:rPr>
              <a:t>?</a:t>
            </a:r>
            <a:endParaRPr lang="en-US" sz="1200" dirty="0">
              <a:solidFill>
                <a:schemeClr val="tx1"/>
              </a:solidFill>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"Ramirez 1853" on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huippuluokan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tekninen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ja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teknologinen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yksikkö</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joka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mahdollistaa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innovaatiot</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eri</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aloilla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mukaan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lukien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ympäristöystävällisten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prosessien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omaksuminen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ja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historiallisen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vientikutsun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vahvistaminen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Siksi</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maailman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vanhin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kalasäilyketehdas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on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myös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nykyaikaisin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ja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ekologisin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sektoriyksikkö</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defTabSz="2072941">
              <a:defRPr/>
            </a:pPr>
            <a:endParaRPr kumimoji="0" lang="en-US" i="0" u="none" strike="noStrike" kern="1200" cap="none" spc="0" normalizeH="0" baseline="0" noProof="0" dirty="0">
              <a:ln>
                <a:noFill/>
              </a:ln>
              <a:solidFill>
                <a:prstClr val="black"/>
              </a:solidFill>
              <a:effectLst/>
              <a:uLnTx/>
              <a:uFillTx/>
              <a:latin typeface="Calibri"/>
              <a:cs typeface="Calibri"/>
            </a:endParaRPr>
          </a:p>
          <a:p>
            <a:pPr defTabSz="2072941">
              <a:defRPr/>
            </a:pPr>
            <a:r>
              <a:rPr kumimoji="0" lang="en-US" i="0" u="none" strike="noStrike" kern="1200" cap="none" spc="0" normalizeH="0" baseline="0" noProof="0" dirty="0" err="1">
                <a:ln>
                  <a:noFill/>
                </a:ln>
                <a:solidFill>
                  <a:prstClr val="black"/>
                </a:solidFill>
                <a:effectLst/>
                <a:uLnTx/>
                <a:uFillTx/>
                <a:latin typeface="Calibri"/>
                <a:cs typeface="Calibri"/>
              </a:rPr>
              <a:t>Yrityksen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laadunvalvontajärjestelmä</a:t>
            </a:r>
            <a:r>
              <a:rPr kumimoji="0" lang="en-US" i="0" u="none" strike="noStrike" kern="1200" cap="none" spc="0" normalizeH="0" baseline="0" noProof="0" dirty="0">
                <a:ln>
                  <a:noFill/>
                </a:ln>
                <a:solidFill>
                  <a:prstClr val="black"/>
                </a:solidFill>
                <a:effectLst/>
                <a:uLnTx/>
                <a:uFillTx/>
                <a:latin typeface="Calibri"/>
                <a:cs typeface="Calibri"/>
              </a:rPr>
              <a:t> on </a:t>
            </a:r>
            <a:r>
              <a:rPr kumimoji="0" lang="en-US" i="0" u="none" strike="noStrike" kern="1200" cap="none" spc="0" normalizeH="0" baseline="0" noProof="0" dirty="0" err="1">
                <a:ln>
                  <a:noFill/>
                </a:ln>
                <a:solidFill>
                  <a:prstClr val="black"/>
                </a:solidFill>
                <a:effectLst/>
                <a:uLnTx/>
                <a:uFillTx/>
                <a:latin typeface="Calibri"/>
                <a:cs typeface="Calibri"/>
              </a:rPr>
              <a:t>SGS:n</a:t>
            </a:r>
            <a:r>
              <a:rPr kumimoji="0" lang="en-US" i="0" u="none" strike="noStrike" kern="1200" cap="none" spc="0" normalizeH="0" baseline="0" noProof="0" dirty="0">
                <a:ln>
                  <a:noFill/>
                </a:ln>
                <a:solidFill>
                  <a:prstClr val="black"/>
                </a:solidFill>
                <a:effectLst/>
                <a:uLnTx/>
                <a:uFillTx/>
                <a:latin typeface="Calibri"/>
                <a:cs typeface="Calibri"/>
              </a:rPr>
              <a:t> </a:t>
            </a:r>
          </a:p>
          <a:p>
            <a:pPr defTabSz="2072941">
              <a:defRPr/>
            </a:pPr>
            <a:r>
              <a:rPr kumimoji="0" lang="en-US" i="0" u="none" strike="noStrike" kern="1200" cap="none" spc="0" normalizeH="0" baseline="0" noProof="0" dirty="0" err="1">
                <a:ln>
                  <a:noFill/>
                </a:ln>
                <a:solidFill>
                  <a:prstClr val="black"/>
                </a:solidFill>
                <a:effectLst/>
                <a:uLnTx/>
                <a:uFillTx/>
                <a:latin typeface="Calibri"/>
                <a:cs typeface="Calibri"/>
              </a:rPr>
              <a:t>sertifioima</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standardin</a:t>
            </a:r>
            <a:r>
              <a:rPr kumimoji="0" lang="en-US" i="0" u="none" strike="noStrike" kern="1200" cap="none" spc="0" normalizeH="0" baseline="0" noProof="0" dirty="0">
                <a:ln>
                  <a:noFill/>
                </a:ln>
                <a:solidFill>
                  <a:prstClr val="black"/>
                </a:solidFill>
                <a:effectLst/>
                <a:uLnTx/>
                <a:uFillTx/>
                <a:latin typeface="Calibri"/>
                <a:cs typeface="Calibri"/>
              </a:rPr>
              <a:t> NP EN ISO </a:t>
            </a:r>
            <a:r>
              <a:rPr lang="en-US" dirty="0">
                <a:solidFill>
                  <a:prstClr val="black"/>
                </a:solidFill>
                <a:latin typeface="Calibri"/>
                <a:cs typeface="Calibri"/>
              </a:rPr>
              <a:t>9001:2015 </a:t>
            </a:r>
            <a:r>
              <a:rPr kumimoji="0" lang="en-US" i="0" u="none" strike="noStrike" kern="1200" cap="none" spc="0" normalizeH="0" baseline="0" noProof="0" dirty="0" err="1">
                <a:ln>
                  <a:noFill/>
                </a:ln>
                <a:solidFill>
                  <a:prstClr val="black"/>
                </a:solidFill>
                <a:effectLst/>
                <a:uLnTx/>
                <a:uFillTx/>
                <a:latin typeface="Calibri"/>
                <a:cs typeface="Calibri"/>
              </a:rPr>
              <a:t>mukaisesti</a:t>
            </a:r>
            <a:r>
              <a:rPr kumimoji="0" lang="en-US" i="0" u="none" strike="noStrike" kern="1200" cap="none" spc="0" normalizeH="0" baseline="0" noProof="0" dirty="0">
                <a:ln>
                  <a:noFill/>
                </a:ln>
                <a:solidFill>
                  <a:prstClr val="black"/>
                </a:solidFill>
                <a:effectLst/>
                <a:uLnTx/>
                <a:uFillTx/>
                <a:latin typeface="Calibri"/>
                <a:cs typeface="Calibri"/>
              </a:rPr>
              <a:t>. Se on </a:t>
            </a:r>
            <a:r>
              <a:rPr kumimoji="0" lang="en-US" i="0" u="none" strike="noStrike" kern="1200" cap="none" spc="0" normalizeH="0" baseline="0" noProof="0" dirty="0" err="1">
                <a:ln>
                  <a:noFill/>
                </a:ln>
                <a:solidFill>
                  <a:prstClr val="black"/>
                </a:solidFill>
                <a:effectLst/>
                <a:uLnTx/>
                <a:uFillTx/>
                <a:latin typeface="Calibri"/>
                <a:cs typeface="Calibri"/>
              </a:rPr>
              <a:t>ensimmäinen</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säilyketehdas</a:t>
            </a:r>
            <a:r>
              <a:rPr kumimoji="0" lang="en-US" i="0" u="none" strike="noStrike" kern="1200" cap="none" spc="0" normalizeH="0" baseline="0" noProof="0" dirty="0">
                <a:ln>
                  <a:noFill/>
                </a:ln>
                <a:solidFill>
                  <a:prstClr val="black"/>
                </a:solidFill>
                <a:effectLst/>
                <a:uLnTx/>
                <a:uFillTx/>
                <a:latin typeface="Calibri"/>
                <a:cs typeface="Calibri"/>
              </a:rPr>
              <a:t> </a:t>
            </a:r>
            <a:r>
              <a:rPr kumimoji="0" lang="en-US" i="0" u="none" strike="noStrike" kern="1200" cap="none" spc="0" normalizeH="0" baseline="0" noProof="0" dirty="0" err="1">
                <a:ln>
                  <a:noFill/>
                </a:ln>
                <a:solidFill>
                  <a:prstClr val="black"/>
                </a:solidFill>
                <a:effectLst/>
                <a:uLnTx/>
                <a:uFillTx/>
                <a:latin typeface="Calibri"/>
                <a:cs typeface="Calibri"/>
              </a:rPr>
              <a:t>Portugalissa</a:t>
            </a:r>
            <a:r>
              <a:rPr kumimoji="0" lang="fi-FI" i="0" u="none" strike="noStrike" kern="1200" cap="none" spc="0" normalizeH="0" baseline="0" dirty="0">
                <a:ln>
                  <a:noFill/>
                </a:ln>
                <a:solidFill>
                  <a:prstClr val="black"/>
                </a:solidFill>
                <a:effectLst/>
                <a:uLnTx/>
                <a:uFillTx/>
                <a:latin typeface="Calibri"/>
                <a:cs typeface="Calibri"/>
              </a:rPr>
              <a:t>, jonka on saanut tämän arvostetun </a:t>
            </a:r>
            <a:r>
              <a:rPr lang="en-US" dirty="0" err="1">
                <a:solidFill>
                  <a:prstClr val="black"/>
                </a:solidFill>
                <a:latin typeface="Calibri"/>
                <a:cs typeface="Calibri"/>
              </a:rPr>
              <a:t>sertifiointitahon</a:t>
            </a:r>
            <a:r>
              <a:rPr lang="en-US" dirty="0">
                <a:solidFill>
                  <a:prstClr val="black"/>
                </a:solidFill>
                <a:latin typeface="Calibri"/>
                <a:cs typeface="Calibri"/>
              </a:rPr>
              <a:t> </a:t>
            </a:r>
            <a:r>
              <a:rPr lang="en-US" dirty="0" err="1">
                <a:solidFill>
                  <a:prstClr val="black"/>
                </a:solidFill>
                <a:latin typeface="Calibri"/>
                <a:cs typeface="Calibri"/>
              </a:rPr>
              <a:t>akkredoinnin</a:t>
            </a:r>
            <a:r>
              <a:rPr kumimoji="0" lang="en-US" i="0" u="none" strike="noStrike" kern="1200" cap="none" spc="0" normalizeH="0" baseline="0" noProof="0" dirty="0">
                <a:ln>
                  <a:noFill/>
                </a:ln>
                <a:solidFill>
                  <a:prstClr val="black"/>
                </a:solidFill>
                <a:effectLst/>
                <a:uLnTx/>
                <a:uFillTx/>
                <a:latin typeface="Calibri"/>
                <a:cs typeface="Calibri"/>
              </a:rPr>
              <a:t>.</a:t>
            </a:r>
            <a:endParaRPr lang="en-US" i="0" u="none" strike="noStrike" kern="1200" cap="none" spc="0" normalizeH="0" baseline="0" noProof="0" dirty="0">
              <a:ln>
                <a:noFill/>
              </a:ln>
              <a:solidFill>
                <a:prstClr val="black"/>
              </a:solidFill>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Yrityksen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luotettavuus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on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sertifioitu</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vaativimpien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kansainvälisten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toimistojen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ja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jakeluketjujen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toimesta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mukaan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lukien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MSC (Marine Stewardship Council), BRC ja ISO.</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Yritys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loi</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laadunvalvontalaboratorion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joka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huomioi</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hygienia-sanitaaristen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vaatimusten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ehdottoman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kunnioittamisen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Ne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mahdollistavat</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kompromissin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vaativammilla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markkinoilla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kuten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Kanadassa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ja Etelä-</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Afrikassa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vaadittujen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tiukkojen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tuotantokriteerien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kanssa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mikä</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tekee</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välttämättömäksi</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käyttää</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korkealaatuisia</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fi-FI" i="0" u="none" strike="noStrike" kern="1200" cap="none" spc="0" normalizeH="0" baseline="0" dirty="0">
                <a:ln>
                  <a:noFill/>
                </a:ln>
                <a:solidFill>
                  <a:prstClr val="black"/>
                </a:solidFill>
                <a:effectLst/>
                <a:uLnTx/>
                <a:uFillTx/>
                <a:latin typeface="Calibri" panose="020F0502020204030204" pitchFamily="34" charset="0"/>
                <a:ea typeface="+mn-ea"/>
                <a:cs typeface="Calibri" panose="020F0502020204030204" pitchFamily="34" charset="0"/>
              </a:rPr>
              <a:t>raaka-aineita, jotta voidaan varmistaa vaatimusten mukaiset sterilointi, tölkkien sisältö, saumaus ja nettopaino.</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i="0" u="none" strike="noStrike" kern="1200" cap="none" spc="0" normalizeH="0" baseline="0" dirty="0">
                <a:ln>
                  <a:noFill/>
                </a:ln>
                <a:solidFill>
                  <a:prstClr val="black"/>
                </a:solidFill>
                <a:effectLst/>
                <a:uLnTx/>
                <a:uFillTx/>
                <a:latin typeface="Calibri"/>
                <a:cs typeface="Calibri"/>
              </a:rPr>
              <a:t>Historia ja "makuja" maailman vanhimman toiminnassa olevan kalasäilyketehtaan ehdottamia voi arvostaa heidän uudessa tuotantoyksikössään "</a:t>
            </a:r>
            <a:r>
              <a:rPr kumimoji="0" lang="fi-FI" i="0" u="none" strike="noStrike" kern="1200" cap="none" spc="0" normalizeH="0" baseline="0" dirty="0" err="1">
                <a:ln>
                  <a:noFill/>
                </a:ln>
                <a:solidFill>
                  <a:prstClr val="black"/>
                </a:solidFill>
                <a:effectLst/>
                <a:uLnTx/>
                <a:uFillTx/>
                <a:latin typeface="Calibri"/>
                <a:cs typeface="Calibri"/>
              </a:rPr>
              <a:t>Ramirez</a:t>
            </a:r>
            <a:r>
              <a:rPr kumimoji="0" lang="fi-FI" i="0" u="none" strike="noStrike" kern="1200" cap="none" spc="0" normalizeH="0" baseline="0" dirty="0">
                <a:ln>
                  <a:noFill/>
                </a:ln>
                <a:solidFill>
                  <a:prstClr val="black"/>
                </a:solidFill>
                <a:effectLst/>
                <a:uLnTx/>
                <a:uFillTx/>
                <a:latin typeface="Calibri"/>
                <a:cs typeface="Calibri"/>
              </a:rPr>
              <a:t> 1853", joka sisältää avantgarde-tekniikan lisäksi myymälän, tärkeän museon keskuksen ja teolliseen matkailuun keskittyvä auditorio. Ne ovat avoimia kouluille tai turistiryhmille, joilla on erityinen maku tuntea historiansa ja teollisuuden kehitys, joka liittyy tyypillisesti monien Portugalin rannikkokaupunkien pulssiin. Ne tarjoavat todisteita ryhmille ja projekteille, joilla on napasuhteet mereen, ja luovuttavat näyttelytiloja tilapäisiä esityksiä, konferensseja tai kirjallisten teosten lanseerauksia varten</a:t>
            </a:r>
            <a:r>
              <a:rPr kumimoji="0" lang="en-US" i="0" u="none" strike="noStrike" kern="1200" cap="none" spc="0" normalizeH="0" baseline="0" noProof="0" dirty="0">
                <a:ln>
                  <a:noFill/>
                </a:ln>
                <a:solidFill>
                  <a:prstClr val="black"/>
                </a:solidFill>
                <a:effectLst/>
                <a:uLnTx/>
                <a:uFillTx/>
                <a:latin typeface="Calibri"/>
                <a:cs typeface="Calibri"/>
              </a:rPr>
              <a:t>.</a:t>
            </a:r>
            <a:endParaRPr lang="en-US" i="0" u="none" strike="noStrike" kern="1200" cap="none" spc="0" normalizeH="0" baseline="0" noProof="0" dirty="0">
              <a:ln>
                <a:noFill/>
              </a:ln>
              <a:solidFill>
                <a:prstClr val="black"/>
              </a:solidFill>
              <a:effectLst/>
              <a:uLnTx/>
              <a:uFillTx/>
              <a:latin typeface="Calibri"/>
              <a:cs typeface="Calibri"/>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38</a:t>
            </a:fld>
            <a:endParaRPr lang="en-US" sz="1100"/>
          </a:p>
        </p:txBody>
      </p:sp>
      <p:grpSp>
        <p:nvGrpSpPr>
          <p:cNvPr id="6" name="Graphic 2">
            <a:extLst>
              <a:ext uri="{FF2B5EF4-FFF2-40B4-BE49-F238E27FC236}">
                <a16:creationId xmlns:a16="http://schemas.microsoft.com/office/drawing/2014/main" id="{A9803178-6F1E-82E7-D5EC-7E176F0B14F3}"/>
              </a:ext>
            </a:extLst>
          </p:cNvPr>
          <p:cNvGrpSpPr>
            <a:grpSpLocks noChangeAspect="1"/>
          </p:cNvGrpSpPr>
          <p:nvPr/>
        </p:nvGrpSpPr>
        <p:grpSpPr>
          <a:xfrm>
            <a:off x="6617797" y="243985"/>
            <a:ext cx="556009" cy="558000"/>
            <a:chOff x="4087275" y="5667595"/>
            <a:chExt cx="380936" cy="382300"/>
          </a:xfrm>
        </p:grpSpPr>
        <p:sp>
          <p:nvSpPr>
            <p:cNvPr id="9" name="Freeform 8">
              <a:extLst>
                <a:ext uri="{FF2B5EF4-FFF2-40B4-BE49-F238E27FC236}">
                  <a16:creationId xmlns:a16="http://schemas.microsoft.com/office/drawing/2014/main" id="{408793E6-4825-6AB7-9434-AE950CD40E57}"/>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9">
              <a:extLst>
                <a:ext uri="{FF2B5EF4-FFF2-40B4-BE49-F238E27FC236}">
                  <a16:creationId xmlns:a16="http://schemas.microsoft.com/office/drawing/2014/main" id="{5C54D26B-3B7A-75AB-8E12-28A9BF8EF618}"/>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 name="Freeform 10">
              <a:extLst>
                <a:ext uri="{FF2B5EF4-FFF2-40B4-BE49-F238E27FC236}">
                  <a16:creationId xmlns:a16="http://schemas.microsoft.com/office/drawing/2014/main" id="{5AE570AA-39B0-01D7-19BA-6AE89D74FB60}"/>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11">
              <a:extLst>
                <a:ext uri="{FF2B5EF4-FFF2-40B4-BE49-F238E27FC236}">
                  <a16:creationId xmlns:a16="http://schemas.microsoft.com/office/drawing/2014/main" id="{8A2F9923-2E00-5DC2-3E99-D3385ACA3315}"/>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2">
              <a:extLst>
                <a:ext uri="{FF2B5EF4-FFF2-40B4-BE49-F238E27FC236}">
                  <a16:creationId xmlns:a16="http://schemas.microsoft.com/office/drawing/2014/main" id="{137A907D-1984-AD18-D1BB-0B55014E185D}"/>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3">
              <a:extLst>
                <a:ext uri="{FF2B5EF4-FFF2-40B4-BE49-F238E27FC236}">
                  <a16:creationId xmlns:a16="http://schemas.microsoft.com/office/drawing/2014/main" id="{51D8A35F-FCA2-A935-396A-57AF07022DD9}"/>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4">
              <a:extLst>
                <a:ext uri="{FF2B5EF4-FFF2-40B4-BE49-F238E27FC236}">
                  <a16:creationId xmlns:a16="http://schemas.microsoft.com/office/drawing/2014/main" id="{5833AFE7-5D7E-FF9A-DE98-DB51B9B8AA55}"/>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5">
              <a:extLst>
                <a:ext uri="{FF2B5EF4-FFF2-40B4-BE49-F238E27FC236}">
                  <a16:creationId xmlns:a16="http://schemas.microsoft.com/office/drawing/2014/main" id="{2F78A537-C3C9-110E-0457-BF62343CD571}"/>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6">
              <a:extLst>
                <a:ext uri="{FF2B5EF4-FFF2-40B4-BE49-F238E27FC236}">
                  <a16:creationId xmlns:a16="http://schemas.microsoft.com/office/drawing/2014/main" id="{AD5B763C-1203-C115-FF5D-537F02162636}"/>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7">
              <a:extLst>
                <a:ext uri="{FF2B5EF4-FFF2-40B4-BE49-F238E27FC236}">
                  <a16:creationId xmlns:a16="http://schemas.microsoft.com/office/drawing/2014/main" id="{CCA89CD6-F580-E3E1-40C2-2B178DF50B47}"/>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8">
              <a:extLst>
                <a:ext uri="{FF2B5EF4-FFF2-40B4-BE49-F238E27FC236}">
                  <a16:creationId xmlns:a16="http://schemas.microsoft.com/office/drawing/2014/main" id="{4A65D67D-7532-DF00-3C05-CC0C1C2F1B0E}"/>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9">
              <a:extLst>
                <a:ext uri="{FF2B5EF4-FFF2-40B4-BE49-F238E27FC236}">
                  <a16:creationId xmlns:a16="http://schemas.microsoft.com/office/drawing/2014/main" id="{2DF51457-10EF-D268-8C43-A88DB05582EB}"/>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20">
              <a:extLst>
                <a:ext uri="{FF2B5EF4-FFF2-40B4-BE49-F238E27FC236}">
                  <a16:creationId xmlns:a16="http://schemas.microsoft.com/office/drawing/2014/main" id="{899D8EFB-8BF4-B6FB-CDC2-CB22DE3DA1C9}"/>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21">
              <a:extLst>
                <a:ext uri="{FF2B5EF4-FFF2-40B4-BE49-F238E27FC236}">
                  <a16:creationId xmlns:a16="http://schemas.microsoft.com/office/drawing/2014/main" id="{8AA578FA-746B-208F-F645-410BEEBE24BC}"/>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2">
              <a:extLst>
                <a:ext uri="{FF2B5EF4-FFF2-40B4-BE49-F238E27FC236}">
                  <a16:creationId xmlns:a16="http://schemas.microsoft.com/office/drawing/2014/main" id="{B72CF17C-B652-787C-82AF-0193899D5285}"/>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23">
              <a:extLst>
                <a:ext uri="{FF2B5EF4-FFF2-40B4-BE49-F238E27FC236}">
                  <a16:creationId xmlns:a16="http://schemas.microsoft.com/office/drawing/2014/main" id="{365C2AE8-CE57-11B7-C17D-072AE74A79AA}"/>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4">
              <a:extLst>
                <a:ext uri="{FF2B5EF4-FFF2-40B4-BE49-F238E27FC236}">
                  <a16:creationId xmlns:a16="http://schemas.microsoft.com/office/drawing/2014/main" id="{C768259F-CFA4-5C77-19CD-D52592992C0C}"/>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5">
              <a:extLst>
                <a:ext uri="{FF2B5EF4-FFF2-40B4-BE49-F238E27FC236}">
                  <a16:creationId xmlns:a16="http://schemas.microsoft.com/office/drawing/2014/main" id="{1BF2A31A-5614-1285-0FAC-87E1861E0A7A}"/>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6">
              <a:extLst>
                <a:ext uri="{FF2B5EF4-FFF2-40B4-BE49-F238E27FC236}">
                  <a16:creationId xmlns:a16="http://schemas.microsoft.com/office/drawing/2014/main" id="{B9424B73-8541-BE8A-F351-BEC26D0B7EFE}"/>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7">
              <a:extLst>
                <a:ext uri="{FF2B5EF4-FFF2-40B4-BE49-F238E27FC236}">
                  <a16:creationId xmlns:a16="http://schemas.microsoft.com/office/drawing/2014/main" id="{AC1E4E48-1608-238F-1B69-DFE30265CB36}"/>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8">
              <a:extLst>
                <a:ext uri="{FF2B5EF4-FFF2-40B4-BE49-F238E27FC236}">
                  <a16:creationId xmlns:a16="http://schemas.microsoft.com/office/drawing/2014/main" id="{F21E2EF7-4121-F1F6-98AD-7B8F9C09BA9A}"/>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9">
              <a:extLst>
                <a:ext uri="{FF2B5EF4-FFF2-40B4-BE49-F238E27FC236}">
                  <a16:creationId xmlns:a16="http://schemas.microsoft.com/office/drawing/2014/main" id="{78F2FDEB-0093-9343-B215-A2B3269A3C17}"/>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30">
              <a:extLst>
                <a:ext uri="{FF2B5EF4-FFF2-40B4-BE49-F238E27FC236}">
                  <a16:creationId xmlns:a16="http://schemas.microsoft.com/office/drawing/2014/main" id="{840B148E-3CD4-D609-6AE9-46D94E326A03}"/>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31">
              <a:extLst>
                <a:ext uri="{FF2B5EF4-FFF2-40B4-BE49-F238E27FC236}">
                  <a16:creationId xmlns:a16="http://schemas.microsoft.com/office/drawing/2014/main" id="{E4671CB2-1827-6B94-2876-9A601BA043A7}"/>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32">
              <a:extLst>
                <a:ext uri="{FF2B5EF4-FFF2-40B4-BE49-F238E27FC236}">
                  <a16:creationId xmlns:a16="http://schemas.microsoft.com/office/drawing/2014/main" id="{B17AB63D-B2E4-F4E0-A2B9-514AF237CADD}"/>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3">
              <a:extLst>
                <a:ext uri="{FF2B5EF4-FFF2-40B4-BE49-F238E27FC236}">
                  <a16:creationId xmlns:a16="http://schemas.microsoft.com/office/drawing/2014/main" id="{04D3B626-7730-C10F-B7C9-9B769A65DB4D}"/>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4">
              <a:extLst>
                <a:ext uri="{FF2B5EF4-FFF2-40B4-BE49-F238E27FC236}">
                  <a16:creationId xmlns:a16="http://schemas.microsoft.com/office/drawing/2014/main" id="{3056869C-E592-366D-9DD4-67A8B8DA1658}"/>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5">
              <a:extLst>
                <a:ext uri="{FF2B5EF4-FFF2-40B4-BE49-F238E27FC236}">
                  <a16:creationId xmlns:a16="http://schemas.microsoft.com/office/drawing/2014/main" id="{635E9679-30EB-BCFD-C3BE-0E7F1264D849}"/>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6">
              <a:extLst>
                <a:ext uri="{FF2B5EF4-FFF2-40B4-BE49-F238E27FC236}">
                  <a16:creationId xmlns:a16="http://schemas.microsoft.com/office/drawing/2014/main" id="{EE382C97-34BA-2902-06FB-7C1DE06483D5}"/>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7">
              <a:extLst>
                <a:ext uri="{FF2B5EF4-FFF2-40B4-BE49-F238E27FC236}">
                  <a16:creationId xmlns:a16="http://schemas.microsoft.com/office/drawing/2014/main" id="{4755CE28-4D51-40AD-4C81-FD72A7014333}"/>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8">
              <a:extLst>
                <a:ext uri="{FF2B5EF4-FFF2-40B4-BE49-F238E27FC236}">
                  <a16:creationId xmlns:a16="http://schemas.microsoft.com/office/drawing/2014/main" id="{10E1A074-5581-A980-D678-A6146A2A7C4D}"/>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9">
              <a:extLst>
                <a:ext uri="{FF2B5EF4-FFF2-40B4-BE49-F238E27FC236}">
                  <a16:creationId xmlns:a16="http://schemas.microsoft.com/office/drawing/2014/main" id="{8B0883A5-C5F7-7FBF-9C65-3B9755B246E9}"/>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40">
              <a:extLst>
                <a:ext uri="{FF2B5EF4-FFF2-40B4-BE49-F238E27FC236}">
                  <a16:creationId xmlns:a16="http://schemas.microsoft.com/office/drawing/2014/main" id="{223AF289-B2C4-B792-2E99-0348B9743D30}"/>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41">
              <a:extLst>
                <a:ext uri="{FF2B5EF4-FFF2-40B4-BE49-F238E27FC236}">
                  <a16:creationId xmlns:a16="http://schemas.microsoft.com/office/drawing/2014/main" id="{5303219E-DC70-D1A9-0F36-962006820FA4}"/>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42">
              <a:extLst>
                <a:ext uri="{FF2B5EF4-FFF2-40B4-BE49-F238E27FC236}">
                  <a16:creationId xmlns:a16="http://schemas.microsoft.com/office/drawing/2014/main" id="{7CDD4116-70D4-7B62-A5E8-2B35825F1889}"/>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3">
              <a:extLst>
                <a:ext uri="{FF2B5EF4-FFF2-40B4-BE49-F238E27FC236}">
                  <a16:creationId xmlns:a16="http://schemas.microsoft.com/office/drawing/2014/main" id="{356D2770-E235-9AC0-91CA-823A62DDE5EF}"/>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4">
              <a:extLst>
                <a:ext uri="{FF2B5EF4-FFF2-40B4-BE49-F238E27FC236}">
                  <a16:creationId xmlns:a16="http://schemas.microsoft.com/office/drawing/2014/main" id="{44B50E52-12A8-3BA4-B7E8-801F5A6849E1}"/>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5">
              <a:extLst>
                <a:ext uri="{FF2B5EF4-FFF2-40B4-BE49-F238E27FC236}">
                  <a16:creationId xmlns:a16="http://schemas.microsoft.com/office/drawing/2014/main" id="{9B43A805-C3D8-8891-E76D-FBD1847FCF5F}"/>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6">
              <a:extLst>
                <a:ext uri="{FF2B5EF4-FFF2-40B4-BE49-F238E27FC236}">
                  <a16:creationId xmlns:a16="http://schemas.microsoft.com/office/drawing/2014/main" id="{4DFA62E4-0096-65FA-30A6-569C70CC55FE}"/>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7">
              <a:extLst>
                <a:ext uri="{FF2B5EF4-FFF2-40B4-BE49-F238E27FC236}">
                  <a16:creationId xmlns:a16="http://schemas.microsoft.com/office/drawing/2014/main" id="{4AE2F621-1231-DBD7-E678-76BFA72BA5D1}"/>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8">
              <a:extLst>
                <a:ext uri="{FF2B5EF4-FFF2-40B4-BE49-F238E27FC236}">
                  <a16:creationId xmlns:a16="http://schemas.microsoft.com/office/drawing/2014/main" id="{F8447A75-847C-C8CA-A3AE-F4EB7DA4E679}"/>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9">
              <a:extLst>
                <a:ext uri="{FF2B5EF4-FFF2-40B4-BE49-F238E27FC236}">
                  <a16:creationId xmlns:a16="http://schemas.microsoft.com/office/drawing/2014/main" id="{4372DC61-99B7-8FB2-CE45-3401EFF4DF20}"/>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50">
              <a:extLst>
                <a:ext uri="{FF2B5EF4-FFF2-40B4-BE49-F238E27FC236}">
                  <a16:creationId xmlns:a16="http://schemas.microsoft.com/office/drawing/2014/main" id="{A372A454-24BD-A4B1-A0D7-3AEA7FCFC1A5}"/>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51">
              <a:extLst>
                <a:ext uri="{FF2B5EF4-FFF2-40B4-BE49-F238E27FC236}">
                  <a16:creationId xmlns:a16="http://schemas.microsoft.com/office/drawing/2014/main" id="{17BDD5D8-B99F-6447-EF0D-B43A06FE23A9}"/>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52">
              <a:extLst>
                <a:ext uri="{FF2B5EF4-FFF2-40B4-BE49-F238E27FC236}">
                  <a16:creationId xmlns:a16="http://schemas.microsoft.com/office/drawing/2014/main" id="{B0CE88DB-3874-AC71-9160-8BDFB4E77DA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6" name="Graphic 2">
              <a:extLst>
                <a:ext uri="{FF2B5EF4-FFF2-40B4-BE49-F238E27FC236}">
                  <a16:creationId xmlns:a16="http://schemas.microsoft.com/office/drawing/2014/main" id="{087C70C2-F7A6-2F3D-E59D-D5A61EE8DADE}"/>
                </a:ext>
              </a:extLst>
            </p:cNvPr>
            <p:cNvGrpSpPr/>
            <p:nvPr/>
          </p:nvGrpSpPr>
          <p:grpSpPr>
            <a:xfrm>
              <a:off x="4134920" y="5769432"/>
              <a:ext cx="249716" cy="186542"/>
              <a:chOff x="4134920" y="5769432"/>
              <a:chExt cx="249716" cy="186542"/>
            </a:xfrm>
          </p:grpSpPr>
          <p:sp>
            <p:nvSpPr>
              <p:cNvPr id="224" name="Freeform 221">
                <a:extLst>
                  <a:ext uri="{FF2B5EF4-FFF2-40B4-BE49-F238E27FC236}">
                    <a16:creationId xmlns:a16="http://schemas.microsoft.com/office/drawing/2014/main" id="{3466A7B6-CBB7-9547-8740-B7044AECCFC8}"/>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5" name="Freeform 222">
                <a:extLst>
                  <a:ext uri="{FF2B5EF4-FFF2-40B4-BE49-F238E27FC236}">
                    <a16:creationId xmlns:a16="http://schemas.microsoft.com/office/drawing/2014/main" id="{BCF6DD7E-9E64-A543-787C-6BB911C6D7C2}"/>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23">
                <a:extLst>
                  <a:ext uri="{FF2B5EF4-FFF2-40B4-BE49-F238E27FC236}">
                    <a16:creationId xmlns:a16="http://schemas.microsoft.com/office/drawing/2014/main" id="{251CB873-0E94-F237-BE30-4E849DF075F7}"/>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24">
                <a:extLst>
                  <a:ext uri="{FF2B5EF4-FFF2-40B4-BE49-F238E27FC236}">
                    <a16:creationId xmlns:a16="http://schemas.microsoft.com/office/drawing/2014/main" id="{E68E7363-ABAD-F0E4-88ED-DB04D52613A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5">
                <a:extLst>
                  <a:ext uri="{FF2B5EF4-FFF2-40B4-BE49-F238E27FC236}">
                    <a16:creationId xmlns:a16="http://schemas.microsoft.com/office/drawing/2014/main" id="{C3C58075-1B5D-12D7-A642-4BB1B48C9F81}"/>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26">
                <a:extLst>
                  <a:ext uri="{FF2B5EF4-FFF2-40B4-BE49-F238E27FC236}">
                    <a16:creationId xmlns:a16="http://schemas.microsoft.com/office/drawing/2014/main" id="{BF110086-D830-31F1-C95D-224FD0B749FC}"/>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7">
                <a:extLst>
                  <a:ext uri="{FF2B5EF4-FFF2-40B4-BE49-F238E27FC236}">
                    <a16:creationId xmlns:a16="http://schemas.microsoft.com/office/drawing/2014/main" id="{3F1FC21A-064B-AEE0-B7C1-8538EB42F41D}"/>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8">
                <a:extLst>
                  <a:ext uri="{FF2B5EF4-FFF2-40B4-BE49-F238E27FC236}">
                    <a16:creationId xmlns:a16="http://schemas.microsoft.com/office/drawing/2014/main" id="{9D91A81C-F355-6F34-C6D9-E2B26FA4F1A1}"/>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9">
                <a:extLst>
                  <a:ext uri="{FF2B5EF4-FFF2-40B4-BE49-F238E27FC236}">
                    <a16:creationId xmlns:a16="http://schemas.microsoft.com/office/drawing/2014/main" id="{7F791C7B-914C-89D3-DC2F-D05E57195D67}"/>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30">
                <a:extLst>
                  <a:ext uri="{FF2B5EF4-FFF2-40B4-BE49-F238E27FC236}">
                    <a16:creationId xmlns:a16="http://schemas.microsoft.com/office/drawing/2014/main" id="{5D64219C-4722-85AD-895C-4E386829207A}"/>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57" name="Freeform 54">
              <a:extLst>
                <a:ext uri="{FF2B5EF4-FFF2-40B4-BE49-F238E27FC236}">
                  <a16:creationId xmlns:a16="http://schemas.microsoft.com/office/drawing/2014/main" id="{741122CD-72B2-C872-C609-1E8B3CDF0E1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5">
              <a:extLst>
                <a:ext uri="{FF2B5EF4-FFF2-40B4-BE49-F238E27FC236}">
                  <a16:creationId xmlns:a16="http://schemas.microsoft.com/office/drawing/2014/main" id="{3CE5089D-ADB3-82D6-52BE-5BCC565F5B3D}"/>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6">
              <a:extLst>
                <a:ext uri="{FF2B5EF4-FFF2-40B4-BE49-F238E27FC236}">
                  <a16:creationId xmlns:a16="http://schemas.microsoft.com/office/drawing/2014/main" id="{8208A878-A695-F95C-1488-4A4D12DD9530}"/>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7">
              <a:extLst>
                <a:ext uri="{FF2B5EF4-FFF2-40B4-BE49-F238E27FC236}">
                  <a16:creationId xmlns:a16="http://schemas.microsoft.com/office/drawing/2014/main" id="{C93557D5-33BB-8E4F-75A7-1429EC0FFDB9}"/>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8">
              <a:extLst>
                <a:ext uri="{FF2B5EF4-FFF2-40B4-BE49-F238E27FC236}">
                  <a16:creationId xmlns:a16="http://schemas.microsoft.com/office/drawing/2014/main" id="{56C9E817-D554-A217-7972-5831CC65AEE2}"/>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9">
              <a:extLst>
                <a:ext uri="{FF2B5EF4-FFF2-40B4-BE49-F238E27FC236}">
                  <a16:creationId xmlns:a16="http://schemas.microsoft.com/office/drawing/2014/main" id="{7A15BDAA-03B8-DF9E-0731-91103C70E4EE}"/>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60">
              <a:extLst>
                <a:ext uri="{FF2B5EF4-FFF2-40B4-BE49-F238E27FC236}">
                  <a16:creationId xmlns:a16="http://schemas.microsoft.com/office/drawing/2014/main" id="{1D184B56-6768-69A6-077D-CE4761FFCFB7}"/>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61">
              <a:extLst>
                <a:ext uri="{FF2B5EF4-FFF2-40B4-BE49-F238E27FC236}">
                  <a16:creationId xmlns:a16="http://schemas.microsoft.com/office/drawing/2014/main" id="{58C5E907-20DE-073C-AF1E-CB4BEF15EEA5}"/>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62">
              <a:extLst>
                <a:ext uri="{FF2B5EF4-FFF2-40B4-BE49-F238E27FC236}">
                  <a16:creationId xmlns:a16="http://schemas.microsoft.com/office/drawing/2014/main" id="{72ADDB83-EE07-E7C1-CAEE-1F65E294E2C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63">
              <a:extLst>
                <a:ext uri="{FF2B5EF4-FFF2-40B4-BE49-F238E27FC236}">
                  <a16:creationId xmlns:a16="http://schemas.microsoft.com/office/drawing/2014/main" id="{CE4D4B61-0665-01AE-5AF5-FDD6A29C65AB}"/>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64">
              <a:extLst>
                <a:ext uri="{FF2B5EF4-FFF2-40B4-BE49-F238E27FC236}">
                  <a16:creationId xmlns:a16="http://schemas.microsoft.com/office/drawing/2014/main" id="{270A45F8-5778-3EFC-3D67-EF2C286987F5}"/>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5">
              <a:extLst>
                <a:ext uri="{FF2B5EF4-FFF2-40B4-BE49-F238E27FC236}">
                  <a16:creationId xmlns:a16="http://schemas.microsoft.com/office/drawing/2014/main" id="{6EE14AC2-57EA-9546-6D1B-1222422F9124}"/>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6">
              <a:extLst>
                <a:ext uri="{FF2B5EF4-FFF2-40B4-BE49-F238E27FC236}">
                  <a16:creationId xmlns:a16="http://schemas.microsoft.com/office/drawing/2014/main" id="{DF3BF8D7-6879-33D7-4BA1-E86C6B7798FB}"/>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7">
              <a:extLst>
                <a:ext uri="{FF2B5EF4-FFF2-40B4-BE49-F238E27FC236}">
                  <a16:creationId xmlns:a16="http://schemas.microsoft.com/office/drawing/2014/main" id="{22095BE3-970E-17AC-AF21-93428B0C872B}"/>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8">
              <a:extLst>
                <a:ext uri="{FF2B5EF4-FFF2-40B4-BE49-F238E27FC236}">
                  <a16:creationId xmlns:a16="http://schemas.microsoft.com/office/drawing/2014/main" id="{AD545512-F21A-B36D-4B04-F8BD35809B4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9">
              <a:extLst>
                <a:ext uri="{FF2B5EF4-FFF2-40B4-BE49-F238E27FC236}">
                  <a16:creationId xmlns:a16="http://schemas.microsoft.com/office/drawing/2014/main" id="{8434F8D9-6B68-9362-1E2D-ABA999B4342D}"/>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70">
              <a:extLst>
                <a:ext uri="{FF2B5EF4-FFF2-40B4-BE49-F238E27FC236}">
                  <a16:creationId xmlns:a16="http://schemas.microsoft.com/office/drawing/2014/main" id="{4A4E2574-CB2E-3C03-E99C-98E348F58DE5}"/>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71">
              <a:extLst>
                <a:ext uri="{FF2B5EF4-FFF2-40B4-BE49-F238E27FC236}">
                  <a16:creationId xmlns:a16="http://schemas.microsoft.com/office/drawing/2014/main" id="{7D4D32EC-E656-A60F-D26C-486CF4FC7EBB}"/>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72">
              <a:extLst>
                <a:ext uri="{FF2B5EF4-FFF2-40B4-BE49-F238E27FC236}">
                  <a16:creationId xmlns:a16="http://schemas.microsoft.com/office/drawing/2014/main" id="{416D7839-3038-11A6-F6F6-2D335C5BF2A9}"/>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73">
              <a:extLst>
                <a:ext uri="{FF2B5EF4-FFF2-40B4-BE49-F238E27FC236}">
                  <a16:creationId xmlns:a16="http://schemas.microsoft.com/office/drawing/2014/main" id="{B3352465-59BF-7037-1E96-EA5725DC75B5}"/>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74">
              <a:extLst>
                <a:ext uri="{FF2B5EF4-FFF2-40B4-BE49-F238E27FC236}">
                  <a16:creationId xmlns:a16="http://schemas.microsoft.com/office/drawing/2014/main" id="{CCAD802B-02E1-9B1F-278F-9391A6E35D18}"/>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5">
              <a:extLst>
                <a:ext uri="{FF2B5EF4-FFF2-40B4-BE49-F238E27FC236}">
                  <a16:creationId xmlns:a16="http://schemas.microsoft.com/office/drawing/2014/main" id="{DE1B3322-684E-0254-F8A4-A5221DE66B3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6">
              <a:extLst>
                <a:ext uri="{FF2B5EF4-FFF2-40B4-BE49-F238E27FC236}">
                  <a16:creationId xmlns:a16="http://schemas.microsoft.com/office/drawing/2014/main" id="{015725EE-9872-0E3C-0A21-362F185C1B27}"/>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7">
              <a:extLst>
                <a:ext uri="{FF2B5EF4-FFF2-40B4-BE49-F238E27FC236}">
                  <a16:creationId xmlns:a16="http://schemas.microsoft.com/office/drawing/2014/main" id="{8DA395C4-1885-2860-21F6-00DA15895F70}"/>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8">
              <a:extLst>
                <a:ext uri="{FF2B5EF4-FFF2-40B4-BE49-F238E27FC236}">
                  <a16:creationId xmlns:a16="http://schemas.microsoft.com/office/drawing/2014/main" id="{8E54F0FA-D57E-CDCC-BAE4-40F2A4D8A304}"/>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9">
              <a:extLst>
                <a:ext uri="{FF2B5EF4-FFF2-40B4-BE49-F238E27FC236}">
                  <a16:creationId xmlns:a16="http://schemas.microsoft.com/office/drawing/2014/main" id="{F4AD852E-DE1E-15C7-9C8A-C71382D25291}"/>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80">
              <a:extLst>
                <a:ext uri="{FF2B5EF4-FFF2-40B4-BE49-F238E27FC236}">
                  <a16:creationId xmlns:a16="http://schemas.microsoft.com/office/drawing/2014/main" id="{F7825A1C-F7F7-F50C-F71C-139D91EAC43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81">
              <a:extLst>
                <a:ext uri="{FF2B5EF4-FFF2-40B4-BE49-F238E27FC236}">
                  <a16:creationId xmlns:a16="http://schemas.microsoft.com/office/drawing/2014/main" id="{3E1CD70E-7002-7649-7557-5062C7222A75}"/>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82">
              <a:extLst>
                <a:ext uri="{FF2B5EF4-FFF2-40B4-BE49-F238E27FC236}">
                  <a16:creationId xmlns:a16="http://schemas.microsoft.com/office/drawing/2014/main" id="{CE691008-6740-ECDD-2081-EF8C4CA5FF9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83">
              <a:extLst>
                <a:ext uri="{FF2B5EF4-FFF2-40B4-BE49-F238E27FC236}">
                  <a16:creationId xmlns:a16="http://schemas.microsoft.com/office/drawing/2014/main" id="{43ED7C00-1EE5-3745-5277-29F1C2C0F5D6}"/>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84">
              <a:extLst>
                <a:ext uri="{FF2B5EF4-FFF2-40B4-BE49-F238E27FC236}">
                  <a16:creationId xmlns:a16="http://schemas.microsoft.com/office/drawing/2014/main" id="{DA1FCAF7-48DA-2CE8-1EC8-34EA55DB5E37}"/>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5">
              <a:extLst>
                <a:ext uri="{FF2B5EF4-FFF2-40B4-BE49-F238E27FC236}">
                  <a16:creationId xmlns:a16="http://schemas.microsoft.com/office/drawing/2014/main" id="{93268C21-AB37-8698-0272-30467A2C29E5}"/>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6">
              <a:extLst>
                <a:ext uri="{FF2B5EF4-FFF2-40B4-BE49-F238E27FC236}">
                  <a16:creationId xmlns:a16="http://schemas.microsoft.com/office/drawing/2014/main" id="{87174F8B-3BB7-F4B1-075D-72B40941F63F}"/>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7">
              <a:extLst>
                <a:ext uri="{FF2B5EF4-FFF2-40B4-BE49-F238E27FC236}">
                  <a16:creationId xmlns:a16="http://schemas.microsoft.com/office/drawing/2014/main" id="{A22557A4-25CC-E57F-2C17-0D8C435DECBF}"/>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1" name="Graphic 2">
              <a:extLst>
                <a:ext uri="{FF2B5EF4-FFF2-40B4-BE49-F238E27FC236}">
                  <a16:creationId xmlns:a16="http://schemas.microsoft.com/office/drawing/2014/main" id="{099C7054-43F7-EB3F-A8DF-AF78E0E89428}"/>
                </a:ext>
              </a:extLst>
            </p:cNvPr>
            <p:cNvGrpSpPr/>
            <p:nvPr/>
          </p:nvGrpSpPr>
          <p:grpSpPr>
            <a:xfrm>
              <a:off x="4258675" y="5793940"/>
              <a:ext cx="6816" cy="5948"/>
              <a:chOff x="4258675" y="5793940"/>
              <a:chExt cx="6816" cy="5948"/>
            </a:xfrm>
          </p:grpSpPr>
          <p:sp>
            <p:nvSpPr>
              <p:cNvPr id="222" name="Freeform 219">
                <a:extLst>
                  <a:ext uri="{FF2B5EF4-FFF2-40B4-BE49-F238E27FC236}">
                    <a16:creationId xmlns:a16="http://schemas.microsoft.com/office/drawing/2014/main" id="{05D6EC77-F6B8-E951-6873-2A334FE859E3}"/>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3" name="Freeform 220">
                <a:extLst>
                  <a:ext uri="{FF2B5EF4-FFF2-40B4-BE49-F238E27FC236}">
                    <a16:creationId xmlns:a16="http://schemas.microsoft.com/office/drawing/2014/main" id="{0C16F7FF-4679-13C3-4933-E683974E5C52}"/>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2" name="Freeform 89">
              <a:extLst>
                <a:ext uri="{FF2B5EF4-FFF2-40B4-BE49-F238E27FC236}">
                  <a16:creationId xmlns:a16="http://schemas.microsoft.com/office/drawing/2014/main" id="{0EF0D6DF-91D1-FE31-E06C-B6E6BB6F0440}"/>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90">
              <a:extLst>
                <a:ext uri="{FF2B5EF4-FFF2-40B4-BE49-F238E27FC236}">
                  <a16:creationId xmlns:a16="http://schemas.microsoft.com/office/drawing/2014/main" id="{07DF883E-F64E-0FD4-C71F-A9A18144D8F1}"/>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91">
              <a:extLst>
                <a:ext uri="{FF2B5EF4-FFF2-40B4-BE49-F238E27FC236}">
                  <a16:creationId xmlns:a16="http://schemas.microsoft.com/office/drawing/2014/main" id="{5A8ED1C0-A3D0-E9AC-4FB8-0BE5B2C2F619}"/>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92">
              <a:extLst>
                <a:ext uri="{FF2B5EF4-FFF2-40B4-BE49-F238E27FC236}">
                  <a16:creationId xmlns:a16="http://schemas.microsoft.com/office/drawing/2014/main" id="{9EF9E4F3-8990-CCC7-AA8D-1B8A664019C6}"/>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93">
              <a:extLst>
                <a:ext uri="{FF2B5EF4-FFF2-40B4-BE49-F238E27FC236}">
                  <a16:creationId xmlns:a16="http://schemas.microsoft.com/office/drawing/2014/main" id="{3F393F67-B332-AF8B-25B8-82C5C9E3AF57}"/>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94">
              <a:extLst>
                <a:ext uri="{FF2B5EF4-FFF2-40B4-BE49-F238E27FC236}">
                  <a16:creationId xmlns:a16="http://schemas.microsoft.com/office/drawing/2014/main" id="{C7D55BC5-BDBE-AB00-D151-22E241A04DBC}"/>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8" name="Graphic 2">
              <a:extLst>
                <a:ext uri="{FF2B5EF4-FFF2-40B4-BE49-F238E27FC236}">
                  <a16:creationId xmlns:a16="http://schemas.microsoft.com/office/drawing/2014/main" id="{903DC6E2-1F88-53C2-9779-171476C254FF}"/>
                </a:ext>
              </a:extLst>
            </p:cNvPr>
            <p:cNvGrpSpPr/>
            <p:nvPr/>
          </p:nvGrpSpPr>
          <p:grpSpPr>
            <a:xfrm>
              <a:off x="4319602" y="5793940"/>
              <a:ext cx="6816" cy="5948"/>
              <a:chOff x="4319602" y="5793940"/>
              <a:chExt cx="6816" cy="5948"/>
            </a:xfrm>
          </p:grpSpPr>
          <p:sp>
            <p:nvSpPr>
              <p:cNvPr id="220" name="Freeform 217">
                <a:extLst>
                  <a:ext uri="{FF2B5EF4-FFF2-40B4-BE49-F238E27FC236}">
                    <a16:creationId xmlns:a16="http://schemas.microsoft.com/office/drawing/2014/main" id="{92F2A797-94FA-A87D-59F8-E807B7FE58BE}"/>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 name="Freeform 218">
                <a:extLst>
                  <a:ext uri="{FF2B5EF4-FFF2-40B4-BE49-F238E27FC236}">
                    <a16:creationId xmlns:a16="http://schemas.microsoft.com/office/drawing/2014/main" id="{5AE49A62-2A07-0953-6094-22F9A9862C18}"/>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9" name="Freeform 96">
              <a:extLst>
                <a:ext uri="{FF2B5EF4-FFF2-40B4-BE49-F238E27FC236}">
                  <a16:creationId xmlns:a16="http://schemas.microsoft.com/office/drawing/2014/main" id="{FDCD1F67-6A65-EF46-02AF-7459CA66EFDE}"/>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7">
              <a:extLst>
                <a:ext uri="{FF2B5EF4-FFF2-40B4-BE49-F238E27FC236}">
                  <a16:creationId xmlns:a16="http://schemas.microsoft.com/office/drawing/2014/main" id="{7A6CA77A-7B4E-18D6-E87D-B2588328AE7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8">
              <a:extLst>
                <a:ext uri="{FF2B5EF4-FFF2-40B4-BE49-F238E27FC236}">
                  <a16:creationId xmlns:a16="http://schemas.microsoft.com/office/drawing/2014/main" id="{7CDC16B0-C3DE-A431-F985-F86B241A895C}"/>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9">
              <a:extLst>
                <a:ext uri="{FF2B5EF4-FFF2-40B4-BE49-F238E27FC236}">
                  <a16:creationId xmlns:a16="http://schemas.microsoft.com/office/drawing/2014/main" id="{5F688BC3-8703-FDA2-6B89-B4CD6C1AFFC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100">
              <a:extLst>
                <a:ext uri="{FF2B5EF4-FFF2-40B4-BE49-F238E27FC236}">
                  <a16:creationId xmlns:a16="http://schemas.microsoft.com/office/drawing/2014/main" id="{237D56BC-EA69-AC03-7A53-54359268F4ED}"/>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101">
              <a:extLst>
                <a:ext uri="{FF2B5EF4-FFF2-40B4-BE49-F238E27FC236}">
                  <a16:creationId xmlns:a16="http://schemas.microsoft.com/office/drawing/2014/main" id="{40AC5D52-5DE5-6D4A-68D4-D99F239440BC}"/>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5" name="Graphic 2">
              <a:extLst>
                <a:ext uri="{FF2B5EF4-FFF2-40B4-BE49-F238E27FC236}">
                  <a16:creationId xmlns:a16="http://schemas.microsoft.com/office/drawing/2014/main" id="{C435BD41-47A6-42A6-4F30-0F83E1C81C41}"/>
                </a:ext>
              </a:extLst>
            </p:cNvPr>
            <p:cNvGrpSpPr/>
            <p:nvPr/>
          </p:nvGrpSpPr>
          <p:grpSpPr>
            <a:xfrm>
              <a:off x="4319602" y="5857945"/>
              <a:ext cx="6816" cy="5710"/>
              <a:chOff x="4319602" y="5857945"/>
              <a:chExt cx="6816" cy="5710"/>
            </a:xfrm>
          </p:grpSpPr>
          <p:sp>
            <p:nvSpPr>
              <p:cNvPr id="218" name="Freeform 215">
                <a:extLst>
                  <a:ext uri="{FF2B5EF4-FFF2-40B4-BE49-F238E27FC236}">
                    <a16:creationId xmlns:a16="http://schemas.microsoft.com/office/drawing/2014/main" id="{EB5FFB9B-7BEF-8341-9B82-76EFA9A9FBDC}"/>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 name="Freeform 216">
                <a:extLst>
                  <a:ext uri="{FF2B5EF4-FFF2-40B4-BE49-F238E27FC236}">
                    <a16:creationId xmlns:a16="http://schemas.microsoft.com/office/drawing/2014/main" id="{AF14DBA9-7AA6-BD1D-6246-11AE74E93EAD}"/>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6" name="Freeform 103">
              <a:extLst>
                <a:ext uri="{FF2B5EF4-FFF2-40B4-BE49-F238E27FC236}">
                  <a16:creationId xmlns:a16="http://schemas.microsoft.com/office/drawing/2014/main" id="{F7B17309-C61A-8095-2B52-DCE256A681AC}"/>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104">
              <a:extLst>
                <a:ext uri="{FF2B5EF4-FFF2-40B4-BE49-F238E27FC236}">
                  <a16:creationId xmlns:a16="http://schemas.microsoft.com/office/drawing/2014/main" id="{9667F1BE-D605-3A89-4F23-4FD8A03A447F}"/>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5">
              <a:extLst>
                <a:ext uri="{FF2B5EF4-FFF2-40B4-BE49-F238E27FC236}">
                  <a16:creationId xmlns:a16="http://schemas.microsoft.com/office/drawing/2014/main" id="{D2F096B0-1C3D-E215-A12D-6A776CAA1826}"/>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6">
              <a:extLst>
                <a:ext uri="{FF2B5EF4-FFF2-40B4-BE49-F238E27FC236}">
                  <a16:creationId xmlns:a16="http://schemas.microsoft.com/office/drawing/2014/main" id="{94C6E6E5-7EA1-DD16-8CF9-BE3168770673}"/>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7">
              <a:extLst>
                <a:ext uri="{FF2B5EF4-FFF2-40B4-BE49-F238E27FC236}">
                  <a16:creationId xmlns:a16="http://schemas.microsoft.com/office/drawing/2014/main" id="{C9CE91D5-D82B-574A-F74C-EEE8AC393D46}"/>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8">
              <a:extLst>
                <a:ext uri="{FF2B5EF4-FFF2-40B4-BE49-F238E27FC236}">
                  <a16:creationId xmlns:a16="http://schemas.microsoft.com/office/drawing/2014/main" id="{164A2B3B-C8BD-3292-10E4-C6AC04FFEB21}"/>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9">
              <a:extLst>
                <a:ext uri="{FF2B5EF4-FFF2-40B4-BE49-F238E27FC236}">
                  <a16:creationId xmlns:a16="http://schemas.microsoft.com/office/drawing/2014/main" id="{8A3D9539-E6A8-B752-7B74-BD4BC1174E4C}"/>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10">
              <a:extLst>
                <a:ext uri="{FF2B5EF4-FFF2-40B4-BE49-F238E27FC236}">
                  <a16:creationId xmlns:a16="http://schemas.microsoft.com/office/drawing/2014/main" id="{23979D8D-2163-911B-F7CB-26461AE4673C}"/>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11">
              <a:extLst>
                <a:ext uri="{FF2B5EF4-FFF2-40B4-BE49-F238E27FC236}">
                  <a16:creationId xmlns:a16="http://schemas.microsoft.com/office/drawing/2014/main" id="{64A9DA00-9C84-8052-8AAF-A395DB8C7635}"/>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12">
              <a:extLst>
                <a:ext uri="{FF2B5EF4-FFF2-40B4-BE49-F238E27FC236}">
                  <a16:creationId xmlns:a16="http://schemas.microsoft.com/office/drawing/2014/main" id="{D4FBD83C-715E-3133-F929-9A849B3252EA}"/>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13">
              <a:extLst>
                <a:ext uri="{FF2B5EF4-FFF2-40B4-BE49-F238E27FC236}">
                  <a16:creationId xmlns:a16="http://schemas.microsoft.com/office/drawing/2014/main" id="{64003D2C-DBBE-DEAD-83B5-B7F3ABE29AC2}"/>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14">
              <a:extLst>
                <a:ext uri="{FF2B5EF4-FFF2-40B4-BE49-F238E27FC236}">
                  <a16:creationId xmlns:a16="http://schemas.microsoft.com/office/drawing/2014/main" id="{7B4A863C-A8BB-5634-DC61-52C6A9F9C41A}"/>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5">
              <a:extLst>
                <a:ext uri="{FF2B5EF4-FFF2-40B4-BE49-F238E27FC236}">
                  <a16:creationId xmlns:a16="http://schemas.microsoft.com/office/drawing/2014/main" id="{FA65294A-413F-700B-0889-2E57AD79555F}"/>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6">
              <a:extLst>
                <a:ext uri="{FF2B5EF4-FFF2-40B4-BE49-F238E27FC236}">
                  <a16:creationId xmlns:a16="http://schemas.microsoft.com/office/drawing/2014/main" id="{1A41C4FA-39A4-3EA8-35ED-6B475E44F8C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7">
              <a:extLst>
                <a:ext uri="{FF2B5EF4-FFF2-40B4-BE49-F238E27FC236}">
                  <a16:creationId xmlns:a16="http://schemas.microsoft.com/office/drawing/2014/main" id="{33211686-08B5-7AF6-AE35-B2568466F80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8">
              <a:extLst>
                <a:ext uri="{FF2B5EF4-FFF2-40B4-BE49-F238E27FC236}">
                  <a16:creationId xmlns:a16="http://schemas.microsoft.com/office/drawing/2014/main" id="{B96F134A-83B7-819F-9BB6-F3B38D70CE3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9">
              <a:extLst>
                <a:ext uri="{FF2B5EF4-FFF2-40B4-BE49-F238E27FC236}">
                  <a16:creationId xmlns:a16="http://schemas.microsoft.com/office/drawing/2014/main" id="{979AD066-46DC-8EB4-553B-0DEADABEB527}"/>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20">
              <a:extLst>
                <a:ext uri="{FF2B5EF4-FFF2-40B4-BE49-F238E27FC236}">
                  <a16:creationId xmlns:a16="http://schemas.microsoft.com/office/drawing/2014/main" id="{4375EA63-D23B-F801-20B5-BF2EB6068B49}"/>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21">
              <a:extLst>
                <a:ext uri="{FF2B5EF4-FFF2-40B4-BE49-F238E27FC236}">
                  <a16:creationId xmlns:a16="http://schemas.microsoft.com/office/drawing/2014/main" id="{56A7183D-EB5E-91E5-2E94-D5250CB0F543}"/>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22">
              <a:extLst>
                <a:ext uri="{FF2B5EF4-FFF2-40B4-BE49-F238E27FC236}">
                  <a16:creationId xmlns:a16="http://schemas.microsoft.com/office/drawing/2014/main" id="{769932A1-7E54-78D1-A9F3-A002590D4E72}"/>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23">
              <a:extLst>
                <a:ext uri="{FF2B5EF4-FFF2-40B4-BE49-F238E27FC236}">
                  <a16:creationId xmlns:a16="http://schemas.microsoft.com/office/drawing/2014/main" id="{DA9CD377-FE61-6905-7120-F4F11E224D54}"/>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24">
              <a:extLst>
                <a:ext uri="{FF2B5EF4-FFF2-40B4-BE49-F238E27FC236}">
                  <a16:creationId xmlns:a16="http://schemas.microsoft.com/office/drawing/2014/main" id="{1E6A6DDA-AED3-AF9C-9F9A-F591663BFF0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5">
              <a:extLst>
                <a:ext uri="{FF2B5EF4-FFF2-40B4-BE49-F238E27FC236}">
                  <a16:creationId xmlns:a16="http://schemas.microsoft.com/office/drawing/2014/main" id="{14169134-8F22-65BD-5CE7-E19FE00CA584}"/>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6">
              <a:extLst>
                <a:ext uri="{FF2B5EF4-FFF2-40B4-BE49-F238E27FC236}">
                  <a16:creationId xmlns:a16="http://schemas.microsoft.com/office/drawing/2014/main" id="{BC8BB969-12EC-CBA3-B6F9-38AB95717F7C}"/>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7">
              <a:extLst>
                <a:ext uri="{FF2B5EF4-FFF2-40B4-BE49-F238E27FC236}">
                  <a16:creationId xmlns:a16="http://schemas.microsoft.com/office/drawing/2014/main" id="{F1276B9D-8FD3-F6D6-F421-C4056F7E2B8C}"/>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8">
              <a:extLst>
                <a:ext uri="{FF2B5EF4-FFF2-40B4-BE49-F238E27FC236}">
                  <a16:creationId xmlns:a16="http://schemas.microsoft.com/office/drawing/2014/main" id="{C7DC1D2A-5D97-7E85-F053-EEECB4BC476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9">
              <a:extLst>
                <a:ext uri="{FF2B5EF4-FFF2-40B4-BE49-F238E27FC236}">
                  <a16:creationId xmlns:a16="http://schemas.microsoft.com/office/drawing/2014/main" id="{F8B2FA35-D957-C436-A593-AE2DC2AC1658}"/>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30">
              <a:extLst>
                <a:ext uri="{FF2B5EF4-FFF2-40B4-BE49-F238E27FC236}">
                  <a16:creationId xmlns:a16="http://schemas.microsoft.com/office/drawing/2014/main" id="{D22D048D-57AE-503E-3AA3-1CF9750129C4}"/>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31">
              <a:extLst>
                <a:ext uri="{FF2B5EF4-FFF2-40B4-BE49-F238E27FC236}">
                  <a16:creationId xmlns:a16="http://schemas.microsoft.com/office/drawing/2014/main" id="{458C93C2-4F1F-120E-A2EB-58D304B8EE2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32">
              <a:extLst>
                <a:ext uri="{FF2B5EF4-FFF2-40B4-BE49-F238E27FC236}">
                  <a16:creationId xmlns:a16="http://schemas.microsoft.com/office/drawing/2014/main" id="{55AD284B-FDD6-1F39-0172-06828FB4974A}"/>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33">
              <a:extLst>
                <a:ext uri="{FF2B5EF4-FFF2-40B4-BE49-F238E27FC236}">
                  <a16:creationId xmlns:a16="http://schemas.microsoft.com/office/drawing/2014/main" id="{F6CB25B0-5018-5248-6CED-2D2D3588F908}"/>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34">
              <a:extLst>
                <a:ext uri="{FF2B5EF4-FFF2-40B4-BE49-F238E27FC236}">
                  <a16:creationId xmlns:a16="http://schemas.microsoft.com/office/drawing/2014/main" id="{09805153-6664-49FE-DAB4-CAB0B3C2E13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5">
              <a:extLst>
                <a:ext uri="{FF2B5EF4-FFF2-40B4-BE49-F238E27FC236}">
                  <a16:creationId xmlns:a16="http://schemas.microsoft.com/office/drawing/2014/main" id="{52AD3D85-7FB2-9267-B139-690450472F2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6">
              <a:extLst>
                <a:ext uri="{FF2B5EF4-FFF2-40B4-BE49-F238E27FC236}">
                  <a16:creationId xmlns:a16="http://schemas.microsoft.com/office/drawing/2014/main" id="{A9B39CF1-5177-5674-D00D-C579C30C685E}"/>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7">
              <a:extLst>
                <a:ext uri="{FF2B5EF4-FFF2-40B4-BE49-F238E27FC236}">
                  <a16:creationId xmlns:a16="http://schemas.microsoft.com/office/drawing/2014/main" id="{F27D68D8-3151-8F49-130F-5223CA6A48B0}"/>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8">
              <a:extLst>
                <a:ext uri="{FF2B5EF4-FFF2-40B4-BE49-F238E27FC236}">
                  <a16:creationId xmlns:a16="http://schemas.microsoft.com/office/drawing/2014/main" id="{CF07FD48-F981-7F41-42AE-1E62DB33A984}"/>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9">
              <a:extLst>
                <a:ext uri="{FF2B5EF4-FFF2-40B4-BE49-F238E27FC236}">
                  <a16:creationId xmlns:a16="http://schemas.microsoft.com/office/drawing/2014/main" id="{A2F74B81-98C9-0EAF-8404-920834AE981D}"/>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40">
              <a:extLst>
                <a:ext uri="{FF2B5EF4-FFF2-40B4-BE49-F238E27FC236}">
                  <a16:creationId xmlns:a16="http://schemas.microsoft.com/office/drawing/2014/main" id="{6831EC57-5F62-D69B-B25C-24E540262725}"/>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41">
              <a:extLst>
                <a:ext uri="{FF2B5EF4-FFF2-40B4-BE49-F238E27FC236}">
                  <a16:creationId xmlns:a16="http://schemas.microsoft.com/office/drawing/2014/main" id="{B4DBF989-365C-2EF6-18B1-889000EFBD69}"/>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42">
              <a:extLst>
                <a:ext uri="{FF2B5EF4-FFF2-40B4-BE49-F238E27FC236}">
                  <a16:creationId xmlns:a16="http://schemas.microsoft.com/office/drawing/2014/main" id="{B4464899-C180-665B-3C13-134499C76A4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43">
              <a:extLst>
                <a:ext uri="{FF2B5EF4-FFF2-40B4-BE49-F238E27FC236}">
                  <a16:creationId xmlns:a16="http://schemas.microsoft.com/office/drawing/2014/main" id="{BC26A84C-B585-7BBD-D1ED-5689E531643F}"/>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44">
              <a:extLst>
                <a:ext uri="{FF2B5EF4-FFF2-40B4-BE49-F238E27FC236}">
                  <a16:creationId xmlns:a16="http://schemas.microsoft.com/office/drawing/2014/main" id="{56B19E8B-3ADD-CF79-3A8E-A880F2A85CCA}"/>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5">
              <a:extLst>
                <a:ext uri="{FF2B5EF4-FFF2-40B4-BE49-F238E27FC236}">
                  <a16:creationId xmlns:a16="http://schemas.microsoft.com/office/drawing/2014/main" id="{D3F1E0A7-E614-677B-1D82-28A2F64FF837}"/>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6">
              <a:extLst>
                <a:ext uri="{FF2B5EF4-FFF2-40B4-BE49-F238E27FC236}">
                  <a16:creationId xmlns:a16="http://schemas.microsoft.com/office/drawing/2014/main" id="{34065F35-C30E-D180-6897-22B2900A4096}"/>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7">
              <a:extLst>
                <a:ext uri="{FF2B5EF4-FFF2-40B4-BE49-F238E27FC236}">
                  <a16:creationId xmlns:a16="http://schemas.microsoft.com/office/drawing/2014/main" id="{DE1F578C-7A80-F7DE-01B7-655270D816D6}"/>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8">
              <a:extLst>
                <a:ext uri="{FF2B5EF4-FFF2-40B4-BE49-F238E27FC236}">
                  <a16:creationId xmlns:a16="http://schemas.microsoft.com/office/drawing/2014/main" id="{0BF1DE9D-7715-4FAE-12AA-A544A9595E8A}"/>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9">
              <a:extLst>
                <a:ext uri="{FF2B5EF4-FFF2-40B4-BE49-F238E27FC236}">
                  <a16:creationId xmlns:a16="http://schemas.microsoft.com/office/drawing/2014/main" id="{DEF46475-E644-47B0-D102-5BA2F67C1636}"/>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50">
              <a:extLst>
                <a:ext uri="{FF2B5EF4-FFF2-40B4-BE49-F238E27FC236}">
                  <a16:creationId xmlns:a16="http://schemas.microsoft.com/office/drawing/2014/main" id="{72464C52-5250-1CD9-533D-59814DD7C1F4}"/>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51">
              <a:extLst>
                <a:ext uri="{FF2B5EF4-FFF2-40B4-BE49-F238E27FC236}">
                  <a16:creationId xmlns:a16="http://schemas.microsoft.com/office/drawing/2014/main" id="{52A8CDC4-5D3C-D5F8-695E-60F19CAC9B43}"/>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52">
              <a:extLst>
                <a:ext uri="{FF2B5EF4-FFF2-40B4-BE49-F238E27FC236}">
                  <a16:creationId xmlns:a16="http://schemas.microsoft.com/office/drawing/2014/main" id="{34BA9075-7956-CB81-2111-C25D459F406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53">
              <a:extLst>
                <a:ext uri="{FF2B5EF4-FFF2-40B4-BE49-F238E27FC236}">
                  <a16:creationId xmlns:a16="http://schemas.microsoft.com/office/drawing/2014/main" id="{19A98998-39BE-047F-198E-B32DBE450F2E}"/>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54">
              <a:extLst>
                <a:ext uri="{FF2B5EF4-FFF2-40B4-BE49-F238E27FC236}">
                  <a16:creationId xmlns:a16="http://schemas.microsoft.com/office/drawing/2014/main" id="{DB5FBEBC-F1D9-92DF-8DAF-6F7C11597A4A}"/>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5">
              <a:extLst>
                <a:ext uri="{FF2B5EF4-FFF2-40B4-BE49-F238E27FC236}">
                  <a16:creationId xmlns:a16="http://schemas.microsoft.com/office/drawing/2014/main" id="{FA4244F3-FCFB-DE35-C020-84E22BD11020}"/>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6">
              <a:extLst>
                <a:ext uri="{FF2B5EF4-FFF2-40B4-BE49-F238E27FC236}">
                  <a16:creationId xmlns:a16="http://schemas.microsoft.com/office/drawing/2014/main" id="{EB9D6B48-13F5-50C4-ACE2-BE6EFFBC2354}"/>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7">
              <a:extLst>
                <a:ext uri="{FF2B5EF4-FFF2-40B4-BE49-F238E27FC236}">
                  <a16:creationId xmlns:a16="http://schemas.microsoft.com/office/drawing/2014/main" id="{1818F3E0-8146-303C-A498-7FEA029CC38A}"/>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8">
              <a:extLst>
                <a:ext uri="{FF2B5EF4-FFF2-40B4-BE49-F238E27FC236}">
                  <a16:creationId xmlns:a16="http://schemas.microsoft.com/office/drawing/2014/main" id="{BBA23722-444D-8881-08DF-5B515A925F6F}"/>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9">
              <a:extLst>
                <a:ext uri="{FF2B5EF4-FFF2-40B4-BE49-F238E27FC236}">
                  <a16:creationId xmlns:a16="http://schemas.microsoft.com/office/drawing/2014/main" id="{9A730FEC-52A2-0FBE-6B54-67D47DFF31A4}"/>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60">
              <a:extLst>
                <a:ext uri="{FF2B5EF4-FFF2-40B4-BE49-F238E27FC236}">
                  <a16:creationId xmlns:a16="http://schemas.microsoft.com/office/drawing/2014/main" id="{4DEEE79B-0F53-8DD7-91E7-68D1FB1421CE}"/>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61">
              <a:extLst>
                <a:ext uri="{FF2B5EF4-FFF2-40B4-BE49-F238E27FC236}">
                  <a16:creationId xmlns:a16="http://schemas.microsoft.com/office/drawing/2014/main" id="{2B0AA1C6-D2A6-BD24-4DA0-1EC4E2FFA6C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62">
              <a:extLst>
                <a:ext uri="{FF2B5EF4-FFF2-40B4-BE49-F238E27FC236}">
                  <a16:creationId xmlns:a16="http://schemas.microsoft.com/office/drawing/2014/main" id="{551D370D-AC00-BF37-C12C-F763625D5259}"/>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63">
              <a:extLst>
                <a:ext uri="{FF2B5EF4-FFF2-40B4-BE49-F238E27FC236}">
                  <a16:creationId xmlns:a16="http://schemas.microsoft.com/office/drawing/2014/main" id="{723EC516-2541-6280-97A7-57ACD54414A2}"/>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64">
              <a:extLst>
                <a:ext uri="{FF2B5EF4-FFF2-40B4-BE49-F238E27FC236}">
                  <a16:creationId xmlns:a16="http://schemas.microsoft.com/office/drawing/2014/main" id="{587A08DE-08FD-2266-3FE7-E7BE6062C1CB}"/>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5">
              <a:extLst>
                <a:ext uri="{FF2B5EF4-FFF2-40B4-BE49-F238E27FC236}">
                  <a16:creationId xmlns:a16="http://schemas.microsoft.com/office/drawing/2014/main" id="{1643E941-71B5-6C88-A97B-83E76B229993}"/>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6">
              <a:extLst>
                <a:ext uri="{FF2B5EF4-FFF2-40B4-BE49-F238E27FC236}">
                  <a16:creationId xmlns:a16="http://schemas.microsoft.com/office/drawing/2014/main" id="{69AE2D71-0BEF-BE33-6B24-B1AA611744EA}"/>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7">
              <a:extLst>
                <a:ext uri="{FF2B5EF4-FFF2-40B4-BE49-F238E27FC236}">
                  <a16:creationId xmlns:a16="http://schemas.microsoft.com/office/drawing/2014/main" id="{D3A01EC0-2128-85D5-64ED-CA709AA16A8A}"/>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8">
              <a:extLst>
                <a:ext uri="{FF2B5EF4-FFF2-40B4-BE49-F238E27FC236}">
                  <a16:creationId xmlns:a16="http://schemas.microsoft.com/office/drawing/2014/main" id="{41C28496-24E6-FC90-8849-72A1D4331DA3}"/>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9">
              <a:extLst>
                <a:ext uri="{FF2B5EF4-FFF2-40B4-BE49-F238E27FC236}">
                  <a16:creationId xmlns:a16="http://schemas.microsoft.com/office/drawing/2014/main" id="{3D5C9031-74A8-10E1-AF09-1C9C4693C7FC}"/>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70">
              <a:extLst>
                <a:ext uri="{FF2B5EF4-FFF2-40B4-BE49-F238E27FC236}">
                  <a16:creationId xmlns:a16="http://schemas.microsoft.com/office/drawing/2014/main" id="{C8CF984F-083D-F53F-E691-254FB4763ED7}"/>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71">
              <a:extLst>
                <a:ext uri="{FF2B5EF4-FFF2-40B4-BE49-F238E27FC236}">
                  <a16:creationId xmlns:a16="http://schemas.microsoft.com/office/drawing/2014/main" id="{251BDD07-B150-4EB5-7A03-BF553E3E681C}"/>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72">
              <a:extLst>
                <a:ext uri="{FF2B5EF4-FFF2-40B4-BE49-F238E27FC236}">
                  <a16:creationId xmlns:a16="http://schemas.microsoft.com/office/drawing/2014/main" id="{9536CDAC-2E75-0BE6-A9F5-0007B90E4C60}"/>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73">
              <a:extLst>
                <a:ext uri="{FF2B5EF4-FFF2-40B4-BE49-F238E27FC236}">
                  <a16:creationId xmlns:a16="http://schemas.microsoft.com/office/drawing/2014/main" id="{51A77297-91FF-B389-B9FA-25E4CB88DB21}"/>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74">
              <a:extLst>
                <a:ext uri="{FF2B5EF4-FFF2-40B4-BE49-F238E27FC236}">
                  <a16:creationId xmlns:a16="http://schemas.microsoft.com/office/drawing/2014/main" id="{10F24DE6-5A0B-321A-9DF5-79BE22FD0F93}"/>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5">
              <a:extLst>
                <a:ext uri="{FF2B5EF4-FFF2-40B4-BE49-F238E27FC236}">
                  <a16:creationId xmlns:a16="http://schemas.microsoft.com/office/drawing/2014/main" id="{A4D4B821-A60F-4145-9CD0-4E456C15C9C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6">
              <a:extLst>
                <a:ext uri="{FF2B5EF4-FFF2-40B4-BE49-F238E27FC236}">
                  <a16:creationId xmlns:a16="http://schemas.microsoft.com/office/drawing/2014/main" id="{87E9B72F-4AB5-B827-7C54-5D28AAE3CB1F}"/>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7">
              <a:extLst>
                <a:ext uri="{FF2B5EF4-FFF2-40B4-BE49-F238E27FC236}">
                  <a16:creationId xmlns:a16="http://schemas.microsoft.com/office/drawing/2014/main" id="{BE1EA9FC-9F98-07CB-F5CF-95A7D70CAEB0}"/>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8">
              <a:extLst>
                <a:ext uri="{FF2B5EF4-FFF2-40B4-BE49-F238E27FC236}">
                  <a16:creationId xmlns:a16="http://schemas.microsoft.com/office/drawing/2014/main" id="{2E3A191A-80B8-BFF0-81AC-C04D282FFFA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9">
              <a:extLst>
                <a:ext uri="{FF2B5EF4-FFF2-40B4-BE49-F238E27FC236}">
                  <a16:creationId xmlns:a16="http://schemas.microsoft.com/office/drawing/2014/main" id="{CB3B6FA4-6E12-BCBE-3E46-BABEC205C60C}"/>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80">
              <a:extLst>
                <a:ext uri="{FF2B5EF4-FFF2-40B4-BE49-F238E27FC236}">
                  <a16:creationId xmlns:a16="http://schemas.microsoft.com/office/drawing/2014/main" id="{D5736FED-0A45-22A7-756E-41F5EE6B79EC}"/>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81">
              <a:extLst>
                <a:ext uri="{FF2B5EF4-FFF2-40B4-BE49-F238E27FC236}">
                  <a16:creationId xmlns:a16="http://schemas.microsoft.com/office/drawing/2014/main" id="{405641E1-C2FC-2073-2ED4-0289B754F951}"/>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85" name="Graphic 2">
              <a:extLst>
                <a:ext uri="{FF2B5EF4-FFF2-40B4-BE49-F238E27FC236}">
                  <a16:creationId xmlns:a16="http://schemas.microsoft.com/office/drawing/2014/main" id="{44317F0F-5BC2-4F00-D8B0-C66181C85D8C}"/>
                </a:ext>
              </a:extLst>
            </p:cNvPr>
            <p:cNvGrpSpPr/>
            <p:nvPr/>
          </p:nvGrpSpPr>
          <p:grpSpPr>
            <a:xfrm>
              <a:off x="4197750" y="5793940"/>
              <a:ext cx="6663" cy="5948"/>
              <a:chOff x="4197750" y="5793940"/>
              <a:chExt cx="6663" cy="5948"/>
            </a:xfrm>
          </p:grpSpPr>
          <p:sp>
            <p:nvSpPr>
              <p:cNvPr id="216" name="Freeform 213">
                <a:extLst>
                  <a:ext uri="{FF2B5EF4-FFF2-40B4-BE49-F238E27FC236}">
                    <a16:creationId xmlns:a16="http://schemas.microsoft.com/office/drawing/2014/main" id="{B977BF2F-8F0F-CBB9-2807-108F3B5F9808}"/>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14">
                <a:extLst>
                  <a:ext uri="{FF2B5EF4-FFF2-40B4-BE49-F238E27FC236}">
                    <a16:creationId xmlns:a16="http://schemas.microsoft.com/office/drawing/2014/main" id="{6FD924ED-362E-B20F-3800-2EC4F0F8A66E}"/>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86" name="Freeform 183">
              <a:extLst>
                <a:ext uri="{FF2B5EF4-FFF2-40B4-BE49-F238E27FC236}">
                  <a16:creationId xmlns:a16="http://schemas.microsoft.com/office/drawing/2014/main" id="{265C4ACD-CD56-187A-EB75-25AC6687FC15}"/>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84">
              <a:extLst>
                <a:ext uri="{FF2B5EF4-FFF2-40B4-BE49-F238E27FC236}">
                  <a16:creationId xmlns:a16="http://schemas.microsoft.com/office/drawing/2014/main" id="{6A72A242-77E6-C159-DD4D-E4528DC8D00A}"/>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5">
              <a:extLst>
                <a:ext uri="{FF2B5EF4-FFF2-40B4-BE49-F238E27FC236}">
                  <a16:creationId xmlns:a16="http://schemas.microsoft.com/office/drawing/2014/main" id="{51DD7A5C-CE4A-97D5-D589-FD96875984A8}"/>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6">
              <a:extLst>
                <a:ext uri="{FF2B5EF4-FFF2-40B4-BE49-F238E27FC236}">
                  <a16:creationId xmlns:a16="http://schemas.microsoft.com/office/drawing/2014/main" id="{7284470F-627C-2F4E-C1A2-3B921DE0FA10}"/>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7">
              <a:extLst>
                <a:ext uri="{FF2B5EF4-FFF2-40B4-BE49-F238E27FC236}">
                  <a16:creationId xmlns:a16="http://schemas.microsoft.com/office/drawing/2014/main" id="{E8188B8C-4D43-017B-F6FF-3F3C282B1C8C}"/>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8">
              <a:extLst>
                <a:ext uri="{FF2B5EF4-FFF2-40B4-BE49-F238E27FC236}">
                  <a16:creationId xmlns:a16="http://schemas.microsoft.com/office/drawing/2014/main" id="{751ECB9D-D278-8BEC-19F0-7D2F296483B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2" name="Graphic 2">
              <a:extLst>
                <a:ext uri="{FF2B5EF4-FFF2-40B4-BE49-F238E27FC236}">
                  <a16:creationId xmlns:a16="http://schemas.microsoft.com/office/drawing/2014/main" id="{E1EC1C58-3EE0-C278-A6B6-508A9F9EF61B}"/>
                </a:ext>
              </a:extLst>
            </p:cNvPr>
            <p:cNvGrpSpPr/>
            <p:nvPr/>
          </p:nvGrpSpPr>
          <p:grpSpPr>
            <a:xfrm>
              <a:off x="4197750" y="5857945"/>
              <a:ext cx="6663" cy="5710"/>
              <a:chOff x="4197750" y="5857945"/>
              <a:chExt cx="6663" cy="5710"/>
            </a:xfrm>
          </p:grpSpPr>
          <p:sp>
            <p:nvSpPr>
              <p:cNvPr id="214" name="Freeform 211">
                <a:extLst>
                  <a:ext uri="{FF2B5EF4-FFF2-40B4-BE49-F238E27FC236}">
                    <a16:creationId xmlns:a16="http://schemas.microsoft.com/office/drawing/2014/main" id="{30FC5F6C-0EF8-E9B5-667E-F4374125136B}"/>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12">
                <a:extLst>
                  <a:ext uri="{FF2B5EF4-FFF2-40B4-BE49-F238E27FC236}">
                    <a16:creationId xmlns:a16="http://schemas.microsoft.com/office/drawing/2014/main" id="{14EC8B58-9EE7-DDE0-0491-2A3284C98DDB}"/>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3" name="Freeform 190">
              <a:extLst>
                <a:ext uri="{FF2B5EF4-FFF2-40B4-BE49-F238E27FC236}">
                  <a16:creationId xmlns:a16="http://schemas.microsoft.com/office/drawing/2014/main" id="{8E2D8B51-E460-A1FE-3EF3-F6C81D3A5E11}"/>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91">
              <a:extLst>
                <a:ext uri="{FF2B5EF4-FFF2-40B4-BE49-F238E27FC236}">
                  <a16:creationId xmlns:a16="http://schemas.microsoft.com/office/drawing/2014/main" id="{C270D76B-814A-9D26-076D-E856402BB8B2}"/>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92">
              <a:extLst>
                <a:ext uri="{FF2B5EF4-FFF2-40B4-BE49-F238E27FC236}">
                  <a16:creationId xmlns:a16="http://schemas.microsoft.com/office/drawing/2014/main" id="{0EB8FF38-731C-64F2-CDB6-A36A819B6228}"/>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93">
              <a:extLst>
                <a:ext uri="{FF2B5EF4-FFF2-40B4-BE49-F238E27FC236}">
                  <a16:creationId xmlns:a16="http://schemas.microsoft.com/office/drawing/2014/main" id="{83A30F5C-E58F-F5AB-0745-3BAD36C11DCF}"/>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94">
              <a:extLst>
                <a:ext uri="{FF2B5EF4-FFF2-40B4-BE49-F238E27FC236}">
                  <a16:creationId xmlns:a16="http://schemas.microsoft.com/office/drawing/2014/main" id="{3DF669D0-F4CB-9104-1113-01453B497F8F}"/>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95">
              <a:extLst>
                <a:ext uri="{FF2B5EF4-FFF2-40B4-BE49-F238E27FC236}">
                  <a16:creationId xmlns:a16="http://schemas.microsoft.com/office/drawing/2014/main" id="{8F34916F-757D-E760-C5D8-BF3F45E8E81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6">
              <a:extLst>
                <a:ext uri="{FF2B5EF4-FFF2-40B4-BE49-F238E27FC236}">
                  <a16:creationId xmlns:a16="http://schemas.microsoft.com/office/drawing/2014/main" id="{929942CF-1276-74CE-9DC1-6B7F7261B59B}"/>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7">
              <a:extLst>
                <a:ext uri="{FF2B5EF4-FFF2-40B4-BE49-F238E27FC236}">
                  <a16:creationId xmlns:a16="http://schemas.microsoft.com/office/drawing/2014/main" id="{DA32743A-DE88-90D6-0091-CE61A2CBB7DE}"/>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8">
              <a:extLst>
                <a:ext uri="{FF2B5EF4-FFF2-40B4-BE49-F238E27FC236}">
                  <a16:creationId xmlns:a16="http://schemas.microsoft.com/office/drawing/2014/main" id="{CA245B8E-DAA3-3602-F588-97DEED75F929}"/>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9">
              <a:extLst>
                <a:ext uri="{FF2B5EF4-FFF2-40B4-BE49-F238E27FC236}">
                  <a16:creationId xmlns:a16="http://schemas.microsoft.com/office/drawing/2014/main" id="{EC5E2CBE-16D3-2499-98CD-C5878310F702}"/>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200">
              <a:extLst>
                <a:ext uri="{FF2B5EF4-FFF2-40B4-BE49-F238E27FC236}">
                  <a16:creationId xmlns:a16="http://schemas.microsoft.com/office/drawing/2014/main" id="{0FD9F2C9-035D-993D-87F6-5405E691831F}"/>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201">
              <a:extLst>
                <a:ext uri="{FF2B5EF4-FFF2-40B4-BE49-F238E27FC236}">
                  <a16:creationId xmlns:a16="http://schemas.microsoft.com/office/drawing/2014/main" id="{D93A737C-C40C-1E18-64C6-73F456B572C7}"/>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202">
              <a:extLst>
                <a:ext uri="{FF2B5EF4-FFF2-40B4-BE49-F238E27FC236}">
                  <a16:creationId xmlns:a16="http://schemas.microsoft.com/office/drawing/2014/main" id="{64FD4F49-6491-CD55-C316-A8493D6C3D18}"/>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203">
              <a:extLst>
                <a:ext uri="{FF2B5EF4-FFF2-40B4-BE49-F238E27FC236}">
                  <a16:creationId xmlns:a16="http://schemas.microsoft.com/office/drawing/2014/main" id="{11E98F5B-8F52-08C2-BDB6-722D5025B633}"/>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204">
              <a:extLst>
                <a:ext uri="{FF2B5EF4-FFF2-40B4-BE49-F238E27FC236}">
                  <a16:creationId xmlns:a16="http://schemas.microsoft.com/office/drawing/2014/main" id="{52C1EF8B-A989-3DB2-7F61-0F286757A4C2}"/>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5">
              <a:extLst>
                <a:ext uri="{FF2B5EF4-FFF2-40B4-BE49-F238E27FC236}">
                  <a16:creationId xmlns:a16="http://schemas.microsoft.com/office/drawing/2014/main" id="{DB00D392-8855-D8DA-0D2B-FC2645761285}"/>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6">
              <a:extLst>
                <a:ext uri="{FF2B5EF4-FFF2-40B4-BE49-F238E27FC236}">
                  <a16:creationId xmlns:a16="http://schemas.microsoft.com/office/drawing/2014/main" id="{D820646B-9D84-B526-A926-9F29F83A68C0}"/>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7">
              <a:extLst>
                <a:ext uri="{FF2B5EF4-FFF2-40B4-BE49-F238E27FC236}">
                  <a16:creationId xmlns:a16="http://schemas.microsoft.com/office/drawing/2014/main" id="{24CDF03E-941C-AA78-C456-4FE9F47D8F1B}"/>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8">
              <a:extLst>
                <a:ext uri="{FF2B5EF4-FFF2-40B4-BE49-F238E27FC236}">
                  <a16:creationId xmlns:a16="http://schemas.microsoft.com/office/drawing/2014/main" id="{780EB6AD-324F-77BC-56E8-C0D24859D800}"/>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9">
              <a:extLst>
                <a:ext uri="{FF2B5EF4-FFF2-40B4-BE49-F238E27FC236}">
                  <a16:creationId xmlns:a16="http://schemas.microsoft.com/office/drawing/2014/main" id="{F21B8773-6FA2-7853-D204-8A1CC46821F5}"/>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10">
              <a:extLst>
                <a:ext uri="{FF2B5EF4-FFF2-40B4-BE49-F238E27FC236}">
                  <a16:creationId xmlns:a16="http://schemas.microsoft.com/office/drawing/2014/main" id="{005DBE07-BCC4-F6FC-8817-E0841CC8B01C}"/>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235" name="Picture 234">
            <a:hlinkClick r:id="rId3"/>
            <a:extLst>
              <a:ext uri="{FF2B5EF4-FFF2-40B4-BE49-F238E27FC236}">
                <a16:creationId xmlns:a16="http://schemas.microsoft.com/office/drawing/2014/main" id="{5D4628CE-062A-32C0-ACAE-53F34801EC4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85869" y="648229"/>
            <a:ext cx="1902866" cy="1268577"/>
          </a:xfrm>
          <a:prstGeom prst="rect">
            <a:avLst/>
          </a:prstGeom>
        </p:spPr>
      </p:pic>
      <p:sp>
        <p:nvSpPr>
          <p:cNvPr id="4" name="Text Placeholder 2">
            <a:extLst>
              <a:ext uri="{FF2B5EF4-FFF2-40B4-BE49-F238E27FC236}">
                <a16:creationId xmlns:a16="http://schemas.microsoft.com/office/drawing/2014/main" id="{2A4395C7-097E-E102-9179-1C8C15797517}"/>
              </a:ext>
            </a:extLst>
          </p:cNvPr>
          <p:cNvSpPr txBox="1">
            <a:spLocks/>
          </p:cNvSpPr>
          <p:nvPr/>
        </p:nvSpPr>
        <p:spPr>
          <a:xfrm>
            <a:off x="361472" y="2197214"/>
            <a:ext cx="3017832" cy="59005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Kestävä</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148887345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650174" y="10127399"/>
            <a:ext cx="1047264" cy="465822"/>
          </a:xfrm>
        </p:spPr>
        <p:txBody>
          <a:bodyPr/>
          <a:lstStyle/>
          <a:p>
            <a:pPr algn="l" rtl="0"/>
            <a:fld id="{CB2079F2-58AF-ED44-82D7-E04B2F6FD686}" type="slidenum">
              <a:rPr lang="en-US" smtClean="0"/>
              <a:pPr algn="l" rtl="0"/>
              <a:t>39</a:t>
            </a:fld>
            <a:endParaRPr lang="en-US" dirty="0"/>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3"/>
            <a:extLst>
              <a:ext uri="{FF2B5EF4-FFF2-40B4-BE49-F238E27FC236}">
                <a16:creationId xmlns:a16="http://schemas.microsoft.com/office/drawing/2014/main" id="{D639F71B-8B5E-03E6-467D-53BD52B7C6B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29608" y="9632163"/>
            <a:ext cx="279668" cy="279668"/>
          </a:xfrm>
          <a:prstGeom prst="rect">
            <a:avLst/>
          </a:prstGeom>
        </p:spPr>
      </p:pic>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98367" y="3095120"/>
            <a:ext cx="6534331" cy="5707405"/>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Kestävä</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en-US" dirty="0" err="1"/>
              <a:t>Kestävä</a:t>
            </a:r>
            <a:r>
              <a:rPr lang="en-US" dirty="0"/>
              <a:t> </a:t>
            </a:r>
            <a:r>
              <a:rPr lang="en-US" dirty="0" err="1"/>
              <a:t>kalastus</a:t>
            </a:r>
            <a:r>
              <a:rPr lang="en-US" dirty="0"/>
              <a:t> – </a:t>
            </a:r>
            <a:r>
              <a:rPr lang="en-US" dirty="0" err="1"/>
              <a:t>Kestävän</a:t>
            </a:r>
            <a:r>
              <a:rPr lang="en-US" dirty="0"/>
              <a:t> </a:t>
            </a:r>
            <a:r>
              <a:rPr lang="en-US" dirty="0" err="1"/>
              <a:t>kalastuksen</a:t>
            </a:r>
            <a:r>
              <a:rPr lang="en-US" dirty="0"/>
              <a:t> </a:t>
            </a:r>
            <a:r>
              <a:rPr lang="en-US" dirty="0" err="1"/>
              <a:t>käyttö</a:t>
            </a:r>
            <a:r>
              <a:rPr lang="en-US" dirty="0"/>
              <a:t> on </a:t>
            </a:r>
            <a:r>
              <a:rPr lang="en-US" dirty="0" err="1"/>
              <a:t>yksi</a:t>
            </a:r>
            <a:r>
              <a:rPr lang="en-US" dirty="0"/>
              <a:t> </a:t>
            </a:r>
            <a:r>
              <a:rPr lang="en-US" dirty="0" err="1"/>
              <a:t>sen</a:t>
            </a:r>
            <a:r>
              <a:rPr lang="en-US" dirty="0"/>
              <a:t> </a:t>
            </a:r>
            <a:r>
              <a:rPr lang="en-US" dirty="0" err="1"/>
              <a:t>pysyvistä</a:t>
            </a:r>
            <a:r>
              <a:rPr lang="en-US" dirty="0"/>
              <a:t> </a:t>
            </a:r>
            <a:r>
              <a:rPr lang="en-US" dirty="0" err="1"/>
              <a:t>sitoumuksista</a:t>
            </a:r>
            <a:r>
              <a:rPr lang="en-US" dirty="0"/>
              <a:t> ja </a:t>
            </a:r>
            <a:r>
              <a:rPr lang="en-US" dirty="0" err="1"/>
              <a:t>sen</a:t>
            </a:r>
            <a:r>
              <a:rPr lang="en-US" dirty="0"/>
              <a:t> </a:t>
            </a:r>
            <a:r>
              <a:rPr lang="en-US" dirty="0" err="1"/>
              <a:t>pitkäikäisyyden</a:t>
            </a:r>
            <a:r>
              <a:rPr lang="en-US" dirty="0"/>
              <a:t> </a:t>
            </a:r>
            <a:r>
              <a:rPr lang="en-US" dirty="0" err="1"/>
              <a:t>rakenteellinen</a:t>
            </a:r>
            <a:r>
              <a:rPr lang="en-US" dirty="0"/>
              <a:t> </a:t>
            </a:r>
            <a:r>
              <a:rPr lang="en-US" dirty="0" err="1"/>
              <a:t>vektori</a:t>
            </a:r>
            <a:r>
              <a:rPr lang="en-US" dirty="0"/>
              <a:t>. </a:t>
            </a:r>
            <a:r>
              <a:rPr lang="en-US" dirty="0" err="1"/>
              <a:t>Yritys</a:t>
            </a:r>
            <a:r>
              <a:rPr lang="en-US" dirty="0"/>
              <a:t> </a:t>
            </a:r>
            <a:r>
              <a:rPr lang="en-US" dirty="0" err="1"/>
              <a:t>edistää</a:t>
            </a:r>
            <a:r>
              <a:rPr lang="en-US" dirty="0"/>
              <a:t> Marine Stewardship </a:t>
            </a:r>
            <a:r>
              <a:rPr lang="en-US" dirty="0" err="1"/>
              <a:t>Councilin</a:t>
            </a:r>
            <a:r>
              <a:rPr lang="en-US" dirty="0"/>
              <a:t> </a:t>
            </a:r>
            <a:r>
              <a:rPr lang="en-US" dirty="0" err="1"/>
              <a:t>sinistä</a:t>
            </a:r>
            <a:r>
              <a:rPr lang="en-US" dirty="0"/>
              <a:t> </a:t>
            </a:r>
            <a:r>
              <a:rPr lang="en-US" dirty="0" err="1"/>
              <a:t>ympäristömerkkiä</a:t>
            </a:r>
            <a:r>
              <a:rPr lang="en-US" dirty="0"/>
              <a:t>, </a:t>
            </a:r>
            <a:r>
              <a:rPr lang="en-US" dirty="0" err="1"/>
              <a:t>joka</a:t>
            </a:r>
            <a:r>
              <a:rPr lang="en-US" dirty="0"/>
              <a:t> </a:t>
            </a:r>
            <a:r>
              <a:rPr lang="en-US" dirty="0" err="1"/>
              <a:t>antaa</a:t>
            </a:r>
            <a:r>
              <a:rPr lang="en-US" dirty="0"/>
              <a:t> </a:t>
            </a:r>
            <a:r>
              <a:rPr lang="en-US" dirty="0" err="1"/>
              <a:t>sardiinin</a:t>
            </a:r>
            <a:r>
              <a:rPr lang="en-US" dirty="0"/>
              <a:t> </a:t>
            </a:r>
            <a:r>
              <a:rPr lang="en-US" dirty="0" err="1"/>
              <a:t>kurenuottakalastukselle</a:t>
            </a:r>
            <a:r>
              <a:rPr lang="en-US" dirty="0"/>
              <a:t> </a:t>
            </a:r>
            <a:r>
              <a:rPr lang="en-US" dirty="0" err="1"/>
              <a:t>Portugalin</a:t>
            </a:r>
            <a:r>
              <a:rPr lang="en-US" dirty="0"/>
              <a:t> </a:t>
            </a:r>
            <a:r>
              <a:rPr lang="en-US" dirty="0" err="1"/>
              <a:t>merellä</a:t>
            </a:r>
            <a:r>
              <a:rPr lang="en-US" dirty="0"/>
              <a:t> </a:t>
            </a:r>
            <a:r>
              <a:rPr lang="en-US" dirty="0" err="1"/>
              <a:t>ympäristön</a:t>
            </a:r>
            <a:r>
              <a:rPr lang="en-US" dirty="0"/>
              <a:t> </a:t>
            </a:r>
            <a:r>
              <a:rPr lang="en-US" dirty="0" err="1"/>
              <a:t>kannalta</a:t>
            </a:r>
            <a:r>
              <a:rPr lang="en-US" dirty="0"/>
              <a:t> </a:t>
            </a:r>
            <a:r>
              <a:rPr lang="en-US" dirty="0" err="1"/>
              <a:t>kestävän</a:t>
            </a:r>
            <a:r>
              <a:rPr lang="en-US" dirty="0"/>
              <a:t> </a:t>
            </a:r>
            <a:r>
              <a:rPr lang="en-US" dirty="0" err="1"/>
              <a:t>sertifikaatin</a:t>
            </a:r>
            <a:r>
              <a:rPr lang="en-US" dirty="0"/>
              <a:t>. Se on </a:t>
            </a:r>
            <a:r>
              <a:rPr lang="en-US" dirty="0" err="1"/>
              <a:t>myös</a:t>
            </a:r>
            <a:r>
              <a:rPr lang="en-US" dirty="0"/>
              <a:t> </a:t>
            </a:r>
            <a:r>
              <a:rPr lang="en-US" dirty="0" err="1"/>
              <a:t>ensimmäinen</a:t>
            </a:r>
            <a:r>
              <a:rPr lang="en-US" dirty="0"/>
              <a:t> </a:t>
            </a:r>
            <a:r>
              <a:rPr lang="en-US" dirty="0" err="1"/>
              <a:t>portugalilainen</a:t>
            </a:r>
            <a:r>
              <a:rPr lang="en-US" dirty="0"/>
              <a:t> </a:t>
            </a:r>
            <a:r>
              <a:rPr lang="en-US" dirty="0" err="1"/>
              <a:t>yritys</a:t>
            </a:r>
            <a:r>
              <a:rPr lang="en-US" dirty="0"/>
              <a:t>, </a:t>
            </a:r>
            <a:r>
              <a:rPr lang="en-US" dirty="0" err="1"/>
              <a:t>joka</a:t>
            </a:r>
            <a:r>
              <a:rPr lang="en-US" dirty="0"/>
              <a:t> on </a:t>
            </a:r>
            <a:r>
              <a:rPr lang="en-US" dirty="0" err="1"/>
              <a:t>saanut</a:t>
            </a:r>
            <a:r>
              <a:rPr lang="en-US" dirty="0"/>
              <a:t> </a:t>
            </a:r>
            <a:r>
              <a:rPr lang="en-US" dirty="0" err="1"/>
              <a:t>Moody'sin</a:t>
            </a:r>
            <a:r>
              <a:rPr lang="en-US" dirty="0"/>
              <a:t> </a:t>
            </a:r>
            <a:r>
              <a:rPr lang="en-US" dirty="0" err="1"/>
              <a:t>hyväksynnän</a:t>
            </a:r>
            <a:r>
              <a:rPr lang="en-US" dirty="0"/>
              <a:t>.</a:t>
            </a:r>
          </a:p>
          <a:p>
            <a:pPr rtl="0"/>
            <a:endParaRPr lang="en-US" dirty="0"/>
          </a:p>
          <a:p>
            <a:pPr rtl="0"/>
            <a:r>
              <a:rPr lang="fi-FI" dirty="0"/>
              <a:t>Energiatehokkuus – Tuotannon alalla ympäristö on myös "Ramirez 1853" -yhtiön prioriteetti. Se ottaa käyttöön ympäristöystävällisiä laitteita, menettelyjä ja tekniikoita, jotka parantavat energiatehokkuutta: aurinkopaneeleja ja -putkia (luonnollinen valo kaikkialla tehtaalla ja toimistoissa); biomassan voimalaitos; hiilidioksipäästöjen vähentäminen; vedenkulutuksen vähentäminen; kaiken sadeveden talteenotto ja uudelleenkäyttö.</a:t>
            </a:r>
          </a:p>
          <a:p>
            <a:pPr rtl="0"/>
            <a:endParaRPr lang="fi-FI" sz="1400" b="1" dirty="0"/>
          </a:p>
          <a:p>
            <a:pPr rtl="0"/>
            <a:r>
              <a:rPr lang="fi-FI" sz="1400" b="1" dirty="0"/>
              <a:t>Eettinen</a:t>
            </a:r>
          </a:p>
          <a:p>
            <a:pPr rtl="0"/>
            <a:r>
              <a:rPr lang="fi-FI" dirty="0"/>
              <a:t>Yritys Ramirez on yksi "Sea Hyper-klusterin" perustajista. Se pyrkii myös erilaisten synergiaetujen avulla saamaan portugalilaiset tietoisiksi modernista "Portugalilaisesta merestä", joka on käännetty valtavaksi eksklusiiviseksi merialueeksi. Tämä on Euroopan suurin, jonka vauraus on kaikin puolin säilytettävä yhteinen etu.</a:t>
            </a:r>
          </a:p>
          <a:p>
            <a:pPr rtl="0"/>
            <a:endParaRPr lang="fi-FI" dirty="0"/>
          </a:p>
          <a:p>
            <a:pPr rtl="0"/>
            <a:r>
              <a:rPr lang="fi-FI" dirty="0"/>
              <a:t>Laaja merialue – EEZ sekä Platform – tekee Portugalista Euroopan suurimman maan. Tämä tuo etuja uusista taloudellisista ja sosiaalisista kehitysmahdollisuuksista ottaen aina huomioon ekosysteemit, meren biologisen monimuotoisuuden suojelun ja kestävyyden.</a:t>
            </a:r>
          </a:p>
          <a:p>
            <a:pPr rtl="0"/>
            <a:endParaRPr lang="fi-FI" dirty="0"/>
          </a:p>
          <a:p>
            <a:pPr rtl="0"/>
            <a:r>
              <a:rPr lang="fi-FI" dirty="0"/>
              <a:t> </a:t>
            </a:r>
            <a:r>
              <a:rPr lang="fi-FI" sz="1400" b="1" dirty="0"/>
              <a:t>Hyvän teknologian käyttö</a:t>
            </a:r>
          </a:p>
          <a:p>
            <a:pPr rtl="0"/>
            <a:r>
              <a:rPr lang="fi-FI" dirty="0"/>
              <a:t>"Ramirez 1853" pidettiin yhtenä viidestä tärkeimmistä maatalouselintarvikealan teollisuusyksiköistä maailmanlaajuisesti. Ramirez käyttää viimeisintä pakastustekniikkaa, suurikapasiteettista kylmäketjua, X-Ray-tölkkien tarkastusta, pakkausrobotointia, sadeveden talteenottojärjestelmää ja luonnonvaloa koko tehtaalla.</a:t>
            </a:r>
          </a:p>
          <a:p>
            <a:pPr marL="171450" indent="-171450" rtl="0">
              <a:buFont typeface="Arial" panose="020B0604020202020204" pitchFamily="34" charset="0"/>
              <a:buChar char="•"/>
            </a:pPr>
            <a:endParaRPr lang="fi-FI" dirty="0"/>
          </a:p>
          <a:p>
            <a:pPr marL="171450" indent="-171450" rtl="0">
              <a:buFont typeface="Arial" panose="020B0604020202020204" pitchFamily="34" charset="0"/>
              <a:buChar char="•"/>
            </a:pPr>
            <a:endParaRPr lang="en-IE" dirty="0"/>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5000203" y="5105673"/>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9">
              <a:hlinkClick r:id="rId6"/>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3" name="Picture Placeholder 236" descr="A picture containing boat, outdoor, water, sky  Description automatically generated">
            <a:extLst>
              <a:ext uri="{FF2B5EF4-FFF2-40B4-BE49-F238E27FC236}">
                <a16:creationId xmlns:a16="http://schemas.microsoft.com/office/drawing/2014/main" id="{81310929-AA1D-EA27-EF4F-EB679BF609DE}"/>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a:xfrm>
            <a:off x="3977692" y="522985"/>
            <a:ext cx="3064955" cy="2670896"/>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5" name="Graphic 2">
            <a:extLst>
              <a:ext uri="{FF2B5EF4-FFF2-40B4-BE49-F238E27FC236}">
                <a16:creationId xmlns:a16="http://schemas.microsoft.com/office/drawing/2014/main" id="{892D861D-5A53-80F6-31A8-7C0F63F907FD}"/>
              </a:ext>
            </a:extLst>
          </p:cNvPr>
          <p:cNvGrpSpPr>
            <a:grpSpLocks noChangeAspect="1"/>
          </p:cNvGrpSpPr>
          <p:nvPr/>
        </p:nvGrpSpPr>
        <p:grpSpPr>
          <a:xfrm>
            <a:off x="6617797" y="243985"/>
            <a:ext cx="556009" cy="558000"/>
            <a:chOff x="4087275" y="5667595"/>
            <a:chExt cx="380936" cy="382300"/>
          </a:xfrm>
        </p:grpSpPr>
        <p:sp>
          <p:nvSpPr>
            <p:cNvPr id="9" name="Freeform 8">
              <a:extLst>
                <a:ext uri="{FF2B5EF4-FFF2-40B4-BE49-F238E27FC236}">
                  <a16:creationId xmlns:a16="http://schemas.microsoft.com/office/drawing/2014/main" id="{7A890D14-B9EE-433D-7042-2EB91355DFCD}"/>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9">
              <a:extLst>
                <a:ext uri="{FF2B5EF4-FFF2-40B4-BE49-F238E27FC236}">
                  <a16:creationId xmlns:a16="http://schemas.microsoft.com/office/drawing/2014/main" id="{4084E097-220F-58BE-75F6-D2A22CD352D1}"/>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0">
              <a:extLst>
                <a:ext uri="{FF2B5EF4-FFF2-40B4-BE49-F238E27FC236}">
                  <a16:creationId xmlns:a16="http://schemas.microsoft.com/office/drawing/2014/main" id="{3353CEDA-60BA-6D07-CF88-F013AD01E2B2}"/>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1">
              <a:extLst>
                <a:ext uri="{FF2B5EF4-FFF2-40B4-BE49-F238E27FC236}">
                  <a16:creationId xmlns:a16="http://schemas.microsoft.com/office/drawing/2014/main" id="{B39D8F69-B165-3073-0BBE-C2F65160E4C6}"/>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2">
              <a:extLst>
                <a:ext uri="{FF2B5EF4-FFF2-40B4-BE49-F238E27FC236}">
                  <a16:creationId xmlns:a16="http://schemas.microsoft.com/office/drawing/2014/main" id="{32B32A9B-845B-5AF5-BDD1-25D78DC845A5}"/>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3">
              <a:extLst>
                <a:ext uri="{FF2B5EF4-FFF2-40B4-BE49-F238E27FC236}">
                  <a16:creationId xmlns:a16="http://schemas.microsoft.com/office/drawing/2014/main" id="{0AC0DDCD-27B3-3AAF-845C-C2D5E1A98180}"/>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4">
              <a:extLst>
                <a:ext uri="{FF2B5EF4-FFF2-40B4-BE49-F238E27FC236}">
                  <a16:creationId xmlns:a16="http://schemas.microsoft.com/office/drawing/2014/main" id="{4471FB95-2012-36BB-D526-3CA8E5D398FF}"/>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15">
              <a:extLst>
                <a:ext uri="{FF2B5EF4-FFF2-40B4-BE49-F238E27FC236}">
                  <a16:creationId xmlns:a16="http://schemas.microsoft.com/office/drawing/2014/main" id="{6D1F0357-E79B-DEAA-D647-EEC39125D3DF}"/>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16">
              <a:extLst>
                <a:ext uri="{FF2B5EF4-FFF2-40B4-BE49-F238E27FC236}">
                  <a16:creationId xmlns:a16="http://schemas.microsoft.com/office/drawing/2014/main" id="{7E1A5217-A02C-C128-6FFE-1F4C2AE21815}"/>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17">
              <a:extLst>
                <a:ext uri="{FF2B5EF4-FFF2-40B4-BE49-F238E27FC236}">
                  <a16:creationId xmlns:a16="http://schemas.microsoft.com/office/drawing/2014/main" id="{6EF07E2D-B8E1-DB82-A6D1-88CF14CC0F6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18">
              <a:extLst>
                <a:ext uri="{FF2B5EF4-FFF2-40B4-BE49-F238E27FC236}">
                  <a16:creationId xmlns:a16="http://schemas.microsoft.com/office/drawing/2014/main" id="{AF5C2843-B869-1A4F-803D-0C59012D57B9}"/>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19">
              <a:extLst>
                <a:ext uri="{FF2B5EF4-FFF2-40B4-BE49-F238E27FC236}">
                  <a16:creationId xmlns:a16="http://schemas.microsoft.com/office/drawing/2014/main" id="{A8698140-8448-2BC7-14FA-314AC78D2E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0">
              <a:extLst>
                <a:ext uri="{FF2B5EF4-FFF2-40B4-BE49-F238E27FC236}">
                  <a16:creationId xmlns:a16="http://schemas.microsoft.com/office/drawing/2014/main" id="{45ADED60-F7DC-3819-0544-3AA3626E7BC4}"/>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1">
              <a:extLst>
                <a:ext uri="{FF2B5EF4-FFF2-40B4-BE49-F238E27FC236}">
                  <a16:creationId xmlns:a16="http://schemas.microsoft.com/office/drawing/2014/main" id="{CFEA63EF-3BF8-457F-3DE6-9360E5702DE0}"/>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2">
              <a:extLst>
                <a:ext uri="{FF2B5EF4-FFF2-40B4-BE49-F238E27FC236}">
                  <a16:creationId xmlns:a16="http://schemas.microsoft.com/office/drawing/2014/main" id="{32D85018-A545-F41F-860D-E368B215E5B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3">
              <a:extLst>
                <a:ext uri="{FF2B5EF4-FFF2-40B4-BE49-F238E27FC236}">
                  <a16:creationId xmlns:a16="http://schemas.microsoft.com/office/drawing/2014/main" id="{60BFF6B8-32C1-26DA-D71C-18A34B7951B9}"/>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4">
              <a:extLst>
                <a:ext uri="{FF2B5EF4-FFF2-40B4-BE49-F238E27FC236}">
                  <a16:creationId xmlns:a16="http://schemas.microsoft.com/office/drawing/2014/main" id="{D98BD8C3-F045-C763-96DC-E78BF0F4C80A}"/>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25">
              <a:extLst>
                <a:ext uri="{FF2B5EF4-FFF2-40B4-BE49-F238E27FC236}">
                  <a16:creationId xmlns:a16="http://schemas.microsoft.com/office/drawing/2014/main" id="{0974DD8B-6AA4-036A-0BB8-9D429AD4B875}"/>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26">
              <a:extLst>
                <a:ext uri="{FF2B5EF4-FFF2-40B4-BE49-F238E27FC236}">
                  <a16:creationId xmlns:a16="http://schemas.microsoft.com/office/drawing/2014/main" id="{D0ABF249-6C6C-8A94-9DAD-EBF3D62620E3}"/>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27">
              <a:extLst>
                <a:ext uri="{FF2B5EF4-FFF2-40B4-BE49-F238E27FC236}">
                  <a16:creationId xmlns:a16="http://schemas.microsoft.com/office/drawing/2014/main" id="{373267AF-78B7-4F7A-B83D-1A7C950718D3}"/>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28">
              <a:extLst>
                <a:ext uri="{FF2B5EF4-FFF2-40B4-BE49-F238E27FC236}">
                  <a16:creationId xmlns:a16="http://schemas.microsoft.com/office/drawing/2014/main" id="{AEC818AE-AA30-1257-EC0F-D4DD233183E2}"/>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29">
              <a:extLst>
                <a:ext uri="{FF2B5EF4-FFF2-40B4-BE49-F238E27FC236}">
                  <a16:creationId xmlns:a16="http://schemas.microsoft.com/office/drawing/2014/main" id="{023CDF3E-2004-2A6F-3B8A-30AA5BCF6FB9}"/>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0">
              <a:extLst>
                <a:ext uri="{FF2B5EF4-FFF2-40B4-BE49-F238E27FC236}">
                  <a16:creationId xmlns:a16="http://schemas.microsoft.com/office/drawing/2014/main" id="{DE00A6B3-6D5E-221A-9824-5B5B3D849D2B}"/>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1">
              <a:extLst>
                <a:ext uri="{FF2B5EF4-FFF2-40B4-BE49-F238E27FC236}">
                  <a16:creationId xmlns:a16="http://schemas.microsoft.com/office/drawing/2014/main" id="{07AC4808-F81A-7226-5D51-17165954EBF0}"/>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2">
              <a:extLst>
                <a:ext uri="{FF2B5EF4-FFF2-40B4-BE49-F238E27FC236}">
                  <a16:creationId xmlns:a16="http://schemas.microsoft.com/office/drawing/2014/main" id="{0A703711-339F-530A-5FA2-0954E567B0D9}"/>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3">
              <a:extLst>
                <a:ext uri="{FF2B5EF4-FFF2-40B4-BE49-F238E27FC236}">
                  <a16:creationId xmlns:a16="http://schemas.microsoft.com/office/drawing/2014/main" id="{67672D3E-8C99-61D8-E4C2-5D8D4527A4E3}"/>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4">
              <a:extLst>
                <a:ext uri="{FF2B5EF4-FFF2-40B4-BE49-F238E27FC236}">
                  <a16:creationId xmlns:a16="http://schemas.microsoft.com/office/drawing/2014/main" id="{EC6390DF-899D-7132-996F-76F4D87E90AE}"/>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35">
              <a:extLst>
                <a:ext uri="{FF2B5EF4-FFF2-40B4-BE49-F238E27FC236}">
                  <a16:creationId xmlns:a16="http://schemas.microsoft.com/office/drawing/2014/main" id="{B7D15A60-9E2C-C0C9-BC09-C4F79606E4F9}"/>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36">
              <a:extLst>
                <a:ext uri="{FF2B5EF4-FFF2-40B4-BE49-F238E27FC236}">
                  <a16:creationId xmlns:a16="http://schemas.microsoft.com/office/drawing/2014/main" id="{A9DBCE2B-35F5-BE75-0DFC-B33F3B1E9DF2}"/>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37">
              <a:extLst>
                <a:ext uri="{FF2B5EF4-FFF2-40B4-BE49-F238E27FC236}">
                  <a16:creationId xmlns:a16="http://schemas.microsoft.com/office/drawing/2014/main" id="{BE8C4218-0B50-61DE-A37A-F66A40798DC8}"/>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38">
              <a:extLst>
                <a:ext uri="{FF2B5EF4-FFF2-40B4-BE49-F238E27FC236}">
                  <a16:creationId xmlns:a16="http://schemas.microsoft.com/office/drawing/2014/main" id="{4A155DB9-1582-156C-CB7F-FFB6BEEF23BA}"/>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39">
              <a:extLst>
                <a:ext uri="{FF2B5EF4-FFF2-40B4-BE49-F238E27FC236}">
                  <a16:creationId xmlns:a16="http://schemas.microsoft.com/office/drawing/2014/main" id="{78357D5F-AF36-748F-1549-32B1D382A380}"/>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0">
              <a:extLst>
                <a:ext uri="{FF2B5EF4-FFF2-40B4-BE49-F238E27FC236}">
                  <a16:creationId xmlns:a16="http://schemas.microsoft.com/office/drawing/2014/main" id="{F9CC515A-2328-756F-A7C3-5F1BBC6F77F6}"/>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1">
              <a:extLst>
                <a:ext uri="{FF2B5EF4-FFF2-40B4-BE49-F238E27FC236}">
                  <a16:creationId xmlns:a16="http://schemas.microsoft.com/office/drawing/2014/main" id="{6D10D7A3-A62B-751B-E38E-CB62FE7CCFCC}"/>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2">
              <a:extLst>
                <a:ext uri="{FF2B5EF4-FFF2-40B4-BE49-F238E27FC236}">
                  <a16:creationId xmlns:a16="http://schemas.microsoft.com/office/drawing/2014/main" id="{E37B6233-F0D6-EBBD-F405-E31ADFB68A9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3">
              <a:extLst>
                <a:ext uri="{FF2B5EF4-FFF2-40B4-BE49-F238E27FC236}">
                  <a16:creationId xmlns:a16="http://schemas.microsoft.com/office/drawing/2014/main" id="{5A2EFB29-AE79-2786-1C22-71A34E8143F1}"/>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4">
              <a:extLst>
                <a:ext uri="{FF2B5EF4-FFF2-40B4-BE49-F238E27FC236}">
                  <a16:creationId xmlns:a16="http://schemas.microsoft.com/office/drawing/2014/main" id="{EDF1775A-4E91-AD4B-CE90-1BBFDA5C4D33}"/>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45">
              <a:extLst>
                <a:ext uri="{FF2B5EF4-FFF2-40B4-BE49-F238E27FC236}">
                  <a16:creationId xmlns:a16="http://schemas.microsoft.com/office/drawing/2014/main" id="{AF36314D-86D6-1E01-6EDA-84489C2BB342}"/>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46">
              <a:extLst>
                <a:ext uri="{FF2B5EF4-FFF2-40B4-BE49-F238E27FC236}">
                  <a16:creationId xmlns:a16="http://schemas.microsoft.com/office/drawing/2014/main" id="{20A0DBFA-0099-03D3-8C7F-2FB54CAE0B50}"/>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47">
              <a:extLst>
                <a:ext uri="{FF2B5EF4-FFF2-40B4-BE49-F238E27FC236}">
                  <a16:creationId xmlns:a16="http://schemas.microsoft.com/office/drawing/2014/main" id="{AE4CFA4E-907D-9B03-1800-DE5954C604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48">
              <a:extLst>
                <a:ext uri="{FF2B5EF4-FFF2-40B4-BE49-F238E27FC236}">
                  <a16:creationId xmlns:a16="http://schemas.microsoft.com/office/drawing/2014/main" id="{285207AA-5F68-2DB9-3D69-A13C335B43E2}"/>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49">
              <a:extLst>
                <a:ext uri="{FF2B5EF4-FFF2-40B4-BE49-F238E27FC236}">
                  <a16:creationId xmlns:a16="http://schemas.microsoft.com/office/drawing/2014/main" id="{6F3CF9B9-6861-6504-9790-84022FEB5559}"/>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0">
              <a:extLst>
                <a:ext uri="{FF2B5EF4-FFF2-40B4-BE49-F238E27FC236}">
                  <a16:creationId xmlns:a16="http://schemas.microsoft.com/office/drawing/2014/main" id="{B90A8B41-CF11-A4A4-F667-3464DD50CEBB}"/>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51">
              <a:extLst>
                <a:ext uri="{FF2B5EF4-FFF2-40B4-BE49-F238E27FC236}">
                  <a16:creationId xmlns:a16="http://schemas.microsoft.com/office/drawing/2014/main" id="{5C9F9A67-2966-7988-CF50-9BFFB4D5CFF8}"/>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2">
              <a:extLst>
                <a:ext uri="{FF2B5EF4-FFF2-40B4-BE49-F238E27FC236}">
                  <a16:creationId xmlns:a16="http://schemas.microsoft.com/office/drawing/2014/main" id="{98665D7A-2E43-FEA9-DCE2-CFC8316565AB}"/>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6" name="Graphic 2">
              <a:extLst>
                <a:ext uri="{FF2B5EF4-FFF2-40B4-BE49-F238E27FC236}">
                  <a16:creationId xmlns:a16="http://schemas.microsoft.com/office/drawing/2014/main" id="{19D93FB8-3AF7-8C02-121A-697BBB6B7CA2}"/>
                </a:ext>
              </a:extLst>
            </p:cNvPr>
            <p:cNvGrpSpPr/>
            <p:nvPr/>
          </p:nvGrpSpPr>
          <p:grpSpPr>
            <a:xfrm>
              <a:off x="4134920" y="5769432"/>
              <a:ext cx="249716" cy="186542"/>
              <a:chOff x="4134920" y="5769432"/>
              <a:chExt cx="249716" cy="186542"/>
            </a:xfrm>
          </p:grpSpPr>
          <p:sp>
            <p:nvSpPr>
              <p:cNvPr id="234" name="Freeform 221">
                <a:extLst>
                  <a:ext uri="{FF2B5EF4-FFF2-40B4-BE49-F238E27FC236}">
                    <a16:creationId xmlns:a16="http://schemas.microsoft.com/office/drawing/2014/main" id="{052E82BA-59F7-87DD-3324-7268CA50F2D7}"/>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2">
                <a:extLst>
                  <a:ext uri="{FF2B5EF4-FFF2-40B4-BE49-F238E27FC236}">
                    <a16:creationId xmlns:a16="http://schemas.microsoft.com/office/drawing/2014/main" id="{FF095FDC-52F5-A267-AC11-927E09CD53F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3">
                <a:extLst>
                  <a:ext uri="{FF2B5EF4-FFF2-40B4-BE49-F238E27FC236}">
                    <a16:creationId xmlns:a16="http://schemas.microsoft.com/office/drawing/2014/main" id="{660D5295-DF3F-616E-CC66-FC717D14A520}"/>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4">
                <a:extLst>
                  <a:ext uri="{FF2B5EF4-FFF2-40B4-BE49-F238E27FC236}">
                    <a16:creationId xmlns:a16="http://schemas.microsoft.com/office/drawing/2014/main" id="{27032D41-CC2F-70DE-C8AD-3A40BA82F3E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25">
                <a:extLst>
                  <a:ext uri="{FF2B5EF4-FFF2-40B4-BE49-F238E27FC236}">
                    <a16:creationId xmlns:a16="http://schemas.microsoft.com/office/drawing/2014/main" id="{42BFA4A4-A2CA-A3DA-7ECB-074E04891E83}"/>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9" name="Freeform 226">
                <a:extLst>
                  <a:ext uri="{FF2B5EF4-FFF2-40B4-BE49-F238E27FC236}">
                    <a16:creationId xmlns:a16="http://schemas.microsoft.com/office/drawing/2014/main" id="{E94A4077-326A-45B6-C0D4-0A927F4AC724}"/>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0" name="Freeform 227">
                <a:extLst>
                  <a:ext uri="{FF2B5EF4-FFF2-40B4-BE49-F238E27FC236}">
                    <a16:creationId xmlns:a16="http://schemas.microsoft.com/office/drawing/2014/main" id="{6115D1F0-E06E-1C2E-CC77-CDFEEB5F954E}"/>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1" name="Freeform 228">
                <a:extLst>
                  <a:ext uri="{FF2B5EF4-FFF2-40B4-BE49-F238E27FC236}">
                    <a16:creationId xmlns:a16="http://schemas.microsoft.com/office/drawing/2014/main" id="{7C946010-A360-42A9-3A1F-8B42E2DE1A40}"/>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2" name="Freeform 229">
                <a:extLst>
                  <a:ext uri="{FF2B5EF4-FFF2-40B4-BE49-F238E27FC236}">
                    <a16:creationId xmlns:a16="http://schemas.microsoft.com/office/drawing/2014/main" id="{4AFEFF5D-9DD8-1D52-D1E1-C8275341041B}"/>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3" name="Freeform 230">
                <a:extLst>
                  <a:ext uri="{FF2B5EF4-FFF2-40B4-BE49-F238E27FC236}">
                    <a16:creationId xmlns:a16="http://schemas.microsoft.com/office/drawing/2014/main" id="{7874C99C-49B7-8724-F9CE-D7FBF4ED971F}"/>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7" name="Freeform 54">
              <a:extLst>
                <a:ext uri="{FF2B5EF4-FFF2-40B4-BE49-F238E27FC236}">
                  <a16:creationId xmlns:a16="http://schemas.microsoft.com/office/drawing/2014/main" id="{78CDBA93-59EA-8CF9-0A0A-84514D5CE44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55">
              <a:extLst>
                <a:ext uri="{FF2B5EF4-FFF2-40B4-BE49-F238E27FC236}">
                  <a16:creationId xmlns:a16="http://schemas.microsoft.com/office/drawing/2014/main" id="{320582A9-97F0-DA40-71BF-E9B7AF05E3F3}"/>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56">
              <a:extLst>
                <a:ext uri="{FF2B5EF4-FFF2-40B4-BE49-F238E27FC236}">
                  <a16:creationId xmlns:a16="http://schemas.microsoft.com/office/drawing/2014/main" id="{B1CBE446-559F-3FDE-1D66-C419EEF94E83}"/>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57">
              <a:extLst>
                <a:ext uri="{FF2B5EF4-FFF2-40B4-BE49-F238E27FC236}">
                  <a16:creationId xmlns:a16="http://schemas.microsoft.com/office/drawing/2014/main" id="{60881865-8881-02A5-54FA-DB2FB101D968}"/>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58">
              <a:extLst>
                <a:ext uri="{FF2B5EF4-FFF2-40B4-BE49-F238E27FC236}">
                  <a16:creationId xmlns:a16="http://schemas.microsoft.com/office/drawing/2014/main" id="{C9DE1D2D-A4CE-05F2-290F-8240085EDDF3}"/>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59">
              <a:extLst>
                <a:ext uri="{FF2B5EF4-FFF2-40B4-BE49-F238E27FC236}">
                  <a16:creationId xmlns:a16="http://schemas.microsoft.com/office/drawing/2014/main" id="{FA41656B-7ED1-E502-C937-6C99E0DB6623}"/>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0">
              <a:extLst>
                <a:ext uri="{FF2B5EF4-FFF2-40B4-BE49-F238E27FC236}">
                  <a16:creationId xmlns:a16="http://schemas.microsoft.com/office/drawing/2014/main" id="{206AAE25-848C-7B63-BC97-D90B41F89D3A}"/>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1">
              <a:extLst>
                <a:ext uri="{FF2B5EF4-FFF2-40B4-BE49-F238E27FC236}">
                  <a16:creationId xmlns:a16="http://schemas.microsoft.com/office/drawing/2014/main" id="{FC3F8B3A-35FF-2090-7896-EAB3447BCA48}"/>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2">
              <a:extLst>
                <a:ext uri="{FF2B5EF4-FFF2-40B4-BE49-F238E27FC236}">
                  <a16:creationId xmlns:a16="http://schemas.microsoft.com/office/drawing/2014/main" id="{ED3F0E80-1DB1-0B0B-AAA5-783A906609C3}"/>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3">
              <a:extLst>
                <a:ext uri="{FF2B5EF4-FFF2-40B4-BE49-F238E27FC236}">
                  <a16:creationId xmlns:a16="http://schemas.microsoft.com/office/drawing/2014/main" id="{4A4613E0-309B-3F5A-58F4-32233193F36D}"/>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4">
              <a:extLst>
                <a:ext uri="{FF2B5EF4-FFF2-40B4-BE49-F238E27FC236}">
                  <a16:creationId xmlns:a16="http://schemas.microsoft.com/office/drawing/2014/main" id="{4389E312-70C5-BCBB-C2FE-C34029B25E18}"/>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65">
              <a:extLst>
                <a:ext uri="{FF2B5EF4-FFF2-40B4-BE49-F238E27FC236}">
                  <a16:creationId xmlns:a16="http://schemas.microsoft.com/office/drawing/2014/main" id="{019117FC-106E-633B-5E2A-057B37401DE8}"/>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66">
              <a:extLst>
                <a:ext uri="{FF2B5EF4-FFF2-40B4-BE49-F238E27FC236}">
                  <a16:creationId xmlns:a16="http://schemas.microsoft.com/office/drawing/2014/main" id="{1C17FA9A-3DBD-24B0-03D3-92BBEF42974C}"/>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67">
              <a:extLst>
                <a:ext uri="{FF2B5EF4-FFF2-40B4-BE49-F238E27FC236}">
                  <a16:creationId xmlns:a16="http://schemas.microsoft.com/office/drawing/2014/main" id="{9C59E195-03A3-202C-B025-E4403E51531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68">
              <a:extLst>
                <a:ext uri="{FF2B5EF4-FFF2-40B4-BE49-F238E27FC236}">
                  <a16:creationId xmlns:a16="http://schemas.microsoft.com/office/drawing/2014/main" id="{8ACEBBE1-FB80-F2B8-F633-8880CE828E80}"/>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69">
              <a:extLst>
                <a:ext uri="{FF2B5EF4-FFF2-40B4-BE49-F238E27FC236}">
                  <a16:creationId xmlns:a16="http://schemas.microsoft.com/office/drawing/2014/main" id="{2BC8CC14-4833-A09C-E80D-A35EFCFBF37F}"/>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0">
              <a:extLst>
                <a:ext uri="{FF2B5EF4-FFF2-40B4-BE49-F238E27FC236}">
                  <a16:creationId xmlns:a16="http://schemas.microsoft.com/office/drawing/2014/main" id="{DC13B1DF-BE1F-6A42-C93F-DC3FD76E5778}"/>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1">
              <a:extLst>
                <a:ext uri="{FF2B5EF4-FFF2-40B4-BE49-F238E27FC236}">
                  <a16:creationId xmlns:a16="http://schemas.microsoft.com/office/drawing/2014/main" id="{D94BB031-06D0-FE60-9D1D-36DB87391DB6}"/>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2">
              <a:extLst>
                <a:ext uri="{FF2B5EF4-FFF2-40B4-BE49-F238E27FC236}">
                  <a16:creationId xmlns:a16="http://schemas.microsoft.com/office/drawing/2014/main" id="{6AB02E40-67F2-5A38-040C-94BED837019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3">
              <a:extLst>
                <a:ext uri="{FF2B5EF4-FFF2-40B4-BE49-F238E27FC236}">
                  <a16:creationId xmlns:a16="http://schemas.microsoft.com/office/drawing/2014/main" id="{64C4F9F5-6698-662E-DF75-809C82D3D0C7}"/>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4">
              <a:extLst>
                <a:ext uri="{FF2B5EF4-FFF2-40B4-BE49-F238E27FC236}">
                  <a16:creationId xmlns:a16="http://schemas.microsoft.com/office/drawing/2014/main" id="{D8F9B82F-7E6E-BD42-1B9D-300EA816C10A}"/>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75">
              <a:extLst>
                <a:ext uri="{FF2B5EF4-FFF2-40B4-BE49-F238E27FC236}">
                  <a16:creationId xmlns:a16="http://schemas.microsoft.com/office/drawing/2014/main" id="{3C3A5B6A-2124-F9CF-0222-A17A33C918A2}"/>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76">
              <a:extLst>
                <a:ext uri="{FF2B5EF4-FFF2-40B4-BE49-F238E27FC236}">
                  <a16:creationId xmlns:a16="http://schemas.microsoft.com/office/drawing/2014/main" id="{78AEF0DB-E471-DABE-8D5B-7B0DE3716D3C}"/>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77">
              <a:extLst>
                <a:ext uri="{FF2B5EF4-FFF2-40B4-BE49-F238E27FC236}">
                  <a16:creationId xmlns:a16="http://schemas.microsoft.com/office/drawing/2014/main" id="{8377C81E-23C4-ED0F-F520-3DF01B2E69A4}"/>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78">
              <a:extLst>
                <a:ext uri="{FF2B5EF4-FFF2-40B4-BE49-F238E27FC236}">
                  <a16:creationId xmlns:a16="http://schemas.microsoft.com/office/drawing/2014/main" id="{5D2D2CD9-0EC1-650B-26B7-DDA2BA82239D}"/>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79">
              <a:extLst>
                <a:ext uri="{FF2B5EF4-FFF2-40B4-BE49-F238E27FC236}">
                  <a16:creationId xmlns:a16="http://schemas.microsoft.com/office/drawing/2014/main" id="{87BA090B-A091-474E-8FF3-AE0D802CB4C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0">
              <a:extLst>
                <a:ext uri="{FF2B5EF4-FFF2-40B4-BE49-F238E27FC236}">
                  <a16:creationId xmlns:a16="http://schemas.microsoft.com/office/drawing/2014/main" id="{147BE72C-344C-C168-BAD9-F3C5567524A5}"/>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1">
              <a:extLst>
                <a:ext uri="{FF2B5EF4-FFF2-40B4-BE49-F238E27FC236}">
                  <a16:creationId xmlns:a16="http://schemas.microsoft.com/office/drawing/2014/main" id="{4892EA4C-7E72-6717-FDDD-C43A9CC5AAC9}"/>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2">
              <a:extLst>
                <a:ext uri="{FF2B5EF4-FFF2-40B4-BE49-F238E27FC236}">
                  <a16:creationId xmlns:a16="http://schemas.microsoft.com/office/drawing/2014/main" id="{C2F84569-120F-F75B-C0FE-D3E45AF76A3E}"/>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83">
              <a:extLst>
                <a:ext uri="{FF2B5EF4-FFF2-40B4-BE49-F238E27FC236}">
                  <a16:creationId xmlns:a16="http://schemas.microsoft.com/office/drawing/2014/main" id="{E82799E4-C714-3F17-2B65-9DFD751A229E}"/>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84">
              <a:extLst>
                <a:ext uri="{FF2B5EF4-FFF2-40B4-BE49-F238E27FC236}">
                  <a16:creationId xmlns:a16="http://schemas.microsoft.com/office/drawing/2014/main" id="{513414EF-DCA0-7473-FED8-CB42DB594375}"/>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85">
              <a:extLst>
                <a:ext uri="{FF2B5EF4-FFF2-40B4-BE49-F238E27FC236}">
                  <a16:creationId xmlns:a16="http://schemas.microsoft.com/office/drawing/2014/main" id="{6A0949A6-CA0E-28EE-9B82-095B4D669D3F}"/>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9" name="Freeform 86">
              <a:extLst>
                <a:ext uri="{FF2B5EF4-FFF2-40B4-BE49-F238E27FC236}">
                  <a16:creationId xmlns:a16="http://schemas.microsoft.com/office/drawing/2014/main" id="{A3CF8867-23DC-9AE9-2BF9-0BD1F08468A4}"/>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87">
              <a:extLst>
                <a:ext uri="{FF2B5EF4-FFF2-40B4-BE49-F238E27FC236}">
                  <a16:creationId xmlns:a16="http://schemas.microsoft.com/office/drawing/2014/main" id="{8A9A51F6-FB6C-8B6F-F181-27D7C52BBD95}"/>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1" name="Graphic 2">
              <a:extLst>
                <a:ext uri="{FF2B5EF4-FFF2-40B4-BE49-F238E27FC236}">
                  <a16:creationId xmlns:a16="http://schemas.microsoft.com/office/drawing/2014/main" id="{00FF521B-8665-5C99-7DD6-6912099FAA07}"/>
                </a:ext>
              </a:extLst>
            </p:cNvPr>
            <p:cNvGrpSpPr/>
            <p:nvPr/>
          </p:nvGrpSpPr>
          <p:grpSpPr>
            <a:xfrm>
              <a:off x="4258675" y="5793940"/>
              <a:ext cx="6816" cy="5948"/>
              <a:chOff x="4258675" y="5793940"/>
              <a:chExt cx="6816" cy="5948"/>
            </a:xfrm>
          </p:grpSpPr>
          <p:sp>
            <p:nvSpPr>
              <p:cNvPr id="232" name="Freeform 219">
                <a:extLst>
                  <a:ext uri="{FF2B5EF4-FFF2-40B4-BE49-F238E27FC236}">
                    <a16:creationId xmlns:a16="http://schemas.microsoft.com/office/drawing/2014/main" id="{7C39F9FC-9621-3C85-9151-BF9011DD32A5}"/>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0">
                <a:extLst>
                  <a:ext uri="{FF2B5EF4-FFF2-40B4-BE49-F238E27FC236}">
                    <a16:creationId xmlns:a16="http://schemas.microsoft.com/office/drawing/2014/main" id="{C42F0D11-CAEB-5AD4-9C72-0CEB3C883F17}"/>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2" name="Freeform 89">
              <a:extLst>
                <a:ext uri="{FF2B5EF4-FFF2-40B4-BE49-F238E27FC236}">
                  <a16:creationId xmlns:a16="http://schemas.microsoft.com/office/drawing/2014/main" id="{91E8CBE1-D062-7625-5546-ABDB221F201A}"/>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0">
              <a:extLst>
                <a:ext uri="{FF2B5EF4-FFF2-40B4-BE49-F238E27FC236}">
                  <a16:creationId xmlns:a16="http://schemas.microsoft.com/office/drawing/2014/main" id="{10243AD4-EEC9-A885-4C06-7B44728E593C}"/>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91">
              <a:extLst>
                <a:ext uri="{FF2B5EF4-FFF2-40B4-BE49-F238E27FC236}">
                  <a16:creationId xmlns:a16="http://schemas.microsoft.com/office/drawing/2014/main" id="{D96AEF3B-BD4C-42DB-4EA3-C1F1D1CD9A0D}"/>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92">
              <a:extLst>
                <a:ext uri="{FF2B5EF4-FFF2-40B4-BE49-F238E27FC236}">
                  <a16:creationId xmlns:a16="http://schemas.microsoft.com/office/drawing/2014/main" id="{8604A3A1-56E0-C36F-433A-2AD62D34B542}"/>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 name="Freeform 93">
              <a:extLst>
                <a:ext uri="{FF2B5EF4-FFF2-40B4-BE49-F238E27FC236}">
                  <a16:creationId xmlns:a16="http://schemas.microsoft.com/office/drawing/2014/main" id="{13A4233B-E713-36C9-91DE-B48E13486526}"/>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4">
              <a:extLst>
                <a:ext uri="{FF2B5EF4-FFF2-40B4-BE49-F238E27FC236}">
                  <a16:creationId xmlns:a16="http://schemas.microsoft.com/office/drawing/2014/main" id="{37E6CF17-1A85-BB75-AC48-327B9F7D42E5}"/>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8" name="Graphic 2">
              <a:extLst>
                <a:ext uri="{FF2B5EF4-FFF2-40B4-BE49-F238E27FC236}">
                  <a16:creationId xmlns:a16="http://schemas.microsoft.com/office/drawing/2014/main" id="{70EBA7D7-3F06-E4FF-C926-1B675DFB044F}"/>
                </a:ext>
              </a:extLst>
            </p:cNvPr>
            <p:cNvGrpSpPr/>
            <p:nvPr/>
          </p:nvGrpSpPr>
          <p:grpSpPr>
            <a:xfrm>
              <a:off x="4319602" y="5793940"/>
              <a:ext cx="6816" cy="5948"/>
              <a:chOff x="4319602" y="5793940"/>
              <a:chExt cx="6816" cy="5948"/>
            </a:xfrm>
          </p:grpSpPr>
          <p:sp>
            <p:nvSpPr>
              <p:cNvPr id="230" name="Freeform 217">
                <a:extLst>
                  <a:ext uri="{FF2B5EF4-FFF2-40B4-BE49-F238E27FC236}">
                    <a16:creationId xmlns:a16="http://schemas.microsoft.com/office/drawing/2014/main" id="{CFB806DD-7CAF-01AC-DEDB-FAFCE1D3ECD7}"/>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18">
                <a:extLst>
                  <a:ext uri="{FF2B5EF4-FFF2-40B4-BE49-F238E27FC236}">
                    <a16:creationId xmlns:a16="http://schemas.microsoft.com/office/drawing/2014/main" id="{CDC35D4B-039B-C0B2-FB3B-E373712B1527}"/>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9" name="Freeform 96">
              <a:extLst>
                <a:ext uri="{FF2B5EF4-FFF2-40B4-BE49-F238E27FC236}">
                  <a16:creationId xmlns:a16="http://schemas.microsoft.com/office/drawing/2014/main" id="{66FBC3B5-8B1D-A150-FC53-A08859A2E2C3}"/>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97">
              <a:extLst>
                <a:ext uri="{FF2B5EF4-FFF2-40B4-BE49-F238E27FC236}">
                  <a16:creationId xmlns:a16="http://schemas.microsoft.com/office/drawing/2014/main" id="{AD01CA28-4322-90C5-6B48-95133557D09E}"/>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98">
              <a:extLst>
                <a:ext uri="{FF2B5EF4-FFF2-40B4-BE49-F238E27FC236}">
                  <a16:creationId xmlns:a16="http://schemas.microsoft.com/office/drawing/2014/main" id="{E73B0766-8E61-828E-63AE-84A2747C7131}"/>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99">
              <a:extLst>
                <a:ext uri="{FF2B5EF4-FFF2-40B4-BE49-F238E27FC236}">
                  <a16:creationId xmlns:a16="http://schemas.microsoft.com/office/drawing/2014/main" id="{639EB25C-C517-3CCC-244F-30BABA34E75E}"/>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0">
              <a:extLst>
                <a:ext uri="{FF2B5EF4-FFF2-40B4-BE49-F238E27FC236}">
                  <a16:creationId xmlns:a16="http://schemas.microsoft.com/office/drawing/2014/main" id="{76C15D8D-7E48-98EE-E48D-6F063871F80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1">
              <a:extLst>
                <a:ext uri="{FF2B5EF4-FFF2-40B4-BE49-F238E27FC236}">
                  <a16:creationId xmlns:a16="http://schemas.microsoft.com/office/drawing/2014/main" id="{991890CF-B2AF-A7CE-BCD2-8DF8E9F60D21}"/>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5" name="Graphic 2">
              <a:extLst>
                <a:ext uri="{FF2B5EF4-FFF2-40B4-BE49-F238E27FC236}">
                  <a16:creationId xmlns:a16="http://schemas.microsoft.com/office/drawing/2014/main" id="{F979E850-FDFE-3858-F14D-A719C24712A9}"/>
                </a:ext>
              </a:extLst>
            </p:cNvPr>
            <p:cNvGrpSpPr/>
            <p:nvPr/>
          </p:nvGrpSpPr>
          <p:grpSpPr>
            <a:xfrm>
              <a:off x="4319602" y="5857945"/>
              <a:ext cx="6816" cy="5710"/>
              <a:chOff x="4319602" y="5857945"/>
              <a:chExt cx="6816" cy="5710"/>
            </a:xfrm>
          </p:grpSpPr>
          <p:sp>
            <p:nvSpPr>
              <p:cNvPr id="228" name="Freeform 215">
                <a:extLst>
                  <a:ext uri="{FF2B5EF4-FFF2-40B4-BE49-F238E27FC236}">
                    <a16:creationId xmlns:a16="http://schemas.microsoft.com/office/drawing/2014/main" id="{0E3CD6C1-200B-CB96-3FEA-21CACCA3C314}"/>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16">
                <a:extLst>
                  <a:ext uri="{FF2B5EF4-FFF2-40B4-BE49-F238E27FC236}">
                    <a16:creationId xmlns:a16="http://schemas.microsoft.com/office/drawing/2014/main" id="{7A26E6D7-4AC8-1CF6-57B7-0FEC541C427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6" name="Freeform 103">
              <a:extLst>
                <a:ext uri="{FF2B5EF4-FFF2-40B4-BE49-F238E27FC236}">
                  <a16:creationId xmlns:a16="http://schemas.microsoft.com/office/drawing/2014/main" id="{A1D14A71-1D85-3F1C-1FE5-FC9810538756}"/>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4">
              <a:extLst>
                <a:ext uri="{FF2B5EF4-FFF2-40B4-BE49-F238E27FC236}">
                  <a16:creationId xmlns:a16="http://schemas.microsoft.com/office/drawing/2014/main" id="{769C4FAD-3DD1-0FE4-393B-7EA3F8A03172}"/>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05">
              <a:extLst>
                <a:ext uri="{FF2B5EF4-FFF2-40B4-BE49-F238E27FC236}">
                  <a16:creationId xmlns:a16="http://schemas.microsoft.com/office/drawing/2014/main" id="{17E8ACBF-077A-C909-C8F1-ED7A93E0F199}"/>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06">
              <a:extLst>
                <a:ext uri="{FF2B5EF4-FFF2-40B4-BE49-F238E27FC236}">
                  <a16:creationId xmlns:a16="http://schemas.microsoft.com/office/drawing/2014/main" id="{43AC2B66-AC12-B415-D12C-008B4A53A575}"/>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07">
              <a:extLst>
                <a:ext uri="{FF2B5EF4-FFF2-40B4-BE49-F238E27FC236}">
                  <a16:creationId xmlns:a16="http://schemas.microsoft.com/office/drawing/2014/main" id="{3EA5F60D-0E0A-F62A-00EA-ED700C98DDF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08">
              <a:extLst>
                <a:ext uri="{FF2B5EF4-FFF2-40B4-BE49-F238E27FC236}">
                  <a16:creationId xmlns:a16="http://schemas.microsoft.com/office/drawing/2014/main" id="{B2D7A5DE-58A1-BB3A-FB07-FE4CD007449B}"/>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09">
              <a:extLst>
                <a:ext uri="{FF2B5EF4-FFF2-40B4-BE49-F238E27FC236}">
                  <a16:creationId xmlns:a16="http://schemas.microsoft.com/office/drawing/2014/main" id="{BBA1F454-30D2-2A27-43B4-BEAC2B270FD5}"/>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0">
              <a:extLst>
                <a:ext uri="{FF2B5EF4-FFF2-40B4-BE49-F238E27FC236}">
                  <a16:creationId xmlns:a16="http://schemas.microsoft.com/office/drawing/2014/main" id="{5037379A-3523-DF88-A579-A7A222C29797}"/>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1">
              <a:extLst>
                <a:ext uri="{FF2B5EF4-FFF2-40B4-BE49-F238E27FC236}">
                  <a16:creationId xmlns:a16="http://schemas.microsoft.com/office/drawing/2014/main" id="{041D736A-C96B-C20A-501F-C11F32A19686}"/>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2">
              <a:extLst>
                <a:ext uri="{FF2B5EF4-FFF2-40B4-BE49-F238E27FC236}">
                  <a16:creationId xmlns:a16="http://schemas.microsoft.com/office/drawing/2014/main" id="{5ED0E2E0-8D81-5354-EF43-F4137BE4F1E8}"/>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3">
              <a:extLst>
                <a:ext uri="{FF2B5EF4-FFF2-40B4-BE49-F238E27FC236}">
                  <a16:creationId xmlns:a16="http://schemas.microsoft.com/office/drawing/2014/main" id="{C715968F-6A11-7130-3515-56337E0BB49A}"/>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4">
              <a:extLst>
                <a:ext uri="{FF2B5EF4-FFF2-40B4-BE49-F238E27FC236}">
                  <a16:creationId xmlns:a16="http://schemas.microsoft.com/office/drawing/2014/main" id="{10563A31-40A6-758C-14BC-8FD6A14E8FA2}"/>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15">
              <a:extLst>
                <a:ext uri="{FF2B5EF4-FFF2-40B4-BE49-F238E27FC236}">
                  <a16:creationId xmlns:a16="http://schemas.microsoft.com/office/drawing/2014/main" id="{DCC94849-271D-7335-A453-CA92F22A56C5}"/>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16">
              <a:extLst>
                <a:ext uri="{FF2B5EF4-FFF2-40B4-BE49-F238E27FC236}">
                  <a16:creationId xmlns:a16="http://schemas.microsoft.com/office/drawing/2014/main" id="{3FA1193F-1565-DB34-4463-0F3F5CB16CCE}"/>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17">
              <a:extLst>
                <a:ext uri="{FF2B5EF4-FFF2-40B4-BE49-F238E27FC236}">
                  <a16:creationId xmlns:a16="http://schemas.microsoft.com/office/drawing/2014/main" id="{A41C2A27-FC08-5F78-18EA-30E691054315}"/>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18">
              <a:extLst>
                <a:ext uri="{FF2B5EF4-FFF2-40B4-BE49-F238E27FC236}">
                  <a16:creationId xmlns:a16="http://schemas.microsoft.com/office/drawing/2014/main" id="{D63EEBB7-1843-0FC4-9C69-3AC82B5A9F9A}"/>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19">
              <a:extLst>
                <a:ext uri="{FF2B5EF4-FFF2-40B4-BE49-F238E27FC236}">
                  <a16:creationId xmlns:a16="http://schemas.microsoft.com/office/drawing/2014/main" id="{99887827-50FF-59FE-204B-4825F51F886B}"/>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0">
              <a:extLst>
                <a:ext uri="{FF2B5EF4-FFF2-40B4-BE49-F238E27FC236}">
                  <a16:creationId xmlns:a16="http://schemas.microsoft.com/office/drawing/2014/main" id="{49F7C1AF-B7FB-1CA5-F4DF-46A24D802A84}"/>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1">
              <a:extLst>
                <a:ext uri="{FF2B5EF4-FFF2-40B4-BE49-F238E27FC236}">
                  <a16:creationId xmlns:a16="http://schemas.microsoft.com/office/drawing/2014/main" id="{CD206C07-3824-ABA3-79D5-A5D3563EBD2C}"/>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2">
              <a:extLst>
                <a:ext uri="{FF2B5EF4-FFF2-40B4-BE49-F238E27FC236}">
                  <a16:creationId xmlns:a16="http://schemas.microsoft.com/office/drawing/2014/main" id="{216F8ADB-A50E-05EA-C2E6-79F229CF8FCD}"/>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3">
              <a:extLst>
                <a:ext uri="{FF2B5EF4-FFF2-40B4-BE49-F238E27FC236}">
                  <a16:creationId xmlns:a16="http://schemas.microsoft.com/office/drawing/2014/main" id="{661B56C1-45A0-29D4-4256-BF1C11C1EB48}"/>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4">
              <a:extLst>
                <a:ext uri="{FF2B5EF4-FFF2-40B4-BE49-F238E27FC236}">
                  <a16:creationId xmlns:a16="http://schemas.microsoft.com/office/drawing/2014/main" id="{4964D872-8990-E311-58BA-21C92D03613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25">
              <a:extLst>
                <a:ext uri="{FF2B5EF4-FFF2-40B4-BE49-F238E27FC236}">
                  <a16:creationId xmlns:a16="http://schemas.microsoft.com/office/drawing/2014/main" id="{BD928ABB-34EA-9C38-28C8-C7653CB0A373}"/>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26">
              <a:extLst>
                <a:ext uri="{FF2B5EF4-FFF2-40B4-BE49-F238E27FC236}">
                  <a16:creationId xmlns:a16="http://schemas.microsoft.com/office/drawing/2014/main" id="{517ABF76-4CE7-A34B-6760-34FCD3212796}"/>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27">
              <a:extLst>
                <a:ext uri="{FF2B5EF4-FFF2-40B4-BE49-F238E27FC236}">
                  <a16:creationId xmlns:a16="http://schemas.microsoft.com/office/drawing/2014/main" id="{78ED6A40-3019-9F8F-B7F4-CA1AF8189E06}"/>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28">
              <a:extLst>
                <a:ext uri="{FF2B5EF4-FFF2-40B4-BE49-F238E27FC236}">
                  <a16:creationId xmlns:a16="http://schemas.microsoft.com/office/drawing/2014/main" id="{BC42853A-1972-6A4E-C907-2237B7429DA4}"/>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29">
              <a:extLst>
                <a:ext uri="{FF2B5EF4-FFF2-40B4-BE49-F238E27FC236}">
                  <a16:creationId xmlns:a16="http://schemas.microsoft.com/office/drawing/2014/main" id="{F04226CB-5777-A917-752D-A2400ECF3745}"/>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0">
              <a:extLst>
                <a:ext uri="{FF2B5EF4-FFF2-40B4-BE49-F238E27FC236}">
                  <a16:creationId xmlns:a16="http://schemas.microsoft.com/office/drawing/2014/main" id="{D95B998C-9E9F-D5E8-9485-84E8DE03C3C1}"/>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1">
              <a:extLst>
                <a:ext uri="{FF2B5EF4-FFF2-40B4-BE49-F238E27FC236}">
                  <a16:creationId xmlns:a16="http://schemas.microsoft.com/office/drawing/2014/main" id="{D1931E7C-A43E-9A02-EA35-EA2C4FA65A62}"/>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2">
              <a:extLst>
                <a:ext uri="{FF2B5EF4-FFF2-40B4-BE49-F238E27FC236}">
                  <a16:creationId xmlns:a16="http://schemas.microsoft.com/office/drawing/2014/main" id="{D24C07B6-5ECE-B082-E114-2E2EADEC7BED}"/>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3">
              <a:extLst>
                <a:ext uri="{FF2B5EF4-FFF2-40B4-BE49-F238E27FC236}">
                  <a16:creationId xmlns:a16="http://schemas.microsoft.com/office/drawing/2014/main" id="{48BB797F-C5D4-8C88-802E-98B5A439826C}"/>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4">
              <a:extLst>
                <a:ext uri="{FF2B5EF4-FFF2-40B4-BE49-F238E27FC236}">
                  <a16:creationId xmlns:a16="http://schemas.microsoft.com/office/drawing/2014/main" id="{6E0C3C33-9205-94B8-6389-1707330E14F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35">
              <a:extLst>
                <a:ext uri="{FF2B5EF4-FFF2-40B4-BE49-F238E27FC236}">
                  <a16:creationId xmlns:a16="http://schemas.microsoft.com/office/drawing/2014/main" id="{FB2AD152-B168-E87A-ADF9-2CB0C101E0CC}"/>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36">
              <a:extLst>
                <a:ext uri="{FF2B5EF4-FFF2-40B4-BE49-F238E27FC236}">
                  <a16:creationId xmlns:a16="http://schemas.microsoft.com/office/drawing/2014/main" id="{A0A6E58A-8F9D-A80E-46D0-1AB0FB303AEB}"/>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37">
              <a:extLst>
                <a:ext uri="{FF2B5EF4-FFF2-40B4-BE49-F238E27FC236}">
                  <a16:creationId xmlns:a16="http://schemas.microsoft.com/office/drawing/2014/main" id="{AB201EE2-AF30-8623-EA64-DFE7A6E037D3}"/>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38">
              <a:extLst>
                <a:ext uri="{FF2B5EF4-FFF2-40B4-BE49-F238E27FC236}">
                  <a16:creationId xmlns:a16="http://schemas.microsoft.com/office/drawing/2014/main" id="{D0DA1E97-ACAC-326A-7A49-268A67FC0C5A}"/>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39">
              <a:extLst>
                <a:ext uri="{FF2B5EF4-FFF2-40B4-BE49-F238E27FC236}">
                  <a16:creationId xmlns:a16="http://schemas.microsoft.com/office/drawing/2014/main" id="{B3048BC9-4187-1C69-3653-56BD9DFD9BDB}"/>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0">
              <a:extLst>
                <a:ext uri="{FF2B5EF4-FFF2-40B4-BE49-F238E27FC236}">
                  <a16:creationId xmlns:a16="http://schemas.microsoft.com/office/drawing/2014/main" id="{99259F57-7E49-062F-9922-FE7DEC1392AD}"/>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1">
              <a:extLst>
                <a:ext uri="{FF2B5EF4-FFF2-40B4-BE49-F238E27FC236}">
                  <a16:creationId xmlns:a16="http://schemas.microsoft.com/office/drawing/2014/main" id="{BAAC0133-A78D-8D5D-6A8B-461C30AF7E41}"/>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2">
              <a:extLst>
                <a:ext uri="{FF2B5EF4-FFF2-40B4-BE49-F238E27FC236}">
                  <a16:creationId xmlns:a16="http://schemas.microsoft.com/office/drawing/2014/main" id="{78B38B1A-1716-8EB2-0C55-657068679D4C}"/>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3">
              <a:extLst>
                <a:ext uri="{FF2B5EF4-FFF2-40B4-BE49-F238E27FC236}">
                  <a16:creationId xmlns:a16="http://schemas.microsoft.com/office/drawing/2014/main" id="{362439E1-8937-A7FD-B6A1-6197331F8EB9}"/>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4">
              <a:extLst>
                <a:ext uri="{FF2B5EF4-FFF2-40B4-BE49-F238E27FC236}">
                  <a16:creationId xmlns:a16="http://schemas.microsoft.com/office/drawing/2014/main" id="{1E3F0654-4710-B227-964E-305E5D7F19D0}"/>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45">
              <a:extLst>
                <a:ext uri="{FF2B5EF4-FFF2-40B4-BE49-F238E27FC236}">
                  <a16:creationId xmlns:a16="http://schemas.microsoft.com/office/drawing/2014/main" id="{F3D40B0C-5FDF-6E3F-0C84-B5D958ABBF58}"/>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46">
              <a:extLst>
                <a:ext uri="{FF2B5EF4-FFF2-40B4-BE49-F238E27FC236}">
                  <a16:creationId xmlns:a16="http://schemas.microsoft.com/office/drawing/2014/main" id="{485007B5-B338-60DE-5E72-9C2ADECCDDB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47">
              <a:extLst>
                <a:ext uri="{FF2B5EF4-FFF2-40B4-BE49-F238E27FC236}">
                  <a16:creationId xmlns:a16="http://schemas.microsoft.com/office/drawing/2014/main" id="{3427E6F9-47F9-E2E2-599D-594648EDC1F8}"/>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48">
              <a:extLst>
                <a:ext uri="{FF2B5EF4-FFF2-40B4-BE49-F238E27FC236}">
                  <a16:creationId xmlns:a16="http://schemas.microsoft.com/office/drawing/2014/main" id="{1BAB852F-8380-A780-93E5-637E91CC2289}"/>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49">
              <a:extLst>
                <a:ext uri="{FF2B5EF4-FFF2-40B4-BE49-F238E27FC236}">
                  <a16:creationId xmlns:a16="http://schemas.microsoft.com/office/drawing/2014/main" id="{07B71B94-C4D9-3EF8-CC6A-21646B8DD3C1}"/>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0">
              <a:extLst>
                <a:ext uri="{FF2B5EF4-FFF2-40B4-BE49-F238E27FC236}">
                  <a16:creationId xmlns:a16="http://schemas.microsoft.com/office/drawing/2014/main" id="{07BC28D3-83BA-229D-EE00-E4FB1B61B78F}"/>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1">
              <a:extLst>
                <a:ext uri="{FF2B5EF4-FFF2-40B4-BE49-F238E27FC236}">
                  <a16:creationId xmlns:a16="http://schemas.microsoft.com/office/drawing/2014/main" id="{2D80CE43-9121-9494-A71A-159BBF377989}"/>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2">
              <a:extLst>
                <a:ext uri="{FF2B5EF4-FFF2-40B4-BE49-F238E27FC236}">
                  <a16:creationId xmlns:a16="http://schemas.microsoft.com/office/drawing/2014/main" id="{B7E6B2A4-2F1D-0762-5C34-0DD203439121}"/>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3">
              <a:extLst>
                <a:ext uri="{FF2B5EF4-FFF2-40B4-BE49-F238E27FC236}">
                  <a16:creationId xmlns:a16="http://schemas.microsoft.com/office/drawing/2014/main" id="{BC3C3A1A-7FA2-0F3A-B000-6EDD8BCD5FE0}"/>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4">
              <a:extLst>
                <a:ext uri="{FF2B5EF4-FFF2-40B4-BE49-F238E27FC236}">
                  <a16:creationId xmlns:a16="http://schemas.microsoft.com/office/drawing/2014/main" id="{69DDA92E-407D-7983-8539-C57AC9F55F67}"/>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55">
              <a:extLst>
                <a:ext uri="{FF2B5EF4-FFF2-40B4-BE49-F238E27FC236}">
                  <a16:creationId xmlns:a16="http://schemas.microsoft.com/office/drawing/2014/main" id="{2051742A-CC59-6EA3-3B19-0BF9D05E891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56">
              <a:extLst>
                <a:ext uri="{FF2B5EF4-FFF2-40B4-BE49-F238E27FC236}">
                  <a16:creationId xmlns:a16="http://schemas.microsoft.com/office/drawing/2014/main" id="{CD7D21ED-14A3-F83E-50D0-413A9DC37179}"/>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57">
              <a:extLst>
                <a:ext uri="{FF2B5EF4-FFF2-40B4-BE49-F238E27FC236}">
                  <a16:creationId xmlns:a16="http://schemas.microsoft.com/office/drawing/2014/main" id="{E16E96B6-FA58-FC40-2DFB-8FC194780CBE}"/>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58">
              <a:extLst>
                <a:ext uri="{FF2B5EF4-FFF2-40B4-BE49-F238E27FC236}">
                  <a16:creationId xmlns:a16="http://schemas.microsoft.com/office/drawing/2014/main" id="{46EA8D34-E3BE-CB4E-1944-04DF158EABD9}"/>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59">
              <a:extLst>
                <a:ext uri="{FF2B5EF4-FFF2-40B4-BE49-F238E27FC236}">
                  <a16:creationId xmlns:a16="http://schemas.microsoft.com/office/drawing/2014/main" id="{379F1842-DEEB-FB3C-4835-71CA6DC03AB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0">
              <a:extLst>
                <a:ext uri="{FF2B5EF4-FFF2-40B4-BE49-F238E27FC236}">
                  <a16:creationId xmlns:a16="http://schemas.microsoft.com/office/drawing/2014/main" id="{57D295FE-4F32-126D-CD91-EB3BA4EFF591}"/>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1">
              <a:extLst>
                <a:ext uri="{FF2B5EF4-FFF2-40B4-BE49-F238E27FC236}">
                  <a16:creationId xmlns:a16="http://schemas.microsoft.com/office/drawing/2014/main" id="{27A66982-7469-0730-DA9E-A668A2EEB53E}"/>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2">
              <a:extLst>
                <a:ext uri="{FF2B5EF4-FFF2-40B4-BE49-F238E27FC236}">
                  <a16:creationId xmlns:a16="http://schemas.microsoft.com/office/drawing/2014/main" id="{CB394375-647A-57BB-8433-4264DC3D86AD}"/>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3">
              <a:extLst>
                <a:ext uri="{FF2B5EF4-FFF2-40B4-BE49-F238E27FC236}">
                  <a16:creationId xmlns:a16="http://schemas.microsoft.com/office/drawing/2014/main" id="{020B233F-1102-411B-C189-7423F5EC8925}"/>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4">
              <a:extLst>
                <a:ext uri="{FF2B5EF4-FFF2-40B4-BE49-F238E27FC236}">
                  <a16:creationId xmlns:a16="http://schemas.microsoft.com/office/drawing/2014/main" id="{2261CAB8-31CF-A934-BEE2-B8413061B23F}"/>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65">
              <a:extLst>
                <a:ext uri="{FF2B5EF4-FFF2-40B4-BE49-F238E27FC236}">
                  <a16:creationId xmlns:a16="http://schemas.microsoft.com/office/drawing/2014/main" id="{867F442B-EE41-496C-2A92-08A32E9521FA}"/>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66">
              <a:extLst>
                <a:ext uri="{FF2B5EF4-FFF2-40B4-BE49-F238E27FC236}">
                  <a16:creationId xmlns:a16="http://schemas.microsoft.com/office/drawing/2014/main" id="{496B68B0-4E32-2D67-1198-66ABEE69607C}"/>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67">
              <a:extLst>
                <a:ext uri="{FF2B5EF4-FFF2-40B4-BE49-F238E27FC236}">
                  <a16:creationId xmlns:a16="http://schemas.microsoft.com/office/drawing/2014/main" id="{A43FF5B5-2DCB-C186-C608-8250798A2C38}"/>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68">
              <a:extLst>
                <a:ext uri="{FF2B5EF4-FFF2-40B4-BE49-F238E27FC236}">
                  <a16:creationId xmlns:a16="http://schemas.microsoft.com/office/drawing/2014/main" id="{177D977D-D487-F55F-D3F2-77F1400FB589}"/>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69">
              <a:extLst>
                <a:ext uri="{FF2B5EF4-FFF2-40B4-BE49-F238E27FC236}">
                  <a16:creationId xmlns:a16="http://schemas.microsoft.com/office/drawing/2014/main" id="{C5D2A275-9C3D-5DB3-7A7F-4D061B907ECD}"/>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0">
              <a:extLst>
                <a:ext uri="{FF2B5EF4-FFF2-40B4-BE49-F238E27FC236}">
                  <a16:creationId xmlns:a16="http://schemas.microsoft.com/office/drawing/2014/main" id="{A032BB63-886E-D0FF-632A-EB6A5E523AB5}"/>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1">
              <a:extLst>
                <a:ext uri="{FF2B5EF4-FFF2-40B4-BE49-F238E27FC236}">
                  <a16:creationId xmlns:a16="http://schemas.microsoft.com/office/drawing/2014/main" id="{77B256D2-448B-41A4-EC0A-675BCD0243F8}"/>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2">
              <a:extLst>
                <a:ext uri="{FF2B5EF4-FFF2-40B4-BE49-F238E27FC236}">
                  <a16:creationId xmlns:a16="http://schemas.microsoft.com/office/drawing/2014/main" id="{E3DE43D2-644D-DA3A-C10E-431DCD7770CD}"/>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3">
              <a:extLst>
                <a:ext uri="{FF2B5EF4-FFF2-40B4-BE49-F238E27FC236}">
                  <a16:creationId xmlns:a16="http://schemas.microsoft.com/office/drawing/2014/main" id="{D1B090F8-8842-5CC8-DB6D-62A8804F0986}"/>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4">
              <a:extLst>
                <a:ext uri="{FF2B5EF4-FFF2-40B4-BE49-F238E27FC236}">
                  <a16:creationId xmlns:a16="http://schemas.microsoft.com/office/drawing/2014/main" id="{15995372-DE19-FDB7-9D46-A99396CA8371}"/>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75">
              <a:extLst>
                <a:ext uri="{FF2B5EF4-FFF2-40B4-BE49-F238E27FC236}">
                  <a16:creationId xmlns:a16="http://schemas.microsoft.com/office/drawing/2014/main" id="{6A789BBC-76D1-ED6B-0981-7636B3C7F0D7}"/>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76">
              <a:extLst>
                <a:ext uri="{FF2B5EF4-FFF2-40B4-BE49-F238E27FC236}">
                  <a16:creationId xmlns:a16="http://schemas.microsoft.com/office/drawing/2014/main" id="{542DDF6F-C802-2D98-BDA3-A3274ABC4987}"/>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77">
              <a:extLst>
                <a:ext uri="{FF2B5EF4-FFF2-40B4-BE49-F238E27FC236}">
                  <a16:creationId xmlns:a16="http://schemas.microsoft.com/office/drawing/2014/main" id="{BBF60B1C-9AEF-2A74-E0C0-99B991A52196}"/>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78">
              <a:extLst>
                <a:ext uri="{FF2B5EF4-FFF2-40B4-BE49-F238E27FC236}">
                  <a16:creationId xmlns:a16="http://schemas.microsoft.com/office/drawing/2014/main" id="{0B911BAF-AE71-2AAB-20A2-B3D3F8D41A2F}"/>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79">
              <a:extLst>
                <a:ext uri="{FF2B5EF4-FFF2-40B4-BE49-F238E27FC236}">
                  <a16:creationId xmlns:a16="http://schemas.microsoft.com/office/drawing/2014/main" id="{8F6A163F-C513-12F2-3F87-9DC955233234}"/>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3" name="Freeform 180">
              <a:extLst>
                <a:ext uri="{FF2B5EF4-FFF2-40B4-BE49-F238E27FC236}">
                  <a16:creationId xmlns:a16="http://schemas.microsoft.com/office/drawing/2014/main" id="{012E1B82-0C51-CD44-695A-86CC00A7FA19}"/>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1">
              <a:extLst>
                <a:ext uri="{FF2B5EF4-FFF2-40B4-BE49-F238E27FC236}">
                  <a16:creationId xmlns:a16="http://schemas.microsoft.com/office/drawing/2014/main" id="{4F7C1281-C38D-934E-F0AE-1D084DD5E715}"/>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5" name="Graphic 2">
              <a:extLst>
                <a:ext uri="{FF2B5EF4-FFF2-40B4-BE49-F238E27FC236}">
                  <a16:creationId xmlns:a16="http://schemas.microsoft.com/office/drawing/2014/main" id="{1522A8AA-8F08-4977-29B3-EBA57B7B8EBC}"/>
                </a:ext>
              </a:extLst>
            </p:cNvPr>
            <p:cNvGrpSpPr/>
            <p:nvPr/>
          </p:nvGrpSpPr>
          <p:grpSpPr>
            <a:xfrm>
              <a:off x="4197750" y="5793940"/>
              <a:ext cx="6663" cy="5948"/>
              <a:chOff x="4197750" y="5793940"/>
              <a:chExt cx="6663" cy="5948"/>
            </a:xfrm>
          </p:grpSpPr>
          <p:sp>
            <p:nvSpPr>
              <p:cNvPr id="226" name="Freeform 213">
                <a:extLst>
                  <a:ext uri="{FF2B5EF4-FFF2-40B4-BE49-F238E27FC236}">
                    <a16:creationId xmlns:a16="http://schemas.microsoft.com/office/drawing/2014/main" id="{944B464F-8883-A0C8-2A39-D3A58B10109C}"/>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14">
                <a:extLst>
                  <a:ext uri="{FF2B5EF4-FFF2-40B4-BE49-F238E27FC236}">
                    <a16:creationId xmlns:a16="http://schemas.microsoft.com/office/drawing/2014/main" id="{6E8EBB36-C6AF-1074-B934-D0E2D62A0CA7}"/>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6" name="Freeform 183">
              <a:extLst>
                <a:ext uri="{FF2B5EF4-FFF2-40B4-BE49-F238E27FC236}">
                  <a16:creationId xmlns:a16="http://schemas.microsoft.com/office/drawing/2014/main" id="{172B84CD-79C5-CB67-E9CA-362DB2124929}"/>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84">
              <a:extLst>
                <a:ext uri="{FF2B5EF4-FFF2-40B4-BE49-F238E27FC236}">
                  <a16:creationId xmlns:a16="http://schemas.microsoft.com/office/drawing/2014/main" id="{61CAF507-9DC6-B832-068C-DE48AF99048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85">
              <a:extLst>
                <a:ext uri="{FF2B5EF4-FFF2-40B4-BE49-F238E27FC236}">
                  <a16:creationId xmlns:a16="http://schemas.microsoft.com/office/drawing/2014/main" id="{BA00FD9B-D7EA-C1BB-ED10-5CAB32A5D56F}"/>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86">
              <a:extLst>
                <a:ext uri="{FF2B5EF4-FFF2-40B4-BE49-F238E27FC236}">
                  <a16:creationId xmlns:a16="http://schemas.microsoft.com/office/drawing/2014/main" id="{5D861C00-0BB2-B57A-6E83-820BD8C69A3A}"/>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87">
              <a:extLst>
                <a:ext uri="{FF2B5EF4-FFF2-40B4-BE49-F238E27FC236}">
                  <a16:creationId xmlns:a16="http://schemas.microsoft.com/office/drawing/2014/main" id="{082045F7-72D9-F7DE-175A-ED691E62DA7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88">
              <a:extLst>
                <a:ext uri="{FF2B5EF4-FFF2-40B4-BE49-F238E27FC236}">
                  <a16:creationId xmlns:a16="http://schemas.microsoft.com/office/drawing/2014/main" id="{603A9EB4-3E9E-80D0-CF1A-A88110790E6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2" name="Graphic 2">
              <a:extLst>
                <a:ext uri="{FF2B5EF4-FFF2-40B4-BE49-F238E27FC236}">
                  <a16:creationId xmlns:a16="http://schemas.microsoft.com/office/drawing/2014/main" id="{2BCA6FD7-0EE6-5662-6122-8172A4B83A58}"/>
                </a:ext>
              </a:extLst>
            </p:cNvPr>
            <p:cNvGrpSpPr/>
            <p:nvPr/>
          </p:nvGrpSpPr>
          <p:grpSpPr>
            <a:xfrm>
              <a:off x="4197750" y="5857945"/>
              <a:ext cx="6663" cy="5710"/>
              <a:chOff x="4197750" y="5857945"/>
              <a:chExt cx="6663" cy="5710"/>
            </a:xfrm>
          </p:grpSpPr>
          <p:sp>
            <p:nvSpPr>
              <p:cNvPr id="224" name="Freeform 211">
                <a:extLst>
                  <a:ext uri="{FF2B5EF4-FFF2-40B4-BE49-F238E27FC236}">
                    <a16:creationId xmlns:a16="http://schemas.microsoft.com/office/drawing/2014/main" id="{62B9AD89-BC7E-D3B0-0827-4E09646FC9E0}"/>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5" name="Freeform 212">
                <a:extLst>
                  <a:ext uri="{FF2B5EF4-FFF2-40B4-BE49-F238E27FC236}">
                    <a16:creationId xmlns:a16="http://schemas.microsoft.com/office/drawing/2014/main" id="{B7F1D1CC-5E2F-F763-0C01-FBF9EFFA2F29}"/>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3" name="Freeform 190">
              <a:extLst>
                <a:ext uri="{FF2B5EF4-FFF2-40B4-BE49-F238E27FC236}">
                  <a16:creationId xmlns:a16="http://schemas.microsoft.com/office/drawing/2014/main" id="{162AAA4F-FDE4-A4C6-5184-62D9460FE506}"/>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1">
              <a:extLst>
                <a:ext uri="{FF2B5EF4-FFF2-40B4-BE49-F238E27FC236}">
                  <a16:creationId xmlns:a16="http://schemas.microsoft.com/office/drawing/2014/main" id="{E0CB1A7C-1C0C-202B-C54C-51589AE0B813}"/>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2">
              <a:extLst>
                <a:ext uri="{FF2B5EF4-FFF2-40B4-BE49-F238E27FC236}">
                  <a16:creationId xmlns:a16="http://schemas.microsoft.com/office/drawing/2014/main" id="{60A0C5BA-FF9C-66B3-826F-CCDD4DDA79BF}"/>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3">
              <a:extLst>
                <a:ext uri="{FF2B5EF4-FFF2-40B4-BE49-F238E27FC236}">
                  <a16:creationId xmlns:a16="http://schemas.microsoft.com/office/drawing/2014/main" id="{B6AC6BEA-5F9A-261F-5C15-B053A892337C}"/>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4">
              <a:extLst>
                <a:ext uri="{FF2B5EF4-FFF2-40B4-BE49-F238E27FC236}">
                  <a16:creationId xmlns:a16="http://schemas.microsoft.com/office/drawing/2014/main" id="{7FB9B43A-D4F2-A8EA-ECA5-580862C0B2F3}"/>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195">
              <a:extLst>
                <a:ext uri="{FF2B5EF4-FFF2-40B4-BE49-F238E27FC236}">
                  <a16:creationId xmlns:a16="http://schemas.microsoft.com/office/drawing/2014/main" id="{472519B4-FF09-1020-3351-C7406856AC7B}"/>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196">
              <a:extLst>
                <a:ext uri="{FF2B5EF4-FFF2-40B4-BE49-F238E27FC236}">
                  <a16:creationId xmlns:a16="http://schemas.microsoft.com/office/drawing/2014/main" id="{E1AC0F3B-9C0F-9866-770E-EC271913E0F2}"/>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197">
              <a:extLst>
                <a:ext uri="{FF2B5EF4-FFF2-40B4-BE49-F238E27FC236}">
                  <a16:creationId xmlns:a16="http://schemas.microsoft.com/office/drawing/2014/main" id="{6673889B-FFFE-6EF4-F91B-634C5480F276}"/>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198">
              <a:extLst>
                <a:ext uri="{FF2B5EF4-FFF2-40B4-BE49-F238E27FC236}">
                  <a16:creationId xmlns:a16="http://schemas.microsoft.com/office/drawing/2014/main" id="{64106A01-F24B-512B-3E8B-36F47C3F8841}"/>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199">
              <a:extLst>
                <a:ext uri="{FF2B5EF4-FFF2-40B4-BE49-F238E27FC236}">
                  <a16:creationId xmlns:a16="http://schemas.microsoft.com/office/drawing/2014/main" id="{39AB2ABD-44CD-3AEC-CEB5-AAE4121185A8}"/>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0">
              <a:extLst>
                <a:ext uri="{FF2B5EF4-FFF2-40B4-BE49-F238E27FC236}">
                  <a16:creationId xmlns:a16="http://schemas.microsoft.com/office/drawing/2014/main" id="{1ED5377F-03E0-FF0D-2A36-F095C6098432}"/>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1">
              <a:extLst>
                <a:ext uri="{FF2B5EF4-FFF2-40B4-BE49-F238E27FC236}">
                  <a16:creationId xmlns:a16="http://schemas.microsoft.com/office/drawing/2014/main" id="{F1ECF750-B8B2-F03A-8379-C0A4C8193B38}"/>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2">
              <a:extLst>
                <a:ext uri="{FF2B5EF4-FFF2-40B4-BE49-F238E27FC236}">
                  <a16:creationId xmlns:a16="http://schemas.microsoft.com/office/drawing/2014/main" id="{D733F2DE-1B90-EF97-8348-B70EF105EFEE}"/>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3">
              <a:extLst>
                <a:ext uri="{FF2B5EF4-FFF2-40B4-BE49-F238E27FC236}">
                  <a16:creationId xmlns:a16="http://schemas.microsoft.com/office/drawing/2014/main" id="{507087C8-CB69-84E9-47E7-E5E29DEFCB16}"/>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4">
              <a:extLst>
                <a:ext uri="{FF2B5EF4-FFF2-40B4-BE49-F238E27FC236}">
                  <a16:creationId xmlns:a16="http://schemas.microsoft.com/office/drawing/2014/main" id="{D0FB15B9-272C-0B90-B7E2-A3BF1BD83E53}"/>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05">
              <a:extLst>
                <a:ext uri="{FF2B5EF4-FFF2-40B4-BE49-F238E27FC236}">
                  <a16:creationId xmlns:a16="http://schemas.microsoft.com/office/drawing/2014/main" id="{8E2D87C7-60A3-75E9-413A-B6DD9CEEEBC3}"/>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 name="Freeform 206">
              <a:extLst>
                <a:ext uri="{FF2B5EF4-FFF2-40B4-BE49-F238E27FC236}">
                  <a16:creationId xmlns:a16="http://schemas.microsoft.com/office/drawing/2014/main" id="{469606F7-E6C3-5450-BA56-4C6B944831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07">
              <a:extLst>
                <a:ext uri="{FF2B5EF4-FFF2-40B4-BE49-F238E27FC236}">
                  <a16:creationId xmlns:a16="http://schemas.microsoft.com/office/drawing/2014/main" id="{DE4005E8-957F-C580-4F5A-99F001C9E438}"/>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 name="Freeform 208">
              <a:extLst>
                <a:ext uri="{FF2B5EF4-FFF2-40B4-BE49-F238E27FC236}">
                  <a16:creationId xmlns:a16="http://schemas.microsoft.com/office/drawing/2014/main" id="{297B4C51-31D2-D578-73A4-6D0BDDAB0BDB}"/>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09">
              <a:extLst>
                <a:ext uri="{FF2B5EF4-FFF2-40B4-BE49-F238E27FC236}">
                  <a16:creationId xmlns:a16="http://schemas.microsoft.com/office/drawing/2014/main" id="{0397755D-BD54-C8F9-C89D-8CE64CE9ECA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3" name="Freeform 210">
              <a:extLst>
                <a:ext uri="{FF2B5EF4-FFF2-40B4-BE49-F238E27FC236}">
                  <a16:creationId xmlns:a16="http://schemas.microsoft.com/office/drawing/2014/main" id="{4BCB1F60-7DE7-F3A9-D936-301FD1059CB2}"/>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244" name="Picture 243">
            <a:hlinkClick r:id="rId3"/>
            <a:extLst>
              <a:ext uri="{FF2B5EF4-FFF2-40B4-BE49-F238E27FC236}">
                <a16:creationId xmlns:a16="http://schemas.microsoft.com/office/drawing/2014/main" id="{EF04BE28-89ED-D058-FA38-1F7983BF0F30}"/>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85869" y="648229"/>
            <a:ext cx="1902866" cy="1268577"/>
          </a:xfrm>
          <a:prstGeom prst="rect">
            <a:avLst/>
          </a:prstGeom>
        </p:spPr>
      </p:pic>
      <p:grpSp>
        <p:nvGrpSpPr>
          <p:cNvPr id="245" name="Group 244">
            <a:extLst>
              <a:ext uri="{FF2B5EF4-FFF2-40B4-BE49-F238E27FC236}">
                <a16:creationId xmlns:a16="http://schemas.microsoft.com/office/drawing/2014/main" id="{48094C93-CB66-1DB4-6F16-3958B7FA22E6}"/>
              </a:ext>
            </a:extLst>
          </p:cNvPr>
          <p:cNvGrpSpPr>
            <a:grpSpLocks noChangeAspect="1"/>
          </p:cNvGrpSpPr>
          <p:nvPr/>
        </p:nvGrpSpPr>
        <p:grpSpPr>
          <a:xfrm>
            <a:off x="1801988" y="9632163"/>
            <a:ext cx="192166" cy="225184"/>
            <a:chOff x="8589661" y="3431570"/>
            <a:chExt cx="510568" cy="569231"/>
          </a:xfrm>
          <a:solidFill>
            <a:schemeClr val="tx1"/>
          </a:solidFill>
        </p:grpSpPr>
        <p:sp>
          <p:nvSpPr>
            <p:cNvPr id="246" name="Freeform: Shape 27">
              <a:extLst>
                <a:ext uri="{FF2B5EF4-FFF2-40B4-BE49-F238E27FC236}">
                  <a16:creationId xmlns:a16="http://schemas.microsoft.com/office/drawing/2014/main" id="{2A1A933D-0D16-F0C2-0756-94D0B3DFAF2E}"/>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247" name="Freeform: Shape 30">
              <a:hlinkClick r:id="rId9"/>
              <a:extLst>
                <a:ext uri="{FF2B5EF4-FFF2-40B4-BE49-F238E27FC236}">
                  <a16:creationId xmlns:a16="http://schemas.microsoft.com/office/drawing/2014/main" id="{80ADE7DA-BA59-65A2-D879-71F5BB394450}"/>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248" name="Freeform: Shape 72">
              <a:extLst>
                <a:ext uri="{FF2B5EF4-FFF2-40B4-BE49-F238E27FC236}">
                  <a16:creationId xmlns:a16="http://schemas.microsoft.com/office/drawing/2014/main" id="{DEA7B817-6678-5D74-19FC-E1E05AD1241F}"/>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026" name="Picture 2">
            <a:extLst>
              <a:ext uri="{FF2B5EF4-FFF2-40B4-BE49-F238E27FC236}">
                <a16:creationId xmlns:a16="http://schemas.microsoft.com/office/drawing/2014/main" id="{50899FCE-6187-D699-F717-26D4082DA102}"/>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459361" y="8744926"/>
            <a:ext cx="7074314" cy="78884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AEBC173-869E-3D6A-A5A3-D5624C9A0179}"/>
              </a:ext>
            </a:extLst>
          </p:cNvPr>
          <p:cNvSpPr txBox="1"/>
          <p:nvPr/>
        </p:nvSpPr>
        <p:spPr>
          <a:xfrm>
            <a:off x="3919210" y="5974495"/>
            <a:ext cx="2952930" cy="2369880"/>
          </a:xfrm>
          <a:prstGeom prst="rect">
            <a:avLst/>
          </a:prstGeom>
          <a:noFill/>
        </p:spPr>
        <p:txBody>
          <a:bodyPr wrap="square">
            <a:spAutoFit/>
          </a:bodyPr>
          <a:lstStyle/>
          <a:p>
            <a:pPr algn="ctr" rtl="0"/>
            <a:r>
              <a:rPr lang="en-US" sz="20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Me </a:t>
            </a:r>
            <a:r>
              <a:rPr lang="en-US" sz="1600"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yhdenmukaistamme</a:t>
            </a:r>
            <a:r>
              <a:rPr lang="en-US" sz="16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menneisyyden</a:t>
            </a:r>
            <a:r>
              <a:rPr lang="en-US" sz="16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a:t>
            </a:r>
            <a:r>
              <a:rPr lang="en-US" sz="1600"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nykyhetken</a:t>
            </a:r>
            <a:r>
              <a:rPr lang="en-US" sz="16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ja </a:t>
            </a:r>
            <a:r>
              <a:rPr lang="en-US" sz="1600" b="0" i="1"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tulevaisuuden</a:t>
            </a:r>
            <a:r>
              <a:rPr lang="en-US" sz="16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joka päivä! Ramirez 1853 on huipputeknologiaa</a:t>
            </a:r>
            <a:r>
              <a:rPr lang="en-US" sz="1600"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yksikkö, jonka avulla voimme innovoida eri aloilla, mukaan lukien ympäristöystävällisten </a:t>
            </a:r>
            <a:r>
              <a:rPr lang="en-US" sz="1600"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prosessien</a:t>
            </a:r>
            <a:r>
              <a:rPr lang="en-US" sz="1600"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1600"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käyttöönotossa</a:t>
            </a:r>
            <a:r>
              <a:rPr lang="en-US" sz="1600"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a:t>
            </a:r>
            <a:endParaRPr lang="en-IE" sz="1600"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7" name="Graphic 4">
            <a:extLst>
              <a:ext uri="{FF2B5EF4-FFF2-40B4-BE49-F238E27FC236}">
                <a16:creationId xmlns:a16="http://schemas.microsoft.com/office/drawing/2014/main" id="{014FFE10-1BEC-86F3-1674-B0C4C8892439}"/>
              </a:ext>
            </a:extLst>
          </p:cNvPr>
          <p:cNvGrpSpPr/>
          <p:nvPr/>
        </p:nvGrpSpPr>
        <p:grpSpPr>
          <a:xfrm rot="19582332">
            <a:off x="2606437" y="9627696"/>
            <a:ext cx="403667" cy="780438"/>
            <a:chOff x="9129274" y="2719113"/>
            <a:chExt cx="717139" cy="1386497"/>
          </a:xfrm>
          <a:solidFill>
            <a:srgbClr val="000000"/>
          </a:solidFill>
        </p:grpSpPr>
        <p:grpSp>
          <p:nvGrpSpPr>
            <p:cNvPr id="8" name="Graphic 4">
              <a:extLst>
                <a:ext uri="{FF2B5EF4-FFF2-40B4-BE49-F238E27FC236}">
                  <a16:creationId xmlns:a16="http://schemas.microsoft.com/office/drawing/2014/main" id="{240352E5-2022-1783-4C3F-31E2246D3F6E}"/>
                </a:ext>
              </a:extLst>
            </p:cNvPr>
            <p:cNvGrpSpPr/>
            <p:nvPr/>
          </p:nvGrpSpPr>
          <p:grpSpPr>
            <a:xfrm>
              <a:off x="9159507" y="2719113"/>
              <a:ext cx="446280" cy="440141"/>
              <a:chOff x="9159507" y="2719113"/>
              <a:chExt cx="446280" cy="440141"/>
            </a:xfrm>
            <a:grpFill/>
          </p:grpSpPr>
          <p:sp>
            <p:nvSpPr>
              <p:cNvPr id="255" name="Freeform 57">
                <a:extLst>
                  <a:ext uri="{FF2B5EF4-FFF2-40B4-BE49-F238E27FC236}">
                    <a16:creationId xmlns:a16="http://schemas.microsoft.com/office/drawing/2014/main" id="{1860D149-AAB9-B902-D193-F02913012DD5}"/>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1024" name="Freeform 58">
                <a:extLst>
                  <a:ext uri="{FF2B5EF4-FFF2-40B4-BE49-F238E27FC236}">
                    <a16:creationId xmlns:a16="http://schemas.microsoft.com/office/drawing/2014/main" id="{840D6796-0111-599B-6D0D-CD525AB68F0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0" name="Graphic 4">
              <a:extLst>
                <a:ext uri="{FF2B5EF4-FFF2-40B4-BE49-F238E27FC236}">
                  <a16:creationId xmlns:a16="http://schemas.microsoft.com/office/drawing/2014/main" id="{9367B989-41B6-6568-3B82-A7B9DECADD30}"/>
                </a:ext>
              </a:extLst>
            </p:cNvPr>
            <p:cNvGrpSpPr/>
            <p:nvPr/>
          </p:nvGrpSpPr>
          <p:grpSpPr>
            <a:xfrm>
              <a:off x="9129274" y="2893887"/>
              <a:ext cx="717139" cy="1211724"/>
              <a:chOff x="9129274" y="2893887"/>
              <a:chExt cx="717139" cy="1211724"/>
            </a:xfrm>
            <a:grpFill/>
          </p:grpSpPr>
          <p:sp>
            <p:nvSpPr>
              <p:cNvPr id="17" name="Freeform 50">
                <a:extLst>
                  <a:ext uri="{FF2B5EF4-FFF2-40B4-BE49-F238E27FC236}">
                    <a16:creationId xmlns:a16="http://schemas.microsoft.com/office/drawing/2014/main" id="{FC9DED99-BF11-7DBF-3A70-79FB30DB9BD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49" name="Freeform 51">
                <a:extLst>
                  <a:ext uri="{FF2B5EF4-FFF2-40B4-BE49-F238E27FC236}">
                    <a16:creationId xmlns:a16="http://schemas.microsoft.com/office/drawing/2014/main" id="{7E7F0B65-24A2-E7C9-70A4-87F724E6E196}"/>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50" name="Freeform 52">
                <a:extLst>
                  <a:ext uri="{FF2B5EF4-FFF2-40B4-BE49-F238E27FC236}">
                    <a16:creationId xmlns:a16="http://schemas.microsoft.com/office/drawing/2014/main" id="{0DBBB172-7C1F-D6E6-71DF-03806C81396A}"/>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51" name="Freeform 53">
                <a:extLst>
                  <a:ext uri="{FF2B5EF4-FFF2-40B4-BE49-F238E27FC236}">
                    <a16:creationId xmlns:a16="http://schemas.microsoft.com/office/drawing/2014/main" id="{F266E7CF-515C-3D9B-18D2-69C4480BD12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2" name="Freeform 54">
                <a:extLst>
                  <a:ext uri="{FF2B5EF4-FFF2-40B4-BE49-F238E27FC236}">
                    <a16:creationId xmlns:a16="http://schemas.microsoft.com/office/drawing/2014/main" id="{D22F3B04-165F-720A-F59A-EA2653C1B1D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53" name="Freeform 55">
                <a:extLst>
                  <a:ext uri="{FF2B5EF4-FFF2-40B4-BE49-F238E27FC236}">
                    <a16:creationId xmlns:a16="http://schemas.microsoft.com/office/drawing/2014/main" id="{286EA37A-7BD3-C296-82CE-6B23F008D3D2}"/>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4" name="Freeform 56">
                <a:extLst>
                  <a:ext uri="{FF2B5EF4-FFF2-40B4-BE49-F238E27FC236}">
                    <a16:creationId xmlns:a16="http://schemas.microsoft.com/office/drawing/2014/main" id="{837C51B1-A1FF-AD45-537E-949AECEAD394}"/>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1025" name="Text Placeholder 2">
            <a:extLst>
              <a:ext uri="{FF2B5EF4-FFF2-40B4-BE49-F238E27FC236}">
                <a16:creationId xmlns:a16="http://schemas.microsoft.com/office/drawing/2014/main" id="{C256C710-FDD8-37D8-490E-3994901AE867}"/>
              </a:ext>
            </a:extLst>
          </p:cNvPr>
          <p:cNvSpPr txBox="1">
            <a:spLocks/>
          </p:cNvSpPr>
          <p:nvPr/>
        </p:nvSpPr>
        <p:spPr>
          <a:xfrm>
            <a:off x="361471" y="2197214"/>
            <a:ext cx="3220511" cy="552451"/>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Kestävä</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33708244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ECFB634-C88B-9805-77DE-CA3641284A5B}"/>
              </a:ext>
            </a:extLst>
          </p:cNvPr>
          <p:cNvSpPr>
            <a:spLocks noGrp="1"/>
          </p:cNvSpPr>
          <p:nvPr>
            <p:ph type="sldNum" sz="quarter" idx="4"/>
          </p:nvPr>
        </p:nvSpPr>
        <p:spPr>
          <a:xfrm>
            <a:off x="6667656" y="10148178"/>
            <a:ext cx="1047264" cy="465822"/>
          </a:xfrm>
        </p:spPr>
        <p:txBody>
          <a:bodyPr/>
          <a:lstStyle/>
          <a:p>
            <a:pPr algn="l" rtl="0"/>
            <a:fld id="{CB2079F2-58AF-ED44-82D7-E04B2F6FD686}" type="slidenum">
              <a:rPr lang="en-US" smtClean="0"/>
              <a:pPr algn="l" rtl="0"/>
              <a:t>4</a:t>
            </a:fld>
            <a:endParaRPr lang="en-US"/>
          </a:p>
        </p:txBody>
      </p:sp>
      <p:sp>
        <p:nvSpPr>
          <p:cNvPr id="4" name="object 5">
            <a:extLst>
              <a:ext uri="{FF2B5EF4-FFF2-40B4-BE49-F238E27FC236}">
                <a16:creationId xmlns:a16="http://schemas.microsoft.com/office/drawing/2014/main" id="{8E90AE14-CFF6-9DFA-05FF-D88E84E32EC1}"/>
              </a:ext>
            </a:extLst>
          </p:cNvPr>
          <p:cNvSpPr txBox="1"/>
          <p:nvPr/>
        </p:nvSpPr>
        <p:spPr>
          <a:xfrm>
            <a:off x="2234231" y="1437855"/>
            <a:ext cx="5312559" cy="1300064"/>
          </a:xfrm>
          <a:prstGeom prst="rect">
            <a:avLst/>
          </a:prstGeom>
        </p:spPr>
        <p:txBody>
          <a:bodyPr vert="horz" wrap="square" lIns="0" tIns="12347" rIns="0" bIns="0" rtlCol="0" anchor="t">
            <a:spAutoFit/>
          </a:bodyPr>
          <a:lstStyle/>
          <a:p>
            <a:r>
              <a:rPr lang="fi-FI" sz="1200" i="1" dirty="0">
                <a:latin typeface="Calibri"/>
                <a:cs typeface="Calibri"/>
              </a:rPr>
              <a:t>EFE hyvien käytäntöjen opas </a:t>
            </a:r>
            <a:r>
              <a:rPr lang="fi-FI" sz="1200" dirty="0">
                <a:latin typeface="Calibri"/>
                <a:cs typeface="Calibri"/>
              </a:rPr>
              <a:t>on verkkovälitteinen interaktiivinen kokoelma koulutusmateriaaleja ja muita työkaluja. Tämä sisältö tarjoaa syvemmän, itseohjatun oppimiskokonaisuuden, jossa esitellään eettisesti ja kestävästi toimivia elintarvikeyrityksiä ja käytännön innovaatioita Euroopasta. Pyydämme sinua käyttämään näitä linkkejä ja tutustumaan </a:t>
            </a:r>
            <a:r>
              <a:rPr lang="fi-FI" sz="1200" dirty="0" err="1">
                <a:latin typeface="Calibri"/>
                <a:cs typeface="Calibri"/>
              </a:rPr>
              <a:t>yritysesimerkeihin</a:t>
            </a:r>
            <a:r>
              <a:rPr lang="fi-FI" sz="1200" dirty="0">
                <a:latin typeface="Calibri"/>
                <a:cs typeface="Calibri"/>
              </a:rPr>
              <a:t> ja parhaisiin käytäntöihin yksityiskohtaisemmin. </a:t>
            </a:r>
            <a:endParaRPr lang="fi-FI" sz="1200" dirty="0">
              <a:latin typeface="Calibri" panose="020F0502020204030204" pitchFamily="34" charset="0"/>
              <a:cs typeface="Calibri" panose="020F0502020204030204" pitchFamily="34" charset="0"/>
            </a:endParaRPr>
          </a:p>
          <a:p>
            <a:pPr algn="l" rtl="0"/>
            <a:endParaRPr lang="en-IE" sz="1167" dirty="0">
              <a:latin typeface="Calibri" panose="020F0502020204030204" pitchFamily="34" charset="0"/>
              <a:cs typeface="Calibri" panose="020F0502020204030204" pitchFamily="34" charset="0"/>
            </a:endParaRPr>
          </a:p>
        </p:txBody>
      </p:sp>
      <p:sp>
        <p:nvSpPr>
          <p:cNvPr id="5" name="object 9">
            <a:extLst>
              <a:ext uri="{FF2B5EF4-FFF2-40B4-BE49-F238E27FC236}">
                <a16:creationId xmlns:a16="http://schemas.microsoft.com/office/drawing/2014/main" id="{2200BC3C-DCAD-6F26-9070-4C18D214BC36}"/>
              </a:ext>
            </a:extLst>
          </p:cNvPr>
          <p:cNvSpPr txBox="1"/>
          <p:nvPr/>
        </p:nvSpPr>
        <p:spPr>
          <a:xfrm rot="720000">
            <a:off x="3689760" y="3070213"/>
            <a:ext cx="460866" cy="171137"/>
          </a:xfrm>
          <a:prstGeom prst="rect">
            <a:avLst/>
          </a:prstGeom>
        </p:spPr>
        <p:txBody>
          <a:bodyPr vert="horz" wrap="square" lIns="0" tIns="0" rIns="0" bIns="0" rtlCol="0">
            <a:spAutoFit/>
          </a:bodyPr>
          <a:lstStyle/>
          <a:p>
            <a:pPr algn="l" rtl="0">
              <a:lnSpc>
                <a:spcPts val="1317"/>
              </a:lnSpc>
            </a:pPr>
            <a:r>
              <a:rPr sz="1361" spc="-131">
                <a:solidFill>
                  <a:srgbClr val="FFFFFF"/>
                </a:solidFill>
                <a:latin typeface="Calibri" panose="020F0502020204030204" pitchFamily="34" charset="0"/>
                <a:cs typeface="Calibri" panose="020F0502020204030204" pitchFamily="34" charset="0"/>
              </a:rPr>
              <a:t>KLIKKAUS</a:t>
            </a:r>
            <a:endParaRPr sz="1361">
              <a:latin typeface="Calibri" panose="020F0502020204030204" pitchFamily="34" charset="0"/>
              <a:cs typeface="Calibri" panose="020F0502020204030204" pitchFamily="34" charset="0"/>
            </a:endParaRPr>
          </a:p>
        </p:txBody>
      </p:sp>
      <p:sp>
        <p:nvSpPr>
          <p:cNvPr id="6" name="object 10">
            <a:extLst>
              <a:ext uri="{FF2B5EF4-FFF2-40B4-BE49-F238E27FC236}">
                <a16:creationId xmlns:a16="http://schemas.microsoft.com/office/drawing/2014/main" id="{E38BD456-CE5D-BE66-5528-F8152DBE8E2E}"/>
              </a:ext>
            </a:extLst>
          </p:cNvPr>
          <p:cNvSpPr txBox="1"/>
          <p:nvPr/>
        </p:nvSpPr>
        <p:spPr>
          <a:xfrm rot="720000">
            <a:off x="3572589" y="3239318"/>
            <a:ext cx="623297" cy="171137"/>
          </a:xfrm>
          <a:prstGeom prst="rect">
            <a:avLst/>
          </a:prstGeom>
        </p:spPr>
        <p:txBody>
          <a:bodyPr vert="horz" wrap="square" lIns="0" tIns="0" rIns="0" bIns="0" rtlCol="0">
            <a:spAutoFit/>
          </a:bodyPr>
          <a:lstStyle/>
          <a:p>
            <a:pPr algn="l" rtl="0">
              <a:lnSpc>
                <a:spcPts val="1317"/>
              </a:lnSpc>
            </a:pPr>
            <a:r>
              <a:rPr sz="1361" spc="-136">
                <a:solidFill>
                  <a:srgbClr val="FFFFFF"/>
                </a:solidFill>
                <a:latin typeface="Calibri" panose="020F0502020204030204" pitchFamily="34" charset="0"/>
                <a:cs typeface="Calibri" panose="020F0502020204030204" pitchFamily="34" charset="0"/>
              </a:rPr>
              <a:t>T</a:t>
            </a:r>
            <a:r>
              <a:rPr sz="1361" spc="-156">
                <a:solidFill>
                  <a:srgbClr val="FFFFFF"/>
                </a:solidFill>
                <a:latin typeface="Calibri" panose="020F0502020204030204" pitchFamily="34" charset="0"/>
                <a:cs typeface="Calibri" panose="020F0502020204030204" pitchFamily="34" charset="0"/>
              </a:rPr>
              <a:t>O</a:t>
            </a:r>
            <a:r>
              <a:rPr sz="1361" spc="-107">
                <a:solidFill>
                  <a:srgbClr val="FFFFFF"/>
                </a:solidFill>
                <a:latin typeface="Calibri" panose="020F0502020204030204" pitchFamily="34" charset="0"/>
                <a:cs typeface="Calibri" panose="020F0502020204030204" pitchFamily="34" charset="0"/>
              </a:rPr>
              <a:t> </a:t>
            </a:r>
            <a:r>
              <a:rPr sz="1361" spc="-219">
                <a:solidFill>
                  <a:srgbClr val="FFFFFF"/>
                </a:solidFill>
                <a:latin typeface="Calibri" panose="020F0502020204030204" pitchFamily="34" charset="0"/>
                <a:cs typeface="Calibri" panose="020F0502020204030204" pitchFamily="34" charset="0"/>
              </a:rPr>
              <a:t>V</a:t>
            </a:r>
            <a:r>
              <a:rPr sz="1361" spc="-146">
                <a:solidFill>
                  <a:srgbClr val="FFFFFF"/>
                </a:solidFill>
                <a:latin typeface="Calibri" panose="020F0502020204030204" pitchFamily="34" charset="0"/>
                <a:cs typeface="Calibri" panose="020F0502020204030204" pitchFamily="34" charset="0"/>
              </a:rPr>
              <a:t>IEW</a:t>
            </a:r>
            <a:endParaRPr sz="1361">
              <a:latin typeface="Calibri" panose="020F0502020204030204" pitchFamily="34" charset="0"/>
              <a:cs typeface="Calibri" panose="020F0502020204030204" pitchFamily="34" charset="0"/>
            </a:endParaRPr>
          </a:p>
        </p:txBody>
      </p:sp>
      <p:sp>
        <p:nvSpPr>
          <p:cNvPr id="7" name="object 11">
            <a:extLst>
              <a:ext uri="{FF2B5EF4-FFF2-40B4-BE49-F238E27FC236}">
                <a16:creationId xmlns:a16="http://schemas.microsoft.com/office/drawing/2014/main" id="{45938500-15D8-D721-D8D2-027048281069}"/>
              </a:ext>
            </a:extLst>
          </p:cNvPr>
          <p:cNvSpPr txBox="1"/>
          <p:nvPr/>
        </p:nvSpPr>
        <p:spPr>
          <a:xfrm>
            <a:off x="-16618" y="4056290"/>
            <a:ext cx="7559675" cy="221930"/>
          </a:xfrm>
          <a:prstGeom prst="rect">
            <a:avLst/>
          </a:prstGeom>
        </p:spPr>
        <p:txBody>
          <a:bodyPr vert="horz" wrap="square" lIns="0" tIns="12347" rIns="0" bIns="0" rtlCol="0">
            <a:spAutoFit/>
          </a:bodyPr>
          <a:lstStyle/>
          <a:p>
            <a:pPr marL="12347" algn="ctr" rtl="0">
              <a:spcBef>
                <a:spcPts val="97"/>
              </a:spcBef>
            </a:pPr>
            <a:r>
              <a:rPr lang="fi-FI" sz="1361" b="1" dirty="0">
                <a:solidFill>
                  <a:srgbClr val="F79037"/>
                </a:solidFill>
                <a:latin typeface="Calibri" panose="020F0502020204030204" pitchFamily="34" charset="0"/>
                <a:cs typeface="Calibri" panose="020F0502020204030204" pitchFamily="34" charset="0"/>
              </a:rPr>
              <a:t>SYVEMPI OPPIMINEN </a:t>
            </a:r>
            <a:r>
              <a:rPr lang="fi-FI" sz="1021" dirty="0">
                <a:latin typeface="Calibri" panose="020F0502020204030204" pitchFamily="34" charset="0"/>
                <a:cs typeface="Calibri" panose="020F0502020204030204" pitchFamily="34" charset="0"/>
              </a:rPr>
              <a:t>- </a:t>
            </a:r>
            <a:r>
              <a:rPr lang="fi-FI" sz="1200" dirty="0">
                <a:latin typeface="Calibri" panose="020F0502020204030204" pitchFamily="34" charset="0"/>
                <a:cs typeface="Calibri" panose="020F0502020204030204" pitchFamily="34" charset="0"/>
              </a:rPr>
              <a:t>Napsauta saadaksesi lisätietoja yritysesimerkeistämme</a:t>
            </a:r>
          </a:p>
        </p:txBody>
      </p:sp>
      <p:grpSp>
        <p:nvGrpSpPr>
          <p:cNvPr id="8" name="object 15">
            <a:extLst>
              <a:ext uri="{FF2B5EF4-FFF2-40B4-BE49-F238E27FC236}">
                <a16:creationId xmlns:a16="http://schemas.microsoft.com/office/drawing/2014/main" id="{02F3A4C2-129E-FD76-7D32-17CC15E097C1}"/>
              </a:ext>
            </a:extLst>
          </p:cNvPr>
          <p:cNvGrpSpPr/>
          <p:nvPr/>
        </p:nvGrpSpPr>
        <p:grpSpPr>
          <a:xfrm>
            <a:off x="471669" y="4502983"/>
            <a:ext cx="3047022" cy="1729173"/>
            <a:chOff x="485139" y="4586859"/>
            <a:chExt cx="3134043" cy="1778557"/>
          </a:xfrm>
        </p:grpSpPr>
        <p:pic>
          <p:nvPicPr>
            <p:cNvPr id="9" name="object 16">
              <a:extLst>
                <a:ext uri="{FF2B5EF4-FFF2-40B4-BE49-F238E27FC236}">
                  <a16:creationId xmlns:a16="http://schemas.microsoft.com/office/drawing/2014/main" id="{B98A2DAC-3CE5-69A5-D7BF-1B6909079B80}"/>
                </a:ext>
              </a:extLst>
            </p:cNvPr>
            <p:cNvPicPr/>
            <p:nvPr/>
          </p:nvPicPr>
          <p:blipFill>
            <a:blip r:embed="rId2" cstate="email">
              <a:extLst>
                <a:ext uri="{28A0092B-C50C-407E-A947-70E740481C1C}">
                  <a14:useLocalDpi xmlns:a14="http://schemas.microsoft.com/office/drawing/2010/main"/>
                </a:ext>
              </a:extLst>
            </a:blip>
            <a:stretch>
              <a:fillRect/>
            </a:stretch>
          </p:blipFill>
          <p:spPr>
            <a:xfrm>
              <a:off x="794740" y="4586859"/>
              <a:ext cx="2540241" cy="1682876"/>
            </a:xfrm>
            <a:prstGeom prst="rect">
              <a:avLst/>
            </a:prstGeom>
          </p:spPr>
        </p:pic>
        <p:sp>
          <p:nvSpPr>
            <p:cNvPr id="10" name="object 17">
              <a:extLst>
                <a:ext uri="{FF2B5EF4-FFF2-40B4-BE49-F238E27FC236}">
                  <a16:creationId xmlns:a16="http://schemas.microsoft.com/office/drawing/2014/main" id="{9C4B74CB-C251-450E-6A5D-5F1634A1E8BE}"/>
                </a:ext>
              </a:extLst>
            </p:cNvPr>
            <p:cNvSpPr/>
            <p:nvPr/>
          </p:nvSpPr>
          <p:spPr>
            <a:xfrm>
              <a:off x="794893" y="4597933"/>
              <a:ext cx="2540635" cy="1676400"/>
            </a:xfrm>
            <a:custGeom>
              <a:avLst/>
              <a:gdLst/>
              <a:ahLst/>
              <a:cxnLst/>
              <a:rect l="l" t="t" r="r" b="b"/>
              <a:pathLst>
                <a:path w="2540635" h="1676400">
                  <a:moveTo>
                    <a:pt x="2528862" y="65633"/>
                  </a:moveTo>
                  <a:lnTo>
                    <a:pt x="2523655" y="40119"/>
                  </a:lnTo>
                  <a:lnTo>
                    <a:pt x="2509456" y="19253"/>
                  </a:lnTo>
                  <a:lnTo>
                    <a:pt x="2488412" y="5168"/>
                  </a:lnTo>
                  <a:lnTo>
                    <a:pt x="2462682" y="0"/>
                  </a:lnTo>
                  <a:lnTo>
                    <a:pt x="77254" y="0"/>
                  </a:lnTo>
                  <a:lnTo>
                    <a:pt x="51511" y="5168"/>
                  </a:lnTo>
                  <a:lnTo>
                    <a:pt x="30467" y="19253"/>
                  </a:lnTo>
                  <a:lnTo>
                    <a:pt x="16268" y="40119"/>
                  </a:lnTo>
                  <a:lnTo>
                    <a:pt x="11061" y="65633"/>
                  </a:lnTo>
                  <a:lnTo>
                    <a:pt x="11061" y="1627124"/>
                  </a:lnTo>
                  <a:lnTo>
                    <a:pt x="2528862" y="1627124"/>
                  </a:lnTo>
                  <a:lnTo>
                    <a:pt x="2528862" y="65633"/>
                  </a:lnTo>
                  <a:close/>
                </a:path>
                <a:path w="2540635" h="1676400">
                  <a:moveTo>
                    <a:pt x="2540076" y="1671802"/>
                  </a:moveTo>
                  <a:lnTo>
                    <a:pt x="2528874" y="1671802"/>
                  </a:lnTo>
                  <a:lnTo>
                    <a:pt x="2528874" y="1627136"/>
                  </a:lnTo>
                  <a:lnTo>
                    <a:pt x="11061" y="1627136"/>
                  </a:lnTo>
                  <a:lnTo>
                    <a:pt x="11061" y="1671802"/>
                  </a:lnTo>
                  <a:lnTo>
                    <a:pt x="0" y="1671802"/>
                  </a:lnTo>
                  <a:lnTo>
                    <a:pt x="0" y="1675892"/>
                  </a:lnTo>
                  <a:lnTo>
                    <a:pt x="2540076" y="1675892"/>
                  </a:lnTo>
                  <a:lnTo>
                    <a:pt x="2540076" y="1671802"/>
                  </a:lnTo>
                  <a:close/>
                </a:path>
              </a:pathLst>
            </a:custGeom>
            <a:solidFill>
              <a:srgbClr val="020303"/>
            </a:solidFill>
          </p:spPr>
          <p:txBody>
            <a:bodyPr wrap="square" lIns="0" tIns="0" rIns="0" bIns="0" rtlCol="0"/>
            <a:lstStyle/>
            <a:p>
              <a:pPr algn="l" rtl="0"/>
              <a:endParaRPr sz="1247">
                <a:latin typeface="Calibri" panose="020F0502020204030204" pitchFamily="34" charset="0"/>
                <a:cs typeface="Calibri" panose="020F0502020204030204" pitchFamily="34" charset="0"/>
              </a:endParaRPr>
            </a:p>
          </p:txBody>
        </p:sp>
        <p:pic>
          <p:nvPicPr>
            <p:cNvPr id="11" name="object 18">
              <a:extLst>
                <a:ext uri="{FF2B5EF4-FFF2-40B4-BE49-F238E27FC236}">
                  <a16:creationId xmlns:a16="http://schemas.microsoft.com/office/drawing/2014/main" id="{999E1059-F5FC-338C-A4F1-274140FE9C5E}"/>
                </a:ext>
              </a:extLst>
            </p:cNvPr>
            <p:cNvPicPr/>
            <p:nvPr/>
          </p:nvPicPr>
          <p:blipFill>
            <a:blip r:embed="rId3" cstate="email">
              <a:extLst>
                <a:ext uri="{28A0092B-C50C-407E-A947-70E740481C1C}">
                  <a14:useLocalDpi xmlns:a14="http://schemas.microsoft.com/office/drawing/2010/main"/>
                </a:ext>
              </a:extLst>
            </a:blip>
            <a:stretch>
              <a:fillRect/>
            </a:stretch>
          </p:blipFill>
          <p:spPr>
            <a:xfrm>
              <a:off x="485140" y="6273812"/>
              <a:ext cx="3134042" cy="49809"/>
            </a:xfrm>
            <a:prstGeom prst="rect">
              <a:avLst/>
            </a:prstGeom>
          </p:spPr>
        </p:pic>
        <p:pic>
          <p:nvPicPr>
            <p:cNvPr id="12" name="object 19">
              <a:extLst>
                <a:ext uri="{FF2B5EF4-FFF2-40B4-BE49-F238E27FC236}">
                  <a16:creationId xmlns:a16="http://schemas.microsoft.com/office/drawing/2014/main" id="{16C88D34-E07D-34D9-A15B-2BFEFB84486F}"/>
                </a:ext>
              </a:extLst>
            </p:cNvPr>
            <p:cNvPicPr/>
            <p:nvPr/>
          </p:nvPicPr>
          <p:blipFill>
            <a:blip r:embed="rId4" cstate="email">
              <a:extLst>
                <a:ext uri="{28A0092B-C50C-407E-A947-70E740481C1C}">
                  <a14:useLocalDpi xmlns:a14="http://schemas.microsoft.com/office/drawing/2010/main"/>
                </a:ext>
              </a:extLst>
            </a:blip>
            <a:stretch>
              <a:fillRect/>
            </a:stretch>
          </p:blipFill>
          <p:spPr>
            <a:xfrm>
              <a:off x="1827352" y="6273837"/>
              <a:ext cx="449605" cy="38989"/>
            </a:xfrm>
            <a:prstGeom prst="rect">
              <a:avLst/>
            </a:prstGeom>
          </p:spPr>
        </p:pic>
        <p:pic>
          <p:nvPicPr>
            <p:cNvPr id="13" name="object 20">
              <a:extLst>
                <a:ext uri="{FF2B5EF4-FFF2-40B4-BE49-F238E27FC236}">
                  <a16:creationId xmlns:a16="http://schemas.microsoft.com/office/drawing/2014/main" id="{0D8C7DC7-6BCD-3B36-29D2-32D8134CBDB1}"/>
                </a:ext>
              </a:extLst>
            </p:cNvPr>
            <p:cNvPicPr/>
            <p:nvPr/>
          </p:nvPicPr>
          <p:blipFill>
            <a:blip r:embed="rId5" cstate="screen">
              <a:extLst>
                <a:ext uri="{28A0092B-C50C-407E-A947-70E740481C1C}">
                  <a14:useLocalDpi xmlns:a14="http://schemas.microsoft.com/office/drawing/2010/main"/>
                </a:ext>
              </a:extLst>
            </a:blip>
            <a:stretch>
              <a:fillRect/>
            </a:stretch>
          </p:blipFill>
          <p:spPr>
            <a:xfrm>
              <a:off x="485139" y="6323621"/>
              <a:ext cx="3134042" cy="41795"/>
            </a:xfrm>
            <a:prstGeom prst="rect">
              <a:avLst/>
            </a:prstGeom>
          </p:spPr>
        </p:pic>
      </p:grpSp>
      <p:grpSp>
        <p:nvGrpSpPr>
          <p:cNvPr id="14" name="object 25">
            <a:extLst>
              <a:ext uri="{FF2B5EF4-FFF2-40B4-BE49-F238E27FC236}">
                <a16:creationId xmlns:a16="http://schemas.microsoft.com/office/drawing/2014/main" id="{4CF1A356-B064-EE23-F68B-C83F86968A1A}"/>
              </a:ext>
            </a:extLst>
          </p:cNvPr>
          <p:cNvGrpSpPr/>
          <p:nvPr/>
        </p:nvGrpSpPr>
        <p:grpSpPr>
          <a:xfrm>
            <a:off x="3845710" y="4509119"/>
            <a:ext cx="3047047" cy="1729174"/>
            <a:chOff x="3955541" y="4593171"/>
            <a:chExt cx="3134069" cy="1778558"/>
          </a:xfrm>
        </p:grpSpPr>
        <p:pic>
          <p:nvPicPr>
            <p:cNvPr id="15" name="object 26">
              <a:extLst>
                <a:ext uri="{FF2B5EF4-FFF2-40B4-BE49-F238E27FC236}">
                  <a16:creationId xmlns:a16="http://schemas.microsoft.com/office/drawing/2014/main" id="{D4B9847E-975B-091B-2AAB-F9D145385AC3}"/>
                </a:ext>
              </a:extLst>
            </p:cNvPr>
            <p:cNvPicPr/>
            <p:nvPr/>
          </p:nvPicPr>
          <p:blipFill>
            <a:blip r:embed="rId6" cstate="email">
              <a:extLst>
                <a:ext uri="{28A0092B-C50C-407E-A947-70E740481C1C}">
                  <a14:useLocalDpi xmlns:a14="http://schemas.microsoft.com/office/drawing/2010/main"/>
                </a:ext>
              </a:extLst>
            </a:blip>
            <a:stretch>
              <a:fillRect/>
            </a:stretch>
          </p:blipFill>
          <p:spPr>
            <a:xfrm>
              <a:off x="4265168" y="4593171"/>
              <a:ext cx="2540254" cy="1682863"/>
            </a:xfrm>
            <a:prstGeom prst="rect">
              <a:avLst/>
            </a:prstGeom>
          </p:spPr>
        </p:pic>
        <p:sp>
          <p:nvSpPr>
            <p:cNvPr id="16" name="object 27">
              <a:extLst>
                <a:ext uri="{FF2B5EF4-FFF2-40B4-BE49-F238E27FC236}">
                  <a16:creationId xmlns:a16="http://schemas.microsoft.com/office/drawing/2014/main" id="{FEE52FED-D453-FA88-0D80-3CE700C13CA0}"/>
                </a:ext>
              </a:extLst>
            </p:cNvPr>
            <p:cNvSpPr/>
            <p:nvPr/>
          </p:nvSpPr>
          <p:spPr>
            <a:xfrm>
              <a:off x="4265308" y="4604245"/>
              <a:ext cx="2540635" cy="1676400"/>
            </a:xfrm>
            <a:custGeom>
              <a:avLst/>
              <a:gdLst/>
              <a:ahLst/>
              <a:cxnLst/>
              <a:rect l="l" t="t" r="r" b="b"/>
              <a:pathLst>
                <a:path w="2540634" h="1676400">
                  <a:moveTo>
                    <a:pt x="2528849" y="1627124"/>
                  </a:moveTo>
                  <a:lnTo>
                    <a:pt x="2528836" y="65633"/>
                  </a:lnTo>
                  <a:lnTo>
                    <a:pt x="2523629" y="40106"/>
                  </a:lnTo>
                  <a:lnTo>
                    <a:pt x="2509443" y="19240"/>
                  </a:lnTo>
                  <a:lnTo>
                    <a:pt x="2488412" y="5168"/>
                  </a:lnTo>
                  <a:lnTo>
                    <a:pt x="2462682" y="0"/>
                  </a:lnTo>
                  <a:lnTo>
                    <a:pt x="77254" y="0"/>
                  </a:lnTo>
                  <a:lnTo>
                    <a:pt x="51523" y="5168"/>
                  </a:lnTo>
                  <a:lnTo>
                    <a:pt x="30480" y="19240"/>
                  </a:lnTo>
                  <a:lnTo>
                    <a:pt x="16281" y="40106"/>
                  </a:lnTo>
                  <a:lnTo>
                    <a:pt x="11074" y="65633"/>
                  </a:lnTo>
                  <a:lnTo>
                    <a:pt x="11074" y="1627124"/>
                  </a:lnTo>
                  <a:lnTo>
                    <a:pt x="11074" y="1671789"/>
                  </a:lnTo>
                  <a:lnTo>
                    <a:pt x="2528849" y="1671789"/>
                  </a:lnTo>
                  <a:lnTo>
                    <a:pt x="2528849" y="1627124"/>
                  </a:lnTo>
                  <a:close/>
                </a:path>
                <a:path w="2540634" h="1676400">
                  <a:moveTo>
                    <a:pt x="2540101" y="1671802"/>
                  </a:moveTo>
                  <a:lnTo>
                    <a:pt x="0" y="1671802"/>
                  </a:lnTo>
                  <a:lnTo>
                    <a:pt x="0" y="1675892"/>
                  </a:lnTo>
                  <a:lnTo>
                    <a:pt x="2540101" y="1675892"/>
                  </a:lnTo>
                  <a:lnTo>
                    <a:pt x="2540101" y="1671802"/>
                  </a:lnTo>
                  <a:close/>
                </a:path>
              </a:pathLst>
            </a:custGeom>
            <a:solidFill>
              <a:srgbClr val="020303"/>
            </a:solidFill>
          </p:spPr>
          <p:txBody>
            <a:bodyPr wrap="square" lIns="0" tIns="0" rIns="0" bIns="0" rtlCol="0"/>
            <a:lstStyle/>
            <a:p>
              <a:pPr algn="l" rtl="0"/>
              <a:endParaRPr sz="1247">
                <a:latin typeface="Calibri" panose="020F0502020204030204" pitchFamily="34" charset="0"/>
                <a:cs typeface="Calibri" panose="020F0502020204030204" pitchFamily="34" charset="0"/>
              </a:endParaRPr>
            </a:p>
          </p:txBody>
        </p:sp>
        <p:pic>
          <p:nvPicPr>
            <p:cNvPr id="17" name="object 28">
              <a:extLst>
                <a:ext uri="{FF2B5EF4-FFF2-40B4-BE49-F238E27FC236}">
                  <a16:creationId xmlns:a16="http://schemas.microsoft.com/office/drawing/2014/main" id="{275E5B89-392A-FF9F-FC2E-C14E12705EED}"/>
                </a:ext>
              </a:extLst>
            </p:cNvPr>
            <p:cNvPicPr/>
            <p:nvPr/>
          </p:nvPicPr>
          <p:blipFill>
            <a:blip r:embed="rId7" cstate="email">
              <a:extLst>
                <a:ext uri="{28A0092B-C50C-407E-A947-70E740481C1C}">
                  <a14:useLocalDpi xmlns:a14="http://schemas.microsoft.com/office/drawing/2010/main"/>
                </a:ext>
              </a:extLst>
            </a:blip>
            <a:stretch>
              <a:fillRect/>
            </a:stretch>
          </p:blipFill>
          <p:spPr>
            <a:xfrm>
              <a:off x="3955541" y="6280124"/>
              <a:ext cx="3134067" cy="49796"/>
            </a:xfrm>
            <a:prstGeom prst="rect">
              <a:avLst/>
            </a:prstGeom>
          </p:spPr>
        </p:pic>
        <p:pic>
          <p:nvPicPr>
            <p:cNvPr id="18" name="object 29">
              <a:extLst>
                <a:ext uri="{FF2B5EF4-FFF2-40B4-BE49-F238E27FC236}">
                  <a16:creationId xmlns:a16="http://schemas.microsoft.com/office/drawing/2014/main" id="{04E88925-8AA8-8BC4-5091-C494241588A1}"/>
                </a:ext>
              </a:extLst>
            </p:cNvPr>
            <p:cNvPicPr/>
            <p:nvPr/>
          </p:nvPicPr>
          <p:blipFill>
            <a:blip r:embed="rId8" cstate="email">
              <a:extLst>
                <a:ext uri="{28A0092B-C50C-407E-A947-70E740481C1C}">
                  <a14:useLocalDpi xmlns:a14="http://schemas.microsoft.com/office/drawing/2010/main"/>
                </a:ext>
              </a:extLst>
            </a:blip>
            <a:stretch>
              <a:fillRect/>
            </a:stretch>
          </p:blipFill>
          <p:spPr>
            <a:xfrm>
              <a:off x="5297779" y="6280137"/>
              <a:ext cx="449592" cy="39001"/>
            </a:xfrm>
            <a:prstGeom prst="rect">
              <a:avLst/>
            </a:prstGeom>
          </p:spPr>
        </p:pic>
        <p:pic>
          <p:nvPicPr>
            <p:cNvPr id="19" name="object 30">
              <a:extLst>
                <a:ext uri="{FF2B5EF4-FFF2-40B4-BE49-F238E27FC236}">
                  <a16:creationId xmlns:a16="http://schemas.microsoft.com/office/drawing/2014/main" id="{150A3C56-47EA-3E42-EFC8-77DA79C6BEE2}"/>
                </a:ext>
              </a:extLst>
            </p:cNvPr>
            <p:cNvPicPr/>
            <p:nvPr/>
          </p:nvPicPr>
          <p:blipFill>
            <a:blip r:embed="rId9" cstate="email">
              <a:extLst>
                <a:ext uri="{28A0092B-C50C-407E-A947-70E740481C1C}">
                  <a14:useLocalDpi xmlns:a14="http://schemas.microsoft.com/office/drawing/2010/main"/>
                </a:ext>
              </a:extLst>
            </a:blip>
            <a:stretch>
              <a:fillRect/>
            </a:stretch>
          </p:blipFill>
          <p:spPr>
            <a:xfrm>
              <a:off x="3955542" y="6329921"/>
              <a:ext cx="3134068" cy="41808"/>
            </a:xfrm>
            <a:prstGeom prst="rect">
              <a:avLst/>
            </a:prstGeom>
          </p:spPr>
        </p:pic>
      </p:grpSp>
      <p:sp>
        <p:nvSpPr>
          <p:cNvPr id="20" name="object 55">
            <a:extLst>
              <a:ext uri="{FF2B5EF4-FFF2-40B4-BE49-F238E27FC236}">
                <a16:creationId xmlns:a16="http://schemas.microsoft.com/office/drawing/2014/main" id="{9B3BA0F0-2BC6-5292-275B-0C631641AFB0}"/>
              </a:ext>
            </a:extLst>
          </p:cNvPr>
          <p:cNvSpPr txBox="1"/>
          <p:nvPr/>
        </p:nvSpPr>
        <p:spPr>
          <a:xfrm>
            <a:off x="884651" y="8035543"/>
            <a:ext cx="279050" cy="52344"/>
          </a:xfrm>
          <a:prstGeom prst="rect">
            <a:avLst/>
          </a:prstGeom>
        </p:spPr>
        <p:txBody>
          <a:bodyPr vert="horz" wrap="square" lIns="0" tIns="14817" rIns="0" bIns="0" rtlCol="0">
            <a:spAutoFit/>
          </a:bodyPr>
          <a:lstStyle/>
          <a:p>
            <a:pPr marL="12347" algn="l" rtl="0">
              <a:spcBef>
                <a:spcPts val="117"/>
              </a:spcBef>
            </a:pPr>
            <a:r>
              <a:rPr sz="243" spc="5">
                <a:solidFill>
                  <a:srgbClr val="231F20"/>
                </a:solidFill>
                <a:latin typeface="Calibri" panose="020F0502020204030204" pitchFamily="34" charset="0"/>
                <a:cs typeface="Calibri" panose="020F0502020204030204" pitchFamily="34" charset="0"/>
              </a:rPr>
              <a:t> </a:t>
            </a:r>
            <a:r>
              <a:rPr sz="243">
                <a:solidFill>
                  <a:srgbClr val="231F20"/>
                </a:solidFill>
                <a:latin typeface="Calibri" panose="020F0502020204030204" pitchFamily="34" charset="0"/>
                <a:cs typeface="Calibri" panose="020F0502020204030204" pitchFamily="34" charset="0"/>
              </a:rPr>
              <a:t>Klikkaus</a:t>
            </a:r>
            <a:r>
              <a:rPr sz="243" spc="-15">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to</a:t>
            </a:r>
            <a:r>
              <a:rPr sz="243" spc="-10">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mennä</a:t>
            </a:r>
            <a:r>
              <a:rPr sz="243" spc="-15">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takaisin</a:t>
            </a:r>
            <a:endParaRPr sz="243">
              <a:latin typeface="Calibri" panose="020F0502020204030204" pitchFamily="34" charset="0"/>
              <a:cs typeface="Calibri" panose="020F0502020204030204" pitchFamily="34" charset="0"/>
            </a:endParaRPr>
          </a:p>
        </p:txBody>
      </p:sp>
      <p:sp>
        <p:nvSpPr>
          <p:cNvPr id="21" name="object 57">
            <a:extLst>
              <a:ext uri="{FF2B5EF4-FFF2-40B4-BE49-F238E27FC236}">
                <a16:creationId xmlns:a16="http://schemas.microsoft.com/office/drawing/2014/main" id="{E1094F9B-D77A-0F6B-AB3C-B61DD3AD5BB2}"/>
              </a:ext>
            </a:extLst>
          </p:cNvPr>
          <p:cNvSpPr txBox="1"/>
          <p:nvPr/>
        </p:nvSpPr>
        <p:spPr>
          <a:xfrm>
            <a:off x="725713" y="6833870"/>
            <a:ext cx="2410206" cy="749324"/>
          </a:xfrm>
          <a:prstGeom prst="rect">
            <a:avLst/>
          </a:prstGeom>
        </p:spPr>
        <p:txBody>
          <a:bodyPr vert="horz" wrap="square" lIns="0" tIns="12347" rIns="0" bIns="0" rtlCol="0">
            <a:spAutoFit/>
          </a:bodyPr>
          <a:lstStyle/>
          <a:p>
            <a:pPr algn="ctr" rtl="0">
              <a:lnSpc>
                <a:spcPts val="1614"/>
              </a:lnSpc>
              <a:spcBef>
                <a:spcPts val="97"/>
              </a:spcBef>
            </a:pPr>
            <a:r>
              <a:rPr lang="fi-FI" sz="1361" b="1">
                <a:solidFill>
                  <a:srgbClr val="F79037"/>
                </a:solidFill>
                <a:latin typeface="Calibri" panose="020F0502020204030204" pitchFamily="34" charset="0"/>
                <a:cs typeface="Calibri" panose="020F0502020204030204" pitchFamily="34" charset="0"/>
              </a:rPr>
              <a:t>HUIPPU </a:t>
            </a:r>
            <a:r>
              <a:rPr sz="1361" b="1">
                <a:solidFill>
                  <a:srgbClr val="F79037"/>
                </a:solidFill>
                <a:latin typeface="Calibri" panose="020F0502020204030204" pitchFamily="34" charset="0"/>
                <a:cs typeface="Calibri" panose="020F0502020204030204" pitchFamily="34" charset="0"/>
              </a:rPr>
              <a:t>VINKKI</a:t>
            </a:r>
          </a:p>
          <a:p>
            <a:pPr marL="12347" marR="4939" algn="ctr" rtl="0">
              <a:lnSpc>
                <a:spcPts val="1400"/>
              </a:lnSpc>
              <a:spcBef>
                <a:spcPts val="24"/>
              </a:spcBef>
            </a:pPr>
            <a:r>
              <a:rPr lang="fi-FI" sz="1200">
                <a:latin typeface="Calibri" panose="020F0502020204030204" pitchFamily="34" charset="0"/>
                <a:cs typeface="Calibri" panose="020F0502020204030204" pitchFamily="34" charset="0"/>
              </a:rPr>
              <a:t>Palataksesi kokoelmaan - napsauta palaa takaisin -vaihtoehtoa selaimessasi</a:t>
            </a:r>
          </a:p>
        </p:txBody>
      </p:sp>
      <p:sp>
        <p:nvSpPr>
          <p:cNvPr id="22" name="object 58">
            <a:extLst>
              <a:ext uri="{FF2B5EF4-FFF2-40B4-BE49-F238E27FC236}">
                <a16:creationId xmlns:a16="http://schemas.microsoft.com/office/drawing/2014/main" id="{3A20F7C6-EB13-BC0B-2ABA-3C3BF51B2488}"/>
              </a:ext>
            </a:extLst>
          </p:cNvPr>
          <p:cNvSpPr txBox="1"/>
          <p:nvPr/>
        </p:nvSpPr>
        <p:spPr>
          <a:xfrm>
            <a:off x="3920555" y="6833870"/>
            <a:ext cx="2970159" cy="576725"/>
          </a:xfrm>
          <a:prstGeom prst="rect">
            <a:avLst/>
          </a:prstGeom>
        </p:spPr>
        <p:txBody>
          <a:bodyPr vert="horz" wrap="square" lIns="0" tIns="12347" rIns="0" bIns="0" rtlCol="0">
            <a:spAutoFit/>
          </a:bodyPr>
          <a:lstStyle/>
          <a:p>
            <a:pPr algn="ctr" rtl="0">
              <a:lnSpc>
                <a:spcPts val="1614"/>
              </a:lnSpc>
              <a:spcBef>
                <a:spcPts val="97"/>
              </a:spcBef>
            </a:pPr>
            <a:r>
              <a:rPr sz="1361" b="1" dirty="0">
                <a:solidFill>
                  <a:srgbClr val="F79037"/>
                </a:solidFill>
                <a:latin typeface="Calibri" panose="020F0502020204030204" pitchFamily="34" charset="0"/>
                <a:cs typeface="Calibri" panose="020F0502020204030204" pitchFamily="34" charset="0"/>
              </a:rPr>
              <a:t>NOPEA JA HELPPO NAVIGOINTI</a:t>
            </a:r>
          </a:p>
          <a:p>
            <a:pPr marL="3704" algn="ctr" rtl="0">
              <a:lnSpc>
                <a:spcPts val="1381"/>
              </a:lnSpc>
            </a:pPr>
            <a:r>
              <a:rPr lang="fi-FI" sz="1200" dirty="0">
                <a:latin typeface="Calibri" panose="020F0502020204030204" pitchFamily="34" charset="0"/>
                <a:cs typeface="Calibri" panose="020F0502020204030204" pitchFamily="34" charset="0"/>
              </a:rPr>
              <a:t>Siirry valitsemaasi yritysesimerkkiin napsauttamalla interaktiivista sisällysluetteloa</a:t>
            </a:r>
          </a:p>
        </p:txBody>
      </p:sp>
      <p:grpSp>
        <p:nvGrpSpPr>
          <p:cNvPr id="28" name="object 45">
            <a:extLst>
              <a:ext uri="{FF2B5EF4-FFF2-40B4-BE49-F238E27FC236}">
                <a16:creationId xmlns:a16="http://schemas.microsoft.com/office/drawing/2014/main" id="{356FE0B8-7A54-5117-4B7B-19DA2652F72C}"/>
              </a:ext>
            </a:extLst>
          </p:cNvPr>
          <p:cNvGrpSpPr/>
          <p:nvPr/>
        </p:nvGrpSpPr>
        <p:grpSpPr>
          <a:xfrm>
            <a:off x="3821682" y="7851150"/>
            <a:ext cx="3084571" cy="1729174"/>
            <a:chOff x="3930827" y="8109026"/>
            <a:chExt cx="3134018" cy="1778558"/>
          </a:xfrm>
        </p:grpSpPr>
        <p:pic>
          <p:nvPicPr>
            <p:cNvPr id="31" name="object 46">
              <a:extLst>
                <a:ext uri="{FF2B5EF4-FFF2-40B4-BE49-F238E27FC236}">
                  <a16:creationId xmlns:a16="http://schemas.microsoft.com/office/drawing/2014/main" id="{E1F04D5B-6252-82C9-E1AD-28DED3573BFC}"/>
                </a:ext>
              </a:extLst>
            </p:cNvPr>
            <p:cNvPicPr/>
            <p:nvPr/>
          </p:nvPicPr>
          <p:blipFill>
            <a:blip r:embed="rId10" cstate="email">
              <a:extLst>
                <a:ext uri="{28A0092B-C50C-407E-A947-70E740481C1C}">
                  <a14:useLocalDpi xmlns:a14="http://schemas.microsoft.com/office/drawing/2010/main"/>
                </a:ext>
              </a:extLst>
            </a:blip>
            <a:stretch>
              <a:fillRect/>
            </a:stretch>
          </p:blipFill>
          <p:spPr>
            <a:xfrm>
              <a:off x="4240441" y="8109026"/>
              <a:ext cx="2540228" cy="1682889"/>
            </a:xfrm>
            <a:prstGeom prst="rect">
              <a:avLst/>
            </a:prstGeom>
          </p:spPr>
        </p:pic>
        <p:sp>
          <p:nvSpPr>
            <p:cNvPr id="32" name="object 47">
              <a:extLst>
                <a:ext uri="{FF2B5EF4-FFF2-40B4-BE49-F238E27FC236}">
                  <a16:creationId xmlns:a16="http://schemas.microsoft.com/office/drawing/2014/main" id="{40FAFA1F-7C39-31FD-30F7-7C2DD4C4A44A}"/>
                </a:ext>
              </a:extLst>
            </p:cNvPr>
            <p:cNvSpPr/>
            <p:nvPr/>
          </p:nvSpPr>
          <p:spPr>
            <a:xfrm>
              <a:off x="4240593" y="8120101"/>
              <a:ext cx="2540635" cy="1676400"/>
            </a:xfrm>
            <a:custGeom>
              <a:avLst/>
              <a:gdLst/>
              <a:ahLst/>
              <a:cxnLst/>
              <a:rect l="l" t="t" r="r" b="b"/>
              <a:pathLst>
                <a:path w="2540634" h="1676400">
                  <a:moveTo>
                    <a:pt x="2528874" y="1627124"/>
                  </a:moveTo>
                  <a:lnTo>
                    <a:pt x="2528862" y="65646"/>
                  </a:lnTo>
                  <a:lnTo>
                    <a:pt x="2523655" y="40119"/>
                  </a:lnTo>
                  <a:lnTo>
                    <a:pt x="2509456" y="19253"/>
                  </a:lnTo>
                  <a:lnTo>
                    <a:pt x="2488412" y="5168"/>
                  </a:lnTo>
                  <a:lnTo>
                    <a:pt x="2462669" y="0"/>
                  </a:lnTo>
                  <a:lnTo>
                    <a:pt x="77241" y="0"/>
                  </a:lnTo>
                  <a:lnTo>
                    <a:pt x="51511" y="5168"/>
                  </a:lnTo>
                  <a:lnTo>
                    <a:pt x="30467" y="19253"/>
                  </a:lnTo>
                  <a:lnTo>
                    <a:pt x="16268" y="40119"/>
                  </a:lnTo>
                  <a:lnTo>
                    <a:pt x="11061" y="65646"/>
                  </a:lnTo>
                  <a:lnTo>
                    <a:pt x="11061" y="1627136"/>
                  </a:lnTo>
                  <a:lnTo>
                    <a:pt x="11074" y="1671802"/>
                  </a:lnTo>
                  <a:lnTo>
                    <a:pt x="2528874" y="1671802"/>
                  </a:lnTo>
                  <a:lnTo>
                    <a:pt x="2528874" y="1627124"/>
                  </a:lnTo>
                  <a:close/>
                </a:path>
                <a:path w="2540634" h="1676400">
                  <a:moveTo>
                    <a:pt x="2540063" y="1671815"/>
                  </a:moveTo>
                  <a:lnTo>
                    <a:pt x="0" y="1671815"/>
                  </a:lnTo>
                  <a:lnTo>
                    <a:pt x="0" y="1675892"/>
                  </a:lnTo>
                  <a:lnTo>
                    <a:pt x="2540063" y="1675892"/>
                  </a:lnTo>
                  <a:lnTo>
                    <a:pt x="2540063" y="1671815"/>
                  </a:lnTo>
                  <a:close/>
                </a:path>
              </a:pathLst>
            </a:custGeom>
            <a:solidFill>
              <a:srgbClr val="020303"/>
            </a:solidFill>
          </p:spPr>
          <p:txBody>
            <a:bodyPr wrap="square" lIns="0" tIns="0" rIns="0" bIns="0" rtlCol="0"/>
            <a:lstStyle/>
            <a:p>
              <a:pPr algn="l" rtl="0"/>
              <a:endParaRPr sz="1247">
                <a:latin typeface="Calibri" panose="020F0502020204030204" pitchFamily="34" charset="0"/>
                <a:cs typeface="Calibri" panose="020F0502020204030204" pitchFamily="34" charset="0"/>
              </a:endParaRPr>
            </a:p>
          </p:txBody>
        </p:sp>
        <p:pic>
          <p:nvPicPr>
            <p:cNvPr id="33" name="object 48">
              <a:extLst>
                <a:ext uri="{FF2B5EF4-FFF2-40B4-BE49-F238E27FC236}">
                  <a16:creationId xmlns:a16="http://schemas.microsoft.com/office/drawing/2014/main" id="{32C43989-4563-80FD-E606-E52D632B4F8E}"/>
                </a:ext>
              </a:extLst>
            </p:cNvPr>
            <p:cNvPicPr/>
            <p:nvPr/>
          </p:nvPicPr>
          <p:blipFill>
            <a:blip r:embed="rId11" cstate="email">
              <a:extLst>
                <a:ext uri="{28A0092B-C50C-407E-A947-70E740481C1C}">
                  <a14:useLocalDpi xmlns:a14="http://schemas.microsoft.com/office/drawing/2010/main"/>
                </a:ext>
              </a:extLst>
            </a:blip>
            <a:stretch>
              <a:fillRect/>
            </a:stretch>
          </p:blipFill>
          <p:spPr>
            <a:xfrm>
              <a:off x="3930827" y="9795980"/>
              <a:ext cx="3134017" cy="49796"/>
            </a:xfrm>
            <a:prstGeom prst="rect">
              <a:avLst/>
            </a:prstGeom>
          </p:spPr>
        </p:pic>
        <p:pic>
          <p:nvPicPr>
            <p:cNvPr id="34" name="object 49">
              <a:extLst>
                <a:ext uri="{FF2B5EF4-FFF2-40B4-BE49-F238E27FC236}">
                  <a16:creationId xmlns:a16="http://schemas.microsoft.com/office/drawing/2014/main" id="{041A9279-C52D-51DF-DB09-5E13565F9B6C}"/>
                </a:ext>
              </a:extLst>
            </p:cNvPr>
            <p:cNvPicPr/>
            <p:nvPr/>
          </p:nvPicPr>
          <p:blipFill>
            <a:blip r:embed="rId12" cstate="email">
              <a:extLst>
                <a:ext uri="{28A0092B-C50C-407E-A947-70E740481C1C}">
                  <a14:useLocalDpi xmlns:a14="http://schemas.microsoft.com/office/drawing/2010/main"/>
                </a:ext>
              </a:extLst>
            </a:blip>
            <a:stretch>
              <a:fillRect/>
            </a:stretch>
          </p:blipFill>
          <p:spPr>
            <a:xfrm>
              <a:off x="5273052" y="9795993"/>
              <a:ext cx="449605" cy="39001"/>
            </a:xfrm>
            <a:prstGeom prst="rect">
              <a:avLst/>
            </a:prstGeom>
          </p:spPr>
        </p:pic>
        <p:pic>
          <p:nvPicPr>
            <p:cNvPr id="35" name="object 50">
              <a:extLst>
                <a:ext uri="{FF2B5EF4-FFF2-40B4-BE49-F238E27FC236}">
                  <a16:creationId xmlns:a16="http://schemas.microsoft.com/office/drawing/2014/main" id="{44E1BECE-4BE3-CC2B-748D-851C4AC4349C}"/>
                </a:ext>
              </a:extLst>
            </p:cNvPr>
            <p:cNvPicPr/>
            <p:nvPr/>
          </p:nvPicPr>
          <p:blipFill>
            <a:blip r:embed="rId13" cstate="screen">
              <a:extLst>
                <a:ext uri="{28A0092B-C50C-407E-A947-70E740481C1C}">
                  <a14:useLocalDpi xmlns:a14="http://schemas.microsoft.com/office/drawing/2010/main"/>
                </a:ext>
              </a:extLst>
            </a:blip>
            <a:stretch>
              <a:fillRect/>
            </a:stretch>
          </p:blipFill>
          <p:spPr>
            <a:xfrm>
              <a:off x="3930828" y="9845789"/>
              <a:ext cx="3134017" cy="41795"/>
            </a:xfrm>
            <a:prstGeom prst="rect">
              <a:avLst/>
            </a:prstGeom>
          </p:spPr>
        </p:pic>
      </p:grpSp>
      <p:grpSp>
        <p:nvGrpSpPr>
          <p:cNvPr id="36" name="Group 35">
            <a:extLst>
              <a:ext uri="{FF2B5EF4-FFF2-40B4-BE49-F238E27FC236}">
                <a16:creationId xmlns:a16="http://schemas.microsoft.com/office/drawing/2014/main" id="{32C6562D-9E82-9498-C40A-2F1C2C2794CC}"/>
              </a:ext>
            </a:extLst>
          </p:cNvPr>
          <p:cNvGrpSpPr/>
          <p:nvPr/>
        </p:nvGrpSpPr>
        <p:grpSpPr>
          <a:xfrm>
            <a:off x="447629" y="7832324"/>
            <a:ext cx="3047021" cy="1729161"/>
            <a:chOff x="460413" y="8102727"/>
            <a:chExt cx="3134042" cy="1778545"/>
          </a:xfrm>
        </p:grpSpPr>
        <p:grpSp>
          <p:nvGrpSpPr>
            <p:cNvPr id="37" name="object 35">
              <a:extLst>
                <a:ext uri="{FF2B5EF4-FFF2-40B4-BE49-F238E27FC236}">
                  <a16:creationId xmlns:a16="http://schemas.microsoft.com/office/drawing/2014/main" id="{921ABA02-4337-0FA3-C4E1-B9A699EA540A}"/>
                </a:ext>
              </a:extLst>
            </p:cNvPr>
            <p:cNvGrpSpPr/>
            <p:nvPr/>
          </p:nvGrpSpPr>
          <p:grpSpPr>
            <a:xfrm>
              <a:off x="460413" y="8102727"/>
              <a:ext cx="3134042" cy="1778545"/>
              <a:chOff x="460413" y="8102727"/>
              <a:chExt cx="3134042" cy="1778545"/>
            </a:xfrm>
          </p:grpSpPr>
          <p:pic>
            <p:nvPicPr>
              <p:cNvPr id="39" name="object 36">
                <a:extLst>
                  <a:ext uri="{FF2B5EF4-FFF2-40B4-BE49-F238E27FC236}">
                    <a16:creationId xmlns:a16="http://schemas.microsoft.com/office/drawing/2014/main" id="{4ED279B0-22FA-4641-0A49-D1D75C31B94C}"/>
                  </a:ext>
                </a:extLst>
              </p:cNvPr>
              <p:cNvPicPr/>
              <p:nvPr/>
            </p:nvPicPr>
            <p:blipFill>
              <a:blip r:embed="rId14" cstate="email">
                <a:extLst>
                  <a:ext uri="{28A0092B-C50C-407E-A947-70E740481C1C}">
                    <a14:useLocalDpi xmlns:a14="http://schemas.microsoft.com/office/drawing/2010/main"/>
                  </a:ext>
                </a:extLst>
              </a:blip>
              <a:stretch>
                <a:fillRect/>
              </a:stretch>
            </p:blipFill>
            <p:spPr>
              <a:xfrm>
                <a:off x="770013" y="8102727"/>
                <a:ext cx="2540228" cy="1682864"/>
              </a:xfrm>
              <a:prstGeom prst="rect">
                <a:avLst/>
              </a:prstGeom>
            </p:spPr>
          </p:pic>
          <p:sp>
            <p:nvSpPr>
              <p:cNvPr id="40" name="object 37">
                <a:extLst>
                  <a:ext uri="{FF2B5EF4-FFF2-40B4-BE49-F238E27FC236}">
                    <a16:creationId xmlns:a16="http://schemas.microsoft.com/office/drawing/2014/main" id="{C13BBAF6-FA2C-928A-62DB-A350C40F9AC9}"/>
                  </a:ext>
                </a:extLst>
              </p:cNvPr>
              <p:cNvSpPr/>
              <p:nvPr/>
            </p:nvSpPr>
            <p:spPr>
              <a:xfrm>
                <a:off x="770166" y="8113801"/>
                <a:ext cx="2540635" cy="1676400"/>
              </a:xfrm>
              <a:custGeom>
                <a:avLst/>
                <a:gdLst/>
                <a:ahLst/>
                <a:cxnLst/>
                <a:rect l="l" t="t" r="r" b="b"/>
                <a:pathLst>
                  <a:path w="2540635" h="1676400">
                    <a:moveTo>
                      <a:pt x="2528874" y="1627111"/>
                    </a:moveTo>
                    <a:lnTo>
                      <a:pt x="2528862" y="65633"/>
                    </a:lnTo>
                    <a:lnTo>
                      <a:pt x="2523655" y="40106"/>
                    </a:lnTo>
                    <a:lnTo>
                      <a:pt x="2509456" y="19240"/>
                    </a:lnTo>
                    <a:lnTo>
                      <a:pt x="2488425" y="5168"/>
                    </a:lnTo>
                    <a:lnTo>
                      <a:pt x="2462682" y="0"/>
                    </a:lnTo>
                    <a:lnTo>
                      <a:pt x="77254" y="0"/>
                    </a:lnTo>
                    <a:lnTo>
                      <a:pt x="51511" y="5168"/>
                    </a:lnTo>
                    <a:lnTo>
                      <a:pt x="30480" y="19240"/>
                    </a:lnTo>
                    <a:lnTo>
                      <a:pt x="16281" y="40106"/>
                    </a:lnTo>
                    <a:lnTo>
                      <a:pt x="11061" y="65633"/>
                    </a:lnTo>
                    <a:lnTo>
                      <a:pt x="11061" y="1627136"/>
                    </a:lnTo>
                    <a:lnTo>
                      <a:pt x="11074" y="1671789"/>
                    </a:lnTo>
                    <a:lnTo>
                      <a:pt x="2528874" y="1671789"/>
                    </a:lnTo>
                    <a:lnTo>
                      <a:pt x="2528874" y="1627111"/>
                    </a:lnTo>
                    <a:close/>
                  </a:path>
                  <a:path w="2540635" h="1676400">
                    <a:moveTo>
                      <a:pt x="2540076" y="1671802"/>
                    </a:moveTo>
                    <a:lnTo>
                      <a:pt x="0" y="1671802"/>
                    </a:lnTo>
                    <a:lnTo>
                      <a:pt x="0" y="1675879"/>
                    </a:lnTo>
                    <a:lnTo>
                      <a:pt x="2540076" y="1675879"/>
                    </a:lnTo>
                    <a:lnTo>
                      <a:pt x="2540076" y="1671802"/>
                    </a:lnTo>
                    <a:close/>
                  </a:path>
                </a:pathLst>
              </a:custGeom>
              <a:solidFill>
                <a:srgbClr val="020303"/>
              </a:solidFill>
            </p:spPr>
            <p:txBody>
              <a:bodyPr wrap="square" lIns="0" tIns="0" rIns="0" bIns="0" rtlCol="0"/>
              <a:lstStyle/>
              <a:p>
                <a:pPr algn="l" rtl="0"/>
                <a:endParaRPr sz="1247">
                  <a:latin typeface="Calibri" panose="020F0502020204030204" pitchFamily="34" charset="0"/>
                  <a:cs typeface="Calibri" panose="020F0502020204030204" pitchFamily="34" charset="0"/>
                </a:endParaRPr>
              </a:p>
            </p:txBody>
          </p:sp>
          <p:pic>
            <p:nvPicPr>
              <p:cNvPr id="41" name="object 38">
                <a:extLst>
                  <a:ext uri="{FF2B5EF4-FFF2-40B4-BE49-F238E27FC236}">
                    <a16:creationId xmlns:a16="http://schemas.microsoft.com/office/drawing/2014/main" id="{734BCD5F-61BF-5853-BEE0-21985D2223B3}"/>
                  </a:ext>
                </a:extLst>
              </p:cNvPr>
              <p:cNvPicPr/>
              <p:nvPr/>
            </p:nvPicPr>
            <p:blipFill>
              <a:blip r:embed="rId15" cstate="email">
                <a:extLst>
                  <a:ext uri="{28A0092B-C50C-407E-A947-70E740481C1C}">
                    <a14:useLocalDpi xmlns:a14="http://schemas.microsoft.com/office/drawing/2010/main"/>
                  </a:ext>
                </a:extLst>
              </a:blip>
              <a:stretch>
                <a:fillRect/>
              </a:stretch>
            </p:blipFill>
            <p:spPr>
              <a:xfrm>
                <a:off x="460413" y="9789680"/>
                <a:ext cx="3134042" cy="49809"/>
              </a:xfrm>
              <a:prstGeom prst="rect">
                <a:avLst/>
              </a:prstGeom>
            </p:spPr>
          </p:pic>
          <p:pic>
            <p:nvPicPr>
              <p:cNvPr id="42" name="object 39">
                <a:extLst>
                  <a:ext uri="{FF2B5EF4-FFF2-40B4-BE49-F238E27FC236}">
                    <a16:creationId xmlns:a16="http://schemas.microsoft.com/office/drawing/2014/main" id="{34EDA4A5-B69B-8F7C-58F6-2F9C6E6ED843}"/>
                  </a:ext>
                </a:extLst>
              </p:cNvPr>
              <p:cNvPicPr/>
              <p:nvPr/>
            </p:nvPicPr>
            <p:blipFill>
              <a:blip r:embed="rId16" cstate="email">
                <a:extLst>
                  <a:ext uri="{28A0092B-C50C-407E-A947-70E740481C1C}">
                    <a14:useLocalDpi xmlns:a14="http://schemas.microsoft.com/office/drawing/2010/main"/>
                  </a:ext>
                </a:extLst>
              </a:blip>
              <a:stretch>
                <a:fillRect/>
              </a:stretch>
            </p:blipFill>
            <p:spPr>
              <a:xfrm>
                <a:off x="1802638" y="9789693"/>
                <a:ext cx="449580" cy="38989"/>
              </a:xfrm>
              <a:prstGeom prst="rect">
                <a:avLst/>
              </a:prstGeom>
            </p:spPr>
          </p:pic>
          <p:pic>
            <p:nvPicPr>
              <p:cNvPr id="43" name="object 40">
                <a:extLst>
                  <a:ext uri="{FF2B5EF4-FFF2-40B4-BE49-F238E27FC236}">
                    <a16:creationId xmlns:a16="http://schemas.microsoft.com/office/drawing/2014/main" id="{04FC6A5F-F6F7-73DD-3FE7-C234F6E11C8F}"/>
                  </a:ext>
                </a:extLst>
              </p:cNvPr>
              <p:cNvPicPr/>
              <p:nvPr/>
            </p:nvPicPr>
            <p:blipFill>
              <a:blip r:embed="rId5" cstate="screen">
                <a:extLst>
                  <a:ext uri="{28A0092B-C50C-407E-A947-70E740481C1C}">
                    <a14:useLocalDpi xmlns:a14="http://schemas.microsoft.com/office/drawing/2010/main"/>
                  </a:ext>
                </a:extLst>
              </a:blip>
              <a:stretch>
                <a:fillRect/>
              </a:stretch>
            </p:blipFill>
            <p:spPr>
              <a:xfrm>
                <a:off x="460413" y="9839477"/>
                <a:ext cx="3134042" cy="41795"/>
              </a:xfrm>
              <a:prstGeom prst="rect">
                <a:avLst/>
              </a:prstGeom>
            </p:spPr>
          </p:pic>
          <p:sp>
            <p:nvSpPr>
              <p:cNvPr id="44" name="object 44">
                <a:extLst>
                  <a:ext uri="{FF2B5EF4-FFF2-40B4-BE49-F238E27FC236}">
                    <a16:creationId xmlns:a16="http://schemas.microsoft.com/office/drawing/2014/main" id="{B8920825-E762-38BA-676F-3A9113B5BC5F}"/>
                  </a:ext>
                </a:extLst>
              </p:cNvPr>
              <p:cNvSpPr/>
              <p:nvPr/>
            </p:nvSpPr>
            <p:spPr>
              <a:xfrm>
                <a:off x="921727" y="8230692"/>
                <a:ext cx="263525" cy="57150"/>
              </a:xfrm>
              <a:custGeom>
                <a:avLst/>
                <a:gdLst/>
                <a:ahLst/>
                <a:cxnLst/>
                <a:rect l="l" t="t" r="r" b="b"/>
                <a:pathLst>
                  <a:path w="263525" h="57150">
                    <a:moveTo>
                      <a:pt x="262928" y="0"/>
                    </a:moveTo>
                    <a:lnTo>
                      <a:pt x="261124" y="0"/>
                    </a:lnTo>
                    <a:lnTo>
                      <a:pt x="261124" y="2540"/>
                    </a:lnTo>
                    <a:lnTo>
                      <a:pt x="261124" y="54610"/>
                    </a:lnTo>
                    <a:lnTo>
                      <a:pt x="1790" y="54610"/>
                    </a:lnTo>
                    <a:lnTo>
                      <a:pt x="1790" y="2540"/>
                    </a:lnTo>
                    <a:lnTo>
                      <a:pt x="261124" y="2540"/>
                    </a:lnTo>
                    <a:lnTo>
                      <a:pt x="261124" y="0"/>
                    </a:lnTo>
                    <a:lnTo>
                      <a:pt x="0" y="0"/>
                    </a:lnTo>
                    <a:lnTo>
                      <a:pt x="0" y="2540"/>
                    </a:lnTo>
                    <a:lnTo>
                      <a:pt x="0" y="54610"/>
                    </a:lnTo>
                    <a:lnTo>
                      <a:pt x="0" y="55880"/>
                    </a:lnTo>
                    <a:lnTo>
                      <a:pt x="0" y="57150"/>
                    </a:lnTo>
                    <a:lnTo>
                      <a:pt x="262928" y="57150"/>
                    </a:lnTo>
                    <a:lnTo>
                      <a:pt x="262928" y="55880"/>
                    </a:lnTo>
                    <a:lnTo>
                      <a:pt x="262928" y="54978"/>
                    </a:lnTo>
                    <a:lnTo>
                      <a:pt x="262026" y="54978"/>
                    </a:lnTo>
                    <a:lnTo>
                      <a:pt x="262026" y="54610"/>
                    </a:lnTo>
                    <a:lnTo>
                      <a:pt x="262928" y="54610"/>
                    </a:lnTo>
                    <a:lnTo>
                      <a:pt x="262928" y="2540"/>
                    </a:lnTo>
                    <a:lnTo>
                      <a:pt x="262928" y="0"/>
                    </a:lnTo>
                    <a:close/>
                  </a:path>
                </a:pathLst>
              </a:custGeom>
              <a:solidFill>
                <a:srgbClr val="363636"/>
              </a:solidFill>
            </p:spPr>
            <p:txBody>
              <a:bodyPr wrap="square" lIns="0" tIns="0" rIns="0" bIns="0" rtlCol="0"/>
              <a:lstStyle/>
              <a:p>
                <a:pPr algn="l" rtl="0"/>
                <a:endParaRPr sz="1247">
                  <a:latin typeface="Calibri" panose="020F0502020204030204" pitchFamily="34" charset="0"/>
                  <a:cs typeface="Calibri" panose="020F0502020204030204" pitchFamily="34" charset="0"/>
                </a:endParaRPr>
              </a:p>
            </p:txBody>
          </p:sp>
        </p:grpSp>
        <p:pic>
          <p:nvPicPr>
            <p:cNvPr id="38" name="Picture 37">
              <a:extLst>
                <a:ext uri="{FF2B5EF4-FFF2-40B4-BE49-F238E27FC236}">
                  <a16:creationId xmlns:a16="http://schemas.microsoft.com/office/drawing/2014/main" id="{50FE9211-BCB3-698C-1B6E-66B843AFE574}"/>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861558" y="8216218"/>
              <a:ext cx="2340000" cy="59400"/>
            </a:xfrm>
            <a:prstGeom prst="rect">
              <a:avLst/>
            </a:prstGeom>
          </p:spPr>
        </p:pic>
      </p:grpSp>
      <p:cxnSp>
        <p:nvCxnSpPr>
          <p:cNvPr id="45" name="Straight Connector 44">
            <a:extLst>
              <a:ext uri="{FF2B5EF4-FFF2-40B4-BE49-F238E27FC236}">
                <a16:creationId xmlns:a16="http://schemas.microsoft.com/office/drawing/2014/main" id="{CD411F25-67A9-7EC0-CD5E-99899D9FAC18}"/>
              </a:ext>
            </a:extLst>
          </p:cNvPr>
          <p:cNvCxnSpPr>
            <a:cxnSpLocks/>
          </p:cNvCxnSpPr>
          <p:nvPr/>
        </p:nvCxnSpPr>
        <p:spPr>
          <a:xfrm>
            <a:off x="186457" y="6569194"/>
            <a:ext cx="7186759" cy="0"/>
          </a:xfrm>
          <a:prstGeom prst="line">
            <a:avLst/>
          </a:prstGeom>
          <a:ln w="12700">
            <a:solidFill>
              <a:srgbClr val="297239"/>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4E378429-E8B6-9386-25F5-4B7198A284B9}"/>
              </a:ext>
            </a:extLst>
          </p:cNvPr>
          <p:cNvGrpSpPr/>
          <p:nvPr/>
        </p:nvGrpSpPr>
        <p:grpSpPr>
          <a:xfrm>
            <a:off x="-10863" y="919"/>
            <a:ext cx="2822563" cy="1424734"/>
            <a:chOff x="-2" y="325071"/>
            <a:chExt cx="2992548" cy="1968341"/>
          </a:xfrm>
          <a:solidFill>
            <a:srgbClr val="F79037"/>
          </a:solidFill>
        </p:grpSpPr>
        <p:sp>
          <p:nvSpPr>
            <p:cNvPr id="47" name="Freeform 127">
              <a:extLst>
                <a:ext uri="{FF2B5EF4-FFF2-40B4-BE49-F238E27FC236}">
                  <a16:creationId xmlns:a16="http://schemas.microsoft.com/office/drawing/2014/main" id="{58D3E609-89EC-BB10-4BF6-7D1F915557F9}"/>
                </a:ext>
              </a:extLst>
            </p:cNvPr>
            <p:cNvSpPr/>
            <p:nvPr/>
          </p:nvSpPr>
          <p:spPr>
            <a:xfrm rot="16200000">
              <a:off x="512101" y="-187032"/>
              <a:ext cx="1968341" cy="2992548"/>
            </a:xfrm>
            <a:custGeom>
              <a:avLst/>
              <a:gdLst>
                <a:gd name="connsiteX0" fmla="*/ 2580643 w 2580643"/>
                <a:gd name="connsiteY0" fmla="*/ 0 h 3923456"/>
                <a:gd name="connsiteX1" fmla="*/ 2580643 w 2580643"/>
                <a:gd name="connsiteY1" fmla="*/ 2560718 h 3923456"/>
                <a:gd name="connsiteX2" fmla="*/ 2577950 w 2580643"/>
                <a:gd name="connsiteY2" fmla="*/ 2560718 h 3923456"/>
                <a:gd name="connsiteX3" fmla="*/ 2580643 w 2580643"/>
                <a:gd name="connsiteY3" fmla="*/ 2633433 h 3923456"/>
                <a:gd name="connsiteX4" fmla="*/ 1290321 w 2580643"/>
                <a:gd name="connsiteY4" fmla="*/ 3923456 h 3923456"/>
                <a:gd name="connsiteX5" fmla="*/ 0 w 2580643"/>
                <a:gd name="connsiteY5" fmla="*/ 2633433 h 3923456"/>
                <a:gd name="connsiteX6" fmla="*/ 2693 w 2580643"/>
                <a:gd name="connsiteY6" fmla="*/ 2560717 h 3923456"/>
                <a:gd name="connsiteX7" fmla="*/ 0 w 2580643"/>
                <a:gd name="connsiteY7" fmla="*/ 2560717 h 3923456"/>
                <a:gd name="connsiteX8" fmla="*/ 0 w 2580643"/>
                <a:gd name="connsiteY8" fmla="*/ 0 h 392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643" h="3923456">
                  <a:moveTo>
                    <a:pt x="2580643" y="0"/>
                  </a:moveTo>
                  <a:lnTo>
                    <a:pt x="2580643" y="2560718"/>
                  </a:lnTo>
                  <a:lnTo>
                    <a:pt x="2577950" y="2560718"/>
                  </a:lnTo>
                  <a:cubicBezTo>
                    <a:pt x="2580643" y="2584956"/>
                    <a:pt x="2580643" y="2609195"/>
                    <a:pt x="2580643" y="2633433"/>
                  </a:cubicBezTo>
                  <a:cubicBezTo>
                    <a:pt x="2580643" y="3347121"/>
                    <a:pt x="2004174" y="3923456"/>
                    <a:pt x="1290321" y="3923456"/>
                  </a:cubicBezTo>
                  <a:cubicBezTo>
                    <a:pt x="576470" y="3923456"/>
                    <a:pt x="0" y="3344426"/>
                    <a:pt x="0" y="2633433"/>
                  </a:cubicBezTo>
                  <a:cubicBezTo>
                    <a:pt x="0" y="2609195"/>
                    <a:pt x="0" y="2582262"/>
                    <a:pt x="2693" y="2560717"/>
                  </a:cubicBezTo>
                  <a:lnTo>
                    <a:pt x="0" y="2560717"/>
                  </a:lnTo>
                  <a:lnTo>
                    <a:pt x="0" y="0"/>
                  </a:lnTo>
                  <a:close/>
                </a:path>
              </a:pathLst>
            </a:custGeom>
            <a:grpFill/>
            <a:ln w="15768" cap="flat">
              <a:noFill/>
              <a:prstDash val="solid"/>
              <a:miter/>
            </a:ln>
          </p:spPr>
          <p:txBody>
            <a:bodyPr wrap="square" rtlCol="0" anchor="ctr">
              <a:noAutofit/>
            </a:bodyPr>
            <a:lstStyle/>
            <a:p>
              <a:pPr algn="l" rtl="0"/>
              <a:endParaRPr lang="en-US" sz="1247">
                <a:latin typeface="Calibri" panose="020F0502020204030204" pitchFamily="34" charset="0"/>
                <a:cs typeface="Calibri" panose="020F0502020204030204" pitchFamily="34" charset="0"/>
              </a:endParaRPr>
            </a:p>
          </p:txBody>
        </p:sp>
        <p:sp>
          <p:nvSpPr>
            <p:cNvPr id="48" name="object 3">
              <a:extLst>
                <a:ext uri="{FF2B5EF4-FFF2-40B4-BE49-F238E27FC236}">
                  <a16:creationId xmlns:a16="http://schemas.microsoft.com/office/drawing/2014/main" id="{9EEFD73C-7464-1C55-0182-AF7CB9331DB0}"/>
                </a:ext>
              </a:extLst>
            </p:cNvPr>
            <p:cNvSpPr txBox="1"/>
            <p:nvPr/>
          </p:nvSpPr>
          <p:spPr>
            <a:xfrm>
              <a:off x="100691" y="516722"/>
              <a:ext cx="2399366" cy="1573940"/>
            </a:xfrm>
            <a:prstGeom prst="rect">
              <a:avLst/>
            </a:prstGeom>
            <a:grpFill/>
          </p:spPr>
          <p:txBody>
            <a:bodyPr vert="horz" wrap="square" lIns="0" tIns="54327" rIns="0" bIns="0" rtlCol="0" anchor="t">
              <a:spAutoFit/>
            </a:bodyPr>
            <a:lstStyle/>
            <a:p>
              <a:pPr marL="12065" marR="448310" algn="l" rtl="0">
                <a:lnSpc>
                  <a:spcPts val="2139"/>
                </a:lnSpc>
                <a:spcBef>
                  <a:spcPts val="427"/>
                </a:spcBef>
              </a:pPr>
              <a:r>
                <a:rPr lang="en-US" b="1">
                  <a:solidFill>
                    <a:schemeClr val="bg1"/>
                  </a:solidFill>
                  <a:latin typeface="Calibri"/>
                  <a:cs typeface="Calibri"/>
                </a:rPr>
                <a:t>02 - </a:t>
              </a:r>
              <a:r>
                <a:rPr b="1">
                  <a:solidFill>
                    <a:schemeClr val="bg1"/>
                  </a:solidFill>
                  <a:latin typeface="Calibri"/>
                  <a:cs typeface="Calibri"/>
                </a:rPr>
                <a:t>MITEN </a:t>
              </a:r>
              <a:r>
                <a:rPr lang="fi-FI" b="1">
                  <a:solidFill>
                    <a:schemeClr val="bg1"/>
                  </a:solidFill>
                  <a:latin typeface="Calibri"/>
                  <a:cs typeface="Calibri"/>
                </a:rPr>
                <a:t>KÄYTTÄÄ </a:t>
              </a:r>
              <a:r>
                <a:rPr lang="en-IE" b="1">
                  <a:solidFill>
                    <a:schemeClr val="bg1"/>
                  </a:solidFill>
                  <a:latin typeface="Calibri"/>
                  <a:cs typeface="Calibri"/>
                </a:rPr>
                <a:t>TÄTÄ </a:t>
              </a:r>
              <a:r>
                <a:rPr b="1">
                  <a:solidFill>
                    <a:schemeClr val="bg1"/>
                  </a:solidFill>
                  <a:latin typeface="Calibri"/>
                  <a:cs typeface="Calibri"/>
                </a:rPr>
                <a:t>INTERAKTIIVI</a:t>
              </a:r>
              <a:r>
                <a:rPr lang="fi-FI" b="1">
                  <a:solidFill>
                    <a:schemeClr val="bg1"/>
                  </a:solidFill>
                  <a:latin typeface="Calibri"/>
                  <a:cs typeface="Calibri"/>
                </a:rPr>
                <a:t>STA</a:t>
              </a:r>
              <a:r>
                <a:rPr b="1">
                  <a:solidFill>
                    <a:schemeClr val="bg1"/>
                  </a:solidFill>
                  <a:latin typeface="Calibri"/>
                  <a:cs typeface="Calibri"/>
                </a:rPr>
                <a:t> </a:t>
              </a:r>
              <a:r>
                <a:rPr lang="fi-FI" b="1">
                  <a:solidFill>
                    <a:schemeClr val="bg1"/>
                  </a:solidFill>
                  <a:latin typeface="Calibri"/>
                  <a:cs typeface="Calibri"/>
                </a:rPr>
                <a:t>OPASTA</a:t>
              </a:r>
              <a:endParaRPr lang="en-US" b="1">
                <a:solidFill>
                  <a:schemeClr val="bg1"/>
                </a:solidFill>
                <a:latin typeface="Calibri"/>
                <a:cs typeface="Calibri"/>
              </a:endParaRPr>
            </a:p>
          </p:txBody>
        </p:sp>
      </p:grpSp>
      <p:grpSp>
        <p:nvGrpSpPr>
          <p:cNvPr id="49" name="Group 48">
            <a:extLst>
              <a:ext uri="{FF2B5EF4-FFF2-40B4-BE49-F238E27FC236}">
                <a16:creationId xmlns:a16="http://schemas.microsoft.com/office/drawing/2014/main" id="{7AEDF5F5-BB6E-C634-E2A4-C3EE5C49335C}"/>
              </a:ext>
            </a:extLst>
          </p:cNvPr>
          <p:cNvGrpSpPr/>
          <p:nvPr/>
        </p:nvGrpSpPr>
        <p:grpSpPr>
          <a:xfrm>
            <a:off x="335152" y="2688779"/>
            <a:ext cx="6856136" cy="1092888"/>
            <a:chOff x="344723" y="2715995"/>
            <a:chExt cx="7051943" cy="1124100"/>
          </a:xfrm>
          <a:solidFill>
            <a:srgbClr val="F79037"/>
          </a:solidFill>
        </p:grpSpPr>
        <p:grpSp>
          <p:nvGrpSpPr>
            <p:cNvPr id="50" name="Group 49">
              <a:extLst>
                <a:ext uri="{FF2B5EF4-FFF2-40B4-BE49-F238E27FC236}">
                  <a16:creationId xmlns:a16="http://schemas.microsoft.com/office/drawing/2014/main" id="{0F20776C-C562-CB20-DFBD-43827A68202F}"/>
                </a:ext>
              </a:extLst>
            </p:cNvPr>
            <p:cNvGrpSpPr/>
            <p:nvPr/>
          </p:nvGrpSpPr>
          <p:grpSpPr>
            <a:xfrm>
              <a:off x="344723" y="2715995"/>
              <a:ext cx="7051943" cy="1124100"/>
              <a:chOff x="333197" y="1662553"/>
              <a:chExt cx="7051943" cy="1124100"/>
            </a:xfrm>
            <a:grpFill/>
          </p:grpSpPr>
          <p:sp>
            <p:nvSpPr>
              <p:cNvPr id="52" name="Text Placeholder 12">
                <a:extLst>
                  <a:ext uri="{FF2B5EF4-FFF2-40B4-BE49-F238E27FC236}">
                    <a16:creationId xmlns:a16="http://schemas.microsoft.com/office/drawing/2014/main" id="{9EB67C05-0DCB-6A8B-1295-9002A6CC4A41}"/>
                  </a:ext>
                </a:extLst>
              </p:cNvPr>
              <p:cNvSpPr txBox="1">
                <a:spLocks/>
              </p:cNvSpPr>
              <p:nvPr/>
            </p:nvSpPr>
            <p:spPr>
              <a:xfrm>
                <a:off x="426170" y="1926773"/>
                <a:ext cx="4614015" cy="859880"/>
              </a:xfrm>
              <a:prstGeom prst="rect">
                <a:avLst/>
              </a:prstGeom>
              <a:grpFill/>
              <a:ln>
                <a:noFill/>
              </a:ln>
            </p:spPr>
            <p:txBody>
              <a:bodyPr vert="horz" lIns="88901" tIns="44451" rIns="88901" bIns="44451" numCol="1" spcCol="216000"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l" rtl="0">
                  <a:buNone/>
                </a:pPr>
                <a:r>
                  <a:rPr lang="en-IE" sz="1750" b="1">
                    <a:solidFill>
                      <a:schemeClr val="bg1"/>
                    </a:solidFill>
                    <a:latin typeface="Calibri" panose="020F0502020204030204" pitchFamily="34" charset="0"/>
                    <a:cs typeface="Calibri" panose="020F0502020204030204" pitchFamily="34" charset="0"/>
                  </a:rPr>
                  <a:t>INTERAKTIIVISEN </a:t>
                </a:r>
                <a:r>
                  <a:rPr lang="en-IE" sz="1750">
                    <a:solidFill>
                      <a:schemeClr val="bg1"/>
                    </a:solidFill>
                    <a:latin typeface="Calibri" panose="020F0502020204030204" pitchFamily="34" charset="0"/>
                    <a:cs typeface="Calibri" panose="020F0502020204030204" pitchFamily="34" charset="0"/>
                  </a:rPr>
                  <a:t>SISÄLLÖN TÄSTÄ OPPAASTA LÖYDÄT NÄISTÄ </a:t>
                </a:r>
                <a:r>
                  <a:rPr lang="en-IE" sz="1750" b="1">
                    <a:solidFill>
                      <a:schemeClr val="bg1"/>
                    </a:solidFill>
                    <a:latin typeface="Calibri" panose="020F0502020204030204" pitchFamily="34" charset="0"/>
                    <a:cs typeface="Calibri" panose="020F0502020204030204" pitchFamily="34" charset="0"/>
                  </a:rPr>
                  <a:t>SYMBOLEISTA</a:t>
                </a:r>
              </a:p>
              <a:p>
                <a:pPr marL="0" indent="0" algn="l" rtl="0">
                  <a:buNone/>
                </a:pPr>
                <a:endParaRPr lang="en-IE" sz="1167">
                  <a:solidFill>
                    <a:srgbClr val="297239"/>
                  </a:solidFill>
                  <a:latin typeface="Calibri" panose="020F0502020204030204" pitchFamily="34" charset="0"/>
                  <a:cs typeface="Calibri" panose="020F0502020204030204" pitchFamily="34" charset="0"/>
                </a:endParaRPr>
              </a:p>
            </p:txBody>
          </p:sp>
          <p:grpSp>
            <p:nvGrpSpPr>
              <p:cNvPr id="53" name="Group 52">
                <a:extLst>
                  <a:ext uri="{FF2B5EF4-FFF2-40B4-BE49-F238E27FC236}">
                    <a16:creationId xmlns:a16="http://schemas.microsoft.com/office/drawing/2014/main" id="{D1285C6E-EAC7-FB74-C96A-B30DD0DF4A65}"/>
                  </a:ext>
                </a:extLst>
              </p:cNvPr>
              <p:cNvGrpSpPr/>
              <p:nvPr/>
            </p:nvGrpSpPr>
            <p:grpSpPr>
              <a:xfrm rot="766773">
                <a:off x="6145674" y="1806532"/>
                <a:ext cx="1098586" cy="760896"/>
                <a:chOff x="239938" y="3352260"/>
                <a:chExt cx="1082026" cy="749427"/>
              </a:xfrm>
              <a:grpFill/>
            </p:grpSpPr>
            <p:sp>
              <p:nvSpPr>
                <p:cNvPr id="61" name="Oval 60">
                  <a:extLst>
                    <a:ext uri="{FF2B5EF4-FFF2-40B4-BE49-F238E27FC236}">
                      <a16:creationId xmlns:a16="http://schemas.microsoft.com/office/drawing/2014/main" id="{7BEDA52D-A608-6A21-ACFE-DFC53AF82B54}"/>
                    </a:ext>
                  </a:extLst>
                </p:cNvPr>
                <p:cNvSpPr/>
                <p:nvPr/>
              </p:nvSpPr>
              <p:spPr>
                <a:xfrm>
                  <a:off x="422929" y="3352260"/>
                  <a:ext cx="743775" cy="743775"/>
                </a:xfrm>
                <a:prstGeom prst="ellipse">
                  <a:avLst/>
                </a:prstGeom>
                <a:grp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247">
                    <a:latin typeface="Calibri" panose="020F0502020204030204" pitchFamily="34" charset="0"/>
                    <a:cs typeface="Calibri" panose="020F0502020204030204" pitchFamily="34" charset="0"/>
                  </a:endParaRPr>
                </a:p>
              </p:txBody>
            </p:sp>
            <p:sp>
              <p:nvSpPr>
                <p:cNvPr id="62" name="Text Placeholder 1">
                  <a:extLst>
                    <a:ext uri="{FF2B5EF4-FFF2-40B4-BE49-F238E27FC236}">
                      <a16:creationId xmlns:a16="http://schemas.microsoft.com/office/drawing/2014/main" id="{903A8BAE-BF99-7EC4-2F94-17BE18D87AB4}"/>
                    </a:ext>
                  </a:extLst>
                </p:cNvPr>
                <p:cNvSpPr txBox="1">
                  <a:spLocks/>
                </p:cNvSpPr>
                <p:nvPr/>
              </p:nvSpPr>
              <p:spPr>
                <a:xfrm>
                  <a:off x="239938" y="3518808"/>
                  <a:ext cx="1082026" cy="58287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rtl="0">
                    <a:buNone/>
                  </a:pPr>
                  <a:r>
                    <a:rPr lang="en-US" sz="1200" b="1" dirty="0">
                      <a:solidFill>
                        <a:schemeClr val="bg1"/>
                      </a:solidFill>
                      <a:latin typeface="Calibri" panose="020F0502020204030204" pitchFamily="34" charset="0"/>
                      <a:cs typeface="Calibri" panose="020F0502020204030204" pitchFamily="34" charset="0"/>
                    </a:rPr>
                    <a:t>NAPSAUTA KATSOAKSESI</a:t>
                  </a:r>
                </a:p>
              </p:txBody>
            </p:sp>
          </p:grpSp>
          <p:grpSp>
            <p:nvGrpSpPr>
              <p:cNvPr id="54" name="Graphic 72">
                <a:extLst>
                  <a:ext uri="{FF2B5EF4-FFF2-40B4-BE49-F238E27FC236}">
                    <a16:creationId xmlns:a16="http://schemas.microsoft.com/office/drawing/2014/main" id="{9ADC4D63-9687-5EAC-5FBF-FB85BF29CD15}"/>
                  </a:ext>
                </a:extLst>
              </p:cNvPr>
              <p:cNvGrpSpPr/>
              <p:nvPr/>
            </p:nvGrpSpPr>
            <p:grpSpPr>
              <a:xfrm>
                <a:off x="5478512" y="1938727"/>
                <a:ext cx="353212" cy="527594"/>
                <a:chOff x="2649436" y="2791642"/>
                <a:chExt cx="415449" cy="620559"/>
              </a:xfrm>
              <a:grpFill/>
            </p:grpSpPr>
            <p:sp>
              <p:nvSpPr>
                <p:cNvPr id="58" name="Freeform 122">
                  <a:extLst>
                    <a:ext uri="{FF2B5EF4-FFF2-40B4-BE49-F238E27FC236}">
                      <a16:creationId xmlns:a16="http://schemas.microsoft.com/office/drawing/2014/main" id="{A1D60AE2-2F7B-748F-1245-103CC57567FC}"/>
                    </a:ext>
                  </a:extLst>
                </p:cNvPr>
                <p:cNvSpPr/>
                <p:nvPr/>
              </p:nvSpPr>
              <p:spPr>
                <a:xfrm>
                  <a:off x="2753997" y="2791642"/>
                  <a:ext cx="254655" cy="209743"/>
                </a:xfrm>
                <a:custGeom>
                  <a:avLst/>
                  <a:gdLst>
                    <a:gd name="connsiteX0" fmla="*/ 29986 w 254655"/>
                    <a:gd name="connsiteY0" fmla="*/ 150931 h 209743"/>
                    <a:gd name="connsiteX1" fmla="*/ 37201 w 254655"/>
                    <a:gd name="connsiteY1" fmla="*/ 135055 h 209743"/>
                    <a:gd name="connsiteX2" fmla="*/ 32873 w 254655"/>
                    <a:gd name="connsiteY2" fmla="*/ 77325 h 209743"/>
                    <a:gd name="connsiteX3" fmla="*/ 155521 w 254655"/>
                    <a:gd name="connsiteY3" fmla="*/ 34027 h 209743"/>
                    <a:gd name="connsiteX4" fmla="*/ 221896 w 254655"/>
                    <a:gd name="connsiteY4" fmla="*/ 145158 h 209743"/>
                    <a:gd name="connsiteX5" fmla="*/ 181494 w 254655"/>
                    <a:gd name="connsiteY5" fmla="*/ 187012 h 209743"/>
                    <a:gd name="connsiteX6" fmla="*/ 177165 w 254655"/>
                    <a:gd name="connsiteY6" fmla="*/ 202888 h 209743"/>
                    <a:gd name="connsiteX7" fmla="*/ 185823 w 254655"/>
                    <a:gd name="connsiteY7" fmla="*/ 208661 h 209743"/>
                    <a:gd name="connsiteX8" fmla="*/ 197366 w 254655"/>
                    <a:gd name="connsiteY8" fmla="*/ 208661 h 209743"/>
                    <a:gd name="connsiteX9" fmla="*/ 249312 w 254655"/>
                    <a:gd name="connsiteY9" fmla="*/ 153817 h 209743"/>
                    <a:gd name="connsiteX10" fmla="*/ 164179 w 254655"/>
                    <a:gd name="connsiteY10" fmla="*/ 9491 h 209743"/>
                    <a:gd name="connsiteX11" fmla="*/ 5457 w 254655"/>
                    <a:gd name="connsiteY11" fmla="*/ 65778 h 209743"/>
                    <a:gd name="connsiteX12" fmla="*/ 11229 w 254655"/>
                    <a:gd name="connsiteY12" fmla="*/ 140828 h 209743"/>
                    <a:gd name="connsiteX13" fmla="*/ 29986 w 254655"/>
                    <a:gd name="connsiteY13" fmla="*/ 150931 h 20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4655" h="209743">
                      <a:moveTo>
                        <a:pt x="29986" y="150931"/>
                      </a:moveTo>
                      <a:cubicBezTo>
                        <a:pt x="37201" y="149488"/>
                        <a:pt x="40087" y="142271"/>
                        <a:pt x="37201" y="135055"/>
                      </a:cubicBezTo>
                      <a:cubicBezTo>
                        <a:pt x="27101" y="116292"/>
                        <a:pt x="25658" y="94644"/>
                        <a:pt x="32873" y="77325"/>
                      </a:cubicBezTo>
                      <a:cubicBezTo>
                        <a:pt x="48745" y="34027"/>
                        <a:pt x="103576" y="15264"/>
                        <a:pt x="155521" y="34027"/>
                      </a:cubicBezTo>
                      <a:cubicBezTo>
                        <a:pt x="207467" y="52789"/>
                        <a:pt x="237768" y="103303"/>
                        <a:pt x="221896" y="145158"/>
                      </a:cubicBezTo>
                      <a:cubicBezTo>
                        <a:pt x="214682" y="163920"/>
                        <a:pt x="200252" y="178353"/>
                        <a:pt x="181494" y="187012"/>
                      </a:cubicBezTo>
                      <a:cubicBezTo>
                        <a:pt x="174279" y="189899"/>
                        <a:pt x="172837" y="197115"/>
                        <a:pt x="177165" y="202888"/>
                      </a:cubicBezTo>
                      <a:cubicBezTo>
                        <a:pt x="178608" y="205775"/>
                        <a:pt x="181494" y="207218"/>
                        <a:pt x="185823" y="208661"/>
                      </a:cubicBezTo>
                      <a:cubicBezTo>
                        <a:pt x="190152" y="210104"/>
                        <a:pt x="194481" y="210104"/>
                        <a:pt x="197366" y="208661"/>
                      </a:cubicBezTo>
                      <a:cubicBezTo>
                        <a:pt x="223339" y="197115"/>
                        <a:pt x="240654" y="178353"/>
                        <a:pt x="249312" y="153817"/>
                      </a:cubicBezTo>
                      <a:cubicBezTo>
                        <a:pt x="269513" y="98974"/>
                        <a:pt x="230554" y="34027"/>
                        <a:pt x="164179" y="9491"/>
                      </a:cubicBezTo>
                      <a:cubicBezTo>
                        <a:pt x="96361" y="-15044"/>
                        <a:pt x="25658" y="9491"/>
                        <a:pt x="5457" y="65778"/>
                      </a:cubicBezTo>
                      <a:cubicBezTo>
                        <a:pt x="-3201" y="88871"/>
                        <a:pt x="-1758" y="116292"/>
                        <a:pt x="11229" y="140828"/>
                      </a:cubicBezTo>
                      <a:cubicBezTo>
                        <a:pt x="14115" y="149488"/>
                        <a:pt x="22772" y="153817"/>
                        <a:pt x="29986" y="150931"/>
                      </a:cubicBezTo>
                    </a:path>
                  </a:pathLst>
                </a:custGeom>
                <a:grpFill/>
                <a:ln w="14423" cap="flat">
                  <a:noFill/>
                  <a:prstDash val="solid"/>
                  <a:miter/>
                </a:ln>
              </p:spPr>
              <p:txBody>
                <a:bodyPr rtlCol="0" anchor="ctr"/>
                <a:lstStyle/>
                <a:p>
                  <a:pPr algn="l" rtl="0"/>
                  <a:endParaRPr lang="en-US" sz="1247">
                    <a:latin typeface="Calibri" panose="020F0502020204030204" pitchFamily="34" charset="0"/>
                    <a:cs typeface="Calibri" panose="020F0502020204030204" pitchFamily="34" charset="0"/>
                  </a:endParaRPr>
                </a:p>
              </p:txBody>
            </p:sp>
            <p:sp>
              <p:nvSpPr>
                <p:cNvPr id="59" name="Freeform 123">
                  <a:extLst>
                    <a:ext uri="{FF2B5EF4-FFF2-40B4-BE49-F238E27FC236}">
                      <a16:creationId xmlns:a16="http://schemas.microsoft.com/office/drawing/2014/main" id="{4430F3F8-42D3-9916-D997-696A59B0CD3B}"/>
                    </a:ext>
                  </a:extLst>
                </p:cNvPr>
                <p:cNvSpPr/>
                <p:nvPr/>
              </p:nvSpPr>
              <p:spPr>
                <a:xfrm>
                  <a:off x="2812842" y="2846632"/>
                  <a:ext cx="136788" cy="95940"/>
                </a:xfrm>
                <a:custGeom>
                  <a:avLst/>
                  <a:gdLst>
                    <a:gd name="connsiteX0" fmla="*/ 76475 w 136788"/>
                    <a:gd name="connsiteY0" fmla="*/ 35324 h 95940"/>
                    <a:gd name="connsiteX1" fmla="*/ 125535 w 136788"/>
                    <a:gd name="connsiteY1" fmla="*/ 95941 h 95940"/>
                    <a:gd name="connsiteX2" fmla="*/ 134193 w 136788"/>
                    <a:gd name="connsiteY2" fmla="*/ 81508 h 95940"/>
                    <a:gd name="connsiteX3" fmla="*/ 88019 w 136788"/>
                    <a:gd name="connsiteY3" fmla="*/ 5016 h 95940"/>
                    <a:gd name="connsiteX4" fmla="*/ 2886 w 136788"/>
                    <a:gd name="connsiteY4" fmla="*/ 35324 h 95940"/>
                    <a:gd name="connsiteX5" fmla="*/ 0 w 136788"/>
                    <a:gd name="connsiteY5" fmla="*/ 49757 h 95940"/>
                    <a:gd name="connsiteX6" fmla="*/ 76475 w 136788"/>
                    <a:gd name="connsiteY6" fmla="*/ 35324 h 9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88" h="95940">
                      <a:moveTo>
                        <a:pt x="76475" y="35324"/>
                      </a:moveTo>
                      <a:cubicBezTo>
                        <a:pt x="106777" y="46870"/>
                        <a:pt x="125535" y="69962"/>
                        <a:pt x="125535" y="95941"/>
                      </a:cubicBezTo>
                      <a:cubicBezTo>
                        <a:pt x="128421" y="91611"/>
                        <a:pt x="131307" y="87282"/>
                        <a:pt x="134193" y="81508"/>
                      </a:cubicBezTo>
                      <a:cubicBezTo>
                        <a:pt x="144293" y="52643"/>
                        <a:pt x="124092" y="18005"/>
                        <a:pt x="88019" y="5016"/>
                      </a:cubicBezTo>
                      <a:cubicBezTo>
                        <a:pt x="51945" y="-7974"/>
                        <a:pt x="14429" y="5016"/>
                        <a:pt x="2886" y="35324"/>
                      </a:cubicBezTo>
                      <a:cubicBezTo>
                        <a:pt x="1443" y="39654"/>
                        <a:pt x="0" y="45427"/>
                        <a:pt x="0" y="49757"/>
                      </a:cubicBezTo>
                      <a:cubicBezTo>
                        <a:pt x="17315" y="29551"/>
                        <a:pt x="46174" y="23778"/>
                        <a:pt x="76475" y="35324"/>
                      </a:cubicBezTo>
                    </a:path>
                  </a:pathLst>
                </a:custGeom>
                <a:grpFill/>
                <a:ln w="14423" cap="flat">
                  <a:solidFill>
                    <a:srgbClr val="F1A0C2"/>
                  </a:solidFill>
                  <a:prstDash val="solid"/>
                  <a:miter/>
                </a:ln>
              </p:spPr>
              <p:txBody>
                <a:bodyPr rtlCol="0" anchor="ctr"/>
                <a:lstStyle/>
                <a:p>
                  <a:pPr algn="l" rtl="0"/>
                  <a:endParaRPr lang="en-US" sz="1247">
                    <a:latin typeface="Calibri" panose="020F0502020204030204" pitchFamily="34" charset="0"/>
                    <a:cs typeface="Calibri" panose="020F0502020204030204" pitchFamily="34" charset="0"/>
                  </a:endParaRPr>
                </a:p>
              </p:txBody>
            </p:sp>
            <p:sp>
              <p:nvSpPr>
                <p:cNvPr id="60" name="Freeform 124">
                  <a:extLst>
                    <a:ext uri="{FF2B5EF4-FFF2-40B4-BE49-F238E27FC236}">
                      <a16:creationId xmlns:a16="http://schemas.microsoft.com/office/drawing/2014/main" id="{394CBAC9-F556-7E10-D033-02EFD56C83F0}"/>
                    </a:ext>
                  </a:extLst>
                </p:cNvPr>
                <p:cNvSpPr/>
                <p:nvPr/>
              </p:nvSpPr>
              <p:spPr>
                <a:xfrm>
                  <a:off x="2649436" y="2900346"/>
                  <a:ext cx="415449" cy="511855"/>
                </a:xfrm>
                <a:custGeom>
                  <a:avLst/>
                  <a:gdLst>
                    <a:gd name="connsiteX0" fmla="*/ 414474 w 415449"/>
                    <a:gd name="connsiteY0" fmla="*/ 319335 h 511855"/>
                    <a:gd name="connsiteX1" fmla="*/ 371186 w 415449"/>
                    <a:gd name="connsiteY1" fmla="*/ 247172 h 511855"/>
                    <a:gd name="connsiteX2" fmla="*/ 359642 w 415449"/>
                    <a:gd name="connsiteY2" fmla="*/ 235626 h 511855"/>
                    <a:gd name="connsiteX3" fmla="*/ 323569 w 415449"/>
                    <a:gd name="connsiteY3" fmla="*/ 200988 h 511855"/>
                    <a:gd name="connsiteX4" fmla="*/ 297597 w 415449"/>
                    <a:gd name="connsiteY4" fmla="*/ 195215 h 511855"/>
                    <a:gd name="connsiteX5" fmla="*/ 296154 w 415449"/>
                    <a:gd name="connsiteY5" fmla="*/ 195215 h 511855"/>
                    <a:gd name="connsiteX6" fmla="*/ 291825 w 415449"/>
                    <a:gd name="connsiteY6" fmla="*/ 190885 h 511855"/>
                    <a:gd name="connsiteX7" fmla="*/ 254309 w 415449"/>
                    <a:gd name="connsiteY7" fmla="*/ 151917 h 511855"/>
                    <a:gd name="connsiteX8" fmla="*/ 231222 w 415449"/>
                    <a:gd name="connsiteY8" fmla="*/ 146144 h 511855"/>
                    <a:gd name="connsiteX9" fmla="*/ 228336 w 415449"/>
                    <a:gd name="connsiteY9" fmla="*/ 146144 h 511855"/>
                    <a:gd name="connsiteX10" fmla="*/ 224007 w 415449"/>
                    <a:gd name="connsiteY10" fmla="*/ 138928 h 511855"/>
                    <a:gd name="connsiteX11" fmla="*/ 257194 w 415449"/>
                    <a:gd name="connsiteY11" fmla="*/ 48002 h 511855"/>
                    <a:gd name="connsiteX12" fmla="*/ 231222 w 415449"/>
                    <a:gd name="connsiteY12" fmla="*/ 3261 h 511855"/>
                    <a:gd name="connsiteX13" fmla="*/ 182162 w 415449"/>
                    <a:gd name="connsiteY13" fmla="*/ 20580 h 511855"/>
                    <a:gd name="connsiteX14" fmla="*/ 124445 w 415449"/>
                    <a:gd name="connsiteY14" fmla="*/ 180782 h 511855"/>
                    <a:gd name="connsiteX15" fmla="*/ 101358 w 415449"/>
                    <a:gd name="connsiteY15" fmla="*/ 189442 h 511855"/>
                    <a:gd name="connsiteX16" fmla="*/ 88372 w 415449"/>
                    <a:gd name="connsiteY16" fmla="*/ 176452 h 511855"/>
                    <a:gd name="connsiteX17" fmla="*/ 78271 w 415449"/>
                    <a:gd name="connsiteY17" fmla="*/ 146144 h 511855"/>
                    <a:gd name="connsiteX18" fmla="*/ 52299 w 415449"/>
                    <a:gd name="connsiteY18" fmla="*/ 118722 h 511855"/>
                    <a:gd name="connsiteX19" fmla="*/ 1796 w 415449"/>
                    <a:gd name="connsiteY19" fmla="*/ 154803 h 511855"/>
                    <a:gd name="connsiteX20" fmla="*/ 63842 w 415449"/>
                    <a:gd name="connsiteY20" fmla="*/ 433353 h 511855"/>
                    <a:gd name="connsiteX21" fmla="*/ 68171 w 415449"/>
                    <a:gd name="connsiteY21" fmla="*/ 437683 h 511855"/>
                    <a:gd name="connsiteX22" fmla="*/ 270181 w 415449"/>
                    <a:gd name="connsiteY22" fmla="*/ 511289 h 511855"/>
                    <a:gd name="connsiteX23" fmla="*/ 277396 w 415449"/>
                    <a:gd name="connsiteY23" fmla="*/ 508403 h 511855"/>
                    <a:gd name="connsiteX24" fmla="*/ 307697 w 415449"/>
                    <a:gd name="connsiteY24" fmla="*/ 442013 h 511855"/>
                    <a:gd name="connsiteX25" fmla="*/ 309140 w 415449"/>
                    <a:gd name="connsiteY25" fmla="*/ 440569 h 511855"/>
                    <a:gd name="connsiteX26" fmla="*/ 414474 w 415449"/>
                    <a:gd name="connsiteY26" fmla="*/ 319335 h 51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5449" h="511855">
                      <a:moveTo>
                        <a:pt x="414474" y="319335"/>
                      </a:moveTo>
                      <a:cubicBezTo>
                        <a:pt x="421689" y="273151"/>
                        <a:pt x="387058" y="254388"/>
                        <a:pt x="371186" y="247172"/>
                      </a:cubicBezTo>
                      <a:cubicBezTo>
                        <a:pt x="365414" y="244285"/>
                        <a:pt x="361085" y="241399"/>
                        <a:pt x="359642" y="235626"/>
                      </a:cubicBezTo>
                      <a:cubicBezTo>
                        <a:pt x="352428" y="215420"/>
                        <a:pt x="337999" y="205318"/>
                        <a:pt x="323569" y="200988"/>
                      </a:cubicBezTo>
                      <a:cubicBezTo>
                        <a:pt x="313469" y="196658"/>
                        <a:pt x="303368" y="196658"/>
                        <a:pt x="297597" y="195215"/>
                      </a:cubicBezTo>
                      <a:cubicBezTo>
                        <a:pt x="297597" y="195215"/>
                        <a:pt x="296154" y="195215"/>
                        <a:pt x="296154" y="195215"/>
                      </a:cubicBezTo>
                      <a:cubicBezTo>
                        <a:pt x="294711" y="195215"/>
                        <a:pt x="293268" y="192328"/>
                        <a:pt x="291825" y="190885"/>
                      </a:cubicBezTo>
                      <a:cubicBezTo>
                        <a:pt x="286053" y="169236"/>
                        <a:pt x="270181" y="157690"/>
                        <a:pt x="254309" y="151917"/>
                      </a:cubicBezTo>
                      <a:cubicBezTo>
                        <a:pt x="245651" y="149031"/>
                        <a:pt x="236994" y="147587"/>
                        <a:pt x="231222" y="146144"/>
                      </a:cubicBezTo>
                      <a:cubicBezTo>
                        <a:pt x="231222" y="146144"/>
                        <a:pt x="229779" y="146144"/>
                        <a:pt x="228336" y="146144"/>
                      </a:cubicBezTo>
                      <a:cubicBezTo>
                        <a:pt x="225450" y="144700"/>
                        <a:pt x="222564" y="141814"/>
                        <a:pt x="224007" y="138928"/>
                      </a:cubicBezTo>
                      <a:lnTo>
                        <a:pt x="257194" y="48002"/>
                      </a:lnTo>
                      <a:cubicBezTo>
                        <a:pt x="264409" y="27796"/>
                        <a:pt x="249980" y="10477"/>
                        <a:pt x="231222" y="3261"/>
                      </a:cubicBezTo>
                      <a:cubicBezTo>
                        <a:pt x="212464" y="-3955"/>
                        <a:pt x="189377" y="374"/>
                        <a:pt x="182162" y="20580"/>
                      </a:cubicBezTo>
                      <a:lnTo>
                        <a:pt x="124445" y="180782"/>
                      </a:lnTo>
                      <a:cubicBezTo>
                        <a:pt x="121559" y="190885"/>
                        <a:pt x="110016" y="192328"/>
                        <a:pt x="101358" y="189442"/>
                      </a:cubicBezTo>
                      <a:cubicBezTo>
                        <a:pt x="95587" y="187998"/>
                        <a:pt x="91258" y="183669"/>
                        <a:pt x="88372" y="176452"/>
                      </a:cubicBezTo>
                      <a:lnTo>
                        <a:pt x="78271" y="146144"/>
                      </a:lnTo>
                      <a:cubicBezTo>
                        <a:pt x="73943" y="131711"/>
                        <a:pt x="63842" y="123052"/>
                        <a:pt x="52299" y="118722"/>
                      </a:cubicBezTo>
                      <a:cubicBezTo>
                        <a:pt x="26326" y="108619"/>
                        <a:pt x="-8304" y="123052"/>
                        <a:pt x="1796" y="154803"/>
                      </a:cubicBezTo>
                      <a:lnTo>
                        <a:pt x="63842" y="433353"/>
                      </a:lnTo>
                      <a:cubicBezTo>
                        <a:pt x="63842" y="434796"/>
                        <a:pt x="65285" y="436240"/>
                        <a:pt x="68171" y="437683"/>
                      </a:cubicBezTo>
                      <a:lnTo>
                        <a:pt x="270181" y="511289"/>
                      </a:lnTo>
                      <a:cubicBezTo>
                        <a:pt x="273067" y="512732"/>
                        <a:pt x="275953" y="511289"/>
                        <a:pt x="277396" y="508403"/>
                      </a:cubicBezTo>
                      <a:lnTo>
                        <a:pt x="307697" y="442013"/>
                      </a:lnTo>
                      <a:cubicBezTo>
                        <a:pt x="307697" y="440569"/>
                        <a:pt x="309140" y="440569"/>
                        <a:pt x="309140" y="440569"/>
                      </a:cubicBezTo>
                      <a:cubicBezTo>
                        <a:pt x="378401" y="397271"/>
                        <a:pt x="407259" y="362633"/>
                        <a:pt x="414474" y="319335"/>
                      </a:cubicBezTo>
                    </a:path>
                  </a:pathLst>
                </a:custGeom>
                <a:grpFill/>
                <a:ln w="14423" cap="flat">
                  <a:noFill/>
                  <a:prstDash val="solid"/>
                  <a:miter/>
                </a:ln>
              </p:spPr>
              <p:txBody>
                <a:bodyPr rtlCol="0" anchor="ctr"/>
                <a:lstStyle/>
                <a:p>
                  <a:pPr algn="l" rtl="0"/>
                  <a:endParaRPr lang="en-US" sz="1247">
                    <a:latin typeface="Calibri" panose="020F0502020204030204" pitchFamily="34" charset="0"/>
                    <a:cs typeface="Calibri" panose="020F0502020204030204" pitchFamily="34" charset="0"/>
                  </a:endParaRPr>
                </a:p>
              </p:txBody>
            </p:sp>
          </p:grpSp>
          <p:cxnSp>
            <p:nvCxnSpPr>
              <p:cNvPr id="55" name="Straight Connector 54">
                <a:extLst>
                  <a:ext uri="{FF2B5EF4-FFF2-40B4-BE49-F238E27FC236}">
                    <a16:creationId xmlns:a16="http://schemas.microsoft.com/office/drawing/2014/main" id="{A052A6AD-5B53-EF3B-C1D2-71A63CBD53A9}"/>
                  </a:ext>
                </a:extLst>
              </p:cNvPr>
              <p:cNvCxnSpPr>
                <a:cxnSpLocks/>
              </p:cNvCxnSpPr>
              <p:nvPr/>
            </p:nvCxnSpPr>
            <p:spPr>
              <a:xfrm>
                <a:off x="333197" y="2710786"/>
                <a:ext cx="7051943" cy="0"/>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44B9DF0-9798-7296-745C-FDD2D33A5867}"/>
                  </a:ext>
                </a:extLst>
              </p:cNvPr>
              <p:cNvCxnSpPr>
                <a:cxnSpLocks/>
              </p:cNvCxnSpPr>
              <p:nvPr/>
            </p:nvCxnSpPr>
            <p:spPr>
              <a:xfrm flipV="1">
                <a:off x="6135290" y="1662553"/>
                <a:ext cx="0" cy="1048233"/>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FD62AF25-2896-6CB5-7DCC-4E21A9F3D000}"/>
                  </a:ext>
                </a:extLst>
              </p:cNvPr>
              <p:cNvCxnSpPr>
                <a:cxnSpLocks/>
              </p:cNvCxnSpPr>
              <p:nvPr/>
            </p:nvCxnSpPr>
            <p:spPr>
              <a:xfrm flipV="1">
                <a:off x="5110399" y="1676665"/>
                <a:ext cx="0" cy="1034121"/>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86907779-B661-A129-83F8-7B80A6D406DA}"/>
                </a:ext>
              </a:extLst>
            </p:cNvPr>
            <p:cNvCxnSpPr>
              <a:cxnSpLocks/>
            </p:cNvCxnSpPr>
            <p:nvPr/>
          </p:nvCxnSpPr>
          <p:spPr>
            <a:xfrm flipV="1">
              <a:off x="344723" y="2715995"/>
              <a:ext cx="7014422" cy="14112"/>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grpSp>
      <p:pic>
        <p:nvPicPr>
          <p:cNvPr id="66" name="Picture 65">
            <a:extLst>
              <a:ext uri="{FF2B5EF4-FFF2-40B4-BE49-F238E27FC236}">
                <a16:creationId xmlns:a16="http://schemas.microsoft.com/office/drawing/2014/main" id="{53197C3E-21C7-DD0A-05EA-6BD82A30AE2F}"/>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835019" y="4552629"/>
            <a:ext cx="2300900" cy="1580674"/>
          </a:xfrm>
          <a:prstGeom prst="rect">
            <a:avLst/>
          </a:prstGeom>
        </p:spPr>
      </p:pic>
      <p:sp>
        <p:nvSpPr>
          <p:cNvPr id="24" name="object 24">
            <a:extLst>
              <a:ext uri="{FF2B5EF4-FFF2-40B4-BE49-F238E27FC236}">
                <a16:creationId xmlns:a16="http://schemas.microsoft.com/office/drawing/2014/main" id="{2D51E457-58F3-602F-4F12-BAD936DCE34C}"/>
              </a:ext>
            </a:extLst>
          </p:cNvPr>
          <p:cNvSpPr/>
          <p:nvPr/>
        </p:nvSpPr>
        <p:spPr>
          <a:xfrm>
            <a:off x="832874" y="5015467"/>
            <a:ext cx="766355" cy="444487"/>
          </a:xfrm>
          <a:custGeom>
            <a:avLst/>
            <a:gdLst/>
            <a:ahLst/>
            <a:cxnLst/>
            <a:rect l="l" t="t" r="r" b="b"/>
            <a:pathLst>
              <a:path w="1409700" h="872489">
                <a:moveTo>
                  <a:pt x="329068" y="182657"/>
                </a:moveTo>
                <a:lnTo>
                  <a:pt x="281084" y="207064"/>
                </a:lnTo>
                <a:lnTo>
                  <a:pt x="239208" y="231729"/>
                </a:lnTo>
                <a:lnTo>
                  <a:pt x="199053" y="258749"/>
                </a:lnTo>
                <a:lnTo>
                  <a:pt x="161033" y="288071"/>
                </a:lnTo>
                <a:lnTo>
                  <a:pt x="125561" y="319637"/>
                </a:lnTo>
                <a:lnTo>
                  <a:pt x="93050" y="353392"/>
                </a:lnTo>
                <a:lnTo>
                  <a:pt x="63911" y="389280"/>
                </a:lnTo>
                <a:lnTo>
                  <a:pt x="38428" y="428827"/>
                </a:lnTo>
                <a:lnTo>
                  <a:pt x="19181" y="469872"/>
                </a:lnTo>
                <a:lnTo>
                  <a:pt x="6321" y="511815"/>
                </a:lnTo>
                <a:lnTo>
                  <a:pt x="0" y="554057"/>
                </a:lnTo>
                <a:lnTo>
                  <a:pt x="365" y="595999"/>
                </a:lnTo>
                <a:lnTo>
                  <a:pt x="7569" y="637043"/>
                </a:lnTo>
                <a:lnTo>
                  <a:pt x="21760" y="676589"/>
                </a:lnTo>
                <a:lnTo>
                  <a:pt x="43090" y="714038"/>
                </a:lnTo>
                <a:lnTo>
                  <a:pt x="71708" y="748791"/>
                </a:lnTo>
                <a:lnTo>
                  <a:pt x="107764" y="780249"/>
                </a:lnTo>
                <a:lnTo>
                  <a:pt x="147929" y="806113"/>
                </a:lnTo>
                <a:lnTo>
                  <a:pt x="191121" y="826879"/>
                </a:lnTo>
                <a:lnTo>
                  <a:pt x="236810" y="843059"/>
                </a:lnTo>
                <a:lnTo>
                  <a:pt x="284275" y="855114"/>
                </a:lnTo>
                <a:lnTo>
                  <a:pt x="333080" y="863580"/>
                </a:lnTo>
                <a:lnTo>
                  <a:pt x="382599" y="868943"/>
                </a:lnTo>
                <a:lnTo>
                  <a:pt x="432255" y="871702"/>
                </a:lnTo>
                <a:lnTo>
                  <a:pt x="481468" y="872355"/>
                </a:lnTo>
                <a:lnTo>
                  <a:pt x="529661" y="871402"/>
                </a:lnTo>
                <a:lnTo>
                  <a:pt x="576255" y="869340"/>
                </a:lnTo>
                <a:lnTo>
                  <a:pt x="624266" y="866173"/>
                </a:lnTo>
                <a:lnTo>
                  <a:pt x="672323" y="861788"/>
                </a:lnTo>
                <a:lnTo>
                  <a:pt x="720336" y="856122"/>
                </a:lnTo>
                <a:lnTo>
                  <a:pt x="768218" y="849109"/>
                </a:lnTo>
                <a:lnTo>
                  <a:pt x="770177" y="848763"/>
                </a:lnTo>
                <a:lnTo>
                  <a:pt x="477605" y="848763"/>
                </a:lnTo>
                <a:lnTo>
                  <a:pt x="429302" y="846967"/>
                </a:lnTo>
                <a:lnTo>
                  <a:pt x="381172" y="843047"/>
                </a:lnTo>
                <a:lnTo>
                  <a:pt x="333608" y="836880"/>
                </a:lnTo>
                <a:lnTo>
                  <a:pt x="286441" y="828268"/>
                </a:lnTo>
                <a:lnTo>
                  <a:pt x="240336" y="816586"/>
                </a:lnTo>
                <a:lnTo>
                  <a:pt x="195477" y="800698"/>
                </a:lnTo>
                <a:lnTo>
                  <a:pt x="152848" y="780013"/>
                </a:lnTo>
                <a:lnTo>
                  <a:pt x="113435" y="753942"/>
                </a:lnTo>
                <a:lnTo>
                  <a:pt x="78224" y="721893"/>
                </a:lnTo>
                <a:lnTo>
                  <a:pt x="50268" y="684332"/>
                </a:lnTo>
                <a:lnTo>
                  <a:pt x="31836" y="643062"/>
                </a:lnTo>
                <a:lnTo>
                  <a:pt x="22519" y="599325"/>
                </a:lnTo>
                <a:lnTo>
                  <a:pt x="21939" y="556688"/>
                </a:lnTo>
                <a:lnTo>
                  <a:pt x="21959" y="554057"/>
                </a:lnTo>
                <a:lnTo>
                  <a:pt x="29593" y="509408"/>
                </a:lnTo>
                <a:lnTo>
                  <a:pt x="45166" y="465708"/>
                </a:lnTo>
                <a:lnTo>
                  <a:pt x="66807" y="425268"/>
                </a:lnTo>
                <a:lnTo>
                  <a:pt x="93451" y="387250"/>
                </a:lnTo>
                <a:lnTo>
                  <a:pt x="124486" y="351683"/>
                </a:lnTo>
                <a:lnTo>
                  <a:pt x="159299" y="318592"/>
                </a:lnTo>
                <a:lnTo>
                  <a:pt x="197278" y="288004"/>
                </a:lnTo>
                <a:lnTo>
                  <a:pt x="237811" y="259946"/>
                </a:lnTo>
                <a:lnTo>
                  <a:pt x="280286" y="234444"/>
                </a:lnTo>
                <a:lnTo>
                  <a:pt x="281435" y="233843"/>
                </a:lnTo>
                <a:lnTo>
                  <a:pt x="311242" y="200099"/>
                </a:lnTo>
                <a:lnTo>
                  <a:pt x="329068" y="182657"/>
                </a:lnTo>
                <a:close/>
              </a:path>
              <a:path w="1409700" h="872489">
                <a:moveTo>
                  <a:pt x="996832" y="25436"/>
                </a:moveTo>
                <a:lnTo>
                  <a:pt x="803387" y="25436"/>
                </a:lnTo>
                <a:lnTo>
                  <a:pt x="851058" y="27424"/>
                </a:lnTo>
                <a:lnTo>
                  <a:pt x="898772" y="32462"/>
                </a:lnTo>
                <a:lnTo>
                  <a:pt x="946350" y="40526"/>
                </a:lnTo>
                <a:lnTo>
                  <a:pt x="993611" y="51591"/>
                </a:lnTo>
                <a:lnTo>
                  <a:pt x="1040376" y="65633"/>
                </a:lnTo>
                <a:lnTo>
                  <a:pt x="1086464" y="82626"/>
                </a:lnTo>
                <a:lnTo>
                  <a:pt x="1133777" y="103724"/>
                </a:lnTo>
                <a:lnTo>
                  <a:pt x="1180087" y="128696"/>
                </a:lnTo>
                <a:lnTo>
                  <a:pt x="1224403" y="157585"/>
                </a:lnTo>
                <a:lnTo>
                  <a:pt x="1265733" y="190433"/>
                </a:lnTo>
                <a:lnTo>
                  <a:pt x="1303085" y="227283"/>
                </a:lnTo>
                <a:lnTo>
                  <a:pt x="1335468" y="268176"/>
                </a:lnTo>
                <a:lnTo>
                  <a:pt x="1361889" y="313156"/>
                </a:lnTo>
                <a:lnTo>
                  <a:pt x="1379215" y="360793"/>
                </a:lnTo>
                <a:lnTo>
                  <a:pt x="1385048" y="407868"/>
                </a:lnTo>
                <a:lnTo>
                  <a:pt x="1380532" y="453796"/>
                </a:lnTo>
                <a:lnTo>
                  <a:pt x="1366812" y="497990"/>
                </a:lnTo>
                <a:lnTo>
                  <a:pt x="1345032" y="539867"/>
                </a:lnTo>
                <a:lnTo>
                  <a:pt x="1316335" y="578840"/>
                </a:lnTo>
                <a:lnTo>
                  <a:pt x="1281867" y="614324"/>
                </a:lnTo>
                <a:lnTo>
                  <a:pt x="1242534" y="646919"/>
                </a:lnTo>
                <a:lnTo>
                  <a:pt x="1200490" y="676195"/>
                </a:lnTo>
                <a:lnTo>
                  <a:pt x="1156126" y="702359"/>
                </a:lnTo>
                <a:lnTo>
                  <a:pt x="1109837" y="725616"/>
                </a:lnTo>
                <a:lnTo>
                  <a:pt x="1062015" y="746175"/>
                </a:lnTo>
                <a:lnTo>
                  <a:pt x="1013055" y="764242"/>
                </a:lnTo>
                <a:lnTo>
                  <a:pt x="963349" y="780025"/>
                </a:lnTo>
                <a:lnTo>
                  <a:pt x="913291" y="793729"/>
                </a:lnTo>
                <a:lnTo>
                  <a:pt x="863275" y="805563"/>
                </a:lnTo>
                <a:lnTo>
                  <a:pt x="813694" y="815733"/>
                </a:lnTo>
                <a:lnTo>
                  <a:pt x="766687" y="824213"/>
                </a:lnTo>
                <a:lnTo>
                  <a:pt x="719158" y="831706"/>
                </a:lnTo>
                <a:lnTo>
                  <a:pt x="671217" y="838054"/>
                </a:lnTo>
                <a:lnTo>
                  <a:pt x="622979" y="843094"/>
                </a:lnTo>
                <a:lnTo>
                  <a:pt x="574556" y="846666"/>
                </a:lnTo>
                <a:lnTo>
                  <a:pt x="526060" y="848609"/>
                </a:lnTo>
                <a:lnTo>
                  <a:pt x="477605" y="848763"/>
                </a:lnTo>
                <a:lnTo>
                  <a:pt x="770177" y="848763"/>
                </a:lnTo>
                <a:lnTo>
                  <a:pt x="815880" y="840687"/>
                </a:lnTo>
                <a:lnTo>
                  <a:pt x="863234" y="830790"/>
                </a:lnTo>
                <a:lnTo>
                  <a:pt x="910194" y="819356"/>
                </a:lnTo>
                <a:lnTo>
                  <a:pt x="956669" y="806319"/>
                </a:lnTo>
                <a:lnTo>
                  <a:pt x="1002574" y="791616"/>
                </a:lnTo>
                <a:lnTo>
                  <a:pt x="1047818" y="775182"/>
                </a:lnTo>
                <a:lnTo>
                  <a:pt x="1091784" y="757402"/>
                </a:lnTo>
                <a:lnTo>
                  <a:pt x="1136284" y="737393"/>
                </a:lnTo>
                <a:lnTo>
                  <a:pt x="1180432" y="714906"/>
                </a:lnTo>
                <a:lnTo>
                  <a:pt x="1223342" y="689697"/>
                </a:lnTo>
                <a:lnTo>
                  <a:pt x="1264131" y="661517"/>
                </a:lnTo>
                <a:lnTo>
                  <a:pt x="1301911" y="630120"/>
                </a:lnTo>
                <a:lnTo>
                  <a:pt x="1335799" y="595259"/>
                </a:lnTo>
                <a:lnTo>
                  <a:pt x="1364909" y="556688"/>
                </a:lnTo>
                <a:lnTo>
                  <a:pt x="1388356" y="514159"/>
                </a:lnTo>
                <a:lnTo>
                  <a:pt x="1404008" y="467336"/>
                </a:lnTo>
                <a:lnTo>
                  <a:pt x="1409363" y="420031"/>
                </a:lnTo>
                <a:lnTo>
                  <a:pt x="1405357" y="373062"/>
                </a:lnTo>
                <a:lnTo>
                  <a:pt x="1392927" y="327244"/>
                </a:lnTo>
                <a:lnTo>
                  <a:pt x="1373012" y="283394"/>
                </a:lnTo>
                <a:lnTo>
                  <a:pt x="1346548" y="242328"/>
                </a:lnTo>
                <a:lnTo>
                  <a:pt x="1316238" y="205653"/>
                </a:lnTo>
                <a:lnTo>
                  <a:pt x="1282625" y="172069"/>
                </a:lnTo>
                <a:lnTo>
                  <a:pt x="1246034" y="141552"/>
                </a:lnTo>
                <a:lnTo>
                  <a:pt x="1206793" y="114080"/>
                </a:lnTo>
                <a:lnTo>
                  <a:pt x="1165226" y="89630"/>
                </a:lnTo>
                <a:lnTo>
                  <a:pt x="1121662" y="68177"/>
                </a:lnTo>
                <a:lnTo>
                  <a:pt x="1076426" y="49700"/>
                </a:lnTo>
                <a:lnTo>
                  <a:pt x="1029845" y="34173"/>
                </a:lnTo>
                <a:lnTo>
                  <a:pt x="996832" y="25436"/>
                </a:lnTo>
                <a:close/>
              </a:path>
              <a:path w="1409700" h="872489">
                <a:moveTo>
                  <a:pt x="343022" y="202890"/>
                </a:moveTo>
                <a:lnTo>
                  <a:pt x="281435" y="233843"/>
                </a:lnTo>
                <a:lnTo>
                  <a:pt x="248696" y="276262"/>
                </a:lnTo>
                <a:lnTo>
                  <a:pt x="246898" y="285309"/>
                </a:lnTo>
                <a:lnTo>
                  <a:pt x="252400" y="291849"/>
                </a:lnTo>
                <a:lnTo>
                  <a:pt x="261257" y="293640"/>
                </a:lnTo>
                <a:lnTo>
                  <a:pt x="269524" y="288442"/>
                </a:lnTo>
                <a:lnTo>
                  <a:pt x="300249" y="248523"/>
                </a:lnTo>
                <a:lnTo>
                  <a:pt x="333358" y="211976"/>
                </a:lnTo>
                <a:lnTo>
                  <a:pt x="343022" y="202890"/>
                </a:lnTo>
                <a:close/>
              </a:path>
              <a:path w="1409700" h="872489">
                <a:moveTo>
                  <a:pt x="402275" y="151885"/>
                </a:moveTo>
                <a:lnTo>
                  <a:pt x="368351" y="165025"/>
                </a:lnTo>
                <a:lnTo>
                  <a:pt x="329068" y="182657"/>
                </a:lnTo>
                <a:lnTo>
                  <a:pt x="311242" y="200099"/>
                </a:lnTo>
                <a:lnTo>
                  <a:pt x="281435" y="233843"/>
                </a:lnTo>
                <a:lnTo>
                  <a:pt x="324090" y="211526"/>
                </a:lnTo>
                <a:lnTo>
                  <a:pt x="343022" y="202890"/>
                </a:lnTo>
                <a:lnTo>
                  <a:pt x="368670" y="178776"/>
                </a:lnTo>
                <a:lnTo>
                  <a:pt x="402275" y="151885"/>
                </a:lnTo>
                <a:close/>
              </a:path>
              <a:path w="1409700" h="872489">
                <a:moveTo>
                  <a:pt x="501845" y="121030"/>
                </a:moveTo>
                <a:lnTo>
                  <a:pt x="457552" y="133079"/>
                </a:lnTo>
                <a:lnTo>
                  <a:pt x="412916" y="147763"/>
                </a:lnTo>
                <a:lnTo>
                  <a:pt x="368670" y="178776"/>
                </a:lnTo>
                <a:lnTo>
                  <a:pt x="343022" y="202890"/>
                </a:lnTo>
                <a:lnTo>
                  <a:pt x="368612" y="191217"/>
                </a:lnTo>
                <a:lnTo>
                  <a:pt x="413239" y="173544"/>
                </a:lnTo>
                <a:lnTo>
                  <a:pt x="457359" y="158535"/>
                </a:lnTo>
                <a:lnTo>
                  <a:pt x="500359" y="146214"/>
                </a:lnTo>
                <a:lnTo>
                  <a:pt x="505643" y="144944"/>
                </a:lnTo>
                <a:lnTo>
                  <a:pt x="508271" y="144284"/>
                </a:lnTo>
                <a:lnTo>
                  <a:pt x="515765" y="138588"/>
                </a:lnTo>
                <a:lnTo>
                  <a:pt x="516393" y="129900"/>
                </a:lnTo>
                <a:lnTo>
                  <a:pt x="511354" y="122590"/>
                </a:lnTo>
                <a:lnTo>
                  <a:pt x="501845" y="121030"/>
                </a:lnTo>
                <a:close/>
              </a:path>
              <a:path w="1409700" h="872489">
                <a:moveTo>
                  <a:pt x="788183" y="0"/>
                </a:moveTo>
                <a:lnTo>
                  <a:pt x="740385" y="1693"/>
                </a:lnTo>
                <a:lnTo>
                  <a:pt x="693526" y="6176"/>
                </a:lnTo>
                <a:lnTo>
                  <a:pt x="647933" y="13423"/>
                </a:lnTo>
                <a:lnTo>
                  <a:pt x="599615" y="24775"/>
                </a:lnTo>
                <a:lnTo>
                  <a:pt x="552823" y="39867"/>
                </a:lnTo>
                <a:lnTo>
                  <a:pt x="507683" y="58541"/>
                </a:lnTo>
                <a:lnTo>
                  <a:pt x="464325" y="80638"/>
                </a:lnTo>
                <a:lnTo>
                  <a:pt x="422874" y="106000"/>
                </a:lnTo>
                <a:lnTo>
                  <a:pt x="383458" y="134470"/>
                </a:lnTo>
                <a:lnTo>
                  <a:pt x="346205" y="165889"/>
                </a:lnTo>
                <a:lnTo>
                  <a:pt x="329068" y="182657"/>
                </a:lnTo>
                <a:lnTo>
                  <a:pt x="368351" y="165025"/>
                </a:lnTo>
                <a:lnTo>
                  <a:pt x="402275" y="151885"/>
                </a:lnTo>
                <a:lnTo>
                  <a:pt x="445185" y="122319"/>
                </a:lnTo>
                <a:lnTo>
                  <a:pt x="486028" y="99013"/>
                </a:lnTo>
                <a:lnTo>
                  <a:pt x="528355" y="78955"/>
                </a:lnTo>
                <a:lnTo>
                  <a:pt x="571985" y="62120"/>
                </a:lnTo>
                <a:lnTo>
                  <a:pt x="616738" y="48485"/>
                </a:lnTo>
                <a:lnTo>
                  <a:pt x="662435" y="38023"/>
                </a:lnTo>
                <a:lnTo>
                  <a:pt x="708896" y="30711"/>
                </a:lnTo>
                <a:lnTo>
                  <a:pt x="755940" y="26524"/>
                </a:lnTo>
                <a:lnTo>
                  <a:pt x="803387" y="25436"/>
                </a:lnTo>
                <a:lnTo>
                  <a:pt x="996832" y="25436"/>
                </a:lnTo>
                <a:lnTo>
                  <a:pt x="982244" y="21575"/>
                </a:lnTo>
                <a:lnTo>
                  <a:pt x="933952" y="11882"/>
                </a:lnTo>
                <a:lnTo>
                  <a:pt x="885293" y="5071"/>
                </a:lnTo>
                <a:lnTo>
                  <a:pt x="836595" y="1118"/>
                </a:lnTo>
                <a:lnTo>
                  <a:pt x="788183" y="0"/>
                </a:lnTo>
                <a:close/>
              </a:path>
            </a:pathLst>
          </a:custGeom>
          <a:solidFill>
            <a:srgbClr val="F79037"/>
          </a:solidFill>
          <a:ln>
            <a:solidFill>
              <a:srgbClr val="F79037"/>
            </a:solidFill>
          </a:ln>
        </p:spPr>
        <p:txBody>
          <a:bodyPr wrap="square" lIns="0" tIns="0" rIns="0" bIns="0" rtlCol="0"/>
          <a:lstStyle/>
          <a:p>
            <a:pPr algn="l" rtl="0"/>
            <a:endParaRPr sz="1247">
              <a:latin typeface="Calibri" panose="020F0502020204030204" pitchFamily="34" charset="0"/>
              <a:cs typeface="Calibri" panose="020F0502020204030204" pitchFamily="34" charset="0"/>
            </a:endParaRPr>
          </a:p>
        </p:txBody>
      </p:sp>
      <p:pic>
        <p:nvPicPr>
          <p:cNvPr id="68" name="Picture 67">
            <a:extLst>
              <a:ext uri="{FF2B5EF4-FFF2-40B4-BE49-F238E27FC236}">
                <a16:creationId xmlns:a16="http://schemas.microsoft.com/office/drawing/2014/main" id="{7C1AEBE2-AF26-DBF7-DE8C-BF51FFFCBB1C}"/>
              </a:ext>
            </a:extLst>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4193216" y="4572069"/>
            <a:ext cx="2351655" cy="1543099"/>
          </a:xfrm>
          <a:prstGeom prst="rect">
            <a:avLst/>
          </a:prstGeom>
        </p:spPr>
      </p:pic>
      <p:sp>
        <p:nvSpPr>
          <p:cNvPr id="26" name="object 34">
            <a:extLst>
              <a:ext uri="{FF2B5EF4-FFF2-40B4-BE49-F238E27FC236}">
                <a16:creationId xmlns:a16="http://schemas.microsoft.com/office/drawing/2014/main" id="{01254AF0-6417-238F-CC45-2283DC6BB49F}"/>
              </a:ext>
            </a:extLst>
          </p:cNvPr>
          <p:cNvSpPr/>
          <p:nvPr/>
        </p:nvSpPr>
        <p:spPr>
          <a:xfrm>
            <a:off x="4374627" y="5260054"/>
            <a:ext cx="1189132" cy="729028"/>
          </a:xfrm>
          <a:custGeom>
            <a:avLst/>
            <a:gdLst/>
            <a:ahLst/>
            <a:cxnLst/>
            <a:rect l="l" t="t" r="r" b="b"/>
            <a:pathLst>
              <a:path w="1409700" h="872489">
                <a:moveTo>
                  <a:pt x="329058" y="182657"/>
                </a:moveTo>
                <a:lnTo>
                  <a:pt x="281084" y="207059"/>
                </a:lnTo>
                <a:lnTo>
                  <a:pt x="239208" y="231724"/>
                </a:lnTo>
                <a:lnTo>
                  <a:pt x="199053" y="258745"/>
                </a:lnTo>
                <a:lnTo>
                  <a:pt x="161033" y="288066"/>
                </a:lnTo>
                <a:lnTo>
                  <a:pt x="125561" y="319632"/>
                </a:lnTo>
                <a:lnTo>
                  <a:pt x="93050" y="353387"/>
                </a:lnTo>
                <a:lnTo>
                  <a:pt x="63911" y="389275"/>
                </a:lnTo>
                <a:lnTo>
                  <a:pt x="38428" y="428822"/>
                </a:lnTo>
                <a:lnTo>
                  <a:pt x="19181" y="469867"/>
                </a:lnTo>
                <a:lnTo>
                  <a:pt x="6321" y="511810"/>
                </a:lnTo>
                <a:lnTo>
                  <a:pt x="0" y="554051"/>
                </a:lnTo>
                <a:lnTo>
                  <a:pt x="365" y="595993"/>
                </a:lnTo>
                <a:lnTo>
                  <a:pt x="7569" y="637035"/>
                </a:lnTo>
                <a:lnTo>
                  <a:pt x="21760" y="676580"/>
                </a:lnTo>
                <a:lnTo>
                  <a:pt x="43090" y="714026"/>
                </a:lnTo>
                <a:lnTo>
                  <a:pt x="71708" y="748777"/>
                </a:lnTo>
                <a:lnTo>
                  <a:pt x="107764" y="780232"/>
                </a:lnTo>
                <a:lnTo>
                  <a:pt x="147926" y="806099"/>
                </a:lnTo>
                <a:lnTo>
                  <a:pt x="191116" y="826867"/>
                </a:lnTo>
                <a:lnTo>
                  <a:pt x="236831" y="843054"/>
                </a:lnTo>
                <a:lnTo>
                  <a:pt x="284269" y="855103"/>
                </a:lnTo>
                <a:lnTo>
                  <a:pt x="333075" y="863569"/>
                </a:lnTo>
                <a:lnTo>
                  <a:pt x="382595" y="868932"/>
                </a:lnTo>
                <a:lnTo>
                  <a:pt x="432252" y="871691"/>
                </a:lnTo>
                <a:lnTo>
                  <a:pt x="481467" y="872346"/>
                </a:lnTo>
                <a:lnTo>
                  <a:pt x="529660" y="871394"/>
                </a:lnTo>
                <a:lnTo>
                  <a:pt x="576255" y="869335"/>
                </a:lnTo>
                <a:lnTo>
                  <a:pt x="624266" y="866168"/>
                </a:lnTo>
                <a:lnTo>
                  <a:pt x="672322" y="861782"/>
                </a:lnTo>
                <a:lnTo>
                  <a:pt x="720334" y="856115"/>
                </a:lnTo>
                <a:lnTo>
                  <a:pt x="768214" y="849101"/>
                </a:lnTo>
                <a:lnTo>
                  <a:pt x="770152" y="848758"/>
                </a:lnTo>
                <a:lnTo>
                  <a:pt x="477605" y="848758"/>
                </a:lnTo>
                <a:lnTo>
                  <a:pt x="429302" y="846962"/>
                </a:lnTo>
                <a:lnTo>
                  <a:pt x="381266" y="843054"/>
                </a:lnTo>
                <a:lnTo>
                  <a:pt x="333608" y="836875"/>
                </a:lnTo>
                <a:lnTo>
                  <a:pt x="286441" y="828263"/>
                </a:lnTo>
                <a:lnTo>
                  <a:pt x="240335" y="816582"/>
                </a:lnTo>
                <a:lnTo>
                  <a:pt x="195473" y="800697"/>
                </a:lnTo>
                <a:lnTo>
                  <a:pt x="152842" y="780014"/>
                </a:lnTo>
                <a:lnTo>
                  <a:pt x="113430" y="753942"/>
                </a:lnTo>
                <a:lnTo>
                  <a:pt x="78224" y="721888"/>
                </a:lnTo>
                <a:lnTo>
                  <a:pt x="50267" y="684326"/>
                </a:lnTo>
                <a:lnTo>
                  <a:pt x="31832" y="643055"/>
                </a:lnTo>
                <a:lnTo>
                  <a:pt x="22512" y="599316"/>
                </a:lnTo>
                <a:lnTo>
                  <a:pt x="21930" y="556683"/>
                </a:lnTo>
                <a:lnTo>
                  <a:pt x="21949" y="554051"/>
                </a:lnTo>
                <a:lnTo>
                  <a:pt x="29581" y="509399"/>
                </a:lnTo>
                <a:lnTo>
                  <a:pt x="45153" y="465704"/>
                </a:lnTo>
                <a:lnTo>
                  <a:pt x="66797" y="425263"/>
                </a:lnTo>
                <a:lnTo>
                  <a:pt x="93444" y="387246"/>
                </a:lnTo>
                <a:lnTo>
                  <a:pt x="124480" y="351678"/>
                </a:lnTo>
                <a:lnTo>
                  <a:pt x="159295" y="318587"/>
                </a:lnTo>
                <a:lnTo>
                  <a:pt x="197275" y="287999"/>
                </a:lnTo>
                <a:lnTo>
                  <a:pt x="237809" y="259941"/>
                </a:lnTo>
                <a:lnTo>
                  <a:pt x="280285" y="234440"/>
                </a:lnTo>
                <a:lnTo>
                  <a:pt x="281421" y="233845"/>
                </a:lnTo>
                <a:lnTo>
                  <a:pt x="311242" y="200088"/>
                </a:lnTo>
                <a:lnTo>
                  <a:pt x="329058" y="182657"/>
                </a:lnTo>
                <a:close/>
              </a:path>
              <a:path w="1409700" h="872489">
                <a:moveTo>
                  <a:pt x="996811" y="25431"/>
                </a:moveTo>
                <a:lnTo>
                  <a:pt x="803387" y="25431"/>
                </a:lnTo>
                <a:lnTo>
                  <a:pt x="851058" y="27419"/>
                </a:lnTo>
                <a:lnTo>
                  <a:pt x="898772" y="32457"/>
                </a:lnTo>
                <a:lnTo>
                  <a:pt x="946350" y="40521"/>
                </a:lnTo>
                <a:lnTo>
                  <a:pt x="993611" y="51587"/>
                </a:lnTo>
                <a:lnTo>
                  <a:pt x="1040376" y="65628"/>
                </a:lnTo>
                <a:lnTo>
                  <a:pt x="1086464" y="82621"/>
                </a:lnTo>
                <a:lnTo>
                  <a:pt x="1133776" y="103719"/>
                </a:lnTo>
                <a:lnTo>
                  <a:pt x="1180085" y="128691"/>
                </a:lnTo>
                <a:lnTo>
                  <a:pt x="1224399" y="157580"/>
                </a:lnTo>
                <a:lnTo>
                  <a:pt x="1265728" y="190428"/>
                </a:lnTo>
                <a:lnTo>
                  <a:pt x="1303080" y="227278"/>
                </a:lnTo>
                <a:lnTo>
                  <a:pt x="1335464" y="268171"/>
                </a:lnTo>
                <a:lnTo>
                  <a:pt x="1361889" y="313151"/>
                </a:lnTo>
                <a:lnTo>
                  <a:pt x="1379211" y="360789"/>
                </a:lnTo>
                <a:lnTo>
                  <a:pt x="1385042" y="407866"/>
                </a:lnTo>
                <a:lnTo>
                  <a:pt x="1380526" y="453795"/>
                </a:lnTo>
                <a:lnTo>
                  <a:pt x="1366806" y="497991"/>
                </a:lnTo>
                <a:lnTo>
                  <a:pt x="1345025" y="539868"/>
                </a:lnTo>
                <a:lnTo>
                  <a:pt x="1316327" y="578839"/>
                </a:lnTo>
                <a:lnTo>
                  <a:pt x="1281854" y="614319"/>
                </a:lnTo>
                <a:lnTo>
                  <a:pt x="1242525" y="646915"/>
                </a:lnTo>
                <a:lnTo>
                  <a:pt x="1200483" y="676190"/>
                </a:lnTo>
                <a:lnTo>
                  <a:pt x="1156122" y="702354"/>
                </a:lnTo>
                <a:lnTo>
                  <a:pt x="1109834" y="725611"/>
                </a:lnTo>
                <a:lnTo>
                  <a:pt x="1062014" y="746170"/>
                </a:lnTo>
                <a:lnTo>
                  <a:pt x="1013054" y="764238"/>
                </a:lnTo>
                <a:lnTo>
                  <a:pt x="963349" y="780020"/>
                </a:lnTo>
                <a:lnTo>
                  <a:pt x="913291" y="793725"/>
                </a:lnTo>
                <a:lnTo>
                  <a:pt x="863275" y="805558"/>
                </a:lnTo>
                <a:lnTo>
                  <a:pt x="813694" y="815728"/>
                </a:lnTo>
                <a:lnTo>
                  <a:pt x="766687" y="824208"/>
                </a:lnTo>
                <a:lnTo>
                  <a:pt x="719158" y="831702"/>
                </a:lnTo>
                <a:lnTo>
                  <a:pt x="671217" y="838049"/>
                </a:lnTo>
                <a:lnTo>
                  <a:pt x="622979" y="843089"/>
                </a:lnTo>
                <a:lnTo>
                  <a:pt x="574556" y="846661"/>
                </a:lnTo>
                <a:lnTo>
                  <a:pt x="526060" y="848605"/>
                </a:lnTo>
                <a:lnTo>
                  <a:pt x="477605" y="848758"/>
                </a:lnTo>
                <a:lnTo>
                  <a:pt x="770152" y="848758"/>
                </a:lnTo>
                <a:lnTo>
                  <a:pt x="815875" y="840677"/>
                </a:lnTo>
                <a:lnTo>
                  <a:pt x="863229" y="830780"/>
                </a:lnTo>
                <a:lnTo>
                  <a:pt x="910188" y="819345"/>
                </a:lnTo>
                <a:lnTo>
                  <a:pt x="956664" y="806309"/>
                </a:lnTo>
                <a:lnTo>
                  <a:pt x="1002570" y="791608"/>
                </a:lnTo>
                <a:lnTo>
                  <a:pt x="1047818" y="775177"/>
                </a:lnTo>
                <a:lnTo>
                  <a:pt x="1091784" y="757397"/>
                </a:lnTo>
                <a:lnTo>
                  <a:pt x="1136284" y="737388"/>
                </a:lnTo>
                <a:lnTo>
                  <a:pt x="1180432" y="714902"/>
                </a:lnTo>
                <a:lnTo>
                  <a:pt x="1223342" y="689692"/>
                </a:lnTo>
                <a:lnTo>
                  <a:pt x="1264131" y="661512"/>
                </a:lnTo>
                <a:lnTo>
                  <a:pt x="1301911" y="630115"/>
                </a:lnTo>
                <a:lnTo>
                  <a:pt x="1335799" y="595254"/>
                </a:lnTo>
                <a:lnTo>
                  <a:pt x="1364909" y="556683"/>
                </a:lnTo>
                <a:lnTo>
                  <a:pt x="1388356" y="514154"/>
                </a:lnTo>
                <a:lnTo>
                  <a:pt x="1404008" y="467330"/>
                </a:lnTo>
                <a:lnTo>
                  <a:pt x="1409363" y="420024"/>
                </a:lnTo>
                <a:lnTo>
                  <a:pt x="1405357" y="373052"/>
                </a:lnTo>
                <a:lnTo>
                  <a:pt x="1392927" y="327234"/>
                </a:lnTo>
                <a:lnTo>
                  <a:pt x="1373012" y="283385"/>
                </a:lnTo>
                <a:lnTo>
                  <a:pt x="1346548" y="242323"/>
                </a:lnTo>
                <a:lnTo>
                  <a:pt x="1316238" y="205648"/>
                </a:lnTo>
                <a:lnTo>
                  <a:pt x="1282625" y="172064"/>
                </a:lnTo>
                <a:lnTo>
                  <a:pt x="1246034" y="141549"/>
                </a:lnTo>
                <a:lnTo>
                  <a:pt x="1206793" y="114078"/>
                </a:lnTo>
                <a:lnTo>
                  <a:pt x="1165226" y="89628"/>
                </a:lnTo>
                <a:lnTo>
                  <a:pt x="1121662" y="68176"/>
                </a:lnTo>
                <a:lnTo>
                  <a:pt x="1076426" y="49699"/>
                </a:lnTo>
                <a:lnTo>
                  <a:pt x="1029845" y="34174"/>
                </a:lnTo>
                <a:lnTo>
                  <a:pt x="996811" y="25431"/>
                </a:lnTo>
                <a:close/>
              </a:path>
              <a:path w="1409700" h="872489">
                <a:moveTo>
                  <a:pt x="343004" y="202893"/>
                </a:moveTo>
                <a:lnTo>
                  <a:pt x="281421" y="233845"/>
                </a:lnTo>
                <a:lnTo>
                  <a:pt x="248696" y="276245"/>
                </a:lnTo>
                <a:lnTo>
                  <a:pt x="246893" y="285299"/>
                </a:lnTo>
                <a:lnTo>
                  <a:pt x="252395" y="291841"/>
                </a:lnTo>
                <a:lnTo>
                  <a:pt x="261255" y="293629"/>
                </a:lnTo>
                <a:lnTo>
                  <a:pt x="269524" y="288424"/>
                </a:lnTo>
                <a:lnTo>
                  <a:pt x="300249" y="248507"/>
                </a:lnTo>
                <a:lnTo>
                  <a:pt x="333358" y="211962"/>
                </a:lnTo>
                <a:lnTo>
                  <a:pt x="343004" y="202893"/>
                </a:lnTo>
                <a:close/>
              </a:path>
              <a:path w="1409700" h="872489">
                <a:moveTo>
                  <a:pt x="402259" y="151886"/>
                </a:moveTo>
                <a:lnTo>
                  <a:pt x="368351" y="165020"/>
                </a:lnTo>
                <a:lnTo>
                  <a:pt x="329058" y="182657"/>
                </a:lnTo>
                <a:lnTo>
                  <a:pt x="311242" y="200088"/>
                </a:lnTo>
                <a:lnTo>
                  <a:pt x="281421" y="233845"/>
                </a:lnTo>
                <a:lnTo>
                  <a:pt x="324089" y="211521"/>
                </a:lnTo>
                <a:lnTo>
                  <a:pt x="343004" y="202893"/>
                </a:lnTo>
                <a:lnTo>
                  <a:pt x="368670" y="178764"/>
                </a:lnTo>
                <a:lnTo>
                  <a:pt x="402259" y="151886"/>
                </a:lnTo>
                <a:close/>
              </a:path>
              <a:path w="1409700" h="872489">
                <a:moveTo>
                  <a:pt x="501845" y="121026"/>
                </a:moveTo>
                <a:lnTo>
                  <a:pt x="457552" y="133075"/>
                </a:lnTo>
                <a:lnTo>
                  <a:pt x="412916" y="147758"/>
                </a:lnTo>
                <a:lnTo>
                  <a:pt x="368670" y="178764"/>
                </a:lnTo>
                <a:lnTo>
                  <a:pt x="343004" y="202893"/>
                </a:lnTo>
                <a:lnTo>
                  <a:pt x="368612" y="191212"/>
                </a:lnTo>
                <a:lnTo>
                  <a:pt x="413239" y="173540"/>
                </a:lnTo>
                <a:lnTo>
                  <a:pt x="457359" y="158530"/>
                </a:lnTo>
                <a:lnTo>
                  <a:pt x="500359" y="146210"/>
                </a:lnTo>
                <a:lnTo>
                  <a:pt x="508271" y="144279"/>
                </a:lnTo>
                <a:lnTo>
                  <a:pt x="515763" y="138578"/>
                </a:lnTo>
                <a:lnTo>
                  <a:pt x="516388" y="129890"/>
                </a:lnTo>
                <a:lnTo>
                  <a:pt x="511349" y="122584"/>
                </a:lnTo>
                <a:lnTo>
                  <a:pt x="501845" y="121026"/>
                </a:lnTo>
                <a:close/>
              </a:path>
              <a:path w="1409700" h="872489">
                <a:moveTo>
                  <a:pt x="788183" y="0"/>
                </a:moveTo>
                <a:lnTo>
                  <a:pt x="740385" y="1692"/>
                </a:lnTo>
                <a:lnTo>
                  <a:pt x="693526" y="6173"/>
                </a:lnTo>
                <a:lnTo>
                  <a:pt x="647933" y="13419"/>
                </a:lnTo>
                <a:lnTo>
                  <a:pt x="599615" y="24771"/>
                </a:lnTo>
                <a:lnTo>
                  <a:pt x="552823" y="39862"/>
                </a:lnTo>
                <a:lnTo>
                  <a:pt x="507683" y="58536"/>
                </a:lnTo>
                <a:lnTo>
                  <a:pt x="464325" y="80632"/>
                </a:lnTo>
                <a:lnTo>
                  <a:pt x="422874" y="105994"/>
                </a:lnTo>
                <a:lnTo>
                  <a:pt x="383458" y="134462"/>
                </a:lnTo>
                <a:lnTo>
                  <a:pt x="346205" y="165880"/>
                </a:lnTo>
                <a:lnTo>
                  <a:pt x="329058" y="182657"/>
                </a:lnTo>
                <a:lnTo>
                  <a:pt x="368351" y="165020"/>
                </a:lnTo>
                <a:lnTo>
                  <a:pt x="402259" y="151886"/>
                </a:lnTo>
                <a:lnTo>
                  <a:pt x="445185" y="122309"/>
                </a:lnTo>
                <a:lnTo>
                  <a:pt x="486028" y="99004"/>
                </a:lnTo>
                <a:lnTo>
                  <a:pt x="528355" y="78947"/>
                </a:lnTo>
                <a:lnTo>
                  <a:pt x="571985" y="62113"/>
                </a:lnTo>
                <a:lnTo>
                  <a:pt x="616738" y="48478"/>
                </a:lnTo>
                <a:lnTo>
                  <a:pt x="662435" y="38017"/>
                </a:lnTo>
                <a:lnTo>
                  <a:pt x="708896" y="30705"/>
                </a:lnTo>
                <a:lnTo>
                  <a:pt x="755940" y="26518"/>
                </a:lnTo>
                <a:lnTo>
                  <a:pt x="803387" y="25431"/>
                </a:lnTo>
                <a:lnTo>
                  <a:pt x="996811" y="25431"/>
                </a:lnTo>
                <a:lnTo>
                  <a:pt x="982244" y="21576"/>
                </a:lnTo>
                <a:lnTo>
                  <a:pt x="933952" y="11883"/>
                </a:lnTo>
                <a:lnTo>
                  <a:pt x="885293" y="5072"/>
                </a:lnTo>
                <a:lnTo>
                  <a:pt x="836595" y="1118"/>
                </a:lnTo>
                <a:lnTo>
                  <a:pt x="788183" y="0"/>
                </a:lnTo>
                <a:close/>
              </a:path>
            </a:pathLst>
          </a:custGeom>
          <a:solidFill>
            <a:srgbClr val="F79037"/>
          </a:solidFill>
          <a:ln>
            <a:solidFill>
              <a:srgbClr val="F79037"/>
            </a:solidFill>
          </a:ln>
        </p:spPr>
        <p:txBody>
          <a:bodyPr wrap="square" lIns="0" tIns="0" rIns="0" bIns="0" rtlCol="0"/>
          <a:lstStyle/>
          <a:p>
            <a:pPr algn="l" rtl="0"/>
            <a:endParaRPr sz="1247">
              <a:latin typeface="Calibri" panose="020F0502020204030204" pitchFamily="34" charset="0"/>
              <a:cs typeface="Calibri" panose="020F0502020204030204" pitchFamily="34" charset="0"/>
            </a:endParaRPr>
          </a:p>
        </p:txBody>
      </p:sp>
      <p:pic>
        <p:nvPicPr>
          <p:cNvPr id="69" name="Picture 68">
            <a:extLst>
              <a:ext uri="{FF2B5EF4-FFF2-40B4-BE49-F238E27FC236}">
                <a16:creationId xmlns:a16="http://schemas.microsoft.com/office/drawing/2014/main" id="{8346F97A-54E0-D244-4769-E6ABFDDD861A}"/>
              </a:ext>
            </a:extLst>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832119" y="8039409"/>
            <a:ext cx="2329760" cy="1385119"/>
          </a:xfrm>
          <a:prstGeom prst="rect">
            <a:avLst/>
          </a:prstGeom>
        </p:spPr>
      </p:pic>
      <p:sp>
        <p:nvSpPr>
          <p:cNvPr id="64" name="object 56">
            <a:extLst>
              <a:ext uri="{FF2B5EF4-FFF2-40B4-BE49-F238E27FC236}">
                <a16:creationId xmlns:a16="http://schemas.microsoft.com/office/drawing/2014/main" id="{5525686C-BE55-5C62-6845-AA1EED64187F}"/>
              </a:ext>
            </a:extLst>
          </p:cNvPr>
          <p:cNvSpPr/>
          <p:nvPr/>
        </p:nvSpPr>
        <p:spPr>
          <a:xfrm>
            <a:off x="210855" y="7649587"/>
            <a:ext cx="1370558" cy="848264"/>
          </a:xfrm>
          <a:custGeom>
            <a:avLst/>
            <a:gdLst/>
            <a:ahLst/>
            <a:cxnLst/>
            <a:rect l="l" t="t" r="r" b="b"/>
            <a:pathLst>
              <a:path w="1409700" h="872490">
                <a:moveTo>
                  <a:pt x="329086" y="182648"/>
                </a:moveTo>
                <a:lnTo>
                  <a:pt x="281086" y="207063"/>
                </a:lnTo>
                <a:lnTo>
                  <a:pt x="239209" y="231729"/>
                </a:lnTo>
                <a:lnTo>
                  <a:pt x="199055" y="258750"/>
                </a:lnTo>
                <a:lnTo>
                  <a:pt x="161035" y="288072"/>
                </a:lnTo>
                <a:lnTo>
                  <a:pt x="125562" y="319637"/>
                </a:lnTo>
                <a:lnTo>
                  <a:pt x="93048" y="353390"/>
                </a:lnTo>
                <a:lnTo>
                  <a:pt x="63907" y="389275"/>
                </a:lnTo>
                <a:lnTo>
                  <a:pt x="38423" y="428823"/>
                </a:lnTo>
                <a:lnTo>
                  <a:pt x="19178" y="469868"/>
                </a:lnTo>
                <a:lnTo>
                  <a:pt x="6320" y="511812"/>
                </a:lnTo>
                <a:lnTo>
                  <a:pt x="0" y="554056"/>
                </a:lnTo>
                <a:lnTo>
                  <a:pt x="367" y="595999"/>
                </a:lnTo>
                <a:lnTo>
                  <a:pt x="7572" y="637044"/>
                </a:lnTo>
                <a:lnTo>
                  <a:pt x="21766" y="676590"/>
                </a:lnTo>
                <a:lnTo>
                  <a:pt x="43097" y="714038"/>
                </a:lnTo>
                <a:lnTo>
                  <a:pt x="71716" y="748789"/>
                </a:lnTo>
                <a:lnTo>
                  <a:pt x="107773" y="780245"/>
                </a:lnTo>
                <a:lnTo>
                  <a:pt x="147934" y="806108"/>
                </a:lnTo>
                <a:lnTo>
                  <a:pt x="191124" y="826875"/>
                </a:lnTo>
                <a:lnTo>
                  <a:pt x="236811" y="843054"/>
                </a:lnTo>
                <a:lnTo>
                  <a:pt x="284278" y="855111"/>
                </a:lnTo>
                <a:lnTo>
                  <a:pt x="333083" y="863577"/>
                </a:lnTo>
                <a:lnTo>
                  <a:pt x="382604" y="868941"/>
                </a:lnTo>
                <a:lnTo>
                  <a:pt x="432260" y="871702"/>
                </a:lnTo>
                <a:lnTo>
                  <a:pt x="481475" y="872357"/>
                </a:lnTo>
                <a:lnTo>
                  <a:pt x="529668" y="871406"/>
                </a:lnTo>
                <a:lnTo>
                  <a:pt x="576263" y="869348"/>
                </a:lnTo>
                <a:lnTo>
                  <a:pt x="624274" y="866177"/>
                </a:lnTo>
                <a:lnTo>
                  <a:pt x="672330" y="861790"/>
                </a:lnTo>
                <a:lnTo>
                  <a:pt x="720342" y="856121"/>
                </a:lnTo>
                <a:lnTo>
                  <a:pt x="768222" y="849107"/>
                </a:lnTo>
                <a:lnTo>
                  <a:pt x="770196" y="848758"/>
                </a:lnTo>
                <a:lnTo>
                  <a:pt x="477613" y="848758"/>
                </a:lnTo>
                <a:lnTo>
                  <a:pt x="429311" y="846962"/>
                </a:lnTo>
                <a:lnTo>
                  <a:pt x="381183" y="843043"/>
                </a:lnTo>
                <a:lnTo>
                  <a:pt x="333616" y="836875"/>
                </a:lnTo>
                <a:lnTo>
                  <a:pt x="286449" y="828263"/>
                </a:lnTo>
                <a:lnTo>
                  <a:pt x="240344" y="816582"/>
                </a:lnTo>
                <a:lnTo>
                  <a:pt x="195484" y="800697"/>
                </a:lnTo>
                <a:lnTo>
                  <a:pt x="152853" y="780014"/>
                </a:lnTo>
                <a:lnTo>
                  <a:pt x="113437" y="753942"/>
                </a:lnTo>
                <a:lnTo>
                  <a:pt x="78220" y="721888"/>
                </a:lnTo>
                <a:lnTo>
                  <a:pt x="50268" y="684331"/>
                </a:lnTo>
                <a:lnTo>
                  <a:pt x="31837" y="643063"/>
                </a:lnTo>
                <a:lnTo>
                  <a:pt x="22519" y="599325"/>
                </a:lnTo>
                <a:lnTo>
                  <a:pt x="21938" y="556683"/>
                </a:lnTo>
                <a:lnTo>
                  <a:pt x="21958" y="554056"/>
                </a:lnTo>
                <a:lnTo>
                  <a:pt x="29589" y="509404"/>
                </a:lnTo>
                <a:lnTo>
                  <a:pt x="45162" y="465704"/>
                </a:lnTo>
                <a:lnTo>
                  <a:pt x="66806" y="425263"/>
                </a:lnTo>
                <a:lnTo>
                  <a:pt x="93452" y="387246"/>
                </a:lnTo>
                <a:lnTo>
                  <a:pt x="124488" y="351678"/>
                </a:lnTo>
                <a:lnTo>
                  <a:pt x="159303" y="318587"/>
                </a:lnTo>
                <a:lnTo>
                  <a:pt x="197283" y="287999"/>
                </a:lnTo>
                <a:lnTo>
                  <a:pt x="237817" y="259941"/>
                </a:lnTo>
                <a:lnTo>
                  <a:pt x="280293" y="234440"/>
                </a:lnTo>
                <a:lnTo>
                  <a:pt x="281450" y="233835"/>
                </a:lnTo>
                <a:lnTo>
                  <a:pt x="311250" y="200100"/>
                </a:lnTo>
                <a:lnTo>
                  <a:pt x="329086" y="182648"/>
                </a:lnTo>
                <a:close/>
              </a:path>
              <a:path w="1409700" h="872490">
                <a:moveTo>
                  <a:pt x="996819" y="25431"/>
                </a:moveTo>
                <a:lnTo>
                  <a:pt x="803385" y="25431"/>
                </a:lnTo>
                <a:lnTo>
                  <a:pt x="851056" y="27419"/>
                </a:lnTo>
                <a:lnTo>
                  <a:pt x="898769" y="32457"/>
                </a:lnTo>
                <a:lnTo>
                  <a:pt x="946346" y="40521"/>
                </a:lnTo>
                <a:lnTo>
                  <a:pt x="993607" y="51587"/>
                </a:lnTo>
                <a:lnTo>
                  <a:pt x="1040372" y="65628"/>
                </a:lnTo>
                <a:lnTo>
                  <a:pt x="1086460" y="82621"/>
                </a:lnTo>
                <a:lnTo>
                  <a:pt x="1133773" y="103720"/>
                </a:lnTo>
                <a:lnTo>
                  <a:pt x="1180083" y="128694"/>
                </a:lnTo>
                <a:lnTo>
                  <a:pt x="1224400" y="157585"/>
                </a:lnTo>
                <a:lnTo>
                  <a:pt x="1265731" y="190436"/>
                </a:lnTo>
                <a:lnTo>
                  <a:pt x="1303085" y="227288"/>
                </a:lnTo>
                <a:lnTo>
                  <a:pt x="1335471" y="268183"/>
                </a:lnTo>
                <a:lnTo>
                  <a:pt x="1361898" y="313164"/>
                </a:lnTo>
                <a:lnTo>
                  <a:pt x="1379218" y="360797"/>
                </a:lnTo>
                <a:lnTo>
                  <a:pt x="1385048" y="407870"/>
                </a:lnTo>
                <a:lnTo>
                  <a:pt x="1380530" y="453797"/>
                </a:lnTo>
                <a:lnTo>
                  <a:pt x="1366809" y="497992"/>
                </a:lnTo>
                <a:lnTo>
                  <a:pt x="1345028" y="539868"/>
                </a:lnTo>
                <a:lnTo>
                  <a:pt x="1316331" y="578839"/>
                </a:lnTo>
                <a:lnTo>
                  <a:pt x="1281862" y="614319"/>
                </a:lnTo>
                <a:lnTo>
                  <a:pt x="1242533" y="646918"/>
                </a:lnTo>
                <a:lnTo>
                  <a:pt x="1200490" y="676195"/>
                </a:lnTo>
                <a:lnTo>
                  <a:pt x="1156128" y="702359"/>
                </a:lnTo>
                <a:lnTo>
                  <a:pt x="1109839" y="725617"/>
                </a:lnTo>
                <a:lnTo>
                  <a:pt x="1062017" y="746175"/>
                </a:lnTo>
                <a:lnTo>
                  <a:pt x="1013057" y="764241"/>
                </a:lnTo>
                <a:lnTo>
                  <a:pt x="963351" y="780022"/>
                </a:lnTo>
                <a:lnTo>
                  <a:pt x="913295" y="793726"/>
                </a:lnTo>
                <a:lnTo>
                  <a:pt x="863280" y="805559"/>
                </a:lnTo>
                <a:lnTo>
                  <a:pt x="813702" y="815728"/>
                </a:lnTo>
                <a:lnTo>
                  <a:pt x="766696" y="824208"/>
                </a:lnTo>
                <a:lnTo>
                  <a:pt x="719166" y="831702"/>
                </a:lnTo>
                <a:lnTo>
                  <a:pt x="671226" y="838049"/>
                </a:lnTo>
                <a:lnTo>
                  <a:pt x="622987" y="843089"/>
                </a:lnTo>
                <a:lnTo>
                  <a:pt x="574564" y="846661"/>
                </a:lnTo>
                <a:lnTo>
                  <a:pt x="526068" y="848605"/>
                </a:lnTo>
                <a:lnTo>
                  <a:pt x="477613" y="848758"/>
                </a:lnTo>
                <a:lnTo>
                  <a:pt x="770196" y="848758"/>
                </a:lnTo>
                <a:lnTo>
                  <a:pt x="815883" y="840684"/>
                </a:lnTo>
                <a:lnTo>
                  <a:pt x="863237" y="830787"/>
                </a:lnTo>
                <a:lnTo>
                  <a:pt x="910196" y="819351"/>
                </a:lnTo>
                <a:lnTo>
                  <a:pt x="956673" y="806314"/>
                </a:lnTo>
                <a:lnTo>
                  <a:pt x="1002579" y="791611"/>
                </a:lnTo>
                <a:lnTo>
                  <a:pt x="1047827" y="775177"/>
                </a:lnTo>
                <a:lnTo>
                  <a:pt x="1091793" y="757397"/>
                </a:lnTo>
                <a:lnTo>
                  <a:pt x="1136292" y="737388"/>
                </a:lnTo>
                <a:lnTo>
                  <a:pt x="1180440" y="714902"/>
                </a:lnTo>
                <a:lnTo>
                  <a:pt x="1223351" y="689692"/>
                </a:lnTo>
                <a:lnTo>
                  <a:pt x="1264139" y="661512"/>
                </a:lnTo>
                <a:lnTo>
                  <a:pt x="1301920" y="630115"/>
                </a:lnTo>
                <a:lnTo>
                  <a:pt x="1335808" y="595254"/>
                </a:lnTo>
                <a:lnTo>
                  <a:pt x="1364918" y="556683"/>
                </a:lnTo>
                <a:lnTo>
                  <a:pt x="1388364" y="514154"/>
                </a:lnTo>
                <a:lnTo>
                  <a:pt x="1404017" y="467335"/>
                </a:lnTo>
                <a:lnTo>
                  <a:pt x="1409371" y="420032"/>
                </a:lnTo>
                <a:lnTo>
                  <a:pt x="1405365" y="373062"/>
                </a:lnTo>
                <a:lnTo>
                  <a:pt x="1392935" y="327242"/>
                </a:lnTo>
                <a:lnTo>
                  <a:pt x="1373020" y="283390"/>
                </a:lnTo>
                <a:lnTo>
                  <a:pt x="1346556" y="242323"/>
                </a:lnTo>
                <a:lnTo>
                  <a:pt x="1316246" y="205648"/>
                </a:lnTo>
                <a:lnTo>
                  <a:pt x="1282633" y="172064"/>
                </a:lnTo>
                <a:lnTo>
                  <a:pt x="1246042" y="141549"/>
                </a:lnTo>
                <a:lnTo>
                  <a:pt x="1206801" y="114078"/>
                </a:lnTo>
                <a:lnTo>
                  <a:pt x="1165235" y="89628"/>
                </a:lnTo>
                <a:lnTo>
                  <a:pt x="1121670" y="68176"/>
                </a:lnTo>
                <a:lnTo>
                  <a:pt x="1076434" y="49699"/>
                </a:lnTo>
                <a:lnTo>
                  <a:pt x="1029853" y="34174"/>
                </a:lnTo>
                <a:lnTo>
                  <a:pt x="996819" y="25431"/>
                </a:lnTo>
                <a:close/>
              </a:path>
              <a:path w="1409700" h="872490">
                <a:moveTo>
                  <a:pt x="343012" y="202893"/>
                </a:moveTo>
                <a:lnTo>
                  <a:pt x="281450" y="233835"/>
                </a:lnTo>
                <a:lnTo>
                  <a:pt x="248704" y="276258"/>
                </a:lnTo>
                <a:lnTo>
                  <a:pt x="246906" y="285304"/>
                </a:lnTo>
                <a:lnTo>
                  <a:pt x="252408" y="291842"/>
                </a:lnTo>
                <a:lnTo>
                  <a:pt x="261265" y="293630"/>
                </a:lnTo>
                <a:lnTo>
                  <a:pt x="269532" y="288424"/>
                </a:lnTo>
                <a:lnTo>
                  <a:pt x="300257" y="248507"/>
                </a:lnTo>
                <a:lnTo>
                  <a:pt x="333366" y="211962"/>
                </a:lnTo>
                <a:lnTo>
                  <a:pt x="343012" y="202893"/>
                </a:lnTo>
                <a:close/>
              </a:path>
              <a:path w="1409700" h="872490">
                <a:moveTo>
                  <a:pt x="402266" y="151886"/>
                </a:moveTo>
                <a:lnTo>
                  <a:pt x="368354" y="165022"/>
                </a:lnTo>
                <a:lnTo>
                  <a:pt x="329086" y="182648"/>
                </a:lnTo>
                <a:lnTo>
                  <a:pt x="311250" y="200100"/>
                </a:lnTo>
                <a:lnTo>
                  <a:pt x="281450" y="233835"/>
                </a:lnTo>
                <a:lnTo>
                  <a:pt x="324098" y="211521"/>
                </a:lnTo>
                <a:lnTo>
                  <a:pt x="343012" y="202893"/>
                </a:lnTo>
                <a:lnTo>
                  <a:pt x="368678" y="178764"/>
                </a:lnTo>
                <a:lnTo>
                  <a:pt x="402266" y="151886"/>
                </a:lnTo>
                <a:close/>
              </a:path>
              <a:path w="1409700" h="872490">
                <a:moveTo>
                  <a:pt x="501854" y="121026"/>
                </a:moveTo>
                <a:lnTo>
                  <a:pt x="457557" y="133075"/>
                </a:lnTo>
                <a:lnTo>
                  <a:pt x="412920" y="147759"/>
                </a:lnTo>
                <a:lnTo>
                  <a:pt x="368678" y="178764"/>
                </a:lnTo>
                <a:lnTo>
                  <a:pt x="343012" y="202893"/>
                </a:lnTo>
                <a:lnTo>
                  <a:pt x="368620" y="191212"/>
                </a:lnTo>
                <a:lnTo>
                  <a:pt x="413247" y="173540"/>
                </a:lnTo>
                <a:lnTo>
                  <a:pt x="457367" y="158530"/>
                </a:lnTo>
                <a:lnTo>
                  <a:pt x="500368" y="146210"/>
                </a:lnTo>
                <a:lnTo>
                  <a:pt x="505638" y="144952"/>
                </a:lnTo>
                <a:lnTo>
                  <a:pt x="508280" y="144292"/>
                </a:lnTo>
                <a:lnTo>
                  <a:pt x="515766" y="138589"/>
                </a:lnTo>
                <a:lnTo>
                  <a:pt x="516392" y="129897"/>
                </a:lnTo>
                <a:lnTo>
                  <a:pt x="511355" y="122586"/>
                </a:lnTo>
                <a:lnTo>
                  <a:pt x="501854" y="121026"/>
                </a:lnTo>
                <a:close/>
              </a:path>
              <a:path w="1409700" h="872490">
                <a:moveTo>
                  <a:pt x="788191" y="0"/>
                </a:moveTo>
                <a:lnTo>
                  <a:pt x="740393" y="1692"/>
                </a:lnTo>
                <a:lnTo>
                  <a:pt x="693534" y="6173"/>
                </a:lnTo>
                <a:lnTo>
                  <a:pt x="647942" y="13419"/>
                </a:lnTo>
                <a:lnTo>
                  <a:pt x="599623" y="24771"/>
                </a:lnTo>
                <a:lnTo>
                  <a:pt x="552831" y="39864"/>
                </a:lnTo>
                <a:lnTo>
                  <a:pt x="507692" y="58538"/>
                </a:lnTo>
                <a:lnTo>
                  <a:pt x="464333" y="80636"/>
                </a:lnTo>
                <a:lnTo>
                  <a:pt x="422882" y="106000"/>
                </a:lnTo>
                <a:lnTo>
                  <a:pt x="383466" y="134470"/>
                </a:lnTo>
                <a:lnTo>
                  <a:pt x="346213" y="165890"/>
                </a:lnTo>
                <a:lnTo>
                  <a:pt x="329086" y="182648"/>
                </a:lnTo>
                <a:lnTo>
                  <a:pt x="368354" y="165022"/>
                </a:lnTo>
                <a:lnTo>
                  <a:pt x="402266" y="151886"/>
                </a:lnTo>
                <a:lnTo>
                  <a:pt x="445192" y="122309"/>
                </a:lnTo>
                <a:lnTo>
                  <a:pt x="486034" y="99004"/>
                </a:lnTo>
                <a:lnTo>
                  <a:pt x="528359" y="78947"/>
                </a:lnTo>
                <a:lnTo>
                  <a:pt x="571988" y="62113"/>
                </a:lnTo>
                <a:lnTo>
                  <a:pt x="616741" y="48478"/>
                </a:lnTo>
                <a:lnTo>
                  <a:pt x="662436" y="38017"/>
                </a:lnTo>
                <a:lnTo>
                  <a:pt x="708896" y="30705"/>
                </a:lnTo>
                <a:lnTo>
                  <a:pt x="755939" y="26518"/>
                </a:lnTo>
                <a:lnTo>
                  <a:pt x="803385" y="25431"/>
                </a:lnTo>
                <a:lnTo>
                  <a:pt x="996819" y="25431"/>
                </a:lnTo>
                <a:lnTo>
                  <a:pt x="982253" y="21576"/>
                </a:lnTo>
                <a:lnTo>
                  <a:pt x="933960" y="11883"/>
                </a:lnTo>
                <a:lnTo>
                  <a:pt x="885301" y="5072"/>
                </a:lnTo>
                <a:lnTo>
                  <a:pt x="836603" y="1118"/>
                </a:lnTo>
                <a:lnTo>
                  <a:pt x="788191" y="0"/>
                </a:lnTo>
                <a:close/>
              </a:path>
            </a:pathLst>
          </a:custGeom>
          <a:solidFill>
            <a:srgbClr val="F79037"/>
          </a:solidFill>
          <a:ln>
            <a:solidFill>
              <a:srgbClr val="F79037"/>
            </a:solidFill>
          </a:ln>
        </p:spPr>
        <p:txBody>
          <a:bodyPr wrap="square" lIns="0" tIns="0" rIns="0" bIns="0" rtlCol="0"/>
          <a:lstStyle/>
          <a:p>
            <a:pPr algn="l" rtl="0"/>
            <a:endParaRPr sz="1247">
              <a:latin typeface="Calibri" panose="020F0502020204030204" pitchFamily="34" charset="0"/>
              <a:cs typeface="Calibri" panose="020F0502020204030204" pitchFamily="34" charset="0"/>
            </a:endParaRPr>
          </a:p>
        </p:txBody>
      </p:sp>
      <p:sp>
        <p:nvSpPr>
          <p:cNvPr id="72" name="object 54">
            <a:extLst>
              <a:ext uri="{FF2B5EF4-FFF2-40B4-BE49-F238E27FC236}">
                <a16:creationId xmlns:a16="http://schemas.microsoft.com/office/drawing/2014/main" id="{D54A44BF-23F6-EFF7-510F-AC96EDCEDFFF}"/>
              </a:ext>
            </a:extLst>
          </p:cNvPr>
          <p:cNvSpPr/>
          <p:nvPr/>
        </p:nvSpPr>
        <p:spPr>
          <a:xfrm rot="11349584">
            <a:off x="4468769" y="9058857"/>
            <a:ext cx="1401960" cy="701769"/>
          </a:xfrm>
          <a:custGeom>
            <a:avLst/>
            <a:gdLst/>
            <a:ahLst/>
            <a:cxnLst/>
            <a:rect l="l" t="t" r="r" b="b"/>
            <a:pathLst>
              <a:path w="1409700" h="872490">
                <a:moveTo>
                  <a:pt x="329066" y="182658"/>
                </a:moveTo>
                <a:lnTo>
                  <a:pt x="281079" y="207067"/>
                </a:lnTo>
                <a:lnTo>
                  <a:pt x="239203" y="231732"/>
                </a:lnTo>
                <a:lnTo>
                  <a:pt x="199050" y="258752"/>
                </a:lnTo>
                <a:lnTo>
                  <a:pt x="161031" y="288072"/>
                </a:lnTo>
                <a:lnTo>
                  <a:pt x="125560" y="319636"/>
                </a:lnTo>
                <a:lnTo>
                  <a:pt x="93049" y="353389"/>
                </a:lnTo>
                <a:lnTo>
                  <a:pt x="63911" y="389274"/>
                </a:lnTo>
                <a:lnTo>
                  <a:pt x="38428" y="428822"/>
                </a:lnTo>
                <a:lnTo>
                  <a:pt x="19181" y="469867"/>
                </a:lnTo>
                <a:lnTo>
                  <a:pt x="6321" y="511811"/>
                </a:lnTo>
                <a:lnTo>
                  <a:pt x="0" y="554055"/>
                </a:lnTo>
                <a:lnTo>
                  <a:pt x="365" y="595998"/>
                </a:lnTo>
                <a:lnTo>
                  <a:pt x="7569" y="637042"/>
                </a:lnTo>
                <a:lnTo>
                  <a:pt x="21760" y="676588"/>
                </a:lnTo>
                <a:lnTo>
                  <a:pt x="43090" y="714037"/>
                </a:lnTo>
                <a:lnTo>
                  <a:pt x="71708" y="748788"/>
                </a:lnTo>
                <a:lnTo>
                  <a:pt x="107764" y="780243"/>
                </a:lnTo>
                <a:lnTo>
                  <a:pt x="147929" y="806107"/>
                </a:lnTo>
                <a:lnTo>
                  <a:pt x="191121" y="826874"/>
                </a:lnTo>
                <a:lnTo>
                  <a:pt x="236840" y="843061"/>
                </a:lnTo>
                <a:lnTo>
                  <a:pt x="284275" y="855109"/>
                </a:lnTo>
                <a:lnTo>
                  <a:pt x="333080" y="863576"/>
                </a:lnTo>
                <a:lnTo>
                  <a:pt x="382599" y="868940"/>
                </a:lnTo>
                <a:lnTo>
                  <a:pt x="432255" y="871701"/>
                </a:lnTo>
                <a:lnTo>
                  <a:pt x="481468" y="872356"/>
                </a:lnTo>
                <a:lnTo>
                  <a:pt x="529661" y="871405"/>
                </a:lnTo>
                <a:lnTo>
                  <a:pt x="576255" y="869347"/>
                </a:lnTo>
                <a:lnTo>
                  <a:pt x="624266" y="866179"/>
                </a:lnTo>
                <a:lnTo>
                  <a:pt x="672322" y="861794"/>
                </a:lnTo>
                <a:lnTo>
                  <a:pt x="720334" y="856126"/>
                </a:lnTo>
                <a:lnTo>
                  <a:pt x="768214" y="849112"/>
                </a:lnTo>
                <a:lnTo>
                  <a:pt x="770182" y="848764"/>
                </a:lnTo>
                <a:lnTo>
                  <a:pt x="477605" y="848764"/>
                </a:lnTo>
                <a:lnTo>
                  <a:pt x="429302" y="846968"/>
                </a:lnTo>
                <a:lnTo>
                  <a:pt x="381266" y="843061"/>
                </a:lnTo>
                <a:lnTo>
                  <a:pt x="333608" y="836884"/>
                </a:lnTo>
                <a:lnTo>
                  <a:pt x="286441" y="828275"/>
                </a:lnTo>
                <a:lnTo>
                  <a:pt x="240336" y="816588"/>
                </a:lnTo>
                <a:lnTo>
                  <a:pt x="195477" y="800699"/>
                </a:lnTo>
                <a:lnTo>
                  <a:pt x="152848" y="780016"/>
                </a:lnTo>
                <a:lnTo>
                  <a:pt x="113435" y="753947"/>
                </a:lnTo>
                <a:lnTo>
                  <a:pt x="78224" y="721900"/>
                </a:lnTo>
                <a:lnTo>
                  <a:pt x="50267" y="684338"/>
                </a:lnTo>
                <a:lnTo>
                  <a:pt x="31833" y="643066"/>
                </a:lnTo>
                <a:lnTo>
                  <a:pt x="22514" y="599326"/>
                </a:lnTo>
                <a:lnTo>
                  <a:pt x="21934" y="556691"/>
                </a:lnTo>
                <a:lnTo>
                  <a:pt x="21954" y="554055"/>
                </a:lnTo>
                <a:lnTo>
                  <a:pt x="29589" y="509403"/>
                </a:lnTo>
                <a:lnTo>
                  <a:pt x="45166" y="465702"/>
                </a:lnTo>
                <a:lnTo>
                  <a:pt x="66807" y="425262"/>
                </a:lnTo>
                <a:lnTo>
                  <a:pt x="93451" y="387245"/>
                </a:lnTo>
                <a:lnTo>
                  <a:pt x="124486" y="351677"/>
                </a:lnTo>
                <a:lnTo>
                  <a:pt x="159299" y="318587"/>
                </a:lnTo>
                <a:lnTo>
                  <a:pt x="197278" y="287999"/>
                </a:lnTo>
                <a:lnTo>
                  <a:pt x="237811" y="259942"/>
                </a:lnTo>
                <a:lnTo>
                  <a:pt x="280286" y="234441"/>
                </a:lnTo>
                <a:lnTo>
                  <a:pt x="281436" y="233839"/>
                </a:lnTo>
                <a:lnTo>
                  <a:pt x="311242" y="200098"/>
                </a:lnTo>
                <a:lnTo>
                  <a:pt x="329066" y="182658"/>
                </a:lnTo>
                <a:close/>
              </a:path>
              <a:path w="1409700" h="872490">
                <a:moveTo>
                  <a:pt x="996802" y="25433"/>
                </a:moveTo>
                <a:lnTo>
                  <a:pt x="803381" y="25433"/>
                </a:lnTo>
                <a:lnTo>
                  <a:pt x="851052" y="27420"/>
                </a:lnTo>
                <a:lnTo>
                  <a:pt x="898767" y="32458"/>
                </a:lnTo>
                <a:lnTo>
                  <a:pt x="946346" y="40521"/>
                </a:lnTo>
                <a:lnTo>
                  <a:pt x="993608" y="51586"/>
                </a:lnTo>
                <a:lnTo>
                  <a:pt x="1040374" y="65627"/>
                </a:lnTo>
                <a:lnTo>
                  <a:pt x="1086464" y="82620"/>
                </a:lnTo>
                <a:lnTo>
                  <a:pt x="1133777" y="103723"/>
                </a:lnTo>
                <a:lnTo>
                  <a:pt x="1180087" y="128698"/>
                </a:lnTo>
                <a:lnTo>
                  <a:pt x="1224403" y="157589"/>
                </a:lnTo>
                <a:lnTo>
                  <a:pt x="1265733" y="190439"/>
                </a:lnTo>
                <a:lnTo>
                  <a:pt x="1303085" y="227289"/>
                </a:lnTo>
                <a:lnTo>
                  <a:pt x="1335468" y="268183"/>
                </a:lnTo>
                <a:lnTo>
                  <a:pt x="1361889" y="313163"/>
                </a:lnTo>
                <a:lnTo>
                  <a:pt x="1379215" y="360796"/>
                </a:lnTo>
                <a:lnTo>
                  <a:pt x="1385048" y="407869"/>
                </a:lnTo>
                <a:lnTo>
                  <a:pt x="1380532" y="453796"/>
                </a:lnTo>
                <a:lnTo>
                  <a:pt x="1366812" y="497991"/>
                </a:lnTo>
                <a:lnTo>
                  <a:pt x="1345032" y="539867"/>
                </a:lnTo>
                <a:lnTo>
                  <a:pt x="1316335" y="578838"/>
                </a:lnTo>
                <a:lnTo>
                  <a:pt x="1281867" y="614318"/>
                </a:lnTo>
                <a:lnTo>
                  <a:pt x="1242534" y="646917"/>
                </a:lnTo>
                <a:lnTo>
                  <a:pt x="1200490" y="676195"/>
                </a:lnTo>
                <a:lnTo>
                  <a:pt x="1156126" y="702361"/>
                </a:lnTo>
                <a:lnTo>
                  <a:pt x="1109837" y="725619"/>
                </a:lnTo>
                <a:lnTo>
                  <a:pt x="1062015" y="746179"/>
                </a:lnTo>
                <a:lnTo>
                  <a:pt x="1013055" y="764246"/>
                </a:lnTo>
                <a:lnTo>
                  <a:pt x="963349" y="780027"/>
                </a:lnTo>
                <a:lnTo>
                  <a:pt x="913291" y="793730"/>
                </a:lnTo>
                <a:lnTo>
                  <a:pt x="863275" y="805561"/>
                </a:lnTo>
                <a:lnTo>
                  <a:pt x="813694" y="815727"/>
                </a:lnTo>
                <a:lnTo>
                  <a:pt x="766687" y="824210"/>
                </a:lnTo>
                <a:lnTo>
                  <a:pt x="719158" y="831705"/>
                </a:lnTo>
                <a:lnTo>
                  <a:pt x="671217" y="838054"/>
                </a:lnTo>
                <a:lnTo>
                  <a:pt x="622979" y="843094"/>
                </a:lnTo>
                <a:lnTo>
                  <a:pt x="574556" y="846666"/>
                </a:lnTo>
                <a:lnTo>
                  <a:pt x="526060" y="848610"/>
                </a:lnTo>
                <a:lnTo>
                  <a:pt x="477605" y="848764"/>
                </a:lnTo>
                <a:lnTo>
                  <a:pt x="770182" y="848764"/>
                </a:lnTo>
                <a:lnTo>
                  <a:pt x="815875" y="840687"/>
                </a:lnTo>
                <a:lnTo>
                  <a:pt x="863229" y="830789"/>
                </a:lnTo>
                <a:lnTo>
                  <a:pt x="910188" y="819353"/>
                </a:lnTo>
                <a:lnTo>
                  <a:pt x="956664" y="806314"/>
                </a:lnTo>
                <a:lnTo>
                  <a:pt x="1002570" y="791610"/>
                </a:lnTo>
                <a:lnTo>
                  <a:pt x="1047818" y="775176"/>
                </a:lnTo>
                <a:lnTo>
                  <a:pt x="1091784" y="757396"/>
                </a:lnTo>
                <a:lnTo>
                  <a:pt x="1136284" y="737387"/>
                </a:lnTo>
                <a:lnTo>
                  <a:pt x="1180432" y="714901"/>
                </a:lnTo>
                <a:lnTo>
                  <a:pt x="1223342" y="689692"/>
                </a:lnTo>
                <a:lnTo>
                  <a:pt x="1264131" y="661513"/>
                </a:lnTo>
                <a:lnTo>
                  <a:pt x="1301911" y="630118"/>
                </a:lnTo>
                <a:lnTo>
                  <a:pt x="1335799" y="595259"/>
                </a:lnTo>
                <a:lnTo>
                  <a:pt x="1364909" y="556691"/>
                </a:lnTo>
                <a:lnTo>
                  <a:pt x="1388356" y="514166"/>
                </a:lnTo>
                <a:lnTo>
                  <a:pt x="1404008" y="467342"/>
                </a:lnTo>
                <a:lnTo>
                  <a:pt x="1409363" y="420038"/>
                </a:lnTo>
                <a:lnTo>
                  <a:pt x="1405357" y="373069"/>
                </a:lnTo>
                <a:lnTo>
                  <a:pt x="1392927" y="327251"/>
                </a:lnTo>
                <a:lnTo>
                  <a:pt x="1373012" y="283401"/>
                </a:lnTo>
                <a:lnTo>
                  <a:pt x="1346548" y="242335"/>
                </a:lnTo>
                <a:lnTo>
                  <a:pt x="1316238" y="205660"/>
                </a:lnTo>
                <a:lnTo>
                  <a:pt x="1282625" y="172075"/>
                </a:lnTo>
                <a:lnTo>
                  <a:pt x="1246034" y="141559"/>
                </a:lnTo>
                <a:lnTo>
                  <a:pt x="1206793" y="114087"/>
                </a:lnTo>
                <a:lnTo>
                  <a:pt x="1165226" y="89636"/>
                </a:lnTo>
                <a:lnTo>
                  <a:pt x="1121662" y="68184"/>
                </a:lnTo>
                <a:lnTo>
                  <a:pt x="1076426" y="49705"/>
                </a:lnTo>
                <a:lnTo>
                  <a:pt x="1029845" y="34179"/>
                </a:lnTo>
                <a:lnTo>
                  <a:pt x="996802" y="25433"/>
                </a:lnTo>
                <a:close/>
              </a:path>
              <a:path w="1409700" h="872490">
                <a:moveTo>
                  <a:pt x="343019" y="202890"/>
                </a:moveTo>
                <a:lnTo>
                  <a:pt x="281436" y="233839"/>
                </a:lnTo>
                <a:lnTo>
                  <a:pt x="248696" y="276257"/>
                </a:lnTo>
                <a:lnTo>
                  <a:pt x="246898" y="285310"/>
                </a:lnTo>
                <a:lnTo>
                  <a:pt x="252400" y="291852"/>
                </a:lnTo>
                <a:lnTo>
                  <a:pt x="261257" y="293641"/>
                </a:lnTo>
                <a:lnTo>
                  <a:pt x="269524" y="288436"/>
                </a:lnTo>
                <a:lnTo>
                  <a:pt x="300249" y="248519"/>
                </a:lnTo>
                <a:lnTo>
                  <a:pt x="333358" y="211973"/>
                </a:lnTo>
                <a:lnTo>
                  <a:pt x="343019" y="202890"/>
                </a:lnTo>
                <a:close/>
              </a:path>
              <a:path w="1409700" h="872490">
                <a:moveTo>
                  <a:pt x="402274" y="151883"/>
                </a:moveTo>
                <a:lnTo>
                  <a:pt x="368346" y="165027"/>
                </a:lnTo>
                <a:lnTo>
                  <a:pt x="329066" y="182658"/>
                </a:lnTo>
                <a:lnTo>
                  <a:pt x="311242" y="200098"/>
                </a:lnTo>
                <a:lnTo>
                  <a:pt x="281436" y="233839"/>
                </a:lnTo>
                <a:lnTo>
                  <a:pt x="324090" y="211524"/>
                </a:lnTo>
                <a:lnTo>
                  <a:pt x="343019" y="202890"/>
                </a:lnTo>
                <a:lnTo>
                  <a:pt x="368669" y="178774"/>
                </a:lnTo>
                <a:lnTo>
                  <a:pt x="402274" y="151883"/>
                </a:lnTo>
                <a:close/>
              </a:path>
              <a:path w="1409700" h="872490">
                <a:moveTo>
                  <a:pt x="501845" y="121024"/>
                </a:moveTo>
                <a:lnTo>
                  <a:pt x="457549" y="133077"/>
                </a:lnTo>
                <a:lnTo>
                  <a:pt x="412912" y="147763"/>
                </a:lnTo>
                <a:lnTo>
                  <a:pt x="368669" y="178774"/>
                </a:lnTo>
                <a:lnTo>
                  <a:pt x="343019" y="202890"/>
                </a:lnTo>
                <a:lnTo>
                  <a:pt x="368612" y="191216"/>
                </a:lnTo>
                <a:lnTo>
                  <a:pt x="413239" y="173546"/>
                </a:lnTo>
                <a:lnTo>
                  <a:pt x="457359" y="158538"/>
                </a:lnTo>
                <a:lnTo>
                  <a:pt x="500359" y="146221"/>
                </a:lnTo>
                <a:lnTo>
                  <a:pt x="502988" y="145574"/>
                </a:lnTo>
                <a:lnTo>
                  <a:pt x="505643" y="144951"/>
                </a:lnTo>
                <a:lnTo>
                  <a:pt x="508271" y="144291"/>
                </a:lnTo>
                <a:lnTo>
                  <a:pt x="515765" y="138587"/>
                </a:lnTo>
                <a:lnTo>
                  <a:pt x="516393" y="129895"/>
                </a:lnTo>
                <a:lnTo>
                  <a:pt x="511354" y="122585"/>
                </a:lnTo>
                <a:lnTo>
                  <a:pt x="501845" y="121024"/>
                </a:lnTo>
                <a:close/>
              </a:path>
              <a:path w="1409700" h="872490">
                <a:moveTo>
                  <a:pt x="788183" y="0"/>
                </a:moveTo>
                <a:lnTo>
                  <a:pt x="740385" y="1692"/>
                </a:lnTo>
                <a:lnTo>
                  <a:pt x="693526" y="6172"/>
                </a:lnTo>
                <a:lnTo>
                  <a:pt x="647933" y="13417"/>
                </a:lnTo>
                <a:lnTo>
                  <a:pt x="599615" y="24770"/>
                </a:lnTo>
                <a:lnTo>
                  <a:pt x="552823" y="39863"/>
                </a:lnTo>
                <a:lnTo>
                  <a:pt x="507683" y="58537"/>
                </a:lnTo>
                <a:lnTo>
                  <a:pt x="464325" y="80635"/>
                </a:lnTo>
                <a:lnTo>
                  <a:pt x="422874" y="105999"/>
                </a:lnTo>
                <a:lnTo>
                  <a:pt x="383458" y="134469"/>
                </a:lnTo>
                <a:lnTo>
                  <a:pt x="346205" y="165889"/>
                </a:lnTo>
                <a:lnTo>
                  <a:pt x="329066" y="182658"/>
                </a:lnTo>
                <a:lnTo>
                  <a:pt x="368346" y="165027"/>
                </a:lnTo>
                <a:lnTo>
                  <a:pt x="402274" y="151883"/>
                </a:lnTo>
                <a:lnTo>
                  <a:pt x="445184" y="122319"/>
                </a:lnTo>
                <a:lnTo>
                  <a:pt x="486026" y="99013"/>
                </a:lnTo>
                <a:lnTo>
                  <a:pt x="528351" y="78954"/>
                </a:lnTo>
                <a:lnTo>
                  <a:pt x="571981" y="62120"/>
                </a:lnTo>
                <a:lnTo>
                  <a:pt x="616734" y="48484"/>
                </a:lnTo>
                <a:lnTo>
                  <a:pt x="662430" y="38022"/>
                </a:lnTo>
                <a:lnTo>
                  <a:pt x="708890" y="30709"/>
                </a:lnTo>
                <a:lnTo>
                  <a:pt x="755934" y="26521"/>
                </a:lnTo>
                <a:lnTo>
                  <a:pt x="803381" y="25433"/>
                </a:lnTo>
                <a:lnTo>
                  <a:pt x="996802" y="25433"/>
                </a:lnTo>
                <a:lnTo>
                  <a:pt x="982244" y="21580"/>
                </a:lnTo>
                <a:lnTo>
                  <a:pt x="933952" y="11886"/>
                </a:lnTo>
                <a:lnTo>
                  <a:pt x="885293" y="5073"/>
                </a:lnTo>
                <a:lnTo>
                  <a:pt x="836595" y="1119"/>
                </a:lnTo>
                <a:lnTo>
                  <a:pt x="788183" y="0"/>
                </a:lnTo>
                <a:close/>
              </a:path>
            </a:pathLst>
          </a:custGeom>
          <a:solidFill>
            <a:srgbClr val="F79037"/>
          </a:solidFill>
          <a:ln>
            <a:solidFill>
              <a:srgbClr val="F79037"/>
            </a:solidFill>
          </a:ln>
        </p:spPr>
        <p:txBody>
          <a:bodyPr wrap="square" lIns="0" tIns="0" rIns="0" bIns="0" rtlCol="0"/>
          <a:lstStyle/>
          <a:p>
            <a:pPr algn="l" rtl="0"/>
            <a:endParaRPr sz="1247">
              <a:latin typeface="Calibri" panose="020F0502020204030204" pitchFamily="34" charset="0"/>
              <a:cs typeface="Calibri" panose="020F0502020204030204" pitchFamily="34" charset="0"/>
            </a:endParaRPr>
          </a:p>
        </p:txBody>
      </p:sp>
      <p:pic>
        <p:nvPicPr>
          <p:cNvPr id="2" name="Picture 70">
            <a:extLst>
              <a:ext uri="{FF2B5EF4-FFF2-40B4-BE49-F238E27FC236}">
                <a16:creationId xmlns:a16="http://schemas.microsoft.com/office/drawing/2014/main" id="{C6902751-B0F8-A917-7A0E-13E1491DC2C2}"/>
              </a:ext>
            </a:extLst>
          </p:cNvPr>
          <p:cNvPicPr>
            <a:picLocks noChangeAspect="1"/>
          </p:cNvPicPr>
          <p:nvPr/>
        </p:nvPicPr>
        <p:blipFill rotWithShape="1">
          <a:blip r:embed="rId21" cstate="screen">
            <a:extLst>
              <a:ext uri="{28A0092B-C50C-407E-A947-70E740481C1C}">
                <a14:useLocalDpi xmlns:a14="http://schemas.microsoft.com/office/drawing/2010/main"/>
              </a:ext>
            </a:extLst>
          </a:blip>
          <a:srcRect r="-504"/>
          <a:stretch/>
        </p:blipFill>
        <p:spPr>
          <a:xfrm>
            <a:off x="4146740" y="7902913"/>
            <a:ext cx="2410206" cy="1540149"/>
          </a:xfrm>
          <a:prstGeom prst="rect">
            <a:avLst/>
          </a:prstGeom>
        </p:spPr>
      </p:pic>
    </p:spTree>
    <p:extLst>
      <p:ext uri="{BB962C8B-B14F-4D97-AF65-F5344CB8AC3E}">
        <p14:creationId xmlns:p14="http://schemas.microsoft.com/office/powerpoint/2010/main" val="165548026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A picture containing tree, outdoor, wood, area  Description automatically generated">
            <a:extLst>
              <a:ext uri="{FF2B5EF4-FFF2-40B4-BE49-F238E27FC236}">
                <a16:creationId xmlns:a16="http://schemas.microsoft.com/office/drawing/2014/main" id="{FCE50F57-D550-32DA-66F6-504C5BA40C6E}"/>
              </a:ext>
            </a:extLst>
          </p:cNvPr>
          <p:cNvPicPr>
            <a:picLocks noGrp="1" noChangeAspect="1"/>
          </p:cNvPicPr>
          <p:nvPr>
            <p:ph type="pic" sz="quarter" idx="44"/>
          </p:nvPr>
        </p:nvPicPr>
        <p:blipFill>
          <a:blip r:embed="rId2" cstate="screen">
            <a:extLst>
              <a:ext uri="{28A0092B-C50C-407E-A947-70E740481C1C}">
                <a14:useLocalDpi xmlns:a14="http://schemas.microsoft.com/office/drawing/2010/main"/>
              </a:ext>
            </a:extLst>
          </a:blip>
          <a:srcRect/>
          <a:stretch>
            <a:fillRect/>
          </a:stretch>
        </p:blipFill>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051034"/>
            <a:ext cx="6814158" cy="6350834"/>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dirty="0">
                <a:ln>
                  <a:noFill/>
                </a:ln>
                <a:solidFill>
                  <a:prstClr val="black"/>
                </a:solidFill>
                <a:effectLst/>
                <a:uLnTx/>
                <a:uFillTx/>
                <a:latin typeface="Calibri" panose="020F0502020204030204" pitchFamily="34" charset="0"/>
                <a:ea typeface="+mn-ea"/>
                <a:cs typeface="Calibri" panose="020F0502020204030204" pitchFamily="34" charset="0"/>
              </a:rPr>
              <a:t>Tietoa</a:t>
            </a:r>
            <a:r>
              <a:rPr kumimoji="0" lang="fi-FI" sz="1200" b="1" i="0" u="none" strike="noStrike" kern="1200" cap="none" spc="0" normalizeH="0" baseline="0" dirty="0">
                <a:ln>
                  <a:noFill/>
                </a:ln>
                <a:solidFill>
                  <a:prstClr val="black"/>
                </a:solidFill>
                <a:effectLst/>
                <a:uLnTx/>
                <a:uFillTx/>
                <a:latin typeface="Calibri" panose="020F0502020204030204" pitchFamily="34" charset="0"/>
                <a:ea typeface="+mn-ea"/>
                <a:cs typeface="Calibri" panose="020F0502020204030204" pitchFamily="34" charset="0"/>
              </a:rPr>
              <a:t> </a:t>
            </a:r>
          </a:p>
          <a:p>
            <a:pPr defTabSz="2072941">
              <a:defRPr/>
            </a:pPr>
            <a:r>
              <a:rPr kumimoji="0" lang="fi-FI" i="0" u="none" strike="noStrike" kern="1200" cap="none" spc="0" normalizeH="0" baseline="0" dirty="0">
                <a:ln>
                  <a:noFill/>
                </a:ln>
                <a:solidFill>
                  <a:prstClr val="black"/>
                </a:solidFill>
                <a:effectLst/>
                <a:uLnTx/>
                <a:uFillTx/>
                <a:latin typeface="Calibri" panose="020F0502020204030204" pitchFamily="34" charset="0"/>
                <a:ea typeface="+mn-ea"/>
                <a:cs typeface="Calibri" panose="020F0502020204030204" pitchFamily="34" charset="0"/>
              </a:rPr>
              <a:t>Regnum Carya Hotel sijaitsee Belekissä, Antalyassa, Turkissa ja tarjoaa pysyviä muistoja vieraidensa elämään korkealaatuisella palvelulla, joka ylittää odotukset tarjoamalla ylellisyyttä yhdistettynä eleganssiin, yksinkertaisuuteen ja luontoon kaiken ikäisille ja eri kulttuureille luotujen rauhallisten ja miellyttävien ympäristöjen keskellä.</a:t>
            </a:r>
          </a:p>
          <a:p>
            <a:pPr defTabSz="2072941">
              <a:defRPr/>
            </a:pPr>
            <a:r>
              <a:rPr kumimoji="0" lang="fi-FI" i="0" u="none" strike="noStrike" kern="1200" cap="none" spc="0" normalizeH="0" baseline="0" dirty="0">
                <a:ln>
                  <a:noFill/>
                </a:ln>
                <a:solidFill>
                  <a:prstClr val="black"/>
                </a:solidFill>
                <a:effectLst/>
                <a:uLnTx/>
                <a:uFillTx/>
                <a:latin typeface="Calibri" panose="020F0502020204030204" pitchFamily="34" charset="0"/>
                <a:ea typeface="+mn-ea"/>
                <a:cs typeface="Calibri" panose="020F0502020204030204" pitchFamily="34" charset="0"/>
              </a:rPr>
              <a:t>Ilmastonmuutoksen aiheuttamat kasvavat ympäristöpaineet ja -vaikutukset edellyttävät uusien tiekarttojen määrittelyä matkailun alalla. Matkailupääkaupungissa Antalyassa majoitusalan johtava brändi Regnum Carya valmisteli "Ympäristövastuun strategian kehittämisprojektin" yhdessä Antalyassa toimivan T&amp;K-yrityksen Teknokentin kanssa. Tässä hankkeessa hiili- ja vesijalanjälkeä mitataan ensimmäistä kertaa viiden tähden hotellissa.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sz="1400" b="1" dirty="0">
                <a:solidFill>
                  <a:schemeClr val="tx1"/>
                </a:solidFill>
              </a:rPr>
              <a:t>Miksi se on hyvä käytäntö</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Tämä hotelli on tietoinen siitä, että ympäristö, yhteisöt ja kulttuurit, joissa he toimivat, ovat elintärkeitä heidän liiketoiminnan menestykselle. "Luonnon ja ympäristön kunnioittaminen" on yksi yhtiön ydinarvoista ja korostaa heidän sitoutumistaan ​​kestävään kehitykseen ja myönteistä vaikutusta yhteiskuntaan vastuullisen johtamisen kautta.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He </a:t>
            </a: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ovat tietoisia siitä, että heidän palveluillaan ja tuotteillaan voi olla sekä myönteisiä että kielteisiä vaikutuksia ympäristöllisesti, sosiaalisesti ja taloudellisesti. He pyrkivät minimoimaan niiden kielteisiä vaikutuksia näillä kolmella alueella vaarantamatta palvelun laatua ja sitoutumista lakisääteisten ja muiden vaatimusten täyttämiseen. He pyrkivät säännöllisesti tarkastamaan lain ja tämän politiikan noudattamista, tarjoamaan tarvittavat resurssit, mittaamaan edistymistään ja jatkuvasti parantamaan toimintaansa.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Päämäärä; olla alan edelläkävijä omilla hankkeillaan, lisätä tietoisuutta ja tukea kestävää matkailua.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Heidän</a:t>
            </a: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pyrkimykset kohti kestävää matkailua; heidän näkemys, luonnon ja ympäristön kunnioittaminen, ihmisten arvo, vilpittömyys ja perfektionismi periaatteiden ja arvojen mukaisesti tarkistetaan säännöllisesti.</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Regnum Hotelsina, he määrittelevät tämän käytännön puitteissa tavoitteensa ja päämääränsä kaikille palveluilleen, määrittelevät vastuunsa niiden saavuttamiseksi ja tukevat kaikkien sidosryhmien, erityisesti heidän työntekijöidensä ja tavarantoimittajiensa osallistumista.</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40</a:t>
            </a:fld>
            <a:endParaRPr lang="en-US" sz="1100"/>
          </a:p>
        </p:txBody>
      </p:sp>
      <p:grpSp>
        <p:nvGrpSpPr>
          <p:cNvPr id="2" name="Graphic 2">
            <a:extLst>
              <a:ext uri="{FF2B5EF4-FFF2-40B4-BE49-F238E27FC236}">
                <a16:creationId xmlns:a16="http://schemas.microsoft.com/office/drawing/2014/main" id="{BDDA897A-278A-440D-87CF-FF43D4B19B48}"/>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2B5F5CD3-FECF-4345-831C-EED66776A34A}"/>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3967C80D-126B-E7B5-BEA6-6E6E71DF65E2}"/>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B909EBFD-CCBC-F993-2CDF-6745E7672BD4}"/>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10" name="Picture 9">
            <a:hlinkClick r:id="rId3"/>
            <a:extLst>
              <a:ext uri="{FF2B5EF4-FFF2-40B4-BE49-F238E27FC236}">
                <a16:creationId xmlns:a16="http://schemas.microsoft.com/office/drawing/2014/main" id="{F1B7B7DD-6D4B-017B-B5F0-7FC71F7B16C7}"/>
              </a:ext>
            </a:extLst>
          </p:cNvPr>
          <p:cNvPicPr>
            <a:picLocks noChangeAspect="1"/>
          </p:cNvPicPr>
          <p:nvPr/>
        </p:nvPicPr>
        <p:blipFill>
          <a:blip r:embed="rId4"/>
          <a:stretch>
            <a:fillRect/>
          </a:stretch>
        </p:blipFill>
        <p:spPr>
          <a:xfrm>
            <a:off x="202220" y="609301"/>
            <a:ext cx="2893104" cy="1241625"/>
          </a:xfrm>
          <a:prstGeom prst="rect">
            <a:avLst/>
          </a:prstGeom>
        </p:spPr>
      </p:pic>
      <p:pic>
        <p:nvPicPr>
          <p:cNvPr id="14" name="Picture 13">
            <a:extLst>
              <a:ext uri="{FF2B5EF4-FFF2-40B4-BE49-F238E27FC236}">
                <a16:creationId xmlns:a16="http://schemas.microsoft.com/office/drawing/2014/main" id="{159786A6-5B64-BD71-79C5-0506E22E9B8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21085" y="6036923"/>
            <a:ext cx="3265831" cy="3037983"/>
          </a:xfrm>
          <a:prstGeom prst="rect">
            <a:avLst/>
          </a:prstGeom>
        </p:spPr>
      </p:pic>
      <p:sp>
        <p:nvSpPr>
          <p:cNvPr id="9" name="Text Placeholder 2">
            <a:extLst>
              <a:ext uri="{FF2B5EF4-FFF2-40B4-BE49-F238E27FC236}">
                <a16:creationId xmlns:a16="http://schemas.microsoft.com/office/drawing/2014/main" id="{BA53DB1E-86B6-4B02-C5ED-D58F5F12D998}"/>
              </a:ext>
            </a:extLst>
          </p:cNvPr>
          <p:cNvSpPr txBox="1">
            <a:spLocks/>
          </p:cNvSpPr>
          <p:nvPr/>
        </p:nvSpPr>
        <p:spPr>
          <a:xfrm>
            <a:off x="372758" y="2320544"/>
            <a:ext cx="3017832" cy="568020"/>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Kestävä</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8302337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7" descr="A chef preparing food in a restaurant  Description automatically generated with low confidence">
            <a:extLst>
              <a:ext uri="{FF2B5EF4-FFF2-40B4-BE49-F238E27FC236}">
                <a16:creationId xmlns:a16="http://schemas.microsoft.com/office/drawing/2014/main" id="{EB89D333-622D-C8DE-DA2B-E2CE9957F2EB}"/>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623739" y="10139241"/>
            <a:ext cx="1047264" cy="465822"/>
          </a:xfrm>
        </p:spPr>
        <p:txBody>
          <a:bodyPr/>
          <a:lstStyle/>
          <a:p>
            <a:pPr algn="l" rtl="0"/>
            <a:fld id="{CB2079F2-58AF-ED44-82D7-E04B2F6FD686}" type="slidenum">
              <a:rPr lang="en-US" smtClean="0"/>
              <a:pPr algn="l" rtl="0"/>
              <a:t>41</a:t>
            </a:fld>
            <a:endParaRPr lang="en-US"/>
          </a:p>
        </p:txBody>
      </p:sp>
      <p:sp>
        <p:nvSpPr>
          <p:cNvPr id="10" name="Freeform 332">
            <a:hlinkClick r:id="rId3"/>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4"/>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274857"/>
            <a:ext cx="6534331" cy="5714996"/>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Kestävä</a:t>
            </a:r>
            <a:endParaRPr kumimoji="0" lang="fi-FI"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fi-FI" dirty="0"/>
              <a:t>Regnum Caryalla "vihreä" ei ole vain tunnuslause. Se on tehtävänkuvaus. Heidän innovatiiviset ympäristöystävälliset ohjelmansa ja aloitteensa on suunniteltu suojelemaan ympäristöä ja minimoimaan niiden vaikutus Turkin Belek-Antalyan elintärkeisiin luonnonvaroihin. Euroopan ensimmäisenä LEED Gold Certified -golfhotellina Regnum Carya Golf &amp; Spa Resort suunniteltiin asteittain ympäristöystävällisten rakennusten ja US Nature-Friendly Building Associationin myöntämän TURC-ECOn näkökulmasta. LEED-sertifioitujen ohjelmiensa lisäksi Regnum Carya Golf &amp; Spa Resortilla on myös useita ensisijaisia ​​kestävyysprojekteja, mukaan lukien jäte-, energia-, vesi-, ilmanlaadunsuojelu-, kemikaalienhoito-, puutarhanhoito-, luonnollinen elämäntasapaino-, melunhallinta- ja kasviöljyjätteiden hallinta.</a:t>
            </a:r>
          </a:p>
          <a:p>
            <a:pPr rtl="0"/>
            <a:endParaRPr lang="fi-FI" sz="1400" b="1" dirty="0"/>
          </a:p>
          <a:p>
            <a:pPr rtl="0"/>
            <a:r>
              <a:rPr lang="fi-FI" sz="1400" b="1" dirty="0"/>
              <a:t>Eettinen</a:t>
            </a:r>
          </a:p>
          <a:p>
            <a:pPr rtl="0"/>
            <a:r>
              <a:rPr lang="fi-FI" dirty="0"/>
              <a:t>Heidän ravintolansa on suunniteltu vähentämään ruokahävikkiä. Pöydän vieressä on erilliset ruoanlaittopalvelut, joiden avulla asiakkaat voivat tilata ruokaa haluamallaan määrällä, maulla ja tyylillä. Lisäksi he ovat päivittäneet palvelutyylinsä à la minute -palveluun mahdollistaakseen à la carte -palvelun tarjonnan avoimissa buffet-esityksissä. Oikea ruokamäärä ja ruoan maku vähentää jätettä.</a:t>
            </a:r>
          </a:p>
          <a:p>
            <a:pPr rtl="0"/>
            <a:endParaRPr lang="fi-FI" dirty="0"/>
          </a:p>
          <a:p>
            <a:pPr rtl="0"/>
            <a:r>
              <a:rPr lang="fi-FI" dirty="0"/>
              <a:t>He työskentelevät 90 % paikallisten tuottajien ja toimittajien kanssa. Ruokajätteet erotetaan kylmävarastoissa ja jäte-erottelusta on vastuussa työntekijä. He pyrkivät vähentämään ruokahävikkiä mahdollisimman paljon kaikessa mahdollisessa toiminnassa. He varastoivat luomuruokajätteensä kylmävarastoihin.</a:t>
            </a:r>
          </a:p>
          <a:p>
            <a:pPr rtl="0"/>
            <a:endParaRPr lang="fi-FI" dirty="0"/>
          </a:p>
          <a:p>
            <a:pPr rtl="0"/>
            <a:r>
              <a:rPr lang="fi-FI" dirty="0"/>
              <a:t>Regnum Carya yrittää vähentää ruokahävikkiä paremman ruokalistan suunnittelun avulla. He tekevät yhteistyötä Fazlagidan kanssa ruokajätteen määrittämiseen tekoälyn avulla. Sen jälkeen kun he ovat tunnistaneet jätteen sisällön tietyn ajanjakson ajan, ohjelma ehdottaa parempaa kohdevieraan kansallisuuskohtaista ruokalistasuunnittelua, jotta ruokahävikkiä syntyy vähemmän.</a:t>
            </a:r>
          </a:p>
          <a:p>
            <a:pPr rtl="0"/>
            <a:endParaRPr lang="fi-FI" dirty="0"/>
          </a:p>
          <a:p>
            <a:pPr rtl="0"/>
            <a:r>
              <a:rPr lang="fi-FI" dirty="0"/>
              <a:t>Herra Fikret Ozturk perustama monialayritys pyrkii jatkuvasti pitämään maineensa parhaiden liiketoimintakäytäntöjen ja sosiaalisen vastuun puolesta. Se tarjoaa laajan mittakaavan työpaikkoja useilla eri aloilla erinomaisissa työoloissa ja ensisijaisesti suojelee ympäristöä.</a:t>
            </a:r>
          </a:p>
          <a:p>
            <a:pPr marL="171450" indent="-171450" rtl="0">
              <a:buFont typeface="Arial" panose="020B0604020202020204" pitchFamily="34" charset="0"/>
              <a:buChar char="•"/>
            </a:pPr>
            <a:endParaRPr lang="fi-FI" dirty="0"/>
          </a:p>
          <a:p>
            <a:pPr rtl="0"/>
            <a:endParaRPr lang="fi-FI" dirty="0"/>
          </a:p>
          <a:p>
            <a:pPr marL="171450" indent="-171450" rtl="0">
              <a:buFont typeface="Arial" panose="020B0604020202020204" pitchFamily="34" charset="0"/>
              <a:buChar char="•"/>
            </a:pPr>
            <a:endParaRPr lang="en-IE" dirty="0"/>
          </a:p>
        </p:txBody>
      </p:sp>
      <p:grpSp>
        <p:nvGrpSpPr>
          <p:cNvPr id="4" name="Graphic 2">
            <a:extLst>
              <a:ext uri="{FF2B5EF4-FFF2-40B4-BE49-F238E27FC236}">
                <a16:creationId xmlns:a16="http://schemas.microsoft.com/office/drawing/2014/main" id="{BDCDF0A6-CAA7-9F81-7D28-96D4AE886D41}"/>
              </a:ext>
            </a:extLst>
          </p:cNvPr>
          <p:cNvGrpSpPr>
            <a:grpSpLocks noChangeAspect="1"/>
          </p:cNvGrpSpPr>
          <p:nvPr/>
        </p:nvGrpSpPr>
        <p:grpSpPr>
          <a:xfrm>
            <a:off x="6555507" y="273974"/>
            <a:ext cx="558048" cy="558000"/>
            <a:chOff x="4094891" y="4680533"/>
            <a:chExt cx="381887" cy="381854"/>
          </a:xfrm>
        </p:grpSpPr>
        <p:sp>
          <p:nvSpPr>
            <p:cNvPr id="7" name="Freeform 4">
              <a:extLst>
                <a:ext uri="{FF2B5EF4-FFF2-40B4-BE49-F238E27FC236}">
                  <a16:creationId xmlns:a16="http://schemas.microsoft.com/office/drawing/2014/main" id="{C3F70674-7275-88BE-3D44-CA8169E19910}"/>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5">
              <a:extLst>
                <a:ext uri="{FF2B5EF4-FFF2-40B4-BE49-F238E27FC236}">
                  <a16:creationId xmlns:a16="http://schemas.microsoft.com/office/drawing/2014/main" id="{FE2300A1-2BA7-9272-80F2-196A4DBDB108}"/>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6">
              <a:extLst>
                <a:ext uri="{FF2B5EF4-FFF2-40B4-BE49-F238E27FC236}">
                  <a16:creationId xmlns:a16="http://schemas.microsoft.com/office/drawing/2014/main" id="{2A20C62F-C702-68E2-257A-30520593C420}"/>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9">
              <a:hlinkClick r:id="rId8"/>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5" name="Picture 4">
            <a:hlinkClick r:id="rId5"/>
            <a:extLst>
              <a:ext uri="{FF2B5EF4-FFF2-40B4-BE49-F238E27FC236}">
                <a16:creationId xmlns:a16="http://schemas.microsoft.com/office/drawing/2014/main" id="{D48653E4-E2FF-F14C-F518-60A69DA2C20B}"/>
              </a:ext>
            </a:extLst>
          </p:cNvPr>
          <p:cNvPicPr>
            <a:picLocks noChangeAspect="1"/>
          </p:cNvPicPr>
          <p:nvPr/>
        </p:nvPicPr>
        <p:blipFill>
          <a:blip r:embed="rId9"/>
          <a:stretch>
            <a:fillRect/>
          </a:stretch>
        </p:blipFill>
        <p:spPr>
          <a:xfrm>
            <a:off x="202220" y="609301"/>
            <a:ext cx="2893104" cy="1241625"/>
          </a:xfrm>
          <a:prstGeom prst="rect">
            <a:avLst/>
          </a:prstGeom>
        </p:spPr>
      </p:pic>
      <p:pic>
        <p:nvPicPr>
          <p:cNvPr id="12" name="Picture 11">
            <a:extLst>
              <a:ext uri="{FF2B5EF4-FFF2-40B4-BE49-F238E27FC236}">
                <a16:creationId xmlns:a16="http://schemas.microsoft.com/office/drawing/2014/main" id="{3F32976C-8B8E-F4AB-BE66-C58A33AFD63A}"/>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3746334" y="6270900"/>
            <a:ext cx="2977934" cy="2666290"/>
          </a:xfrm>
          <a:prstGeom prst="rect">
            <a:avLst/>
          </a:prstGeom>
        </p:spPr>
      </p:pic>
      <p:grpSp>
        <p:nvGrpSpPr>
          <p:cNvPr id="9" name="Graphic 4">
            <a:extLst>
              <a:ext uri="{FF2B5EF4-FFF2-40B4-BE49-F238E27FC236}">
                <a16:creationId xmlns:a16="http://schemas.microsoft.com/office/drawing/2014/main" id="{F7F7288D-12FD-4603-0E64-4A79ED014D76}"/>
              </a:ext>
            </a:extLst>
          </p:cNvPr>
          <p:cNvGrpSpPr/>
          <p:nvPr/>
        </p:nvGrpSpPr>
        <p:grpSpPr>
          <a:xfrm rot="19582332">
            <a:off x="2606437" y="9627696"/>
            <a:ext cx="403667" cy="780438"/>
            <a:chOff x="9129274" y="2719113"/>
            <a:chExt cx="717139" cy="1386497"/>
          </a:xfrm>
          <a:solidFill>
            <a:srgbClr val="000000"/>
          </a:solidFill>
        </p:grpSpPr>
        <p:grpSp>
          <p:nvGrpSpPr>
            <p:cNvPr id="13" name="Graphic 4">
              <a:extLst>
                <a:ext uri="{FF2B5EF4-FFF2-40B4-BE49-F238E27FC236}">
                  <a16:creationId xmlns:a16="http://schemas.microsoft.com/office/drawing/2014/main" id="{09C5EA0E-A1D7-70A1-37DD-8DAA42DA1F56}"/>
                </a:ext>
              </a:extLst>
            </p:cNvPr>
            <p:cNvGrpSpPr/>
            <p:nvPr/>
          </p:nvGrpSpPr>
          <p:grpSpPr>
            <a:xfrm>
              <a:off x="9159507" y="2719113"/>
              <a:ext cx="446280" cy="440141"/>
              <a:chOff x="9159507" y="2719113"/>
              <a:chExt cx="446280" cy="440141"/>
            </a:xfrm>
            <a:grpFill/>
          </p:grpSpPr>
          <p:sp>
            <p:nvSpPr>
              <p:cNvPr id="29" name="Freeform 57">
                <a:extLst>
                  <a:ext uri="{FF2B5EF4-FFF2-40B4-BE49-F238E27FC236}">
                    <a16:creationId xmlns:a16="http://schemas.microsoft.com/office/drawing/2014/main" id="{9DD9626B-D0F8-E24D-A98F-88A2A1B3613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0" name="Freeform 58">
                <a:extLst>
                  <a:ext uri="{FF2B5EF4-FFF2-40B4-BE49-F238E27FC236}">
                    <a16:creationId xmlns:a16="http://schemas.microsoft.com/office/drawing/2014/main" id="{8FA3288B-723E-8356-2CCB-31AAF6F2CDB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6E3BA81E-8392-B071-7EA1-D40830D9F069}"/>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DECC80F0-F6DE-9B71-C372-1C4F73B4C10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3" name="Freeform 51">
                <a:extLst>
                  <a:ext uri="{FF2B5EF4-FFF2-40B4-BE49-F238E27FC236}">
                    <a16:creationId xmlns:a16="http://schemas.microsoft.com/office/drawing/2014/main" id="{C6148CA1-2D9B-8E1A-DAB4-2A7FDBE9A495}"/>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4" name="Freeform 52">
                <a:extLst>
                  <a:ext uri="{FF2B5EF4-FFF2-40B4-BE49-F238E27FC236}">
                    <a16:creationId xmlns:a16="http://schemas.microsoft.com/office/drawing/2014/main" id="{8D8B6D62-EEF3-656D-E614-E283A7AE8A4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5" name="Freeform 53">
                <a:extLst>
                  <a:ext uri="{FF2B5EF4-FFF2-40B4-BE49-F238E27FC236}">
                    <a16:creationId xmlns:a16="http://schemas.microsoft.com/office/drawing/2014/main" id="{16947EF6-2E9D-0330-D531-40E96B81E1CB}"/>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6" name="Freeform 54">
                <a:extLst>
                  <a:ext uri="{FF2B5EF4-FFF2-40B4-BE49-F238E27FC236}">
                    <a16:creationId xmlns:a16="http://schemas.microsoft.com/office/drawing/2014/main" id="{C724249E-09CF-DB18-694E-E64EF760BCFF}"/>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7" name="Freeform 55">
                <a:extLst>
                  <a:ext uri="{FF2B5EF4-FFF2-40B4-BE49-F238E27FC236}">
                    <a16:creationId xmlns:a16="http://schemas.microsoft.com/office/drawing/2014/main" id="{CF68E6F1-8174-9440-6D77-A1B0B382A25D}"/>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8" name="Freeform 56">
                <a:extLst>
                  <a:ext uri="{FF2B5EF4-FFF2-40B4-BE49-F238E27FC236}">
                    <a16:creationId xmlns:a16="http://schemas.microsoft.com/office/drawing/2014/main" id="{F5D3371F-46B6-AFC1-EB1D-6C9EDE748130}"/>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1" name="Text Placeholder 2">
            <a:extLst>
              <a:ext uri="{FF2B5EF4-FFF2-40B4-BE49-F238E27FC236}">
                <a16:creationId xmlns:a16="http://schemas.microsoft.com/office/drawing/2014/main" id="{56E8CD1B-EDA8-A736-895F-BC7E643C1B37}"/>
              </a:ext>
            </a:extLst>
          </p:cNvPr>
          <p:cNvSpPr txBox="1">
            <a:spLocks/>
          </p:cNvSpPr>
          <p:nvPr/>
        </p:nvSpPr>
        <p:spPr>
          <a:xfrm>
            <a:off x="361471" y="2223546"/>
            <a:ext cx="3220511" cy="586160"/>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Kestävä</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255174422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 name="TextBox 240">
            <a:extLst>
              <a:ext uri="{FF2B5EF4-FFF2-40B4-BE49-F238E27FC236}">
                <a16:creationId xmlns:a16="http://schemas.microsoft.com/office/drawing/2014/main" id="{F1C6B575-ABE9-76DA-12F8-A251092C2876}"/>
              </a:ext>
            </a:extLst>
          </p:cNvPr>
          <p:cNvSpPr txBox="1"/>
          <p:nvPr/>
        </p:nvSpPr>
        <p:spPr>
          <a:xfrm>
            <a:off x="0" y="8352055"/>
            <a:ext cx="7075002" cy="1697996"/>
          </a:xfrm>
          <a:prstGeom prst="rect">
            <a:avLst/>
          </a:prstGeom>
          <a:solidFill>
            <a:schemeClr val="bg1"/>
          </a:solidFill>
        </p:spPr>
        <p:txBody>
          <a:bodyPr wrap="square" rtlCol="0">
            <a:spAutoFit/>
          </a:bodyPr>
          <a:lstStyle/>
          <a:p>
            <a:pPr algn="l" rtl="0"/>
            <a:endParaRPr lang="en-IE"/>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7" y="2866501"/>
            <a:ext cx="7075001" cy="5628098"/>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Tietoa</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on vuonna 1987 perustettu liiketoimintaryhmä, joka on arvostetuin innovatiivinen yritys lisäarvoa tuottavien ainesosien toimittajana elintarvike- ja juomateollisuudelle, keskittyen hedelmävalmisteisiin, makuihin ja kasviperäisiin ainesosiin. Näin ollen FRULACT lisää raaka-aineiden arvoa innovatiivisilla ja tehokkailla prosessointimenetelmillä, vetoamalla trendeihin ja ennakoimalla kuluttajien tarpeita.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FRULACT palvelee maailmanlaajuisesti täyden valikoiman meijeri-, juoma- ja jäätelöntuottajia tuotantoyksiköistään Euroopassa (Portugali, Ranska, Saksa ja Sveitsi), Pohjois-Amerikassa (Kanada) ja Afrikassa (Marokko ja Etelä-Afrikka).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sz="600"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FRULACTin pääkonttori sijaitsee Portugalissa, ja nykyään sen omistaa Ardian, maailman johtava yksityinen sijoitustalo.</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sz="600"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solidFill>
                  <a:prstClr val="black"/>
                </a:solidFill>
              </a:rPr>
              <a:t>FRULACTin tuotteet ovat: (i) vakiintuneet valmisteet, jotka perustuvat hedelmiin, vihanneksiin, viljoihin ja siemeniin, funktionaalisiin ainesosiin, suolaisiin ja/tai erikoisuuksiin; (ii) Frusensin maut; ja (iii) Oatvitan kasvipohjaiset ainesosat.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fi-FI" sz="1400" b="1" dirty="0">
                <a:solidFill>
                  <a:schemeClr val="tx1"/>
                </a:solidFill>
              </a:rPr>
              <a:t>Miksi se on hyvä käytäntö?</a:t>
            </a:r>
          </a:p>
          <a:p>
            <a:pPr rtl="0"/>
            <a:r>
              <a:rPr lang="fi-FI" dirty="0">
                <a:solidFill>
                  <a:schemeClr val="tx1"/>
                </a:solidFill>
              </a:rPr>
              <a:t>FRULACT välittää kestävän kehityksen johtamisesta, sitoutumisesta ja jatkuvasta kommunikaatiosta sidosryhmien kanssa koko arvoketjun ajan. Näin ollen FRULACT pyrkii kohti luontoa, kumppaneita, ihmisiä ja innovaatioita.</a:t>
            </a:r>
          </a:p>
          <a:p>
            <a:pPr rtl="0"/>
            <a:r>
              <a:rPr lang="fi-FI" dirty="0">
                <a:solidFill>
                  <a:schemeClr val="tx1"/>
                </a:solidFill>
              </a:rPr>
              <a:t>FRULACTissa he luottavat siihen, että jokainen antaa innovatiivisia ajatuksia ja ideoita. Osana TKI-strategian strategista arviointia TKI-toiminnan ohjaus myös tarkistettiin. Innovaatiokomitea perustettiin.</a:t>
            </a:r>
          </a:p>
          <a:p>
            <a:pPr rtl="0"/>
            <a:endParaRPr lang="fi-FI" dirty="0">
              <a:solidFill>
                <a:schemeClr val="tx1"/>
              </a:solidFill>
            </a:endParaRPr>
          </a:p>
          <a:p>
            <a:pPr rtl="0"/>
            <a:endParaRPr lang="fi-FI" dirty="0">
              <a:solidFill>
                <a:schemeClr val="tx1"/>
              </a:solidFill>
            </a:endParaRPr>
          </a:p>
          <a:p>
            <a:pPr rtl="0"/>
            <a:endParaRPr lang="fi-FI" dirty="0">
              <a:solidFill>
                <a:schemeClr val="tx1"/>
              </a:solidFill>
            </a:endParaRPr>
          </a:p>
          <a:p>
            <a:pPr rtl="0"/>
            <a:endParaRPr lang="fi-FI" sz="600" dirty="0">
              <a:solidFill>
                <a:schemeClr val="tx1"/>
              </a:solidFill>
            </a:endParaRPr>
          </a:p>
          <a:p>
            <a:pPr rtl="0"/>
            <a:r>
              <a:rPr lang="fi-FI" dirty="0">
                <a:solidFill>
                  <a:schemeClr val="tx1"/>
                </a:solidFill>
              </a:rPr>
              <a:t>FRULACT välittää työntekijöistään (Frupeople) ja panostaa henkilöstön kehittämisen edistämiseen. He toteuttavat Frulact Academy, hanke, jonka tavoitteena on tarjota Frulactelaisia taitoja, joita he tarvitsevat suoriutuakseen korkeimmalla tasolla jakamalla sisäistä ja ulkoista tietoa sekä luomalla strategisia kumppanuuksia. Frulact toteutti kaikille työntekijöille perehdytyskoulutusohjelman, joka kattaa laatu- ja elintarviketurvallisuus-, ympäristö- ja terveys- ja turvallisuusteemat. Vuonna 2022 Frulact tilasi Axa Ilmastokoulun kehittääkseen ja sitouttaakseen kaikki työntekijät onnistumaan kestävässä siirtymävaiheessa.</a:t>
            </a:r>
          </a:p>
          <a:p>
            <a:pPr rtl="0"/>
            <a:endParaRPr lang="fi-FI" dirty="0">
              <a:solidFill>
                <a:schemeClr val="tx1"/>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Terveellinen</a:t>
            </a:r>
            <a:endParaRPr kumimoji="0" lang="fi-FI"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fi-FI" dirty="0">
                <a:solidFill>
                  <a:schemeClr val="tx1"/>
                </a:solidFill>
              </a:rPr>
              <a:t>TKI-strategia määriteltiin ja mukautettiin FRULACTin globaaliin strategiaan, joka on ”luonnollisia, terveellisempiä ja uusia kokemuksia". FRULACT parantaa tuotevalikoimaansa terveellisemmillä ja ravitsemuksellisilla tuotteilla tarjoten kuluttajille uusia kokemuksia. Ne myös säilyttävät ja parantavat ainesosien laatua ja ominaisuuksia käyttämällä uusia tai parannettuja prosesseja tuotteiden laadun parantamiseksi. Lisäksi FRULACT on määrittänyt sokerin vähentämisen strategiseksi osaamisen tuotannon alueeksi. Yritys on kehittänyt vaihtoehtoisia formulaatioita, joilla pyritään eliminoimaan sakkaroosin sisällyttäminen ja/tai vähentämään tuotteidensa energia-arvoa tunnistamalla markkinoilla olevia ratkaisuja ja analysoimalla niiden aistinvaraiset, ravitsemukselliset, toiminnalliset, mikrobiologiset ja kestävyysvaikutukset.</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42</a:t>
            </a:fld>
            <a:endParaRPr lang="en-US" sz="1100"/>
          </a:p>
        </p:txBody>
      </p:sp>
      <p:pic>
        <p:nvPicPr>
          <p:cNvPr id="16" name="Picture Placeholder 15" descr="A picture containing cup, indoor, several, cluttered  Description automatically generated">
            <a:extLst>
              <a:ext uri="{FF2B5EF4-FFF2-40B4-BE49-F238E27FC236}">
                <a16:creationId xmlns:a16="http://schemas.microsoft.com/office/drawing/2014/main" id="{A7AEA067-1BFB-F14D-4DA7-C8332FE2D554}"/>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pic>
        <p:nvPicPr>
          <p:cNvPr id="14" name="Picture 13">
            <a:hlinkClick r:id="rId3"/>
            <a:extLst>
              <a:ext uri="{FF2B5EF4-FFF2-40B4-BE49-F238E27FC236}">
                <a16:creationId xmlns:a16="http://schemas.microsoft.com/office/drawing/2014/main" id="{88981903-15B3-1186-534E-00D3FB12181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72758" y="920971"/>
            <a:ext cx="2006703" cy="977950"/>
          </a:xfrm>
          <a:prstGeom prst="rect">
            <a:avLst/>
          </a:prstGeom>
        </p:spPr>
      </p:pic>
      <p:grpSp>
        <p:nvGrpSpPr>
          <p:cNvPr id="2" name="Graphic 2">
            <a:extLst>
              <a:ext uri="{FF2B5EF4-FFF2-40B4-BE49-F238E27FC236}">
                <a16:creationId xmlns:a16="http://schemas.microsoft.com/office/drawing/2014/main" id="{F21FC503-07D8-CC34-1467-52AF1700E77A}"/>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C424F21B-C2F9-B8EE-5D5D-DDDDF15C8AC9}"/>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9">
              <a:extLst>
                <a:ext uri="{FF2B5EF4-FFF2-40B4-BE49-F238E27FC236}">
                  <a16:creationId xmlns:a16="http://schemas.microsoft.com/office/drawing/2014/main" id="{F25DF9EA-98DD-A14F-B2A5-FECCFAFDE644}"/>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10">
              <a:extLst>
                <a:ext uri="{FF2B5EF4-FFF2-40B4-BE49-F238E27FC236}">
                  <a16:creationId xmlns:a16="http://schemas.microsoft.com/office/drawing/2014/main" id="{A2CF04CA-A815-AD2A-DA0A-D8D17EB6B3B4}"/>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1">
              <a:extLst>
                <a:ext uri="{FF2B5EF4-FFF2-40B4-BE49-F238E27FC236}">
                  <a16:creationId xmlns:a16="http://schemas.microsoft.com/office/drawing/2014/main" id="{F52CFCAD-A8EB-DCE6-5836-A3F5D9735FC6}"/>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2">
              <a:extLst>
                <a:ext uri="{FF2B5EF4-FFF2-40B4-BE49-F238E27FC236}">
                  <a16:creationId xmlns:a16="http://schemas.microsoft.com/office/drawing/2014/main" id="{8F77FD84-8B7E-6AE2-560B-DBF5D5385BFE}"/>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3">
              <a:extLst>
                <a:ext uri="{FF2B5EF4-FFF2-40B4-BE49-F238E27FC236}">
                  <a16:creationId xmlns:a16="http://schemas.microsoft.com/office/drawing/2014/main" id="{6F9B229A-7C1E-A726-F3A1-8D4ADF978F14}"/>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4">
              <a:extLst>
                <a:ext uri="{FF2B5EF4-FFF2-40B4-BE49-F238E27FC236}">
                  <a16:creationId xmlns:a16="http://schemas.microsoft.com/office/drawing/2014/main" id="{70130929-B6A0-8CE0-DBCD-36034399EB04}"/>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5">
              <a:extLst>
                <a:ext uri="{FF2B5EF4-FFF2-40B4-BE49-F238E27FC236}">
                  <a16:creationId xmlns:a16="http://schemas.microsoft.com/office/drawing/2014/main" id="{EE8D4461-4CEB-C51E-A091-8A41A75F652B}"/>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6">
              <a:extLst>
                <a:ext uri="{FF2B5EF4-FFF2-40B4-BE49-F238E27FC236}">
                  <a16:creationId xmlns:a16="http://schemas.microsoft.com/office/drawing/2014/main" id="{835A9A14-A0F1-564A-A6DD-68F4267B7C1F}"/>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7">
              <a:extLst>
                <a:ext uri="{FF2B5EF4-FFF2-40B4-BE49-F238E27FC236}">
                  <a16:creationId xmlns:a16="http://schemas.microsoft.com/office/drawing/2014/main" id="{B5D5A46C-D352-4662-C92C-BCA2879082CD}"/>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8">
              <a:extLst>
                <a:ext uri="{FF2B5EF4-FFF2-40B4-BE49-F238E27FC236}">
                  <a16:creationId xmlns:a16="http://schemas.microsoft.com/office/drawing/2014/main" id="{C37A98C2-96EA-66AF-0194-A73272741D40}"/>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9">
              <a:extLst>
                <a:ext uri="{FF2B5EF4-FFF2-40B4-BE49-F238E27FC236}">
                  <a16:creationId xmlns:a16="http://schemas.microsoft.com/office/drawing/2014/main" id="{51653B0E-279C-4FA9-7016-C3B3DE0CDDB1}"/>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20">
              <a:extLst>
                <a:ext uri="{FF2B5EF4-FFF2-40B4-BE49-F238E27FC236}">
                  <a16:creationId xmlns:a16="http://schemas.microsoft.com/office/drawing/2014/main" id="{86EC64D3-27C9-4A01-8FF1-3EA762C42A08}"/>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1">
              <a:extLst>
                <a:ext uri="{FF2B5EF4-FFF2-40B4-BE49-F238E27FC236}">
                  <a16:creationId xmlns:a16="http://schemas.microsoft.com/office/drawing/2014/main" id="{3121E7D9-558B-DEF7-D868-607ACD2C7C51}"/>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22">
              <a:extLst>
                <a:ext uri="{FF2B5EF4-FFF2-40B4-BE49-F238E27FC236}">
                  <a16:creationId xmlns:a16="http://schemas.microsoft.com/office/drawing/2014/main" id="{D276521D-8700-0ABF-CB48-A7D02F0C8737}"/>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3">
              <a:extLst>
                <a:ext uri="{FF2B5EF4-FFF2-40B4-BE49-F238E27FC236}">
                  <a16:creationId xmlns:a16="http://schemas.microsoft.com/office/drawing/2014/main" id="{1B96A6B7-A36C-4AFC-E219-8DBC7032FE6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4">
              <a:extLst>
                <a:ext uri="{FF2B5EF4-FFF2-40B4-BE49-F238E27FC236}">
                  <a16:creationId xmlns:a16="http://schemas.microsoft.com/office/drawing/2014/main" id="{F827C64F-476A-C92F-664B-D1A1C4181E7B}"/>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5">
              <a:extLst>
                <a:ext uri="{FF2B5EF4-FFF2-40B4-BE49-F238E27FC236}">
                  <a16:creationId xmlns:a16="http://schemas.microsoft.com/office/drawing/2014/main" id="{D0CEA1B2-9A83-2841-68DC-A338E335E63E}"/>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6">
              <a:extLst>
                <a:ext uri="{FF2B5EF4-FFF2-40B4-BE49-F238E27FC236}">
                  <a16:creationId xmlns:a16="http://schemas.microsoft.com/office/drawing/2014/main" id="{B34148BF-F015-267A-F9F2-537BDF1C4EE1}"/>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7">
              <a:extLst>
                <a:ext uri="{FF2B5EF4-FFF2-40B4-BE49-F238E27FC236}">
                  <a16:creationId xmlns:a16="http://schemas.microsoft.com/office/drawing/2014/main" id="{A42E021A-8233-FAA0-B1A4-252A3C3AB5A4}"/>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8">
              <a:extLst>
                <a:ext uri="{FF2B5EF4-FFF2-40B4-BE49-F238E27FC236}">
                  <a16:creationId xmlns:a16="http://schemas.microsoft.com/office/drawing/2014/main" id="{D74CA3F3-3E86-D111-9CE9-8C40C8CD0C41}"/>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9">
              <a:extLst>
                <a:ext uri="{FF2B5EF4-FFF2-40B4-BE49-F238E27FC236}">
                  <a16:creationId xmlns:a16="http://schemas.microsoft.com/office/drawing/2014/main" id="{DDBF7A00-061D-0BDF-0771-2B26C4FFAC14}"/>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30">
              <a:extLst>
                <a:ext uri="{FF2B5EF4-FFF2-40B4-BE49-F238E27FC236}">
                  <a16:creationId xmlns:a16="http://schemas.microsoft.com/office/drawing/2014/main" id="{47C74229-CA7E-C529-8476-EF6E1B57C188}"/>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31">
              <a:extLst>
                <a:ext uri="{FF2B5EF4-FFF2-40B4-BE49-F238E27FC236}">
                  <a16:creationId xmlns:a16="http://schemas.microsoft.com/office/drawing/2014/main" id="{38061779-54C8-3A06-C9A2-33F167101613}"/>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2">
              <a:extLst>
                <a:ext uri="{FF2B5EF4-FFF2-40B4-BE49-F238E27FC236}">
                  <a16:creationId xmlns:a16="http://schemas.microsoft.com/office/drawing/2014/main" id="{AE56E75E-9C7C-A1C4-C589-261EEE7A4A7C}"/>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3">
              <a:extLst>
                <a:ext uri="{FF2B5EF4-FFF2-40B4-BE49-F238E27FC236}">
                  <a16:creationId xmlns:a16="http://schemas.microsoft.com/office/drawing/2014/main" id="{6A7FF2D6-85CD-91EA-1395-1B866BD4714C}"/>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4">
              <a:extLst>
                <a:ext uri="{FF2B5EF4-FFF2-40B4-BE49-F238E27FC236}">
                  <a16:creationId xmlns:a16="http://schemas.microsoft.com/office/drawing/2014/main" id="{7E639700-CE5B-007B-F500-41A2F63525AB}"/>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5">
              <a:extLst>
                <a:ext uri="{FF2B5EF4-FFF2-40B4-BE49-F238E27FC236}">
                  <a16:creationId xmlns:a16="http://schemas.microsoft.com/office/drawing/2014/main" id="{3AA22FA3-C60D-B4FC-50F3-0ABAA0D8088C}"/>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6">
              <a:extLst>
                <a:ext uri="{FF2B5EF4-FFF2-40B4-BE49-F238E27FC236}">
                  <a16:creationId xmlns:a16="http://schemas.microsoft.com/office/drawing/2014/main" id="{F22F53D0-6E1E-C866-84CF-D401326EAC49}"/>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7">
              <a:extLst>
                <a:ext uri="{FF2B5EF4-FFF2-40B4-BE49-F238E27FC236}">
                  <a16:creationId xmlns:a16="http://schemas.microsoft.com/office/drawing/2014/main" id="{4A6B5A9F-C775-99E3-E8F7-EA17AD3774AB}"/>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8">
              <a:extLst>
                <a:ext uri="{FF2B5EF4-FFF2-40B4-BE49-F238E27FC236}">
                  <a16:creationId xmlns:a16="http://schemas.microsoft.com/office/drawing/2014/main" id="{2AE8C57C-91AA-B72B-5983-A131958AEF91}"/>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9">
              <a:extLst>
                <a:ext uri="{FF2B5EF4-FFF2-40B4-BE49-F238E27FC236}">
                  <a16:creationId xmlns:a16="http://schemas.microsoft.com/office/drawing/2014/main" id="{2773D4B0-1917-44A3-EF63-32ACD9F2FC86}"/>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40">
              <a:extLst>
                <a:ext uri="{FF2B5EF4-FFF2-40B4-BE49-F238E27FC236}">
                  <a16:creationId xmlns:a16="http://schemas.microsoft.com/office/drawing/2014/main" id="{F3881000-7639-D213-315E-2E4482ED95FF}"/>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41">
              <a:extLst>
                <a:ext uri="{FF2B5EF4-FFF2-40B4-BE49-F238E27FC236}">
                  <a16:creationId xmlns:a16="http://schemas.microsoft.com/office/drawing/2014/main" id="{0674C169-F264-93B5-DCB4-58C6BD911B48}"/>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2">
              <a:extLst>
                <a:ext uri="{FF2B5EF4-FFF2-40B4-BE49-F238E27FC236}">
                  <a16:creationId xmlns:a16="http://schemas.microsoft.com/office/drawing/2014/main" id="{534F3783-BA70-9593-53EE-78E134295021}"/>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3">
              <a:extLst>
                <a:ext uri="{FF2B5EF4-FFF2-40B4-BE49-F238E27FC236}">
                  <a16:creationId xmlns:a16="http://schemas.microsoft.com/office/drawing/2014/main" id="{0B7E7954-8666-13D5-68D4-904A1228D3C3}"/>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4">
              <a:extLst>
                <a:ext uri="{FF2B5EF4-FFF2-40B4-BE49-F238E27FC236}">
                  <a16:creationId xmlns:a16="http://schemas.microsoft.com/office/drawing/2014/main" id="{F963EFD0-1AB9-BCE0-937E-31E557E1E293}"/>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5">
              <a:extLst>
                <a:ext uri="{FF2B5EF4-FFF2-40B4-BE49-F238E27FC236}">
                  <a16:creationId xmlns:a16="http://schemas.microsoft.com/office/drawing/2014/main" id="{5A72FC60-C554-9C8A-885B-D6F572B169EB}"/>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6">
              <a:extLst>
                <a:ext uri="{FF2B5EF4-FFF2-40B4-BE49-F238E27FC236}">
                  <a16:creationId xmlns:a16="http://schemas.microsoft.com/office/drawing/2014/main" id="{4C4BC8A3-4BE1-D939-D641-77D1C4DFAB3B}"/>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7">
              <a:extLst>
                <a:ext uri="{FF2B5EF4-FFF2-40B4-BE49-F238E27FC236}">
                  <a16:creationId xmlns:a16="http://schemas.microsoft.com/office/drawing/2014/main" id="{01D6A82C-0DF6-02EC-2BE9-9C9B05DB2DF3}"/>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8">
              <a:extLst>
                <a:ext uri="{FF2B5EF4-FFF2-40B4-BE49-F238E27FC236}">
                  <a16:creationId xmlns:a16="http://schemas.microsoft.com/office/drawing/2014/main" id="{2716F215-E607-C220-8E35-C3BACD8A59F5}"/>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9">
              <a:extLst>
                <a:ext uri="{FF2B5EF4-FFF2-40B4-BE49-F238E27FC236}">
                  <a16:creationId xmlns:a16="http://schemas.microsoft.com/office/drawing/2014/main" id="{BC371A18-10D6-A079-FDCE-DF8E0B67CAD7}"/>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50">
              <a:extLst>
                <a:ext uri="{FF2B5EF4-FFF2-40B4-BE49-F238E27FC236}">
                  <a16:creationId xmlns:a16="http://schemas.microsoft.com/office/drawing/2014/main" id="{B39ADB19-AAC3-944E-008C-E05D7D90744A}"/>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51">
              <a:extLst>
                <a:ext uri="{FF2B5EF4-FFF2-40B4-BE49-F238E27FC236}">
                  <a16:creationId xmlns:a16="http://schemas.microsoft.com/office/drawing/2014/main" id="{4B83E2D0-C180-6C2D-AF03-585C38D631B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52">
              <a:extLst>
                <a:ext uri="{FF2B5EF4-FFF2-40B4-BE49-F238E27FC236}">
                  <a16:creationId xmlns:a16="http://schemas.microsoft.com/office/drawing/2014/main" id="{5B99B2CC-A579-3158-3E4D-6671C9299A1F}"/>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7" name="Graphic 2">
              <a:extLst>
                <a:ext uri="{FF2B5EF4-FFF2-40B4-BE49-F238E27FC236}">
                  <a16:creationId xmlns:a16="http://schemas.microsoft.com/office/drawing/2014/main" id="{6AED7CC6-5999-A070-985A-17E4A6B0BD78}"/>
                </a:ext>
              </a:extLst>
            </p:cNvPr>
            <p:cNvGrpSpPr/>
            <p:nvPr/>
          </p:nvGrpSpPr>
          <p:grpSpPr>
            <a:xfrm>
              <a:off x="4134920" y="5769432"/>
              <a:ext cx="249716" cy="186542"/>
              <a:chOff x="4134920" y="5769432"/>
              <a:chExt cx="249716" cy="186542"/>
            </a:xfrm>
          </p:grpSpPr>
          <p:sp>
            <p:nvSpPr>
              <p:cNvPr id="225" name="Freeform 221">
                <a:extLst>
                  <a:ext uri="{FF2B5EF4-FFF2-40B4-BE49-F238E27FC236}">
                    <a16:creationId xmlns:a16="http://schemas.microsoft.com/office/drawing/2014/main" id="{D1B214F1-654D-4DDC-F0A6-79DC7502156A}"/>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22">
                <a:extLst>
                  <a:ext uri="{FF2B5EF4-FFF2-40B4-BE49-F238E27FC236}">
                    <a16:creationId xmlns:a16="http://schemas.microsoft.com/office/drawing/2014/main" id="{C6375062-D0D4-F589-1FE7-BFCD9BB99A35}"/>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23">
                <a:extLst>
                  <a:ext uri="{FF2B5EF4-FFF2-40B4-BE49-F238E27FC236}">
                    <a16:creationId xmlns:a16="http://schemas.microsoft.com/office/drawing/2014/main" id="{A99F4824-7E77-2613-9064-280F0BE77EF7}"/>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4">
                <a:extLst>
                  <a:ext uri="{FF2B5EF4-FFF2-40B4-BE49-F238E27FC236}">
                    <a16:creationId xmlns:a16="http://schemas.microsoft.com/office/drawing/2014/main" id="{4CB180AB-7A47-E7FF-4C40-C84EC7EAADD7}"/>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25">
                <a:extLst>
                  <a:ext uri="{FF2B5EF4-FFF2-40B4-BE49-F238E27FC236}">
                    <a16:creationId xmlns:a16="http://schemas.microsoft.com/office/drawing/2014/main" id="{33545C1B-C75D-872C-C404-0098F5F4ECAF}"/>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6">
                <a:extLst>
                  <a:ext uri="{FF2B5EF4-FFF2-40B4-BE49-F238E27FC236}">
                    <a16:creationId xmlns:a16="http://schemas.microsoft.com/office/drawing/2014/main" id="{10CC88BA-3462-8904-FDF2-777F5D0BDE8A}"/>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7">
                <a:extLst>
                  <a:ext uri="{FF2B5EF4-FFF2-40B4-BE49-F238E27FC236}">
                    <a16:creationId xmlns:a16="http://schemas.microsoft.com/office/drawing/2014/main" id="{DEC6C0E5-76DE-9787-7642-158BAA1F09BC}"/>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8">
                <a:extLst>
                  <a:ext uri="{FF2B5EF4-FFF2-40B4-BE49-F238E27FC236}">
                    <a16:creationId xmlns:a16="http://schemas.microsoft.com/office/drawing/2014/main" id="{2FECB9CB-5ABD-B913-BA72-3D308FDCFCB5}"/>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9">
                <a:extLst>
                  <a:ext uri="{FF2B5EF4-FFF2-40B4-BE49-F238E27FC236}">
                    <a16:creationId xmlns:a16="http://schemas.microsoft.com/office/drawing/2014/main" id="{638D44E2-1AED-E52D-B0FA-9C9517DC8AB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30">
                <a:extLst>
                  <a:ext uri="{FF2B5EF4-FFF2-40B4-BE49-F238E27FC236}">
                    <a16:creationId xmlns:a16="http://schemas.microsoft.com/office/drawing/2014/main" id="{2E4DBC78-C808-75FD-0A68-962B07C382AD}"/>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58" name="Freeform 54">
              <a:extLst>
                <a:ext uri="{FF2B5EF4-FFF2-40B4-BE49-F238E27FC236}">
                  <a16:creationId xmlns:a16="http://schemas.microsoft.com/office/drawing/2014/main" id="{22B8D10C-7D76-AB11-00B4-D82D9065A7DE}"/>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5">
              <a:extLst>
                <a:ext uri="{FF2B5EF4-FFF2-40B4-BE49-F238E27FC236}">
                  <a16:creationId xmlns:a16="http://schemas.microsoft.com/office/drawing/2014/main" id="{6842777A-0B67-7976-513C-CEC74ED2A140}"/>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6">
              <a:extLst>
                <a:ext uri="{FF2B5EF4-FFF2-40B4-BE49-F238E27FC236}">
                  <a16:creationId xmlns:a16="http://schemas.microsoft.com/office/drawing/2014/main" id="{9A7B954A-6198-8334-AAA3-E7498A1F2447}"/>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7">
              <a:extLst>
                <a:ext uri="{FF2B5EF4-FFF2-40B4-BE49-F238E27FC236}">
                  <a16:creationId xmlns:a16="http://schemas.microsoft.com/office/drawing/2014/main" id="{E43C0A89-28D7-D9DD-9862-C2AC0618D402}"/>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8">
              <a:extLst>
                <a:ext uri="{FF2B5EF4-FFF2-40B4-BE49-F238E27FC236}">
                  <a16:creationId xmlns:a16="http://schemas.microsoft.com/office/drawing/2014/main" id="{6EA3BC60-AB81-86C5-9D13-B9873C9CBF2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9">
              <a:extLst>
                <a:ext uri="{FF2B5EF4-FFF2-40B4-BE49-F238E27FC236}">
                  <a16:creationId xmlns:a16="http://schemas.microsoft.com/office/drawing/2014/main" id="{2B870530-523E-3217-3191-9FFD41103C92}"/>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60">
              <a:extLst>
                <a:ext uri="{FF2B5EF4-FFF2-40B4-BE49-F238E27FC236}">
                  <a16:creationId xmlns:a16="http://schemas.microsoft.com/office/drawing/2014/main" id="{2981BE25-5BA9-A9BD-3D71-DCB50E182B84}"/>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61">
              <a:extLst>
                <a:ext uri="{FF2B5EF4-FFF2-40B4-BE49-F238E27FC236}">
                  <a16:creationId xmlns:a16="http://schemas.microsoft.com/office/drawing/2014/main" id="{460EB251-D321-8378-948F-8E82A6AB2EA1}"/>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62">
              <a:extLst>
                <a:ext uri="{FF2B5EF4-FFF2-40B4-BE49-F238E27FC236}">
                  <a16:creationId xmlns:a16="http://schemas.microsoft.com/office/drawing/2014/main" id="{412CD5FD-8C5B-0E6E-6800-259DC98724FD}"/>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63">
              <a:extLst>
                <a:ext uri="{FF2B5EF4-FFF2-40B4-BE49-F238E27FC236}">
                  <a16:creationId xmlns:a16="http://schemas.microsoft.com/office/drawing/2014/main" id="{C2233EB6-A435-2B0C-60E1-7BADE382C61F}"/>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4">
              <a:extLst>
                <a:ext uri="{FF2B5EF4-FFF2-40B4-BE49-F238E27FC236}">
                  <a16:creationId xmlns:a16="http://schemas.microsoft.com/office/drawing/2014/main" id="{DBA17140-4C7F-F4B5-5FFA-21E6CA9E22E5}"/>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5">
              <a:extLst>
                <a:ext uri="{FF2B5EF4-FFF2-40B4-BE49-F238E27FC236}">
                  <a16:creationId xmlns:a16="http://schemas.microsoft.com/office/drawing/2014/main" id="{20C78816-7544-1660-1A57-9F18E206B433}"/>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6">
              <a:extLst>
                <a:ext uri="{FF2B5EF4-FFF2-40B4-BE49-F238E27FC236}">
                  <a16:creationId xmlns:a16="http://schemas.microsoft.com/office/drawing/2014/main" id="{90195258-8B00-550A-7B1D-7A40E8C5AACD}"/>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7">
              <a:extLst>
                <a:ext uri="{FF2B5EF4-FFF2-40B4-BE49-F238E27FC236}">
                  <a16:creationId xmlns:a16="http://schemas.microsoft.com/office/drawing/2014/main" id="{C66FC84F-78D9-97F1-37D7-4EE32B6C499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8">
              <a:extLst>
                <a:ext uri="{FF2B5EF4-FFF2-40B4-BE49-F238E27FC236}">
                  <a16:creationId xmlns:a16="http://schemas.microsoft.com/office/drawing/2014/main" id="{C1F8F18B-33FF-515A-406A-DD0053B6F4F9}"/>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9">
              <a:extLst>
                <a:ext uri="{FF2B5EF4-FFF2-40B4-BE49-F238E27FC236}">
                  <a16:creationId xmlns:a16="http://schemas.microsoft.com/office/drawing/2014/main" id="{D26D12C9-11E8-66C5-7B46-1E4001018F67}"/>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70">
              <a:extLst>
                <a:ext uri="{FF2B5EF4-FFF2-40B4-BE49-F238E27FC236}">
                  <a16:creationId xmlns:a16="http://schemas.microsoft.com/office/drawing/2014/main" id="{3DFED847-FC01-33B1-72A7-2B99372C7F0F}"/>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71">
              <a:extLst>
                <a:ext uri="{FF2B5EF4-FFF2-40B4-BE49-F238E27FC236}">
                  <a16:creationId xmlns:a16="http://schemas.microsoft.com/office/drawing/2014/main" id="{C111076D-7955-F387-E289-298A57753CA3}"/>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72">
              <a:extLst>
                <a:ext uri="{FF2B5EF4-FFF2-40B4-BE49-F238E27FC236}">
                  <a16:creationId xmlns:a16="http://schemas.microsoft.com/office/drawing/2014/main" id="{DFF280C2-5940-8EA6-87BB-BAFC955A0E48}"/>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73">
              <a:extLst>
                <a:ext uri="{FF2B5EF4-FFF2-40B4-BE49-F238E27FC236}">
                  <a16:creationId xmlns:a16="http://schemas.microsoft.com/office/drawing/2014/main" id="{BFC471E4-E25E-9176-1741-DED30C5B68A0}"/>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4">
              <a:extLst>
                <a:ext uri="{FF2B5EF4-FFF2-40B4-BE49-F238E27FC236}">
                  <a16:creationId xmlns:a16="http://schemas.microsoft.com/office/drawing/2014/main" id="{61BAB24E-2F7C-E39F-3E0A-0062EFD4CFAC}"/>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5">
              <a:extLst>
                <a:ext uri="{FF2B5EF4-FFF2-40B4-BE49-F238E27FC236}">
                  <a16:creationId xmlns:a16="http://schemas.microsoft.com/office/drawing/2014/main" id="{352F0EA6-3C24-F3D4-B48A-66102032FB12}"/>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6">
              <a:extLst>
                <a:ext uri="{FF2B5EF4-FFF2-40B4-BE49-F238E27FC236}">
                  <a16:creationId xmlns:a16="http://schemas.microsoft.com/office/drawing/2014/main" id="{DF2615EA-B105-94DB-31BF-5F27EE6B7779}"/>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7">
              <a:extLst>
                <a:ext uri="{FF2B5EF4-FFF2-40B4-BE49-F238E27FC236}">
                  <a16:creationId xmlns:a16="http://schemas.microsoft.com/office/drawing/2014/main" id="{4B315C0F-993F-9BF1-5A5B-382F039A5572}"/>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8">
              <a:extLst>
                <a:ext uri="{FF2B5EF4-FFF2-40B4-BE49-F238E27FC236}">
                  <a16:creationId xmlns:a16="http://schemas.microsoft.com/office/drawing/2014/main" id="{0CE5528D-A815-04A2-23D8-0E788C37975F}"/>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9">
              <a:extLst>
                <a:ext uri="{FF2B5EF4-FFF2-40B4-BE49-F238E27FC236}">
                  <a16:creationId xmlns:a16="http://schemas.microsoft.com/office/drawing/2014/main" id="{9DFB8637-6DDB-673E-FD61-87FDD2C6F8E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80">
              <a:extLst>
                <a:ext uri="{FF2B5EF4-FFF2-40B4-BE49-F238E27FC236}">
                  <a16:creationId xmlns:a16="http://schemas.microsoft.com/office/drawing/2014/main" id="{461800DD-CECB-7E24-878B-3999CA86BCC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81">
              <a:extLst>
                <a:ext uri="{FF2B5EF4-FFF2-40B4-BE49-F238E27FC236}">
                  <a16:creationId xmlns:a16="http://schemas.microsoft.com/office/drawing/2014/main" id="{42294DE7-9FE8-F3C3-88DC-F6B017EC9857}"/>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82">
              <a:extLst>
                <a:ext uri="{FF2B5EF4-FFF2-40B4-BE49-F238E27FC236}">
                  <a16:creationId xmlns:a16="http://schemas.microsoft.com/office/drawing/2014/main" id="{364C579B-3C56-39DC-AE6C-8B3A176A34B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83">
              <a:extLst>
                <a:ext uri="{FF2B5EF4-FFF2-40B4-BE49-F238E27FC236}">
                  <a16:creationId xmlns:a16="http://schemas.microsoft.com/office/drawing/2014/main" id="{98089FC9-C23B-C584-D808-EFA45129579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4">
              <a:extLst>
                <a:ext uri="{FF2B5EF4-FFF2-40B4-BE49-F238E27FC236}">
                  <a16:creationId xmlns:a16="http://schemas.microsoft.com/office/drawing/2014/main" id="{E45DCABD-B954-F48A-C0A7-0FCC6426B929}"/>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5">
              <a:extLst>
                <a:ext uri="{FF2B5EF4-FFF2-40B4-BE49-F238E27FC236}">
                  <a16:creationId xmlns:a16="http://schemas.microsoft.com/office/drawing/2014/main" id="{BDAE3F83-5238-8314-8AC0-FE5806AC357A}"/>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6">
              <a:extLst>
                <a:ext uri="{FF2B5EF4-FFF2-40B4-BE49-F238E27FC236}">
                  <a16:creationId xmlns:a16="http://schemas.microsoft.com/office/drawing/2014/main" id="{682AB544-8B74-0F3D-D047-9ED3A77B19DB}"/>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7">
              <a:extLst>
                <a:ext uri="{FF2B5EF4-FFF2-40B4-BE49-F238E27FC236}">
                  <a16:creationId xmlns:a16="http://schemas.microsoft.com/office/drawing/2014/main" id="{445DE376-4BCD-BD31-D364-3EDE8F6D12C7}"/>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2" name="Graphic 2">
              <a:extLst>
                <a:ext uri="{FF2B5EF4-FFF2-40B4-BE49-F238E27FC236}">
                  <a16:creationId xmlns:a16="http://schemas.microsoft.com/office/drawing/2014/main" id="{D738B4F9-4EE4-94CE-1D24-EB263CEE5CB9}"/>
                </a:ext>
              </a:extLst>
            </p:cNvPr>
            <p:cNvGrpSpPr/>
            <p:nvPr/>
          </p:nvGrpSpPr>
          <p:grpSpPr>
            <a:xfrm>
              <a:off x="4258675" y="5793940"/>
              <a:ext cx="6816" cy="5948"/>
              <a:chOff x="4258675" y="5793940"/>
              <a:chExt cx="6816" cy="5948"/>
            </a:xfrm>
          </p:grpSpPr>
          <p:sp>
            <p:nvSpPr>
              <p:cNvPr id="223" name="Freeform 219">
                <a:extLst>
                  <a:ext uri="{FF2B5EF4-FFF2-40B4-BE49-F238E27FC236}">
                    <a16:creationId xmlns:a16="http://schemas.microsoft.com/office/drawing/2014/main" id="{6E9C9D20-E95E-0ED2-F51C-1218ACA00A49}"/>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20">
                <a:extLst>
                  <a:ext uri="{FF2B5EF4-FFF2-40B4-BE49-F238E27FC236}">
                    <a16:creationId xmlns:a16="http://schemas.microsoft.com/office/drawing/2014/main" id="{38ED3C82-136B-9BE2-28B2-EA52D3B6EAFC}"/>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3" name="Freeform 89">
              <a:extLst>
                <a:ext uri="{FF2B5EF4-FFF2-40B4-BE49-F238E27FC236}">
                  <a16:creationId xmlns:a16="http://schemas.microsoft.com/office/drawing/2014/main" id="{5AD1BB12-2631-4E43-DBC8-E56ECC544F86}"/>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90">
              <a:extLst>
                <a:ext uri="{FF2B5EF4-FFF2-40B4-BE49-F238E27FC236}">
                  <a16:creationId xmlns:a16="http://schemas.microsoft.com/office/drawing/2014/main" id="{C24B7F81-060E-1CFB-972F-C3060B2427D7}"/>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91">
              <a:extLst>
                <a:ext uri="{FF2B5EF4-FFF2-40B4-BE49-F238E27FC236}">
                  <a16:creationId xmlns:a16="http://schemas.microsoft.com/office/drawing/2014/main" id="{61D72D5B-A866-244B-238C-193041921E4C}"/>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92">
              <a:extLst>
                <a:ext uri="{FF2B5EF4-FFF2-40B4-BE49-F238E27FC236}">
                  <a16:creationId xmlns:a16="http://schemas.microsoft.com/office/drawing/2014/main" id="{3EEA7B33-112D-2214-C5A7-1C98BCD1410F}"/>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93">
              <a:extLst>
                <a:ext uri="{FF2B5EF4-FFF2-40B4-BE49-F238E27FC236}">
                  <a16:creationId xmlns:a16="http://schemas.microsoft.com/office/drawing/2014/main" id="{9102DA10-54D5-E25D-A4FA-970BCE045C0F}"/>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4">
              <a:extLst>
                <a:ext uri="{FF2B5EF4-FFF2-40B4-BE49-F238E27FC236}">
                  <a16:creationId xmlns:a16="http://schemas.microsoft.com/office/drawing/2014/main" id="{8850994B-61EB-8B78-799C-535616EE6C97}"/>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9" name="Graphic 2">
              <a:extLst>
                <a:ext uri="{FF2B5EF4-FFF2-40B4-BE49-F238E27FC236}">
                  <a16:creationId xmlns:a16="http://schemas.microsoft.com/office/drawing/2014/main" id="{DE95D486-EF8D-5826-1553-410D23EA5A0A}"/>
                </a:ext>
              </a:extLst>
            </p:cNvPr>
            <p:cNvGrpSpPr/>
            <p:nvPr/>
          </p:nvGrpSpPr>
          <p:grpSpPr>
            <a:xfrm>
              <a:off x="4319602" y="5793940"/>
              <a:ext cx="6816" cy="5948"/>
              <a:chOff x="4319602" y="5793940"/>
              <a:chExt cx="6816" cy="5948"/>
            </a:xfrm>
          </p:grpSpPr>
          <p:sp>
            <p:nvSpPr>
              <p:cNvPr id="221" name="Freeform 217">
                <a:extLst>
                  <a:ext uri="{FF2B5EF4-FFF2-40B4-BE49-F238E27FC236}">
                    <a16:creationId xmlns:a16="http://schemas.microsoft.com/office/drawing/2014/main" id="{5F8B4933-EB5C-E898-8396-15C20D71FE97}"/>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8">
                <a:extLst>
                  <a:ext uri="{FF2B5EF4-FFF2-40B4-BE49-F238E27FC236}">
                    <a16:creationId xmlns:a16="http://schemas.microsoft.com/office/drawing/2014/main" id="{96DFE981-89DE-A1B2-56F9-B05ECD50CE0F}"/>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0" name="Freeform 96">
              <a:extLst>
                <a:ext uri="{FF2B5EF4-FFF2-40B4-BE49-F238E27FC236}">
                  <a16:creationId xmlns:a16="http://schemas.microsoft.com/office/drawing/2014/main" id="{5847AB7B-4BCD-EEAE-8F2F-2B187607F954}"/>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7">
              <a:extLst>
                <a:ext uri="{FF2B5EF4-FFF2-40B4-BE49-F238E27FC236}">
                  <a16:creationId xmlns:a16="http://schemas.microsoft.com/office/drawing/2014/main" id="{15B1741A-4341-9ECD-AF4B-14E4652BD3F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8">
              <a:extLst>
                <a:ext uri="{FF2B5EF4-FFF2-40B4-BE49-F238E27FC236}">
                  <a16:creationId xmlns:a16="http://schemas.microsoft.com/office/drawing/2014/main" id="{4A0B30C3-B208-FCCE-5BD7-44061F218892}"/>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9">
              <a:extLst>
                <a:ext uri="{FF2B5EF4-FFF2-40B4-BE49-F238E27FC236}">
                  <a16:creationId xmlns:a16="http://schemas.microsoft.com/office/drawing/2014/main" id="{1FD43B06-F4E9-1A75-9232-2BB129B49200}"/>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100">
              <a:extLst>
                <a:ext uri="{FF2B5EF4-FFF2-40B4-BE49-F238E27FC236}">
                  <a16:creationId xmlns:a16="http://schemas.microsoft.com/office/drawing/2014/main" id="{20E3FC65-8E5A-77F9-F1B7-00527DCF548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101">
              <a:extLst>
                <a:ext uri="{FF2B5EF4-FFF2-40B4-BE49-F238E27FC236}">
                  <a16:creationId xmlns:a16="http://schemas.microsoft.com/office/drawing/2014/main" id="{2A854A90-3E7E-6462-9878-9DD95EA60A74}"/>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6" name="Graphic 2">
              <a:extLst>
                <a:ext uri="{FF2B5EF4-FFF2-40B4-BE49-F238E27FC236}">
                  <a16:creationId xmlns:a16="http://schemas.microsoft.com/office/drawing/2014/main" id="{0C88C3B7-5F55-6556-2A14-844C9994C37B}"/>
                </a:ext>
              </a:extLst>
            </p:cNvPr>
            <p:cNvGrpSpPr/>
            <p:nvPr/>
          </p:nvGrpSpPr>
          <p:grpSpPr>
            <a:xfrm>
              <a:off x="4319602" y="5857945"/>
              <a:ext cx="6816" cy="5710"/>
              <a:chOff x="4319602" y="5857945"/>
              <a:chExt cx="6816" cy="5710"/>
            </a:xfrm>
          </p:grpSpPr>
          <p:sp>
            <p:nvSpPr>
              <p:cNvPr id="219" name="Freeform 215">
                <a:extLst>
                  <a:ext uri="{FF2B5EF4-FFF2-40B4-BE49-F238E27FC236}">
                    <a16:creationId xmlns:a16="http://schemas.microsoft.com/office/drawing/2014/main" id="{CDF38445-DB6C-D93E-BE37-B4811ABA4CAE}"/>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6">
                <a:extLst>
                  <a:ext uri="{FF2B5EF4-FFF2-40B4-BE49-F238E27FC236}">
                    <a16:creationId xmlns:a16="http://schemas.microsoft.com/office/drawing/2014/main" id="{0649A565-9B29-B747-9B4B-910AEC69787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7" name="Freeform 103">
              <a:extLst>
                <a:ext uri="{FF2B5EF4-FFF2-40B4-BE49-F238E27FC236}">
                  <a16:creationId xmlns:a16="http://schemas.microsoft.com/office/drawing/2014/main" id="{AE1B4939-2C60-067E-F7DE-5786DF66297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4">
              <a:extLst>
                <a:ext uri="{FF2B5EF4-FFF2-40B4-BE49-F238E27FC236}">
                  <a16:creationId xmlns:a16="http://schemas.microsoft.com/office/drawing/2014/main" id="{CE7F8FCA-2C8C-4790-60B1-0F83E9CF346D}"/>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5">
              <a:extLst>
                <a:ext uri="{FF2B5EF4-FFF2-40B4-BE49-F238E27FC236}">
                  <a16:creationId xmlns:a16="http://schemas.microsoft.com/office/drawing/2014/main" id="{B4C736E1-88E9-7E7D-7F5F-16127D48917A}"/>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6">
              <a:extLst>
                <a:ext uri="{FF2B5EF4-FFF2-40B4-BE49-F238E27FC236}">
                  <a16:creationId xmlns:a16="http://schemas.microsoft.com/office/drawing/2014/main" id="{E9FC456A-AB7B-9DCA-9EBB-696EDE101727}"/>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7">
              <a:extLst>
                <a:ext uri="{FF2B5EF4-FFF2-40B4-BE49-F238E27FC236}">
                  <a16:creationId xmlns:a16="http://schemas.microsoft.com/office/drawing/2014/main" id="{9E3C16CA-6246-9231-9629-4822F779519E}"/>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8">
              <a:extLst>
                <a:ext uri="{FF2B5EF4-FFF2-40B4-BE49-F238E27FC236}">
                  <a16:creationId xmlns:a16="http://schemas.microsoft.com/office/drawing/2014/main" id="{8A81B10B-A7E6-CFD6-82F0-D5A8EFC57975}"/>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9">
              <a:extLst>
                <a:ext uri="{FF2B5EF4-FFF2-40B4-BE49-F238E27FC236}">
                  <a16:creationId xmlns:a16="http://schemas.microsoft.com/office/drawing/2014/main" id="{9204437E-A981-D142-1CFA-AABEC29A5580}"/>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10">
              <a:extLst>
                <a:ext uri="{FF2B5EF4-FFF2-40B4-BE49-F238E27FC236}">
                  <a16:creationId xmlns:a16="http://schemas.microsoft.com/office/drawing/2014/main" id="{1EA6CFCC-A41A-685A-4FED-5E63C7B37F13}"/>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11">
              <a:extLst>
                <a:ext uri="{FF2B5EF4-FFF2-40B4-BE49-F238E27FC236}">
                  <a16:creationId xmlns:a16="http://schemas.microsoft.com/office/drawing/2014/main" id="{1BBD4F6B-CB16-6215-2147-DE42FD9203A7}"/>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12">
              <a:extLst>
                <a:ext uri="{FF2B5EF4-FFF2-40B4-BE49-F238E27FC236}">
                  <a16:creationId xmlns:a16="http://schemas.microsoft.com/office/drawing/2014/main" id="{41D7BFB9-54A9-F370-B975-9061FBA6F826}"/>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13">
              <a:extLst>
                <a:ext uri="{FF2B5EF4-FFF2-40B4-BE49-F238E27FC236}">
                  <a16:creationId xmlns:a16="http://schemas.microsoft.com/office/drawing/2014/main" id="{A7D181D0-DC9F-BFF0-F7E3-E594D7BD0FAE}"/>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4">
              <a:extLst>
                <a:ext uri="{FF2B5EF4-FFF2-40B4-BE49-F238E27FC236}">
                  <a16:creationId xmlns:a16="http://schemas.microsoft.com/office/drawing/2014/main" id="{0A53151B-F1B9-C645-D2FA-CEAAA4A8A9EB}"/>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5">
              <a:extLst>
                <a:ext uri="{FF2B5EF4-FFF2-40B4-BE49-F238E27FC236}">
                  <a16:creationId xmlns:a16="http://schemas.microsoft.com/office/drawing/2014/main" id="{35F59212-AE1E-39F4-2768-A5CC4DE5A557}"/>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6">
              <a:extLst>
                <a:ext uri="{FF2B5EF4-FFF2-40B4-BE49-F238E27FC236}">
                  <a16:creationId xmlns:a16="http://schemas.microsoft.com/office/drawing/2014/main" id="{BB4B983A-C4F1-B3CF-11F2-4562B583D1D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7">
              <a:extLst>
                <a:ext uri="{FF2B5EF4-FFF2-40B4-BE49-F238E27FC236}">
                  <a16:creationId xmlns:a16="http://schemas.microsoft.com/office/drawing/2014/main" id="{C11CAA57-B0DD-568E-34C3-798D751A9CE6}"/>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8">
              <a:extLst>
                <a:ext uri="{FF2B5EF4-FFF2-40B4-BE49-F238E27FC236}">
                  <a16:creationId xmlns:a16="http://schemas.microsoft.com/office/drawing/2014/main" id="{137D3D1F-6FE5-8015-C405-F815D60533F6}"/>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9">
              <a:extLst>
                <a:ext uri="{FF2B5EF4-FFF2-40B4-BE49-F238E27FC236}">
                  <a16:creationId xmlns:a16="http://schemas.microsoft.com/office/drawing/2014/main" id="{00B746F7-AE94-E6E1-C909-54109604C129}"/>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20">
              <a:extLst>
                <a:ext uri="{FF2B5EF4-FFF2-40B4-BE49-F238E27FC236}">
                  <a16:creationId xmlns:a16="http://schemas.microsoft.com/office/drawing/2014/main" id="{5DF30015-9760-E30C-3AAE-1D0CBC8C8D16}"/>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21">
              <a:extLst>
                <a:ext uri="{FF2B5EF4-FFF2-40B4-BE49-F238E27FC236}">
                  <a16:creationId xmlns:a16="http://schemas.microsoft.com/office/drawing/2014/main" id="{0F91F09E-D764-7C65-9563-CDC60B0A9A6B}"/>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22">
              <a:extLst>
                <a:ext uri="{FF2B5EF4-FFF2-40B4-BE49-F238E27FC236}">
                  <a16:creationId xmlns:a16="http://schemas.microsoft.com/office/drawing/2014/main" id="{C9D47111-034A-7BB7-2BDD-D3FBA7F8B4A3}"/>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23">
              <a:extLst>
                <a:ext uri="{FF2B5EF4-FFF2-40B4-BE49-F238E27FC236}">
                  <a16:creationId xmlns:a16="http://schemas.microsoft.com/office/drawing/2014/main" id="{4B3B8768-ADA6-2C9A-1185-C644D0E1246E}"/>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4">
              <a:extLst>
                <a:ext uri="{FF2B5EF4-FFF2-40B4-BE49-F238E27FC236}">
                  <a16:creationId xmlns:a16="http://schemas.microsoft.com/office/drawing/2014/main" id="{A79D7587-6C71-ADD8-580B-E6C16BBAC58A}"/>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5">
              <a:extLst>
                <a:ext uri="{FF2B5EF4-FFF2-40B4-BE49-F238E27FC236}">
                  <a16:creationId xmlns:a16="http://schemas.microsoft.com/office/drawing/2014/main" id="{065848CB-4935-1D79-FD06-5A55B2EDA1E0}"/>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6">
              <a:extLst>
                <a:ext uri="{FF2B5EF4-FFF2-40B4-BE49-F238E27FC236}">
                  <a16:creationId xmlns:a16="http://schemas.microsoft.com/office/drawing/2014/main" id="{5099DDAD-6490-7412-968E-AC24386C6DEB}"/>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7">
              <a:extLst>
                <a:ext uri="{FF2B5EF4-FFF2-40B4-BE49-F238E27FC236}">
                  <a16:creationId xmlns:a16="http://schemas.microsoft.com/office/drawing/2014/main" id="{938EF977-23CB-52D1-E414-3B25F15C18D1}"/>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8">
              <a:extLst>
                <a:ext uri="{FF2B5EF4-FFF2-40B4-BE49-F238E27FC236}">
                  <a16:creationId xmlns:a16="http://schemas.microsoft.com/office/drawing/2014/main" id="{FA4FB3C2-2E82-8C42-C5D7-D70F231823C3}"/>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9">
              <a:extLst>
                <a:ext uri="{FF2B5EF4-FFF2-40B4-BE49-F238E27FC236}">
                  <a16:creationId xmlns:a16="http://schemas.microsoft.com/office/drawing/2014/main" id="{6B7620FA-21EE-6EC6-B072-E35A8B760D1E}"/>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30">
              <a:extLst>
                <a:ext uri="{FF2B5EF4-FFF2-40B4-BE49-F238E27FC236}">
                  <a16:creationId xmlns:a16="http://schemas.microsoft.com/office/drawing/2014/main" id="{E755F1DF-A435-E187-5AE5-DD7CFB8B6C02}"/>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31">
              <a:extLst>
                <a:ext uri="{FF2B5EF4-FFF2-40B4-BE49-F238E27FC236}">
                  <a16:creationId xmlns:a16="http://schemas.microsoft.com/office/drawing/2014/main" id="{C1C4A841-FAC4-6864-849D-5AF62909189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32">
              <a:extLst>
                <a:ext uri="{FF2B5EF4-FFF2-40B4-BE49-F238E27FC236}">
                  <a16:creationId xmlns:a16="http://schemas.microsoft.com/office/drawing/2014/main" id="{0AA004DC-9E9E-F129-8557-A962C174AB84}"/>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33">
              <a:extLst>
                <a:ext uri="{FF2B5EF4-FFF2-40B4-BE49-F238E27FC236}">
                  <a16:creationId xmlns:a16="http://schemas.microsoft.com/office/drawing/2014/main" id="{BA33975F-2EF3-7236-B181-4A9158560D05}"/>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4">
              <a:extLst>
                <a:ext uri="{FF2B5EF4-FFF2-40B4-BE49-F238E27FC236}">
                  <a16:creationId xmlns:a16="http://schemas.microsoft.com/office/drawing/2014/main" id="{88E7E779-7C17-8E31-99F1-34EA17F3BBCC}"/>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5">
              <a:extLst>
                <a:ext uri="{FF2B5EF4-FFF2-40B4-BE49-F238E27FC236}">
                  <a16:creationId xmlns:a16="http://schemas.microsoft.com/office/drawing/2014/main" id="{661F3310-A6A8-B735-F40E-81B888729F89}"/>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6">
              <a:extLst>
                <a:ext uri="{FF2B5EF4-FFF2-40B4-BE49-F238E27FC236}">
                  <a16:creationId xmlns:a16="http://schemas.microsoft.com/office/drawing/2014/main" id="{0CCB846E-E44E-7B1E-14CF-E60660D8023B}"/>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7">
              <a:extLst>
                <a:ext uri="{FF2B5EF4-FFF2-40B4-BE49-F238E27FC236}">
                  <a16:creationId xmlns:a16="http://schemas.microsoft.com/office/drawing/2014/main" id="{21F5D42C-33C6-A2D8-80BE-9E98A910FB44}"/>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8">
              <a:extLst>
                <a:ext uri="{FF2B5EF4-FFF2-40B4-BE49-F238E27FC236}">
                  <a16:creationId xmlns:a16="http://schemas.microsoft.com/office/drawing/2014/main" id="{F7B6E9B6-C346-4A6B-4154-6D3AE913A2AC}"/>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9">
              <a:extLst>
                <a:ext uri="{FF2B5EF4-FFF2-40B4-BE49-F238E27FC236}">
                  <a16:creationId xmlns:a16="http://schemas.microsoft.com/office/drawing/2014/main" id="{547E6400-8F06-CA4F-365A-24F1BEE28A2B}"/>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40">
              <a:extLst>
                <a:ext uri="{FF2B5EF4-FFF2-40B4-BE49-F238E27FC236}">
                  <a16:creationId xmlns:a16="http://schemas.microsoft.com/office/drawing/2014/main" id="{32DB6C46-4983-4069-407A-89344F6C5D09}"/>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41">
              <a:extLst>
                <a:ext uri="{FF2B5EF4-FFF2-40B4-BE49-F238E27FC236}">
                  <a16:creationId xmlns:a16="http://schemas.microsoft.com/office/drawing/2014/main" id="{02453904-CF50-D2CA-D356-219EBB2AA31B}"/>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42">
              <a:extLst>
                <a:ext uri="{FF2B5EF4-FFF2-40B4-BE49-F238E27FC236}">
                  <a16:creationId xmlns:a16="http://schemas.microsoft.com/office/drawing/2014/main" id="{BB4CBE6B-7552-DC07-19FD-68A04E23CC9C}"/>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43">
              <a:extLst>
                <a:ext uri="{FF2B5EF4-FFF2-40B4-BE49-F238E27FC236}">
                  <a16:creationId xmlns:a16="http://schemas.microsoft.com/office/drawing/2014/main" id="{11472871-B23F-76C6-F08A-BC8BA8A79D51}"/>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4">
              <a:extLst>
                <a:ext uri="{FF2B5EF4-FFF2-40B4-BE49-F238E27FC236}">
                  <a16:creationId xmlns:a16="http://schemas.microsoft.com/office/drawing/2014/main" id="{E6EFAEA0-5143-AC18-22CA-81E19FAA6FD9}"/>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5">
              <a:extLst>
                <a:ext uri="{FF2B5EF4-FFF2-40B4-BE49-F238E27FC236}">
                  <a16:creationId xmlns:a16="http://schemas.microsoft.com/office/drawing/2014/main" id="{3645E8E6-E78A-6A2B-4EE6-4CCCB0C25169}"/>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6">
              <a:extLst>
                <a:ext uri="{FF2B5EF4-FFF2-40B4-BE49-F238E27FC236}">
                  <a16:creationId xmlns:a16="http://schemas.microsoft.com/office/drawing/2014/main" id="{94EF54A0-39F3-E43A-5B11-7F9ED2D1D6AD}"/>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7">
              <a:extLst>
                <a:ext uri="{FF2B5EF4-FFF2-40B4-BE49-F238E27FC236}">
                  <a16:creationId xmlns:a16="http://schemas.microsoft.com/office/drawing/2014/main" id="{455F5721-3E58-0843-95B0-40DB524C4640}"/>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8">
              <a:extLst>
                <a:ext uri="{FF2B5EF4-FFF2-40B4-BE49-F238E27FC236}">
                  <a16:creationId xmlns:a16="http://schemas.microsoft.com/office/drawing/2014/main" id="{EB751B2F-C5AC-C6C3-BA6F-D925C425959B}"/>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9">
              <a:extLst>
                <a:ext uri="{FF2B5EF4-FFF2-40B4-BE49-F238E27FC236}">
                  <a16:creationId xmlns:a16="http://schemas.microsoft.com/office/drawing/2014/main" id="{5FE2EB1B-EE00-9827-7793-6DBCDF56DE39}"/>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50">
              <a:extLst>
                <a:ext uri="{FF2B5EF4-FFF2-40B4-BE49-F238E27FC236}">
                  <a16:creationId xmlns:a16="http://schemas.microsoft.com/office/drawing/2014/main" id="{4E56CE69-7BD5-0AC8-D1F8-3CC91700C652}"/>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51">
              <a:extLst>
                <a:ext uri="{FF2B5EF4-FFF2-40B4-BE49-F238E27FC236}">
                  <a16:creationId xmlns:a16="http://schemas.microsoft.com/office/drawing/2014/main" id="{360D0130-B554-EE2C-BA90-578CF399E7E8}"/>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52">
              <a:extLst>
                <a:ext uri="{FF2B5EF4-FFF2-40B4-BE49-F238E27FC236}">
                  <a16:creationId xmlns:a16="http://schemas.microsoft.com/office/drawing/2014/main" id="{DEB54AD7-91F7-D8B5-1B0C-99D86069911C}"/>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53">
              <a:extLst>
                <a:ext uri="{FF2B5EF4-FFF2-40B4-BE49-F238E27FC236}">
                  <a16:creationId xmlns:a16="http://schemas.microsoft.com/office/drawing/2014/main" id="{C7484506-E138-BCEF-FF6C-810F2DE3978D}"/>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4">
              <a:extLst>
                <a:ext uri="{FF2B5EF4-FFF2-40B4-BE49-F238E27FC236}">
                  <a16:creationId xmlns:a16="http://schemas.microsoft.com/office/drawing/2014/main" id="{5EC1199D-89FF-DD95-9C90-E173BDEAB991}"/>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5">
              <a:extLst>
                <a:ext uri="{FF2B5EF4-FFF2-40B4-BE49-F238E27FC236}">
                  <a16:creationId xmlns:a16="http://schemas.microsoft.com/office/drawing/2014/main" id="{B12F5000-325F-BDC1-D2C6-499D24BC2445}"/>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6">
              <a:extLst>
                <a:ext uri="{FF2B5EF4-FFF2-40B4-BE49-F238E27FC236}">
                  <a16:creationId xmlns:a16="http://schemas.microsoft.com/office/drawing/2014/main" id="{998ED9A8-FDB6-1841-F187-CA1E61151462}"/>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7">
              <a:extLst>
                <a:ext uri="{FF2B5EF4-FFF2-40B4-BE49-F238E27FC236}">
                  <a16:creationId xmlns:a16="http://schemas.microsoft.com/office/drawing/2014/main" id="{8FE12F27-A935-5B30-A351-A318E453EB4C}"/>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8">
              <a:extLst>
                <a:ext uri="{FF2B5EF4-FFF2-40B4-BE49-F238E27FC236}">
                  <a16:creationId xmlns:a16="http://schemas.microsoft.com/office/drawing/2014/main" id="{AF7975C4-D435-0367-2E7F-D760306E70CD}"/>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9">
              <a:extLst>
                <a:ext uri="{FF2B5EF4-FFF2-40B4-BE49-F238E27FC236}">
                  <a16:creationId xmlns:a16="http://schemas.microsoft.com/office/drawing/2014/main" id="{3C96740A-AA88-F304-581E-68A6AC319005}"/>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60">
              <a:extLst>
                <a:ext uri="{FF2B5EF4-FFF2-40B4-BE49-F238E27FC236}">
                  <a16:creationId xmlns:a16="http://schemas.microsoft.com/office/drawing/2014/main" id="{CFA57B39-542B-9A25-DB71-8A87D6AED1E7}"/>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61">
              <a:extLst>
                <a:ext uri="{FF2B5EF4-FFF2-40B4-BE49-F238E27FC236}">
                  <a16:creationId xmlns:a16="http://schemas.microsoft.com/office/drawing/2014/main" id="{5B871285-B663-3962-6B64-70B7E191A21A}"/>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62">
              <a:extLst>
                <a:ext uri="{FF2B5EF4-FFF2-40B4-BE49-F238E27FC236}">
                  <a16:creationId xmlns:a16="http://schemas.microsoft.com/office/drawing/2014/main" id="{9FC26A8A-3947-39FA-BC50-620BAF409E41}"/>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63">
              <a:extLst>
                <a:ext uri="{FF2B5EF4-FFF2-40B4-BE49-F238E27FC236}">
                  <a16:creationId xmlns:a16="http://schemas.microsoft.com/office/drawing/2014/main" id="{0F4A8105-A67F-888C-5350-0CA808330DDE}"/>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4">
              <a:extLst>
                <a:ext uri="{FF2B5EF4-FFF2-40B4-BE49-F238E27FC236}">
                  <a16:creationId xmlns:a16="http://schemas.microsoft.com/office/drawing/2014/main" id="{C53AE0E7-B33B-4061-89F0-8963606F85C8}"/>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5">
              <a:extLst>
                <a:ext uri="{FF2B5EF4-FFF2-40B4-BE49-F238E27FC236}">
                  <a16:creationId xmlns:a16="http://schemas.microsoft.com/office/drawing/2014/main" id="{DF9BE96E-9E25-A378-A3EF-20C3442B09A6}"/>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6">
              <a:extLst>
                <a:ext uri="{FF2B5EF4-FFF2-40B4-BE49-F238E27FC236}">
                  <a16:creationId xmlns:a16="http://schemas.microsoft.com/office/drawing/2014/main" id="{5C7B8044-E4B2-A789-90A4-FEB909273838}"/>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7">
              <a:extLst>
                <a:ext uri="{FF2B5EF4-FFF2-40B4-BE49-F238E27FC236}">
                  <a16:creationId xmlns:a16="http://schemas.microsoft.com/office/drawing/2014/main" id="{B8321F7B-EEC8-9317-B942-1BF6E950BD76}"/>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8">
              <a:extLst>
                <a:ext uri="{FF2B5EF4-FFF2-40B4-BE49-F238E27FC236}">
                  <a16:creationId xmlns:a16="http://schemas.microsoft.com/office/drawing/2014/main" id="{E83EFE27-DB93-4FA6-FAB6-63CABA012607}"/>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9">
              <a:extLst>
                <a:ext uri="{FF2B5EF4-FFF2-40B4-BE49-F238E27FC236}">
                  <a16:creationId xmlns:a16="http://schemas.microsoft.com/office/drawing/2014/main" id="{91240411-BAB7-44BF-81B6-A3202747A80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70">
              <a:extLst>
                <a:ext uri="{FF2B5EF4-FFF2-40B4-BE49-F238E27FC236}">
                  <a16:creationId xmlns:a16="http://schemas.microsoft.com/office/drawing/2014/main" id="{020326EF-0EDE-6272-BED7-251C6334EFA3}"/>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71">
              <a:extLst>
                <a:ext uri="{FF2B5EF4-FFF2-40B4-BE49-F238E27FC236}">
                  <a16:creationId xmlns:a16="http://schemas.microsoft.com/office/drawing/2014/main" id="{98D70EC6-C0C4-6224-130B-E4140E4B96B9}"/>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72">
              <a:extLst>
                <a:ext uri="{FF2B5EF4-FFF2-40B4-BE49-F238E27FC236}">
                  <a16:creationId xmlns:a16="http://schemas.microsoft.com/office/drawing/2014/main" id="{569B94C0-61F0-2175-077E-8B99B15CCF82}"/>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73">
              <a:extLst>
                <a:ext uri="{FF2B5EF4-FFF2-40B4-BE49-F238E27FC236}">
                  <a16:creationId xmlns:a16="http://schemas.microsoft.com/office/drawing/2014/main" id="{CE7E3407-C5DF-0ECF-405C-438F6A2B3E70}"/>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4">
              <a:extLst>
                <a:ext uri="{FF2B5EF4-FFF2-40B4-BE49-F238E27FC236}">
                  <a16:creationId xmlns:a16="http://schemas.microsoft.com/office/drawing/2014/main" id="{66BA6FF4-F45E-0E6C-0735-997078D9E10C}"/>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5">
              <a:extLst>
                <a:ext uri="{FF2B5EF4-FFF2-40B4-BE49-F238E27FC236}">
                  <a16:creationId xmlns:a16="http://schemas.microsoft.com/office/drawing/2014/main" id="{F59DB390-BA22-8E41-719D-11E411AE893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6">
              <a:extLst>
                <a:ext uri="{FF2B5EF4-FFF2-40B4-BE49-F238E27FC236}">
                  <a16:creationId xmlns:a16="http://schemas.microsoft.com/office/drawing/2014/main" id="{798118C8-456B-1D9A-8A57-4BEA2B9B86A0}"/>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7">
              <a:extLst>
                <a:ext uri="{FF2B5EF4-FFF2-40B4-BE49-F238E27FC236}">
                  <a16:creationId xmlns:a16="http://schemas.microsoft.com/office/drawing/2014/main" id="{B24D9DAD-F163-9F73-925F-83F67B48564D}"/>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8">
              <a:extLst>
                <a:ext uri="{FF2B5EF4-FFF2-40B4-BE49-F238E27FC236}">
                  <a16:creationId xmlns:a16="http://schemas.microsoft.com/office/drawing/2014/main" id="{448697EB-7D54-D7D3-822A-95D89A5F6E2D}"/>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9">
              <a:extLst>
                <a:ext uri="{FF2B5EF4-FFF2-40B4-BE49-F238E27FC236}">
                  <a16:creationId xmlns:a16="http://schemas.microsoft.com/office/drawing/2014/main" id="{464EA488-6BE7-6E0D-09A9-0ED0133289F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80">
              <a:extLst>
                <a:ext uri="{FF2B5EF4-FFF2-40B4-BE49-F238E27FC236}">
                  <a16:creationId xmlns:a16="http://schemas.microsoft.com/office/drawing/2014/main" id="{20DF6B64-02D6-F65C-CC08-794109F13440}"/>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81">
              <a:extLst>
                <a:ext uri="{FF2B5EF4-FFF2-40B4-BE49-F238E27FC236}">
                  <a16:creationId xmlns:a16="http://schemas.microsoft.com/office/drawing/2014/main" id="{1973C10E-6381-9586-3D41-0D70E14CE17A}"/>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86" name="Graphic 2">
              <a:extLst>
                <a:ext uri="{FF2B5EF4-FFF2-40B4-BE49-F238E27FC236}">
                  <a16:creationId xmlns:a16="http://schemas.microsoft.com/office/drawing/2014/main" id="{A0ECE167-FDE2-577B-3E08-688531FAFE18}"/>
                </a:ext>
              </a:extLst>
            </p:cNvPr>
            <p:cNvGrpSpPr/>
            <p:nvPr/>
          </p:nvGrpSpPr>
          <p:grpSpPr>
            <a:xfrm>
              <a:off x="4197750" y="5793940"/>
              <a:ext cx="6663" cy="5948"/>
              <a:chOff x="4197750" y="5793940"/>
              <a:chExt cx="6663" cy="5948"/>
            </a:xfrm>
          </p:grpSpPr>
          <p:sp>
            <p:nvSpPr>
              <p:cNvPr id="217" name="Freeform 213">
                <a:extLst>
                  <a:ext uri="{FF2B5EF4-FFF2-40B4-BE49-F238E27FC236}">
                    <a16:creationId xmlns:a16="http://schemas.microsoft.com/office/drawing/2014/main" id="{6AB47449-E6D0-BB45-A957-B0B37CF4D6AF}"/>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4">
                <a:extLst>
                  <a:ext uri="{FF2B5EF4-FFF2-40B4-BE49-F238E27FC236}">
                    <a16:creationId xmlns:a16="http://schemas.microsoft.com/office/drawing/2014/main" id="{3F8859AC-BD50-DA7A-631D-7819190D9753}"/>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87" name="Freeform 183">
              <a:extLst>
                <a:ext uri="{FF2B5EF4-FFF2-40B4-BE49-F238E27FC236}">
                  <a16:creationId xmlns:a16="http://schemas.microsoft.com/office/drawing/2014/main" id="{8378D75C-3E90-0554-B065-AE88A5B8B57F}"/>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4">
              <a:extLst>
                <a:ext uri="{FF2B5EF4-FFF2-40B4-BE49-F238E27FC236}">
                  <a16:creationId xmlns:a16="http://schemas.microsoft.com/office/drawing/2014/main" id="{1CCBB40A-1AA7-7242-A1A2-C4762C6F9B10}"/>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5">
              <a:extLst>
                <a:ext uri="{FF2B5EF4-FFF2-40B4-BE49-F238E27FC236}">
                  <a16:creationId xmlns:a16="http://schemas.microsoft.com/office/drawing/2014/main" id="{7AB2DE36-854E-A1BF-1CEF-9A77574A2A9A}"/>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6">
              <a:extLst>
                <a:ext uri="{FF2B5EF4-FFF2-40B4-BE49-F238E27FC236}">
                  <a16:creationId xmlns:a16="http://schemas.microsoft.com/office/drawing/2014/main" id="{782434C9-1740-6555-7D38-A9DF53E1486B}"/>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7">
              <a:extLst>
                <a:ext uri="{FF2B5EF4-FFF2-40B4-BE49-F238E27FC236}">
                  <a16:creationId xmlns:a16="http://schemas.microsoft.com/office/drawing/2014/main" id="{406C1B36-1344-E35E-7728-C647FC0BA8FF}"/>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8">
              <a:extLst>
                <a:ext uri="{FF2B5EF4-FFF2-40B4-BE49-F238E27FC236}">
                  <a16:creationId xmlns:a16="http://schemas.microsoft.com/office/drawing/2014/main" id="{9BB09106-F97A-E382-E0FE-9BFBF761E0AF}"/>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3" name="Graphic 2">
              <a:extLst>
                <a:ext uri="{FF2B5EF4-FFF2-40B4-BE49-F238E27FC236}">
                  <a16:creationId xmlns:a16="http://schemas.microsoft.com/office/drawing/2014/main" id="{54E3E673-7721-C598-A730-FE4095224D25}"/>
                </a:ext>
              </a:extLst>
            </p:cNvPr>
            <p:cNvGrpSpPr/>
            <p:nvPr/>
          </p:nvGrpSpPr>
          <p:grpSpPr>
            <a:xfrm>
              <a:off x="4197750" y="5857945"/>
              <a:ext cx="6663" cy="5710"/>
              <a:chOff x="4197750" y="5857945"/>
              <a:chExt cx="6663" cy="5710"/>
            </a:xfrm>
          </p:grpSpPr>
          <p:sp>
            <p:nvSpPr>
              <p:cNvPr id="215" name="Freeform 211">
                <a:extLst>
                  <a:ext uri="{FF2B5EF4-FFF2-40B4-BE49-F238E27FC236}">
                    <a16:creationId xmlns:a16="http://schemas.microsoft.com/office/drawing/2014/main" id="{F4FDD9E9-F28E-55CC-6DC6-DD134D92944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12">
                <a:extLst>
                  <a:ext uri="{FF2B5EF4-FFF2-40B4-BE49-F238E27FC236}">
                    <a16:creationId xmlns:a16="http://schemas.microsoft.com/office/drawing/2014/main" id="{F45F8166-E23C-DA9C-D8CC-3B628A7148C2}"/>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4" name="Freeform 190">
              <a:extLst>
                <a:ext uri="{FF2B5EF4-FFF2-40B4-BE49-F238E27FC236}">
                  <a16:creationId xmlns:a16="http://schemas.microsoft.com/office/drawing/2014/main" id="{7185F8D3-706D-A60E-E43B-AACFD4EE48B0}"/>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91">
              <a:extLst>
                <a:ext uri="{FF2B5EF4-FFF2-40B4-BE49-F238E27FC236}">
                  <a16:creationId xmlns:a16="http://schemas.microsoft.com/office/drawing/2014/main" id="{032ECA48-3E75-DD45-AA66-EE02EFF9FE3A}"/>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92">
              <a:extLst>
                <a:ext uri="{FF2B5EF4-FFF2-40B4-BE49-F238E27FC236}">
                  <a16:creationId xmlns:a16="http://schemas.microsoft.com/office/drawing/2014/main" id="{79269B6C-C9BA-AF16-0A48-0B896A915EC7}"/>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93">
              <a:extLst>
                <a:ext uri="{FF2B5EF4-FFF2-40B4-BE49-F238E27FC236}">
                  <a16:creationId xmlns:a16="http://schemas.microsoft.com/office/drawing/2014/main" id="{ACC07579-4216-BB1E-9B1F-281791D6B148}"/>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94">
              <a:extLst>
                <a:ext uri="{FF2B5EF4-FFF2-40B4-BE49-F238E27FC236}">
                  <a16:creationId xmlns:a16="http://schemas.microsoft.com/office/drawing/2014/main" id="{72A354C3-C339-2637-250A-F1BF13AE516A}"/>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5">
              <a:extLst>
                <a:ext uri="{FF2B5EF4-FFF2-40B4-BE49-F238E27FC236}">
                  <a16:creationId xmlns:a16="http://schemas.microsoft.com/office/drawing/2014/main" id="{5788C62F-CF92-BF48-5BDF-ECB6FAC66EED}"/>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6">
              <a:extLst>
                <a:ext uri="{FF2B5EF4-FFF2-40B4-BE49-F238E27FC236}">
                  <a16:creationId xmlns:a16="http://schemas.microsoft.com/office/drawing/2014/main" id="{021A61F0-9EB1-F9F7-C6B2-0434605F710F}"/>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7">
              <a:extLst>
                <a:ext uri="{FF2B5EF4-FFF2-40B4-BE49-F238E27FC236}">
                  <a16:creationId xmlns:a16="http://schemas.microsoft.com/office/drawing/2014/main" id="{B8446B51-8EA0-35FC-C5DD-9A30AF8B55D0}"/>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8">
              <a:extLst>
                <a:ext uri="{FF2B5EF4-FFF2-40B4-BE49-F238E27FC236}">
                  <a16:creationId xmlns:a16="http://schemas.microsoft.com/office/drawing/2014/main" id="{FF14E043-C1D7-81A0-2486-3C680BF4681F}"/>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9">
              <a:extLst>
                <a:ext uri="{FF2B5EF4-FFF2-40B4-BE49-F238E27FC236}">
                  <a16:creationId xmlns:a16="http://schemas.microsoft.com/office/drawing/2014/main" id="{A318B77E-B4BE-65E6-58C6-E97AC5659BAD}"/>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200">
              <a:extLst>
                <a:ext uri="{FF2B5EF4-FFF2-40B4-BE49-F238E27FC236}">
                  <a16:creationId xmlns:a16="http://schemas.microsoft.com/office/drawing/2014/main" id="{30FA3416-4B12-DC1B-55F0-09A878ABD77B}"/>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201">
              <a:extLst>
                <a:ext uri="{FF2B5EF4-FFF2-40B4-BE49-F238E27FC236}">
                  <a16:creationId xmlns:a16="http://schemas.microsoft.com/office/drawing/2014/main" id="{12194415-9611-1C20-C96E-B592FE0FAB98}"/>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202">
              <a:extLst>
                <a:ext uri="{FF2B5EF4-FFF2-40B4-BE49-F238E27FC236}">
                  <a16:creationId xmlns:a16="http://schemas.microsoft.com/office/drawing/2014/main" id="{7C5340B8-11E3-CE69-A228-F0ED6CFD6CCB}"/>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203">
              <a:extLst>
                <a:ext uri="{FF2B5EF4-FFF2-40B4-BE49-F238E27FC236}">
                  <a16:creationId xmlns:a16="http://schemas.microsoft.com/office/drawing/2014/main" id="{E3118286-14EC-E818-7AE3-01AA4C58FC35}"/>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4">
              <a:extLst>
                <a:ext uri="{FF2B5EF4-FFF2-40B4-BE49-F238E27FC236}">
                  <a16:creationId xmlns:a16="http://schemas.microsoft.com/office/drawing/2014/main" id="{D6F207FA-E82A-3F3B-20C4-05B640EA6AFE}"/>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5">
              <a:extLst>
                <a:ext uri="{FF2B5EF4-FFF2-40B4-BE49-F238E27FC236}">
                  <a16:creationId xmlns:a16="http://schemas.microsoft.com/office/drawing/2014/main" id="{358A1C99-D46D-687E-A7EF-900EFD211076}"/>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6">
              <a:extLst>
                <a:ext uri="{FF2B5EF4-FFF2-40B4-BE49-F238E27FC236}">
                  <a16:creationId xmlns:a16="http://schemas.microsoft.com/office/drawing/2014/main" id="{565B08A1-E4D3-B839-CBB1-30EB3AF8F97C}"/>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7">
              <a:extLst>
                <a:ext uri="{FF2B5EF4-FFF2-40B4-BE49-F238E27FC236}">
                  <a16:creationId xmlns:a16="http://schemas.microsoft.com/office/drawing/2014/main" id="{602D70E0-7DD5-EC2B-BFF0-D093E26EE632}"/>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8">
              <a:extLst>
                <a:ext uri="{FF2B5EF4-FFF2-40B4-BE49-F238E27FC236}">
                  <a16:creationId xmlns:a16="http://schemas.microsoft.com/office/drawing/2014/main" id="{41978794-2505-F5B6-8F40-BBCABEF80CA0}"/>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9">
              <a:extLst>
                <a:ext uri="{FF2B5EF4-FFF2-40B4-BE49-F238E27FC236}">
                  <a16:creationId xmlns:a16="http://schemas.microsoft.com/office/drawing/2014/main" id="{799DCB65-E895-D891-7CBF-5993ECFD0FA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10">
              <a:extLst>
                <a:ext uri="{FF2B5EF4-FFF2-40B4-BE49-F238E27FC236}">
                  <a16:creationId xmlns:a16="http://schemas.microsoft.com/office/drawing/2014/main" id="{61AC79B7-831B-68F7-5486-ACA95B2BD0C7}"/>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235" name="Picture 234">
            <a:extLst>
              <a:ext uri="{FF2B5EF4-FFF2-40B4-BE49-F238E27FC236}">
                <a16:creationId xmlns:a16="http://schemas.microsoft.com/office/drawing/2014/main" id="{D5911434-5EF6-778D-5AE4-B20A3068B5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61482" y="9054124"/>
            <a:ext cx="5386079" cy="1170887"/>
          </a:xfrm>
          <a:prstGeom prst="rect">
            <a:avLst/>
          </a:prstGeom>
        </p:spPr>
      </p:pic>
      <p:sp>
        <p:nvSpPr>
          <p:cNvPr id="236" name="TextBox 235">
            <a:extLst>
              <a:ext uri="{FF2B5EF4-FFF2-40B4-BE49-F238E27FC236}">
                <a16:creationId xmlns:a16="http://schemas.microsoft.com/office/drawing/2014/main" id="{D0657636-0F89-85C4-84EA-AD0839208A0C}"/>
              </a:ext>
            </a:extLst>
          </p:cNvPr>
          <p:cNvSpPr txBox="1"/>
          <p:nvPr/>
        </p:nvSpPr>
        <p:spPr>
          <a:xfrm>
            <a:off x="154744" y="8352056"/>
            <a:ext cx="1006737" cy="738664"/>
          </a:xfrm>
          <a:prstGeom prst="rect">
            <a:avLst/>
          </a:prstGeom>
          <a:noFill/>
        </p:spPr>
        <p:txBody>
          <a:bodyPr wrap="square" rtlCol="0">
            <a:spAutoFit/>
          </a:bodyPr>
          <a:lstStyle/>
          <a:p>
            <a:pPr algn="ctr" rtl="0"/>
            <a:r>
              <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rPr>
              <a:t>Luonto</a:t>
            </a:r>
            <a:endParaRPr lang="en-IE" sz="1200" b="1">
              <a:solidFill>
                <a:srgbClr val="1A6A1A"/>
              </a:solidFill>
              <a:latin typeface="Calibri" panose="020F0502020204030204" pitchFamily="34" charset="0"/>
              <a:ea typeface="Calibri" panose="020F0502020204030204" pitchFamily="34" charset="0"/>
              <a:cs typeface="Calibri" panose="020F0502020204030204" pitchFamily="34" charset="0"/>
            </a:endParaRPr>
          </a:p>
          <a:p>
            <a:pPr algn="ctr" rtl="0"/>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Suojella</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sadonkorjuuta</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varten</a:t>
            </a:r>
            <a:endParaRPr lang="en-IE" sz="1000">
              <a:solidFill>
                <a:srgbClr val="1A6A1A"/>
              </a:solidFill>
              <a:latin typeface="Calibri" panose="020F0502020204030204" pitchFamily="34" charset="0"/>
              <a:ea typeface="Calibri" panose="020F0502020204030204" pitchFamily="34" charset="0"/>
              <a:cs typeface="Calibri" panose="020F0502020204030204" pitchFamily="34" charset="0"/>
            </a:endParaRPr>
          </a:p>
        </p:txBody>
      </p:sp>
      <p:sp>
        <p:nvSpPr>
          <p:cNvPr id="237" name="TextBox 236">
            <a:extLst>
              <a:ext uri="{FF2B5EF4-FFF2-40B4-BE49-F238E27FC236}">
                <a16:creationId xmlns:a16="http://schemas.microsoft.com/office/drawing/2014/main" id="{D7E84802-0DF4-5343-EF7F-3F17AB66F83C}"/>
              </a:ext>
            </a:extLst>
          </p:cNvPr>
          <p:cNvSpPr txBox="1"/>
          <p:nvPr/>
        </p:nvSpPr>
        <p:spPr>
          <a:xfrm>
            <a:off x="1161481" y="8352055"/>
            <a:ext cx="1217980" cy="584775"/>
          </a:xfrm>
          <a:prstGeom prst="rect">
            <a:avLst/>
          </a:prstGeom>
          <a:noFill/>
        </p:spPr>
        <p:txBody>
          <a:bodyPr wrap="square" rtlCol="0">
            <a:spAutoFit/>
          </a:bodyPr>
          <a:lstStyle/>
          <a:p>
            <a:pPr algn="ctr" rtl="0"/>
            <a:r>
              <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rPr>
              <a:t>Kumppanuus</a:t>
            </a:r>
            <a:endParaRPr lang="en-IE" sz="1200" b="1">
              <a:solidFill>
                <a:srgbClr val="1A6A1A"/>
              </a:solidFill>
              <a:latin typeface="Calibri" panose="020F0502020204030204" pitchFamily="34" charset="0"/>
              <a:ea typeface="Calibri" panose="020F0502020204030204" pitchFamily="34" charset="0"/>
              <a:cs typeface="Calibri" panose="020F0502020204030204" pitchFamily="34" charset="0"/>
            </a:endParaRPr>
          </a:p>
          <a:p>
            <a:pPr algn="ctr" rtl="0"/>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Avoimuus</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rakentaa</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luottamusta</a:t>
            </a:r>
            <a:endParaRPr lang="en-IE" sz="1000">
              <a:solidFill>
                <a:srgbClr val="1A6A1A"/>
              </a:solidFill>
              <a:latin typeface="Calibri" panose="020F0502020204030204" pitchFamily="34" charset="0"/>
              <a:ea typeface="Calibri" panose="020F0502020204030204" pitchFamily="34" charset="0"/>
              <a:cs typeface="Calibri" panose="020F0502020204030204" pitchFamily="34" charset="0"/>
            </a:endParaRPr>
          </a:p>
        </p:txBody>
      </p:sp>
      <p:sp>
        <p:nvSpPr>
          <p:cNvPr id="238" name="TextBox 237">
            <a:extLst>
              <a:ext uri="{FF2B5EF4-FFF2-40B4-BE49-F238E27FC236}">
                <a16:creationId xmlns:a16="http://schemas.microsoft.com/office/drawing/2014/main" id="{02C6CD64-FBE5-8871-3F2B-31C46EBDF775}"/>
              </a:ext>
            </a:extLst>
          </p:cNvPr>
          <p:cNvSpPr txBox="1"/>
          <p:nvPr/>
        </p:nvSpPr>
        <p:spPr>
          <a:xfrm>
            <a:off x="2350780" y="8380088"/>
            <a:ext cx="1070140" cy="584775"/>
          </a:xfrm>
          <a:prstGeom prst="rect">
            <a:avLst/>
          </a:prstGeom>
          <a:noFill/>
        </p:spPr>
        <p:txBody>
          <a:bodyPr wrap="square" rtlCol="0">
            <a:spAutoFit/>
          </a:bodyPr>
          <a:lstStyle/>
          <a:p>
            <a:pPr algn="ctr" rtl="0"/>
            <a:r>
              <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rPr>
              <a:t>FrUpeople</a:t>
            </a:r>
            <a:endParaRPr lang="en-IE" sz="1200" b="1">
              <a:solidFill>
                <a:srgbClr val="1A6A1A"/>
              </a:solidFill>
              <a:latin typeface="Calibri" panose="020F0502020204030204" pitchFamily="34" charset="0"/>
              <a:ea typeface="Calibri" panose="020F0502020204030204" pitchFamily="34" charset="0"/>
              <a:cs typeface="Calibri" panose="020F0502020204030204" pitchFamily="34" charset="0"/>
            </a:endParaRPr>
          </a:p>
          <a:p>
            <a:pPr algn="ctr" rtl="0"/>
            <a:r>
              <a:rPr lang="fi-FI" sz="1000">
                <a:solidFill>
                  <a:srgbClr val="1A6A1A"/>
                </a:solidFill>
                <a:latin typeface="Calibri" panose="020F0502020204030204" pitchFamily="34" charset="0"/>
                <a:ea typeface="Calibri" panose="020F0502020204030204" pitchFamily="34" charset="0"/>
                <a:cs typeface="Calibri" panose="020F0502020204030204" pitchFamily="34" charset="0"/>
              </a:rPr>
              <a:t>Liikkeelle paneva voimamme</a:t>
            </a:r>
          </a:p>
        </p:txBody>
      </p:sp>
      <p:sp>
        <p:nvSpPr>
          <p:cNvPr id="239" name="TextBox 238">
            <a:extLst>
              <a:ext uri="{FF2B5EF4-FFF2-40B4-BE49-F238E27FC236}">
                <a16:creationId xmlns:a16="http://schemas.microsoft.com/office/drawing/2014/main" id="{46CFD6CB-91C7-FC14-B305-4CCB9C2EEEF8}"/>
              </a:ext>
            </a:extLst>
          </p:cNvPr>
          <p:cNvSpPr txBox="1"/>
          <p:nvPr/>
        </p:nvSpPr>
        <p:spPr>
          <a:xfrm>
            <a:off x="3376305" y="8380088"/>
            <a:ext cx="1002416" cy="430887"/>
          </a:xfrm>
          <a:prstGeom prst="rect">
            <a:avLst/>
          </a:prstGeom>
          <a:noFill/>
        </p:spPr>
        <p:txBody>
          <a:bodyPr wrap="square" rtlCol="0">
            <a:spAutoFit/>
          </a:bodyPr>
          <a:lstStyle/>
          <a:p>
            <a:pPr algn="ctr" rtl="0"/>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Innovaatio</a:t>
            </a:r>
          </a:p>
          <a:p>
            <a:pPr algn="ctr" rtl="0"/>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Arvon</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lisäys</a:t>
            </a:r>
            <a:endParaRPr lang="en-IE" sz="1000">
              <a:solidFill>
                <a:srgbClr val="1A6A1A"/>
              </a:solidFill>
              <a:latin typeface="Calibri" panose="020F0502020204030204" pitchFamily="34" charset="0"/>
              <a:ea typeface="Calibri" panose="020F0502020204030204" pitchFamily="34" charset="0"/>
              <a:cs typeface="Calibri" panose="020F0502020204030204" pitchFamily="34" charset="0"/>
            </a:endParaRPr>
          </a:p>
        </p:txBody>
      </p:sp>
      <p:sp>
        <p:nvSpPr>
          <p:cNvPr id="240" name="TextBox 239">
            <a:extLst>
              <a:ext uri="{FF2B5EF4-FFF2-40B4-BE49-F238E27FC236}">
                <a16:creationId xmlns:a16="http://schemas.microsoft.com/office/drawing/2014/main" id="{99CB843F-E19F-31E1-09CD-3B080DDB639B}"/>
              </a:ext>
            </a:extLst>
          </p:cNvPr>
          <p:cNvSpPr txBox="1"/>
          <p:nvPr/>
        </p:nvSpPr>
        <p:spPr>
          <a:xfrm>
            <a:off x="4310818" y="8378059"/>
            <a:ext cx="1602082" cy="584775"/>
          </a:xfrm>
          <a:prstGeom prst="rect">
            <a:avLst/>
          </a:prstGeom>
          <a:noFill/>
        </p:spPr>
        <p:txBody>
          <a:bodyPr wrap="square" rtlCol="0">
            <a:spAutoFit/>
          </a:bodyPr>
          <a:lstStyle/>
          <a:p>
            <a:pPr algn="ctr" rtl="0"/>
            <a:r>
              <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rPr>
              <a:t>Tuotteet</a:t>
            </a:r>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rPr>
              <a:t>ja</a:t>
            </a:r>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rPr>
              <a:t>markkinat</a:t>
            </a:r>
            <a:endParaRPr lang="en-IE" sz="1200" b="1">
              <a:solidFill>
                <a:srgbClr val="1A6A1A"/>
              </a:solidFill>
              <a:latin typeface="Calibri" panose="020F0502020204030204" pitchFamily="34" charset="0"/>
              <a:ea typeface="Calibri" panose="020F0502020204030204" pitchFamily="34" charset="0"/>
              <a:cs typeface="Calibri" panose="020F0502020204030204" pitchFamily="34" charset="0"/>
            </a:endParaRPr>
          </a:p>
          <a:p>
            <a:pPr algn="ctr" rtl="0"/>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Tulevaisuuden</a:t>
            </a: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rPr>
              <a:t>haastaminen</a:t>
            </a:r>
            <a:endParaRPr lang="en-IE" sz="1000">
              <a:solidFill>
                <a:srgbClr val="1A6A1A"/>
              </a:solidFill>
              <a:latin typeface="Calibri" panose="020F0502020204030204" pitchFamily="34" charset="0"/>
              <a:ea typeface="Calibri" panose="020F0502020204030204" pitchFamily="34" charset="0"/>
              <a:cs typeface="Calibri" panose="020F0502020204030204" pitchFamily="34" charset="0"/>
            </a:endParaRPr>
          </a:p>
        </p:txBody>
      </p:sp>
      <p:sp>
        <p:nvSpPr>
          <p:cNvPr id="242" name="TextBox 241">
            <a:extLst>
              <a:ext uri="{FF2B5EF4-FFF2-40B4-BE49-F238E27FC236}">
                <a16:creationId xmlns:a16="http://schemas.microsoft.com/office/drawing/2014/main" id="{AF32D381-0ECA-B846-B1B6-B709AC54D60D}"/>
              </a:ext>
            </a:extLst>
          </p:cNvPr>
          <p:cNvSpPr txBox="1"/>
          <p:nvPr/>
        </p:nvSpPr>
        <p:spPr>
          <a:xfrm>
            <a:off x="5540823" y="8808946"/>
            <a:ext cx="1501824" cy="1200329"/>
          </a:xfrm>
          <a:prstGeom prst="rect">
            <a:avLst/>
          </a:prstGeom>
          <a:noFill/>
          <a:ln>
            <a:solidFill>
              <a:srgbClr val="94B3B2"/>
            </a:solidFill>
          </a:ln>
        </p:spPr>
        <p:txBody>
          <a:bodyPr wrap="square" rtlCol="0">
            <a:spAutoFit/>
          </a:bodyPr>
          <a:lstStyle/>
          <a:p>
            <a:pPr algn="ctr" rtl="0"/>
            <a:r>
              <a:rPr lang="en-IE" b="1" err="1">
                <a:solidFill>
                  <a:srgbClr val="1A6A1A"/>
                </a:solidFill>
                <a:latin typeface="Calibri" panose="020F0502020204030204" pitchFamily="34" charset="0"/>
                <a:ea typeface="Calibri" panose="020F0502020204030204" pitchFamily="34" charset="0"/>
                <a:cs typeface="Calibri" panose="020F0502020204030204" pitchFamily="34" charset="0"/>
              </a:rPr>
              <a:t>Frulactin</a:t>
            </a:r>
            <a:r>
              <a:rPr lang="en-IE" b="1">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b="1" err="1">
                <a:solidFill>
                  <a:srgbClr val="1A6A1A"/>
                </a:solidFill>
                <a:latin typeface="Calibri" panose="020F0502020204030204" pitchFamily="34" charset="0"/>
                <a:ea typeface="Calibri" panose="020F0502020204030204" pitchFamily="34" charset="0"/>
                <a:cs typeface="Calibri" panose="020F0502020204030204" pitchFamily="34" charset="0"/>
              </a:rPr>
              <a:t>Kestävän</a:t>
            </a:r>
            <a:r>
              <a:rPr lang="en-IE" b="1">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b="1" err="1">
                <a:solidFill>
                  <a:srgbClr val="1A6A1A"/>
                </a:solidFill>
                <a:latin typeface="Calibri" panose="020F0502020204030204" pitchFamily="34" charset="0"/>
                <a:ea typeface="Calibri" panose="020F0502020204030204" pitchFamily="34" charset="0"/>
                <a:cs typeface="Calibri" panose="020F0502020204030204" pitchFamily="34" charset="0"/>
              </a:rPr>
              <a:t>kehityksen</a:t>
            </a:r>
            <a:r>
              <a:rPr lang="en-IE" b="1">
                <a:solidFill>
                  <a:srgbClr val="1A6A1A"/>
                </a:solidFill>
                <a:latin typeface="Calibri" panose="020F0502020204030204" pitchFamily="34" charset="0"/>
                <a:ea typeface="Calibri" panose="020F0502020204030204" pitchFamily="34" charset="0"/>
                <a:cs typeface="Calibri" panose="020F0502020204030204" pitchFamily="34" charset="0"/>
              </a:rPr>
              <a:t> </a:t>
            </a:r>
            <a:r>
              <a:rPr lang="en-IE" b="1" err="1">
                <a:solidFill>
                  <a:srgbClr val="1A6A1A"/>
                </a:solidFill>
                <a:latin typeface="Calibri" panose="020F0502020204030204" pitchFamily="34" charset="0"/>
                <a:ea typeface="Calibri" panose="020F0502020204030204" pitchFamily="34" charset="0"/>
                <a:cs typeface="Calibri" panose="020F0502020204030204" pitchFamily="34" charset="0"/>
              </a:rPr>
              <a:t>arvoketju</a:t>
            </a:r>
            <a:endParaRPr lang="en-IE" b="1">
              <a:solidFill>
                <a:srgbClr val="1A6A1A"/>
              </a:solidFill>
              <a:latin typeface="Calibri" panose="020F0502020204030204" pitchFamily="34" charset="0"/>
              <a:ea typeface="Calibri" panose="020F0502020204030204" pitchFamily="34" charset="0"/>
              <a:cs typeface="Calibri" panose="020F0502020204030204" pitchFamily="34" charset="0"/>
            </a:endParaRPr>
          </a:p>
        </p:txBody>
      </p:sp>
      <p:sp>
        <p:nvSpPr>
          <p:cNvPr id="11" name="Text Placeholder 2">
            <a:extLst>
              <a:ext uri="{FF2B5EF4-FFF2-40B4-BE49-F238E27FC236}">
                <a16:creationId xmlns:a16="http://schemas.microsoft.com/office/drawing/2014/main" id="{D553A1C1-B6FE-3E2C-F5EE-54788757C05D}"/>
              </a:ext>
            </a:extLst>
          </p:cNvPr>
          <p:cNvSpPr txBox="1">
            <a:spLocks/>
          </p:cNvSpPr>
          <p:nvPr/>
        </p:nvSpPr>
        <p:spPr>
          <a:xfrm>
            <a:off x="361472" y="2197214"/>
            <a:ext cx="3017832" cy="55199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Eettinen</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314763203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694287" y="10091363"/>
            <a:ext cx="1047264" cy="465822"/>
          </a:xfrm>
        </p:spPr>
        <p:txBody>
          <a:bodyPr/>
          <a:lstStyle/>
          <a:p>
            <a:pPr algn="l" rtl="0"/>
            <a:fld id="{CB2079F2-58AF-ED44-82D7-E04B2F6FD686}" type="slidenum">
              <a:rPr lang="en-US" smtClean="0"/>
              <a:pPr algn="l" rtl="0"/>
              <a:t>43</a:t>
            </a:fld>
            <a:endParaRPr lang="en-US"/>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404156" y="3190902"/>
            <a:ext cx="6638491" cy="6211635"/>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Kestävyys</a:t>
            </a:r>
            <a:endParaRPr kumimoji="0" lang="fi-FI"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Vuonna 2019 Frulact määritteli arvoketjunsa inspiroimana kestävän kehityksen strategian, jossa konserni tajusi tiettyjen toimintojen - sisäisten ja ulkoisten - vaikutuksen yritykseen ja yhteisöön. Frulactin kestävän kehityksen arvoketju heijastaa sitä, kuinka ne tuovat lisäarvoa yritykselle kestävillä käytännöillä ja optimoivat käytettyj</a:t>
            </a:r>
            <a:r>
              <a:rPr lang="fi-FI" noProof="0" dirty="0">
                <a:solidFill>
                  <a:prstClr val="black"/>
                </a:solidFill>
              </a:rPr>
              <a:t>ä</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resursseja. FRULACTin kestävän kehityksen arvoketju keskittyy seuraaviin aiheisiin: </a:t>
            </a:r>
            <a:r>
              <a:rPr kumimoji="0" lang="fi-FI"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Luonto</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suojella sadonkorjuuta varten; </a:t>
            </a:r>
            <a:r>
              <a:rPr kumimoji="0" lang="fi-FI"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Kumppanuudet</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avoimuus rakentaa luottamusta; </a:t>
            </a:r>
            <a:r>
              <a:rPr kumimoji="0" lang="fi-FI"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FruPeople </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niiden liikkeellepaneva voima; </a:t>
            </a:r>
            <a:r>
              <a:rPr kumimoji="0" lang="fi-FI"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Innovaatio</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arvon lisääminen; </a:t>
            </a:r>
            <a:r>
              <a:rPr kumimoji="0" lang="fi-FI"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Tuotteet ja markkinat</a:t>
            </a: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tulevaisuuden haastaminen.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edistää maatalouden parhaita käytäntöjä hankintapolitiikan kautta, varmistaen samalla raaka-aineiden laadun ja elintarviketurvallisuuden, mukaan lukien:</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biologisen monimuotoisuuden säilyttämisen integrointi: kestävien maatalouskäytäntöjen edistämistä biologisen monimuotoisuuden kasvattamiseksi;</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luonnonvarojen säilyttäminen kehittämällä innovatiivisia teknologioita, jotka mahdollistavat ekosysteemien resurssien kestävän käytön, erityisesti paikallisten ekosysteemien säilyttämiseksi;</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edistetään kumppanuuksien solmimista sidosryhmien kanssa kattavamman biologisen monimuotoisuuden ja luonnonvarojen kestävän käytön kulttuurin luomiseksi;</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biologisen monimuotoisuuden säilyttämisen sisäisen kulttuurin edistäminen, tietoisuuden lisääminen ja asiaankuuluvan tiedon jakaminen tästä aiheesta.</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endParaRPr kumimoji="0" lang="fi-FI" sz="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R="0" lvl="0" defTabSz="2072941" rtl="0" eaLnBrk="1" fontAlgn="auto" latinLnBrk="0" hangingPunct="1">
              <a:lnSpc>
                <a:spcPts val="1220"/>
              </a:lnSpc>
              <a:spcBef>
                <a:spcPts val="0"/>
              </a:spcBef>
              <a:spcAft>
                <a:spcPts val="0"/>
              </a:spcAft>
              <a:buClrTx/>
              <a:buSzTx/>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edistää ympäristövaikutuksien seurantaa varmistaakseen resurssien tehokkaan käytön, nimittäin:</a:t>
            </a:r>
          </a:p>
          <a:p>
            <a:pPr marR="0" lvl="0" defTabSz="2072941" rtl="0" eaLnBrk="1" fontAlgn="auto" latinLnBrk="0" hangingPunct="1">
              <a:lnSpc>
                <a:spcPts val="1220"/>
              </a:lnSpc>
              <a:spcBef>
                <a:spcPts val="0"/>
              </a:spcBef>
              <a:spcAft>
                <a:spcPts val="0"/>
              </a:spcAft>
              <a:buClrTx/>
              <a:buSzTx/>
              <a:tabLst/>
              <a:defRPr/>
            </a:pPr>
            <a:endParaRPr lang="fi-FI" dirty="0">
              <a:solidFill>
                <a:prstClr val="black"/>
              </a:solidFill>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vedenkulutuksen tehokkuuden parantaminen;</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siirtyminen vähähiiliseen tai nollahiiliseen energialähteeseen. Joissakin yksiköissä FRULACT oli käynnistynyt energiantuotantoyksiköt (UPAC), joissa on aurinkosähköpaneeleja;</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syntyneiden jätteiden hyödyntämisen edistäminen, kaatopaikkatoiminnan lopettaminen</a:t>
            </a:r>
            <a:r>
              <a:rPr kumimoji="0" lang="fi-FI" sz="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Vesi on raaka-aine! Frulact käyttää sitä myös elintarviketurvallisuuden varmistamiseen sekä tuotanto- ja pakkauslinjojen puhdistamiseen. Frulact on sitoutunut käyttämään sitä tehokkaammin! FRULACTin tavoitteena on vähentää vedenkulutusta 2 % vuoteen 2025 mennessä</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sz="600"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fi-FI" dirty="0"/>
              <a:t>Jätehuollon osalta osa orgaanisesta jätteestä hyödynnetään kompostointiprosesseissa. Jätteiden hyötykäyttö (% kiertotalouden kautta arvostetusta jätteestä) kasvoi vuoden 2020 88 prosentista 93 prosenttiin vuonna 2021.</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fi-FI" sz="600"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Eettinen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toimii eettisesti ja vastuullisesti oman henkilöstönsä ja kaikkien niiden kanssa, joiden kanssa he tekevät yhteistyötä. He edistävät ja jakavat kunnioituksen ja rehellisyyden arvoja ihmisiä ja planeettaamme kohtaan</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Toimittajan valinta- ja hyväksymisprosessiin sisältyy velvollisuus allekirjoittaa vakuutus, jossa toimittaja varmistaa ettei pakkotyövoimaa tai lapsityövoimaa käytetä missään muodoissa, suosimalla toimittajia, joilla on Global GAP -sertifikaatti, edistäen kestävyyttä arvoketjussa.</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dirty="0"/>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3"/>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4"/>
            <a:extLst>
              <a:ext uri="{FF2B5EF4-FFF2-40B4-BE49-F238E27FC236}">
                <a16:creationId xmlns:a16="http://schemas.microsoft.com/office/drawing/2014/main" id="{D639F71B-8B5E-03E6-467D-53BD52B7C6B9}"/>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29608" y="9632163"/>
            <a:ext cx="279668" cy="279668"/>
          </a:xfrm>
          <a:prstGeom prst="rect">
            <a:avLst/>
          </a:prstGeom>
        </p:spPr>
      </p:pic>
      <p:pic>
        <p:nvPicPr>
          <p:cNvPr id="5" name="Picture 4">
            <a:hlinkClick r:id="rId4"/>
            <a:extLst>
              <a:ext uri="{FF2B5EF4-FFF2-40B4-BE49-F238E27FC236}">
                <a16:creationId xmlns:a16="http://schemas.microsoft.com/office/drawing/2014/main" id="{DA087883-B999-52AE-3E74-331112531BE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19651" y="920971"/>
            <a:ext cx="2006703" cy="977950"/>
          </a:xfrm>
          <a:prstGeom prst="rect">
            <a:avLst/>
          </a:prstGeom>
        </p:spPr>
      </p:pic>
      <p:pic>
        <p:nvPicPr>
          <p:cNvPr id="4" name="Picture Placeholder 7" descr="A glass of milk with strawberries  Description automatically generated with low confidence">
            <a:extLst>
              <a:ext uri="{FF2B5EF4-FFF2-40B4-BE49-F238E27FC236}">
                <a16:creationId xmlns:a16="http://schemas.microsoft.com/office/drawing/2014/main" id="{DFAECF64-D57E-88B0-6F65-9C0421CA2421}"/>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7" name="Graphic 2">
            <a:extLst>
              <a:ext uri="{FF2B5EF4-FFF2-40B4-BE49-F238E27FC236}">
                <a16:creationId xmlns:a16="http://schemas.microsoft.com/office/drawing/2014/main" id="{473A9E96-AC35-212B-F4DA-3A1582435EF7}"/>
              </a:ext>
            </a:extLst>
          </p:cNvPr>
          <p:cNvGrpSpPr>
            <a:grpSpLocks noChangeAspect="1"/>
          </p:cNvGrpSpPr>
          <p:nvPr/>
        </p:nvGrpSpPr>
        <p:grpSpPr>
          <a:xfrm>
            <a:off x="6617797" y="243985"/>
            <a:ext cx="556009" cy="558000"/>
            <a:chOff x="4087275" y="5667595"/>
            <a:chExt cx="380936" cy="382300"/>
          </a:xfrm>
        </p:grpSpPr>
        <p:sp>
          <p:nvSpPr>
            <p:cNvPr id="8" name="Freeform 8">
              <a:extLst>
                <a:ext uri="{FF2B5EF4-FFF2-40B4-BE49-F238E27FC236}">
                  <a16:creationId xmlns:a16="http://schemas.microsoft.com/office/drawing/2014/main" id="{FA08FC28-9DC5-0002-136C-0C2642B4AA71}"/>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9">
              <a:extLst>
                <a:ext uri="{FF2B5EF4-FFF2-40B4-BE49-F238E27FC236}">
                  <a16:creationId xmlns:a16="http://schemas.microsoft.com/office/drawing/2014/main" id="{1241FE1C-B752-429B-6362-1B3EBC2F99F8}"/>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10">
              <a:extLst>
                <a:ext uri="{FF2B5EF4-FFF2-40B4-BE49-F238E27FC236}">
                  <a16:creationId xmlns:a16="http://schemas.microsoft.com/office/drawing/2014/main" id="{A23FF1EA-C093-D388-7AB9-60E32BCE4D8D}"/>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1">
              <a:extLst>
                <a:ext uri="{FF2B5EF4-FFF2-40B4-BE49-F238E27FC236}">
                  <a16:creationId xmlns:a16="http://schemas.microsoft.com/office/drawing/2014/main" id="{7ED1C02D-F874-1655-CBF5-A9C82E1E1378}"/>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12">
              <a:extLst>
                <a:ext uri="{FF2B5EF4-FFF2-40B4-BE49-F238E27FC236}">
                  <a16:creationId xmlns:a16="http://schemas.microsoft.com/office/drawing/2014/main" id="{0407143B-A15D-AFB9-E824-DB82CAD77D3E}"/>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3">
              <a:extLst>
                <a:ext uri="{FF2B5EF4-FFF2-40B4-BE49-F238E27FC236}">
                  <a16:creationId xmlns:a16="http://schemas.microsoft.com/office/drawing/2014/main" id="{E3745FA9-65E2-F647-5D66-0A2552A79CC5}"/>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4">
              <a:extLst>
                <a:ext uri="{FF2B5EF4-FFF2-40B4-BE49-F238E27FC236}">
                  <a16:creationId xmlns:a16="http://schemas.microsoft.com/office/drawing/2014/main" id="{5434B3E3-63AD-A4E9-7928-ABED07F43CBA}"/>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5">
              <a:extLst>
                <a:ext uri="{FF2B5EF4-FFF2-40B4-BE49-F238E27FC236}">
                  <a16:creationId xmlns:a16="http://schemas.microsoft.com/office/drawing/2014/main" id="{F1ACECA2-DA42-1E42-A21D-2B8E815CFCD9}"/>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16">
              <a:extLst>
                <a:ext uri="{FF2B5EF4-FFF2-40B4-BE49-F238E27FC236}">
                  <a16:creationId xmlns:a16="http://schemas.microsoft.com/office/drawing/2014/main" id="{F27B9535-9444-1D08-8DAB-A60C7318FD7D}"/>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17">
              <a:extLst>
                <a:ext uri="{FF2B5EF4-FFF2-40B4-BE49-F238E27FC236}">
                  <a16:creationId xmlns:a16="http://schemas.microsoft.com/office/drawing/2014/main" id="{0EB75ED0-6904-D8DB-468E-859123A4C2F9}"/>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18">
              <a:extLst>
                <a:ext uri="{FF2B5EF4-FFF2-40B4-BE49-F238E27FC236}">
                  <a16:creationId xmlns:a16="http://schemas.microsoft.com/office/drawing/2014/main" id="{11FD9484-6EDC-551E-F0F9-1E360B5EF53A}"/>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9">
              <a:extLst>
                <a:ext uri="{FF2B5EF4-FFF2-40B4-BE49-F238E27FC236}">
                  <a16:creationId xmlns:a16="http://schemas.microsoft.com/office/drawing/2014/main" id="{A67CE6D0-0E60-C56C-FFFA-D0765BD5F519}"/>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0">
              <a:extLst>
                <a:ext uri="{FF2B5EF4-FFF2-40B4-BE49-F238E27FC236}">
                  <a16:creationId xmlns:a16="http://schemas.microsoft.com/office/drawing/2014/main" id="{55C55B3F-7039-6775-5FAA-421F390DFF81}"/>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1">
              <a:extLst>
                <a:ext uri="{FF2B5EF4-FFF2-40B4-BE49-F238E27FC236}">
                  <a16:creationId xmlns:a16="http://schemas.microsoft.com/office/drawing/2014/main" id="{D1E3C097-FBE4-B415-AAF8-5F34D7693013}"/>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2">
              <a:extLst>
                <a:ext uri="{FF2B5EF4-FFF2-40B4-BE49-F238E27FC236}">
                  <a16:creationId xmlns:a16="http://schemas.microsoft.com/office/drawing/2014/main" id="{7F357C7C-78DB-F5FE-7F6D-BCE897281CE5}"/>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3">
              <a:extLst>
                <a:ext uri="{FF2B5EF4-FFF2-40B4-BE49-F238E27FC236}">
                  <a16:creationId xmlns:a16="http://schemas.microsoft.com/office/drawing/2014/main" id="{AA4835B5-A36E-01EC-E7CC-2B0E07686896}"/>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4">
              <a:extLst>
                <a:ext uri="{FF2B5EF4-FFF2-40B4-BE49-F238E27FC236}">
                  <a16:creationId xmlns:a16="http://schemas.microsoft.com/office/drawing/2014/main" id="{1C25FFB0-40B1-F7FB-E1B4-BFB5C752AA83}"/>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5">
              <a:extLst>
                <a:ext uri="{FF2B5EF4-FFF2-40B4-BE49-F238E27FC236}">
                  <a16:creationId xmlns:a16="http://schemas.microsoft.com/office/drawing/2014/main" id="{94F0D53B-AF31-250D-969D-6145D96AD1F4}"/>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6">
              <a:extLst>
                <a:ext uri="{FF2B5EF4-FFF2-40B4-BE49-F238E27FC236}">
                  <a16:creationId xmlns:a16="http://schemas.microsoft.com/office/drawing/2014/main" id="{6343CCC3-2C00-A9C5-F336-437589F02A4F}"/>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7">
              <a:extLst>
                <a:ext uri="{FF2B5EF4-FFF2-40B4-BE49-F238E27FC236}">
                  <a16:creationId xmlns:a16="http://schemas.microsoft.com/office/drawing/2014/main" id="{72A38D53-D7EA-BC7A-70C9-CD1A6C3C9A19}"/>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8">
              <a:extLst>
                <a:ext uri="{FF2B5EF4-FFF2-40B4-BE49-F238E27FC236}">
                  <a16:creationId xmlns:a16="http://schemas.microsoft.com/office/drawing/2014/main" id="{BBB6E35D-000B-5A98-85C4-46F542B300E3}"/>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9">
              <a:extLst>
                <a:ext uri="{FF2B5EF4-FFF2-40B4-BE49-F238E27FC236}">
                  <a16:creationId xmlns:a16="http://schemas.microsoft.com/office/drawing/2014/main" id="{8F7DF213-8D25-63F8-5787-ADBFAD61C237}"/>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0">
              <a:extLst>
                <a:ext uri="{FF2B5EF4-FFF2-40B4-BE49-F238E27FC236}">
                  <a16:creationId xmlns:a16="http://schemas.microsoft.com/office/drawing/2014/main" id="{1E9CD5FE-B62C-F281-C2C9-2F18DCEC4622}"/>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1">
              <a:extLst>
                <a:ext uri="{FF2B5EF4-FFF2-40B4-BE49-F238E27FC236}">
                  <a16:creationId xmlns:a16="http://schemas.microsoft.com/office/drawing/2014/main" id="{B0749167-4B0B-38FA-D863-BD301979E022}"/>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2">
              <a:extLst>
                <a:ext uri="{FF2B5EF4-FFF2-40B4-BE49-F238E27FC236}">
                  <a16:creationId xmlns:a16="http://schemas.microsoft.com/office/drawing/2014/main" id="{16D6F8C0-651E-49B6-2722-643BBF4E8A37}"/>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3">
              <a:extLst>
                <a:ext uri="{FF2B5EF4-FFF2-40B4-BE49-F238E27FC236}">
                  <a16:creationId xmlns:a16="http://schemas.microsoft.com/office/drawing/2014/main" id="{880B8D23-3993-04ED-BC1F-63A40475D2D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4">
              <a:extLst>
                <a:ext uri="{FF2B5EF4-FFF2-40B4-BE49-F238E27FC236}">
                  <a16:creationId xmlns:a16="http://schemas.microsoft.com/office/drawing/2014/main" id="{7E8B4012-5190-5435-2003-3AD1B357DE3C}"/>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5">
              <a:extLst>
                <a:ext uri="{FF2B5EF4-FFF2-40B4-BE49-F238E27FC236}">
                  <a16:creationId xmlns:a16="http://schemas.microsoft.com/office/drawing/2014/main" id="{3484A4F4-76AC-FD1D-DE45-9A4D0A91E8F1}"/>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6">
              <a:extLst>
                <a:ext uri="{FF2B5EF4-FFF2-40B4-BE49-F238E27FC236}">
                  <a16:creationId xmlns:a16="http://schemas.microsoft.com/office/drawing/2014/main" id="{2997D8A0-D171-8259-3BD3-CC66E191C938}"/>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7">
              <a:extLst>
                <a:ext uri="{FF2B5EF4-FFF2-40B4-BE49-F238E27FC236}">
                  <a16:creationId xmlns:a16="http://schemas.microsoft.com/office/drawing/2014/main" id="{DBF79E71-3E82-919B-B7FE-C0E95579CEA1}"/>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8">
              <a:extLst>
                <a:ext uri="{FF2B5EF4-FFF2-40B4-BE49-F238E27FC236}">
                  <a16:creationId xmlns:a16="http://schemas.microsoft.com/office/drawing/2014/main" id="{33EE5B63-E8B1-7AB3-F984-5ADFFC8B1EF8}"/>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9">
              <a:extLst>
                <a:ext uri="{FF2B5EF4-FFF2-40B4-BE49-F238E27FC236}">
                  <a16:creationId xmlns:a16="http://schemas.microsoft.com/office/drawing/2014/main" id="{7BD0304E-C527-E726-7B45-B22B4D8A08A4}"/>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0">
              <a:extLst>
                <a:ext uri="{FF2B5EF4-FFF2-40B4-BE49-F238E27FC236}">
                  <a16:creationId xmlns:a16="http://schemas.microsoft.com/office/drawing/2014/main" id="{82B4541A-0007-F038-1F36-39553CFBCE53}"/>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1">
              <a:extLst>
                <a:ext uri="{FF2B5EF4-FFF2-40B4-BE49-F238E27FC236}">
                  <a16:creationId xmlns:a16="http://schemas.microsoft.com/office/drawing/2014/main" id="{D5422408-D863-0BBE-3EEF-A5A6A59AB419}"/>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2">
              <a:extLst>
                <a:ext uri="{FF2B5EF4-FFF2-40B4-BE49-F238E27FC236}">
                  <a16:creationId xmlns:a16="http://schemas.microsoft.com/office/drawing/2014/main" id="{9D565DAB-2B88-396B-903D-16E798620C22}"/>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3">
              <a:extLst>
                <a:ext uri="{FF2B5EF4-FFF2-40B4-BE49-F238E27FC236}">
                  <a16:creationId xmlns:a16="http://schemas.microsoft.com/office/drawing/2014/main" id="{3B89B4CA-D952-61B1-D896-55F159796AAC}"/>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4">
              <a:extLst>
                <a:ext uri="{FF2B5EF4-FFF2-40B4-BE49-F238E27FC236}">
                  <a16:creationId xmlns:a16="http://schemas.microsoft.com/office/drawing/2014/main" id="{F7967118-B8AF-C9C9-BF03-714C4C6E7A5F}"/>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5">
              <a:extLst>
                <a:ext uri="{FF2B5EF4-FFF2-40B4-BE49-F238E27FC236}">
                  <a16:creationId xmlns:a16="http://schemas.microsoft.com/office/drawing/2014/main" id="{A33F65D6-835F-1FF2-4C29-529659E99BDD}"/>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6">
              <a:extLst>
                <a:ext uri="{FF2B5EF4-FFF2-40B4-BE49-F238E27FC236}">
                  <a16:creationId xmlns:a16="http://schemas.microsoft.com/office/drawing/2014/main" id="{A96C0F0C-200D-9BA2-E455-A73A812A9AC5}"/>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7">
              <a:extLst>
                <a:ext uri="{FF2B5EF4-FFF2-40B4-BE49-F238E27FC236}">
                  <a16:creationId xmlns:a16="http://schemas.microsoft.com/office/drawing/2014/main" id="{B79F8A10-F321-944C-FFE9-C3E85956F1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8">
              <a:extLst>
                <a:ext uri="{FF2B5EF4-FFF2-40B4-BE49-F238E27FC236}">
                  <a16:creationId xmlns:a16="http://schemas.microsoft.com/office/drawing/2014/main" id="{C737B4CF-37F2-5646-1E41-91A465661EF0}"/>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9">
              <a:extLst>
                <a:ext uri="{FF2B5EF4-FFF2-40B4-BE49-F238E27FC236}">
                  <a16:creationId xmlns:a16="http://schemas.microsoft.com/office/drawing/2014/main" id="{110325DE-8A18-360C-DB66-4986E2FB2BFB}"/>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0">
              <a:extLst>
                <a:ext uri="{FF2B5EF4-FFF2-40B4-BE49-F238E27FC236}">
                  <a16:creationId xmlns:a16="http://schemas.microsoft.com/office/drawing/2014/main" id="{D03D52F4-0794-D99C-3F69-19E04CB74F7C}"/>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1">
              <a:extLst>
                <a:ext uri="{FF2B5EF4-FFF2-40B4-BE49-F238E27FC236}">
                  <a16:creationId xmlns:a16="http://schemas.microsoft.com/office/drawing/2014/main" id="{2C726036-17C2-D481-5339-1F3E8795046A}"/>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2">
              <a:extLst>
                <a:ext uri="{FF2B5EF4-FFF2-40B4-BE49-F238E27FC236}">
                  <a16:creationId xmlns:a16="http://schemas.microsoft.com/office/drawing/2014/main" id="{C176F250-E89B-F31E-8BBB-956A88530B9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1" name="Graphic 2">
              <a:extLst>
                <a:ext uri="{FF2B5EF4-FFF2-40B4-BE49-F238E27FC236}">
                  <a16:creationId xmlns:a16="http://schemas.microsoft.com/office/drawing/2014/main" id="{168FEFE4-6AE1-B793-F121-0853CC123904}"/>
                </a:ext>
              </a:extLst>
            </p:cNvPr>
            <p:cNvGrpSpPr/>
            <p:nvPr/>
          </p:nvGrpSpPr>
          <p:grpSpPr>
            <a:xfrm>
              <a:off x="4134920" y="5769432"/>
              <a:ext cx="249716" cy="186542"/>
              <a:chOff x="4134920" y="5769432"/>
              <a:chExt cx="249716" cy="186542"/>
            </a:xfrm>
          </p:grpSpPr>
          <p:sp>
            <p:nvSpPr>
              <p:cNvPr id="229" name="Freeform 221">
                <a:extLst>
                  <a:ext uri="{FF2B5EF4-FFF2-40B4-BE49-F238E27FC236}">
                    <a16:creationId xmlns:a16="http://schemas.microsoft.com/office/drawing/2014/main" id="{8C5FCAF6-283B-388F-5F23-871A89FAFB36}"/>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2">
                <a:extLst>
                  <a:ext uri="{FF2B5EF4-FFF2-40B4-BE49-F238E27FC236}">
                    <a16:creationId xmlns:a16="http://schemas.microsoft.com/office/drawing/2014/main" id="{021E0E89-058F-2FDE-24C2-B9F279E6C1C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3">
                <a:extLst>
                  <a:ext uri="{FF2B5EF4-FFF2-40B4-BE49-F238E27FC236}">
                    <a16:creationId xmlns:a16="http://schemas.microsoft.com/office/drawing/2014/main" id="{C974FB63-E03B-F947-7FA3-1489C0AD7C38}"/>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4">
                <a:extLst>
                  <a:ext uri="{FF2B5EF4-FFF2-40B4-BE49-F238E27FC236}">
                    <a16:creationId xmlns:a16="http://schemas.microsoft.com/office/drawing/2014/main" id="{554FAA1A-6D03-8627-4E5B-351046E8D362}"/>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5">
                <a:extLst>
                  <a:ext uri="{FF2B5EF4-FFF2-40B4-BE49-F238E27FC236}">
                    <a16:creationId xmlns:a16="http://schemas.microsoft.com/office/drawing/2014/main" id="{91E5378C-829D-2B55-B91F-6AB9D3EC717C}"/>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26">
                <a:extLst>
                  <a:ext uri="{FF2B5EF4-FFF2-40B4-BE49-F238E27FC236}">
                    <a16:creationId xmlns:a16="http://schemas.microsoft.com/office/drawing/2014/main" id="{028DFD1B-119C-0661-A7C0-42652B55A2D2}"/>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7">
                <a:extLst>
                  <a:ext uri="{FF2B5EF4-FFF2-40B4-BE49-F238E27FC236}">
                    <a16:creationId xmlns:a16="http://schemas.microsoft.com/office/drawing/2014/main" id="{7AD7126D-C2B3-D4F8-14B4-1B918DB05540}"/>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8">
                <a:extLst>
                  <a:ext uri="{FF2B5EF4-FFF2-40B4-BE49-F238E27FC236}">
                    <a16:creationId xmlns:a16="http://schemas.microsoft.com/office/drawing/2014/main" id="{F2EA3470-D0A0-978D-57C1-98112E2E006E}"/>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9">
                <a:extLst>
                  <a:ext uri="{FF2B5EF4-FFF2-40B4-BE49-F238E27FC236}">
                    <a16:creationId xmlns:a16="http://schemas.microsoft.com/office/drawing/2014/main" id="{6A2A8A25-D445-6841-E17D-9936EDE6AD73}"/>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30">
                <a:extLst>
                  <a:ext uri="{FF2B5EF4-FFF2-40B4-BE49-F238E27FC236}">
                    <a16:creationId xmlns:a16="http://schemas.microsoft.com/office/drawing/2014/main" id="{27CCE9EE-8CC4-A653-1E82-E3840726357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2" name="Freeform 54">
              <a:extLst>
                <a:ext uri="{FF2B5EF4-FFF2-40B4-BE49-F238E27FC236}">
                  <a16:creationId xmlns:a16="http://schemas.microsoft.com/office/drawing/2014/main" id="{39EC34D1-D422-FF85-2E7C-C3B9C969DBFE}"/>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5">
              <a:extLst>
                <a:ext uri="{FF2B5EF4-FFF2-40B4-BE49-F238E27FC236}">
                  <a16:creationId xmlns:a16="http://schemas.microsoft.com/office/drawing/2014/main" id="{371592F7-7FF8-9F6C-93B0-48830E21958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56">
              <a:extLst>
                <a:ext uri="{FF2B5EF4-FFF2-40B4-BE49-F238E27FC236}">
                  <a16:creationId xmlns:a16="http://schemas.microsoft.com/office/drawing/2014/main" id="{02B36EF6-0865-B280-D2FD-F72635DD6F3E}"/>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7">
              <a:extLst>
                <a:ext uri="{FF2B5EF4-FFF2-40B4-BE49-F238E27FC236}">
                  <a16:creationId xmlns:a16="http://schemas.microsoft.com/office/drawing/2014/main" id="{A4A8B3A7-4380-A14D-D206-CE3BDDDCC004}"/>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58">
              <a:extLst>
                <a:ext uri="{FF2B5EF4-FFF2-40B4-BE49-F238E27FC236}">
                  <a16:creationId xmlns:a16="http://schemas.microsoft.com/office/drawing/2014/main" id="{BBAEF43F-1C3A-24E4-66C9-510D43C8B82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59">
              <a:extLst>
                <a:ext uri="{FF2B5EF4-FFF2-40B4-BE49-F238E27FC236}">
                  <a16:creationId xmlns:a16="http://schemas.microsoft.com/office/drawing/2014/main" id="{3AAF6371-FF69-95BA-9715-EAD65CF83A37}"/>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0">
              <a:extLst>
                <a:ext uri="{FF2B5EF4-FFF2-40B4-BE49-F238E27FC236}">
                  <a16:creationId xmlns:a16="http://schemas.microsoft.com/office/drawing/2014/main" id="{376A2E1E-2A8D-6B45-A347-9985B9C2BD15}"/>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1">
              <a:extLst>
                <a:ext uri="{FF2B5EF4-FFF2-40B4-BE49-F238E27FC236}">
                  <a16:creationId xmlns:a16="http://schemas.microsoft.com/office/drawing/2014/main" id="{E9DACFB2-28F8-89AC-0206-202E6299796B}"/>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2">
              <a:extLst>
                <a:ext uri="{FF2B5EF4-FFF2-40B4-BE49-F238E27FC236}">
                  <a16:creationId xmlns:a16="http://schemas.microsoft.com/office/drawing/2014/main" id="{AFAA0823-43BF-CB6D-C07B-756978A64AD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3">
              <a:extLst>
                <a:ext uri="{FF2B5EF4-FFF2-40B4-BE49-F238E27FC236}">
                  <a16:creationId xmlns:a16="http://schemas.microsoft.com/office/drawing/2014/main" id="{4F5F7724-02D0-9ED5-3D9E-96D0E49C12B7}"/>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4">
              <a:extLst>
                <a:ext uri="{FF2B5EF4-FFF2-40B4-BE49-F238E27FC236}">
                  <a16:creationId xmlns:a16="http://schemas.microsoft.com/office/drawing/2014/main" id="{92F357DE-3BCF-4566-2095-71E3C1DF266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5">
              <a:extLst>
                <a:ext uri="{FF2B5EF4-FFF2-40B4-BE49-F238E27FC236}">
                  <a16:creationId xmlns:a16="http://schemas.microsoft.com/office/drawing/2014/main" id="{86B82835-0C6A-C752-A670-CFD0D4A6BD7D}"/>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6">
              <a:extLst>
                <a:ext uri="{FF2B5EF4-FFF2-40B4-BE49-F238E27FC236}">
                  <a16:creationId xmlns:a16="http://schemas.microsoft.com/office/drawing/2014/main" id="{59BBDD62-D679-5E01-0059-5CDF01CD94C0}"/>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7">
              <a:extLst>
                <a:ext uri="{FF2B5EF4-FFF2-40B4-BE49-F238E27FC236}">
                  <a16:creationId xmlns:a16="http://schemas.microsoft.com/office/drawing/2014/main" id="{FC6FB142-45A0-8A14-4694-500A19B0DB0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8">
              <a:extLst>
                <a:ext uri="{FF2B5EF4-FFF2-40B4-BE49-F238E27FC236}">
                  <a16:creationId xmlns:a16="http://schemas.microsoft.com/office/drawing/2014/main" id="{A23E6A3E-48F8-B9A9-4802-B18A8B4E09A6}"/>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9">
              <a:extLst>
                <a:ext uri="{FF2B5EF4-FFF2-40B4-BE49-F238E27FC236}">
                  <a16:creationId xmlns:a16="http://schemas.microsoft.com/office/drawing/2014/main" id="{B857D597-01E6-B318-5D5F-E1B83AE02FF0}"/>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0">
              <a:extLst>
                <a:ext uri="{FF2B5EF4-FFF2-40B4-BE49-F238E27FC236}">
                  <a16:creationId xmlns:a16="http://schemas.microsoft.com/office/drawing/2014/main" id="{27B33764-4666-12CF-EC59-E3C68DDA3FD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1">
              <a:extLst>
                <a:ext uri="{FF2B5EF4-FFF2-40B4-BE49-F238E27FC236}">
                  <a16:creationId xmlns:a16="http://schemas.microsoft.com/office/drawing/2014/main" id="{B92FB0DD-E388-3C4D-A9BF-0F514B2C07D0}"/>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2">
              <a:extLst>
                <a:ext uri="{FF2B5EF4-FFF2-40B4-BE49-F238E27FC236}">
                  <a16:creationId xmlns:a16="http://schemas.microsoft.com/office/drawing/2014/main" id="{9F97FFED-F80B-EA51-05F5-D81EB449439A}"/>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3">
              <a:extLst>
                <a:ext uri="{FF2B5EF4-FFF2-40B4-BE49-F238E27FC236}">
                  <a16:creationId xmlns:a16="http://schemas.microsoft.com/office/drawing/2014/main" id="{210F4038-1DDD-6F3C-08A7-D58619D058FD}"/>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4">
              <a:extLst>
                <a:ext uri="{FF2B5EF4-FFF2-40B4-BE49-F238E27FC236}">
                  <a16:creationId xmlns:a16="http://schemas.microsoft.com/office/drawing/2014/main" id="{A521B32E-A756-8724-4F15-ED39108A8FA7}"/>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5">
              <a:extLst>
                <a:ext uri="{FF2B5EF4-FFF2-40B4-BE49-F238E27FC236}">
                  <a16:creationId xmlns:a16="http://schemas.microsoft.com/office/drawing/2014/main" id="{ADF19A41-DEE2-7791-6513-C259B4B4108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6">
              <a:extLst>
                <a:ext uri="{FF2B5EF4-FFF2-40B4-BE49-F238E27FC236}">
                  <a16:creationId xmlns:a16="http://schemas.microsoft.com/office/drawing/2014/main" id="{93810AEF-673E-CEC2-8B75-78B1ADBF860E}"/>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7">
              <a:extLst>
                <a:ext uri="{FF2B5EF4-FFF2-40B4-BE49-F238E27FC236}">
                  <a16:creationId xmlns:a16="http://schemas.microsoft.com/office/drawing/2014/main" id="{1AFC9FA8-530B-9ADF-40C1-D06E2D9AF273}"/>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8">
              <a:extLst>
                <a:ext uri="{FF2B5EF4-FFF2-40B4-BE49-F238E27FC236}">
                  <a16:creationId xmlns:a16="http://schemas.microsoft.com/office/drawing/2014/main" id="{3560B250-3A98-A9FE-3140-8F34FBCC7744}"/>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9">
              <a:extLst>
                <a:ext uri="{FF2B5EF4-FFF2-40B4-BE49-F238E27FC236}">
                  <a16:creationId xmlns:a16="http://schemas.microsoft.com/office/drawing/2014/main" id="{406B4C93-D3E2-5777-40DC-250E5B936D51}"/>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0">
              <a:extLst>
                <a:ext uri="{FF2B5EF4-FFF2-40B4-BE49-F238E27FC236}">
                  <a16:creationId xmlns:a16="http://schemas.microsoft.com/office/drawing/2014/main" id="{C3D13522-20BE-6647-7F6B-5F0A9307D971}"/>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1">
              <a:extLst>
                <a:ext uri="{FF2B5EF4-FFF2-40B4-BE49-F238E27FC236}">
                  <a16:creationId xmlns:a16="http://schemas.microsoft.com/office/drawing/2014/main" id="{14D79C2B-1F91-78FE-C6FA-71F4BD57875D}"/>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2">
              <a:extLst>
                <a:ext uri="{FF2B5EF4-FFF2-40B4-BE49-F238E27FC236}">
                  <a16:creationId xmlns:a16="http://schemas.microsoft.com/office/drawing/2014/main" id="{183DC3E1-6E93-4244-5506-0A7732DD5449}"/>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3">
              <a:extLst>
                <a:ext uri="{FF2B5EF4-FFF2-40B4-BE49-F238E27FC236}">
                  <a16:creationId xmlns:a16="http://schemas.microsoft.com/office/drawing/2014/main" id="{A96C4EBE-8BBD-6972-3FCB-CABA0830BA1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84">
              <a:extLst>
                <a:ext uri="{FF2B5EF4-FFF2-40B4-BE49-F238E27FC236}">
                  <a16:creationId xmlns:a16="http://schemas.microsoft.com/office/drawing/2014/main" id="{C256E97A-02E3-B417-A5E3-8F7BF4F3880C}"/>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5">
              <a:extLst>
                <a:ext uri="{FF2B5EF4-FFF2-40B4-BE49-F238E27FC236}">
                  <a16:creationId xmlns:a16="http://schemas.microsoft.com/office/drawing/2014/main" id="{CEF3AD68-40AD-C7DC-DA82-B7C0D2450937}"/>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6">
              <a:extLst>
                <a:ext uri="{FF2B5EF4-FFF2-40B4-BE49-F238E27FC236}">
                  <a16:creationId xmlns:a16="http://schemas.microsoft.com/office/drawing/2014/main" id="{FA30A15A-E535-1D41-6E2F-3915F2464F82}"/>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7">
              <a:extLst>
                <a:ext uri="{FF2B5EF4-FFF2-40B4-BE49-F238E27FC236}">
                  <a16:creationId xmlns:a16="http://schemas.microsoft.com/office/drawing/2014/main" id="{54857099-A185-4E13-AA10-F7797C4F00CC}"/>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6" name="Graphic 2">
              <a:extLst>
                <a:ext uri="{FF2B5EF4-FFF2-40B4-BE49-F238E27FC236}">
                  <a16:creationId xmlns:a16="http://schemas.microsoft.com/office/drawing/2014/main" id="{8103485B-2EF9-0010-E841-75BAE9D1BCF8}"/>
                </a:ext>
              </a:extLst>
            </p:cNvPr>
            <p:cNvGrpSpPr/>
            <p:nvPr/>
          </p:nvGrpSpPr>
          <p:grpSpPr>
            <a:xfrm>
              <a:off x="4258675" y="5793940"/>
              <a:ext cx="6816" cy="5948"/>
              <a:chOff x="4258675" y="5793940"/>
              <a:chExt cx="6816" cy="5948"/>
            </a:xfrm>
          </p:grpSpPr>
          <p:sp>
            <p:nvSpPr>
              <p:cNvPr id="227" name="Freeform 219">
                <a:extLst>
                  <a:ext uri="{FF2B5EF4-FFF2-40B4-BE49-F238E27FC236}">
                    <a16:creationId xmlns:a16="http://schemas.microsoft.com/office/drawing/2014/main" id="{D0589763-E83A-6761-16A4-9A6F7BB3CB70}"/>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0">
                <a:extLst>
                  <a:ext uri="{FF2B5EF4-FFF2-40B4-BE49-F238E27FC236}">
                    <a16:creationId xmlns:a16="http://schemas.microsoft.com/office/drawing/2014/main" id="{C1613E7A-CE4A-C90A-3640-08F39E399833}"/>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7" name="Freeform 89">
              <a:extLst>
                <a:ext uri="{FF2B5EF4-FFF2-40B4-BE49-F238E27FC236}">
                  <a16:creationId xmlns:a16="http://schemas.microsoft.com/office/drawing/2014/main" id="{F151F2AB-C077-230F-A172-4C2B271A84B2}"/>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0">
              <a:extLst>
                <a:ext uri="{FF2B5EF4-FFF2-40B4-BE49-F238E27FC236}">
                  <a16:creationId xmlns:a16="http://schemas.microsoft.com/office/drawing/2014/main" id="{EBC79AF6-09B5-3A8A-DDA6-F6300E29B241}"/>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9" name="Freeform 91">
              <a:extLst>
                <a:ext uri="{FF2B5EF4-FFF2-40B4-BE49-F238E27FC236}">
                  <a16:creationId xmlns:a16="http://schemas.microsoft.com/office/drawing/2014/main" id="{0F3B21CA-CC99-DC94-2E74-F3426098E313}"/>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2">
              <a:extLst>
                <a:ext uri="{FF2B5EF4-FFF2-40B4-BE49-F238E27FC236}">
                  <a16:creationId xmlns:a16="http://schemas.microsoft.com/office/drawing/2014/main" id="{BBB5D0A6-3D51-610B-D372-4C87734040F5}"/>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3">
              <a:extLst>
                <a:ext uri="{FF2B5EF4-FFF2-40B4-BE49-F238E27FC236}">
                  <a16:creationId xmlns:a16="http://schemas.microsoft.com/office/drawing/2014/main" id="{05BFCE6D-946C-624A-501B-38762B33B098}"/>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4">
              <a:extLst>
                <a:ext uri="{FF2B5EF4-FFF2-40B4-BE49-F238E27FC236}">
                  <a16:creationId xmlns:a16="http://schemas.microsoft.com/office/drawing/2014/main" id="{E864AF97-D02E-48DE-52CA-9960D2DA67EB}"/>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3" name="Graphic 2">
              <a:extLst>
                <a:ext uri="{FF2B5EF4-FFF2-40B4-BE49-F238E27FC236}">
                  <a16:creationId xmlns:a16="http://schemas.microsoft.com/office/drawing/2014/main" id="{CB46761C-27C0-FC5D-6118-9E04F57DE1E2}"/>
                </a:ext>
              </a:extLst>
            </p:cNvPr>
            <p:cNvGrpSpPr/>
            <p:nvPr/>
          </p:nvGrpSpPr>
          <p:grpSpPr>
            <a:xfrm>
              <a:off x="4319602" y="5793940"/>
              <a:ext cx="6816" cy="5948"/>
              <a:chOff x="4319602" y="5793940"/>
              <a:chExt cx="6816" cy="5948"/>
            </a:xfrm>
          </p:grpSpPr>
          <p:sp>
            <p:nvSpPr>
              <p:cNvPr id="225" name="Freeform 217">
                <a:extLst>
                  <a:ext uri="{FF2B5EF4-FFF2-40B4-BE49-F238E27FC236}">
                    <a16:creationId xmlns:a16="http://schemas.microsoft.com/office/drawing/2014/main" id="{31ABD3C0-ADAA-3070-B2EF-E6A681E7C31C}"/>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18">
                <a:extLst>
                  <a:ext uri="{FF2B5EF4-FFF2-40B4-BE49-F238E27FC236}">
                    <a16:creationId xmlns:a16="http://schemas.microsoft.com/office/drawing/2014/main" id="{443283F7-C52D-81E4-6801-33FD63F5B82D}"/>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4" name="Freeform 96">
              <a:extLst>
                <a:ext uri="{FF2B5EF4-FFF2-40B4-BE49-F238E27FC236}">
                  <a16:creationId xmlns:a16="http://schemas.microsoft.com/office/drawing/2014/main" id="{27BE3251-7A82-D200-6C1E-435E89E2BED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97">
              <a:extLst>
                <a:ext uri="{FF2B5EF4-FFF2-40B4-BE49-F238E27FC236}">
                  <a16:creationId xmlns:a16="http://schemas.microsoft.com/office/drawing/2014/main" id="{D6C8836D-8F9D-DC9C-71E0-54B806763257}"/>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 name="Freeform 98">
              <a:extLst>
                <a:ext uri="{FF2B5EF4-FFF2-40B4-BE49-F238E27FC236}">
                  <a16:creationId xmlns:a16="http://schemas.microsoft.com/office/drawing/2014/main" id="{6E477832-E3DF-C478-A392-C1C6732D9B35}"/>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9">
              <a:extLst>
                <a:ext uri="{FF2B5EF4-FFF2-40B4-BE49-F238E27FC236}">
                  <a16:creationId xmlns:a16="http://schemas.microsoft.com/office/drawing/2014/main" id="{FE6B5601-BC5D-F99C-FB83-11311B4BF86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0">
              <a:extLst>
                <a:ext uri="{FF2B5EF4-FFF2-40B4-BE49-F238E27FC236}">
                  <a16:creationId xmlns:a16="http://schemas.microsoft.com/office/drawing/2014/main" id="{995BCA47-E5BA-B875-E876-770229E93CA2}"/>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1">
              <a:extLst>
                <a:ext uri="{FF2B5EF4-FFF2-40B4-BE49-F238E27FC236}">
                  <a16:creationId xmlns:a16="http://schemas.microsoft.com/office/drawing/2014/main" id="{9BF704AB-DCB1-A892-06F2-459BE4188BB1}"/>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0" name="Graphic 2">
              <a:extLst>
                <a:ext uri="{FF2B5EF4-FFF2-40B4-BE49-F238E27FC236}">
                  <a16:creationId xmlns:a16="http://schemas.microsoft.com/office/drawing/2014/main" id="{28E4C1FD-9120-5575-4740-4E8B47DDD251}"/>
                </a:ext>
              </a:extLst>
            </p:cNvPr>
            <p:cNvGrpSpPr/>
            <p:nvPr/>
          </p:nvGrpSpPr>
          <p:grpSpPr>
            <a:xfrm>
              <a:off x="4319602" y="5857945"/>
              <a:ext cx="6816" cy="5710"/>
              <a:chOff x="4319602" y="5857945"/>
              <a:chExt cx="6816" cy="5710"/>
            </a:xfrm>
          </p:grpSpPr>
          <p:sp>
            <p:nvSpPr>
              <p:cNvPr id="223" name="Freeform 215">
                <a:extLst>
                  <a:ext uri="{FF2B5EF4-FFF2-40B4-BE49-F238E27FC236}">
                    <a16:creationId xmlns:a16="http://schemas.microsoft.com/office/drawing/2014/main" id="{96E8BE47-A8C6-7266-87D3-0966FDB4E0B2}"/>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16">
                <a:extLst>
                  <a:ext uri="{FF2B5EF4-FFF2-40B4-BE49-F238E27FC236}">
                    <a16:creationId xmlns:a16="http://schemas.microsoft.com/office/drawing/2014/main" id="{FB89C1A2-0B09-08D1-BF9A-92B1CDD8DAD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1" name="Freeform 103">
              <a:extLst>
                <a:ext uri="{FF2B5EF4-FFF2-40B4-BE49-F238E27FC236}">
                  <a16:creationId xmlns:a16="http://schemas.microsoft.com/office/drawing/2014/main" id="{2BFA900B-E2F8-5B65-A47F-75CC69DEA621}"/>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4">
              <a:extLst>
                <a:ext uri="{FF2B5EF4-FFF2-40B4-BE49-F238E27FC236}">
                  <a16:creationId xmlns:a16="http://schemas.microsoft.com/office/drawing/2014/main" id="{DD6C78C1-BE75-5806-72BA-C42610E760ED}"/>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5">
              <a:extLst>
                <a:ext uri="{FF2B5EF4-FFF2-40B4-BE49-F238E27FC236}">
                  <a16:creationId xmlns:a16="http://schemas.microsoft.com/office/drawing/2014/main" id="{801E1B1D-F967-A012-F075-F973C6AFB556}"/>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6">
              <a:extLst>
                <a:ext uri="{FF2B5EF4-FFF2-40B4-BE49-F238E27FC236}">
                  <a16:creationId xmlns:a16="http://schemas.microsoft.com/office/drawing/2014/main" id="{0E47CA8B-16D7-BF74-59A7-EB8783C1ACF5}"/>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07">
              <a:extLst>
                <a:ext uri="{FF2B5EF4-FFF2-40B4-BE49-F238E27FC236}">
                  <a16:creationId xmlns:a16="http://schemas.microsoft.com/office/drawing/2014/main" id="{F6A3AD76-D5E8-2F5F-6B50-70AC3CF03667}"/>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08">
              <a:extLst>
                <a:ext uri="{FF2B5EF4-FFF2-40B4-BE49-F238E27FC236}">
                  <a16:creationId xmlns:a16="http://schemas.microsoft.com/office/drawing/2014/main" id="{72ED2672-2B56-5027-4B13-4066716C9C94}"/>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9">
              <a:extLst>
                <a:ext uri="{FF2B5EF4-FFF2-40B4-BE49-F238E27FC236}">
                  <a16:creationId xmlns:a16="http://schemas.microsoft.com/office/drawing/2014/main" id="{32745FBC-020C-308B-84EB-2FD4FAFDBD11}"/>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0">
              <a:extLst>
                <a:ext uri="{FF2B5EF4-FFF2-40B4-BE49-F238E27FC236}">
                  <a16:creationId xmlns:a16="http://schemas.microsoft.com/office/drawing/2014/main" id="{39713070-581C-E055-48E9-70FCA4734C49}"/>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1">
              <a:extLst>
                <a:ext uri="{FF2B5EF4-FFF2-40B4-BE49-F238E27FC236}">
                  <a16:creationId xmlns:a16="http://schemas.microsoft.com/office/drawing/2014/main" id="{87FBE36E-93E8-0FEA-C465-F71373CB2B20}"/>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2">
              <a:extLst>
                <a:ext uri="{FF2B5EF4-FFF2-40B4-BE49-F238E27FC236}">
                  <a16:creationId xmlns:a16="http://schemas.microsoft.com/office/drawing/2014/main" id="{66DFBF9D-29D3-27D1-4722-39F58AEEC683}"/>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3">
              <a:extLst>
                <a:ext uri="{FF2B5EF4-FFF2-40B4-BE49-F238E27FC236}">
                  <a16:creationId xmlns:a16="http://schemas.microsoft.com/office/drawing/2014/main" id="{36006430-8A13-B41E-902C-F6427D070543}"/>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4">
              <a:extLst>
                <a:ext uri="{FF2B5EF4-FFF2-40B4-BE49-F238E27FC236}">
                  <a16:creationId xmlns:a16="http://schemas.microsoft.com/office/drawing/2014/main" id="{28C39B2A-77A7-DF94-10BE-A4B7A25989F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5">
              <a:extLst>
                <a:ext uri="{FF2B5EF4-FFF2-40B4-BE49-F238E27FC236}">
                  <a16:creationId xmlns:a16="http://schemas.microsoft.com/office/drawing/2014/main" id="{11C7E80F-2686-A453-2372-639D77E85D6A}"/>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6">
              <a:extLst>
                <a:ext uri="{FF2B5EF4-FFF2-40B4-BE49-F238E27FC236}">
                  <a16:creationId xmlns:a16="http://schemas.microsoft.com/office/drawing/2014/main" id="{E4F88A2F-4C31-99DB-EDF4-EA45D6DD1772}"/>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7">
              <a:extLst>
                <a:ext uri="{FF2B5EF4-FFF2-40B4-BE49-F238E27FC236}">
                  <a16:creationId xmlns:a16="http://schemas.microsoft.com/office/drawing/2014/main" id="{C0B5E74A-2163-DB75-3ED4-75626495347C}"/>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8">
              <a:extLst>
                <a:ext uri="{FF2B5EF4-FFF2-40B4-BE49-F238E27FC236}">
                  <a16:creationId xmlns:a16="http://schemas.microsoft.com/office/drawing/2014/main" id="{F725F801-680F-1211-BC59-9F1B296FCC18}"/>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9">
              <a:extLst>
                <a:ext uri="{FF2B5EF4-FFF2-40B4-BE49-F238E27FC236}">
                  <a16:creationId xmlns:a16="http://schemas.microsoft.com/office/drawing/2014/main" id="{DA0E610D-66F0-395E-2BDC-A994B92ED7CC}"/>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0">
              <a:extLst>
                <a:ext uri="{FF2B5EF4-FFF2-40B4-BE49-F238E27FC236}">
                  <a16:creationId xmlns:a16="http://schemas.microsoft.com/office/drawing/2014/main" id="{E9E8FE0B-0DDD-3AAC-CECB-7FC537FDFE18}"/>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1">
              <a:extLst>
                <a:ext uri="{FF2B5EF4-FFF2-40B4-BE49-F238E27FC236}">
                  <a16:creationId xmlns:a16="http://schemas.microsoft.com/office/drawing/2014/main" id="{63B9910C-1EEB-1E88-12AF-75E44FB16FEB}"/>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2">
              <a:extLst>
                <a:ext uri="{FF2B5EF4-FFF2-40B4-BE49-F238E27FC236}">
                  <a16:creationId xmlns:a16="http://schemas.microsoft.com/office/drawing/2014/main" id="{D96C2E83-497C-CA3D-CC87-43D45B51237F}"/>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3">
              <a:extLst>
                <a:ext uri="{FF2B5EF4-FFF2-40B4-BE49-F238E27FC236}">
                  <a16:creationId xmlns:a16="http://schemas.microsoft.com/office/drawing/2014/main" id="{7A002F8B-7925-1395-2AED-C7D3E00E2D15}"/>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4">
              <a:extLst>
                <a:ext uri="{FF2B5EF4-FFF2-40B4-BE49-F238E27FC236}">
                  <a16:creationId xmlns:a16="http://schemas.microsoft.com/office/drawing/2014/main" id="{385347F2-2E15-041E-1E92-58522932310B}"/>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5">
              <a:extLst>
                <a:ext uri="{FF2B5EF4-FFF2-40B4-BE49-F238E27FC236}">
                  <a16:creationId xmlns:a16="http://schemas.microsoft.com/office/drawing/2014/main" id="{BF5FFA9F-50EE-04FE-D48F-1D721721E230}"/>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6">
              <a:extLst>
                <a:ext uri="{FF2B5EF4-FFF2-40B4-BE49-F238E27FC236}">
                  <a16:creationId xmlns:a16="http://schemas.microsoft.com/office/drawing/2014/main" id="{12AD938C-42D8-D48B-119C-D41A388331C1}"/>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7">
              <a:extLst>
                <a:ext uri="{FF2B5EF4-FFF2-40B4-BE49-F238E27FC236}">
                  <a16:creationId xmlns:a16="http://schemas.microsoft.com/office/drawing/2014/main" id="{CACB73F7-71C0-BDFE-8CF2-234CAC78E0CC}"/>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8">
              <a:extLst>
                <a:ext uri="{FF2B5EF4-FFF2-40B4-BE49-F238E27FC236}">
                  <a16:creationId xmlns:a16="http://schemas.microsoft.com/office/drawing/2014/main" id="{C4F44A4A-2D76-1A54-9B11-7ADAE1D4884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9">
              <a:extLst>
                <a:ext uri="{FF2B5EF4-FFF2-40B4-BE49-F238E27FC236}">
                  <a16:creationId xmlns:a16="http://schemas.microsoft.com/office/drawing/2014/main" id="{386E5B04-53CE-844F-E36B-DB86082C3D34}"/>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0">
              <a:extLst>
                <a:ext uri="{FF2B5EF4-FFF2-40B4-BE49-F238E27FC236}">
                  <a16:creationId xmlns:a16="http://schemas.microsoft.com/office/drawing/2014/main" id="{8D968EB5-CE2D-1F85-AFEA-DE1813218E15}"/>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1">
              <a:extLst>
                <a:ext uri="{FF2B5EF4-FFF2-40B4-BE49-F238E27FC236}">
                  <a16:creationId xmlns:a16="http://schemas.microsoft.com/office/drawing/2014/main" id="{EECDBC4F-BAEB-92CF-2871-B43D62F1878A}"/>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2">
              <a:extLst>
                <a:ext uri="{FF2B5EF4-FFF2-40B4-BE49-F238E27FC236}">
                  <a16:creationId xmlns:a16="http://schemas.microsoft.com/office/drawing/2014/main" id="{015AABAB-2821-B267-F18D-4249339B62F1}"/>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3">
              <a:extLst>
                <a:ext uri="{FF2B5EF4-FFF2-40B4-BE49-F238E27FC236}">
                  <a16:creationId xmlns:a16="http://schemas.microsoft.com/office/drawing/2014/main" id="{2989A63D-D11C-C6FB-9A23-B35DEF360FFC}"/>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4">
              <a:extLst>
                <a:ext uri="{FF2B5EF4-FFF2-40B4-BE49-F238E27FC236}">
                  <a16:creationId xmlns:a16="http://schemas.microsoft.com/office/drawing/2014/main" id="{BDE6891C-3B6A-25D9-F30C-1D785E63EC3D}"/>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5">
              <a:extLst>
                <a:ext uri="{FF2B5EF4-FFF2-40B4-BE49-F238E27FC236}">
                  <a16:creationId xmlns:a16="http://schemas.microsoft.com/office/drawing/2014/main" id="{81D7131D-9123-7B04-01BB-0CE08E486568}"/>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6">
              <a:extLst>
                <a:ext uri="{FF2B5EF4-FFF2-40B4-BE49-F238E27FC236}">
                  <a16:creationId xmlns:a16="http://schemas.microsoft.com/office/drawing/2014/main" id="{2B723317-FE3A-AA1C-7D63-82D7FA71BFBD}"/>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7">
              <a:extLst>
                <a:ext uri="{FF2B5EF4-FFF2-40B4-BE49-F238E27FC236}">
                  <a16:creationId xmlns:a16="http://schemas.microsoft.com/office/drawing/2014/main" id="{E6973C8F-CC2B-5A52-E095-66440BCCD3A1}"/>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8">
              <a:extLst>
                <a:ext uri="{FF2B5EF4-FFF2-40B4-BE49-F238E27FC236}">
                  <a16:creationId xmlns:a16="http://schemas.microsoft.com/office/drawing/2014/main" id="{CB8C2670-907B-EB6E-903D-C07942FE0DC6}"/>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9">
              <a:extLst>
                <a:ext uri="{FF2B5EF4-FFF2-40B4-BE49-F238E27FC236}">
                  <a16:creationId xmlns:a16="http://schemas.microsoft.com/office/drawing/2014/main" id="{6859A8AA-26ED-D61D-088D-9589DF217DA0}"/>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0">
              <a:extLst>
                <a:ext uri="{FF2B5EF4-FFF2-40B4-BE49-F238E27FC236}">
                  <a16:creationId xmlns:a16="http://schemas.microsoft.com/office/drawing/2014/main" id="{39945336-FD1B-0177-6D46-0140B033CB2D}"/>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1">
              <a:extLst>
                <a:ext uri="{FF2B5EF4-FFF2-40B4-BE49-F238E27FC236}">
                  <a16:creationId xmlns:a16="http://schemas.microsoft.com/office/drawing/2014/main" id="{AB7B1B49-BC87-1C6C-0405-E050F1FBA5A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2">
              <a:extLst>
                <a:ext uri="{FF2B5EF4-FFF2-40B4-BE49-F238E27FC236}">
                  <a16:creationId xmlns:a16="http://schemas.microsoft.com/office/drawing/2014/main" id="{D0E7725D-06BF-0501-7B98-F71D86C3AF6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3">
              <a:extLst>
                <a:ext uri="{FF2B5EF4-FFF2-40B4-BE49-F238E27FC236}">
                  <a16:creationId xmlns:a16="http://schemas.microsoft.com/office/drawing/2014/main" id="{55B04381-920F-0F14-B622-B5B340EDDD68}"/>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4">
              <a:extLst>
                <a:ext uri="{FF2B5EF4-FFF2-40B4-BE49-F238E27FC236}">
                  <a16:creationId xmlns:a16="http://schemas.microsoft.com/office/drawing/2014/main" id="{F1E7765D-1EB9-6CA2-08D6-F105E1BD3E98}"/>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5">
              <a:extLst>
                <a:ext uri="{FF2B5EF4-FFF2-40B4-BE49-F238E27FC236}">
                  <a16:creationId xmlns:a16="http://schemas.microsoft.com/office/drawing/2014/main" id="{67A3645F-EC31-1D38-4ED6-56C68D8D63A4}"/>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6">
              <a:extLst>
                <a:ext uri="{FF2B5EF4-FFF2-40B4-BE49-F238E27FC236}">
                  <a16:creationId xmlns:a16="http://schemas.microsoft.com/office/drawing/2014/main" id="{F13392B1-7EB9-D1E6-349F-F01BCB399B92}"/>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7">
              <a:extLst>
                <a:ext uri="{FF2B5EF4-FFF2-40B4-BE49-F238E27FC236}">
                  <a16:creationId xmlns:a16="http://schemas.microsoft.com/office/drawing/2014/main" id="{05CAABE5-B765-D556-2B7B-C50F4E920510}"/>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8">
              <a:extLst>
                <a:ext uri="{FF2B5EF4-FFF2-40B4-BE49-F238E27FC236}">
                  <a16:creationId xmlns:a16="http://schemas.microsoft.com/office/drawing/2014/main" id="{0D2D4EBC-39D3-8904-34DF-B02F01E925C0}"/>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9">
              <a:extLst>
                <a:ext uri="{FF2B5EF4-FFF2-40B4-BE49-F238E27FC236}">
                  <a16:creationId xmlns:a16="http://schemas.microsoft.com/office/drawing/2014/main" id="{25A273F5-AE2D-A873-E695-FD65239C5A3F}"/>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0">
              <a:extLst>
                <a:ext uri="{FF2B5EF4-FFF2-40B4-BE49-F238E27FC236}">
                  <a16:creationId xmlns:a16="http://schemas.microsoft.com/office/drawing/2014/main" id="{A39892B0-3338-56BE-B863-DBD431B7F560}"/>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1">
              <a:extLst>
                <a:ext uri="{FF2B5EF4-FFF2-40B4-BE49-F238E27FC236}">
                  <a16:creationId xmlns:a16="http://schemas.microsoft.com/office/drawing/2014/main" id="{BFD9A180-0D7F-E517-ADDC-A69B68950BA4}"/>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2">
              <a:extLst>
                <a:ext uri="{FF2B5EF4-FFF2-40B4-BE49-F238E27FC236}">
                  <a16:creationId xmlns:a16="http://schemas.microsoft.com/office/drawing/2014/main" id="{FEE1ECCC-9510-5B38-34DF-4A31F7C33714}"/>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3">
              <a:extLst>
                <a:ext uri="{FF2B5EF4-FFF2-40B4-BE49-F238E27FC236}">
                  <a16:creationId xmlns:a16="http://schemas.microsoft.com/office/drawing/2014/main" id="{84654C81-0188-CB5E-16D4-D0722F647BD1}"/>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4">
              <a:extLst>
                <a:ext uri="{FF2B5EF4-FFF2-40B4-BE49-F238E27FC236}">
                  <a16:creationId xmlns:a16="http://schemas.microsoft.com/office/drawing/2014/main" id="{C7F497AE-497A-B69E-1AA1-4EC21633E80A}"/>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5">
              <a:extLst>
                <a:ext uri="{FF2B5EF4-FFF2-40B4-BE49-F238E27FC236}">
                  <a16:creationId xmlns:a16="http://schemas.microsoft.com/office/drawing/2014/main" id="{80EA68D2-142E-860D-809A-588EB1E68011}"/>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6">
              <a:extLst>
                <a:ext uri="{FF2B5EF4-FFF2-40B4-BE49-F238E27FC236}">
                  <a16:creationId xmlns:a16="http://schemas.microsoft.com/office/drawing/2014/main" id="{54DC8CE6-611F-E6FA-2FC9-70167ED33ABE}"/>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7">
              <a:extLst>
                <a:ext uri="{FF2B5EF4-FFF2-40B4-BE49-F238E27FC236}">
                  <a16:creationId xmlns:a16="http://schemas.microsoft.com/office/drawing/2014/main" id="{C4DE733B-837C-1224-59AF-FBF1AF01E282}"/>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8">
              <a:extLst>
                <a:ext uri="{FF2B5EF4-FFF2-40B4-BE49-F238E27FC236}">
                  <a16:creationId xmlns:a16="http://schemas.microsoft.com/office/drawing/2014/main" id="{BE3A8FAD-8077-8DBD-F3C6-A4297BFEA87A}"/>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9">
              <a:extLst>
                <a:ext uri="{FF2B5EF4-FFF2-40B4-BE49-F238E27FC236}">
                  <a16:creationId xmlns:a16="http://schemas.microsoft.com/office/drawing/2014/main" id="{33942C7C-1920-6C55-D4D1-562F7AB5696A}"/>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0">
              <a:extLst>
                <a:ext uri="{FF2B5EF4-FFF2-40B4-BE49-F238E27FC236}">
                  <a16:creationId xmlns:a16="http://schemas.microsoft.com/office/drawing/2014/main" id="{279017C4-8332-A6D4-18BE-D72504AD43C2}"/>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1">
              <a:extLst>
                <a:ext uri="{FF2B5EF4-FFF2-40B4-BE49-F238E27FC236}">
                  <a16:creationId xmlns:a16="http://schemas.microsoft.com/office/drawing/2014/main" id="{1370C022-064F-5989-EC4B-8B1CB0231503}"/>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2">
              <a:extLst>
                <a:ext uri="{FF2B5EF4-FFF2-40B4-BE49-F238E27FC236}">
                  <a16:creationId xmlns:a16="http://schemas.microsoft.com/office/drawing/2014/main" id="{8D9C216D-CCC9-24AE-30AF-BAEC9A17891C}"/>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3">
              <a:extLst>
                <a:ext uri="{FF2B5EF4-FFF2-40B4-BE49-F238E27FC236}">
                  <a16:creationId xmlns:a16="http://schemas.microsoft.com/office/drawing/2014/main" id="{20FB1178-5089-43B4-8571-A2F2806D3E0C}"/>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4">
              <a:extLst>
                <a:ext uri="{FF2B5EF4-FFF2-40B4-BE49-F238E27FC236}">
                  <a16:creationId xmlns:a16="http://schemas.microsoft.com/office/drawing/2014/main" id="{87EC1723-078A-8B7B-46CE-EDEF67CD68D7}"/>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5">
              <a:extLst>
                <a:ext uri="{FF2B5EF4-FFF2-40B4-BE49-F238E27FC236}">
                  <a16:creationId xmlns:a16="http://schemas.microsoft.com/office/drawing/2014/main" id="{D58C281E-AB9C-5132-958C-BD8E0C2DE346}"/>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6">
              <a:extLst>
                <a:ext uri="{FF2B5EF4-FFF2-40B4-BE49-F238E27FC236}">
                  <a16:creationId xmlns:a16="http://schemas.microsoft.com/office/drawing/2014/main" id="{D40A3C9B-0912-60EC-234F-CD14EFFD9FA7}"/>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7">
              <a:extLst>
                <a:ext uri="{FF2B5EF4-FFF2-40B4-BE49-F238E27FC236}">
                  <a16:creationId xmlns:a16="http://schemas.microsoft.com/office/drawing/2014/main" id="{EAFBF280-82A1-0C0D-AC3A-FD9873310D87}"/>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8">
              <a:extLst>
                <a:ext uri="{FF2B5EF4-FFF2-40B4-BE49-F238E27FC236}">
                  <a16:creationId xmlns:a16="http://schemas.microsoft.com/office/drawing/2014/main" id="{E65F03CB-FC1E-6ECA-53DD-1DC127B09192}"/>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9">
              <a:extLst>
                <a:ext uri="{FF2B5EF4-FFF2-40B4-BE49-F238E27FC236}">
                  <a16:creationId xmlns:a16="http://schemas.microsoft.com/office/drawing/2014/main" id="{F88102FB-418D-278C-7B68-AB9EA66BD47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0">
              <a:extLst>
                <a:ext uri="{FF2B5EF4-FFF2-40B4-BE49-F238E27FC236}">
                  <a16:creationId xmlns:a16="http://schemas.microsoft.com/office/drawing/2014/main" id="{DCA09250-B7B8-C53D-9BA0-7C6F94F42BF0}"/>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1">
              <a:extLst>
                <a:ext uri="{FF2B5EF4-FFF2-40B4-BE49-F238E27FC236}">
                  <a16:creationId xmlns:a16="http://schemas.microsoft.com/office/drawing/2014/main" id="{0054F309-2C9B-370C-375B-FD7F901E56D7}"/>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2">
              <a:extLst>
                <a:ext uri="{FF2B5EF4-FFF2-40B4-BE49-F238E27FC236}">
                  <a16:creationId xmlns:a16="http://schemas.microsoft.com/office/drawing/2014/main" id="{49BEAA47-E15D-C797-25EE-6144F7FE49D1}"/>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3">
              <a:extLst>
                <a:ext uri="{FF2B5EF4-FFF2-40B4-BE49-F238E27FC236}">
                  <a16:creationId xmlns:a16="http://schemas.microsoft.com/office/drawing/2014/main" id="{2F348923-EA2C-6742-FD66-92D56279468B}"/>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4">
              <a:extLst>
                <a:ext uri="{FF2B5EF4-FFF2-40B4-BE49-F238E27FC236}">
                  <a16:creationId xmlns:a16="http://schemas.microsoft.com/office/drawing/2014/main" id="{F031022D-4560-F16C-A2CD-90D73A10890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5">
              <a:extLst>
                <a:ext uri="{FF2B5EF4-FFF2-40B4-BE49-F238E27FC236}">
                  <a16:creationId xmlns:a16="http://schemas.microsoft.com/office/drawing/2014/main" id="{45EAFD71-D3ED-91BC-A690-C853D1D1A5C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6">
              <a:extLst>
                <a:ext uri="{FF2B5EF4-FFF2-40B4-BE49-F238E27FC236}">
                  <a16:creationId xmlns:a16="http://schemas.microsoft.com/office/drawing/2014/main" id="{63FB07C2-ECEE-0FCB-F202-2CECEEE25602}"/>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7">
              <a:extLst>
                <a:ext uri="{FF2B5EF4-FFF2-40B4-BE49-F238E27FC236}">
                  <a16:creationId xmlns:a16="http://schemas.microsoft.com/office/drawing/2014/main" id="{ABEEE724-3790-65BE-70C2-A55AEDB09BC4}"/>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8">
              <a:extLst>
                <a:ext uri="{FF2B5EF4-FFF2-40B4-BE49-F238E27FC236}">
                  <a16:creationId xmlns:a16="http://schemas.microsoft.com/office/drawing/2014/main" id="{6105E9AD-B94A-AB91-AA26-DC058E172F37}"/>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9">
              <a:extLst>
                <a:ext uri="{FF2B5EF4-FFF2-40B4-BE49-F238E27FC236}">
                  <a16:creationId xmlns:a16="http://schemas.microsoft.com/office/drawing/2014/main" id="{1487B6C6-32DB-6C67-C368-3851691FF8CB}"/>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0">
              <a:extLst>
                <a:ext uri="{FF2B5EF4-FFF2-40B4-BE49-F238E27FC236}">
                  <a16:creationId xmlns:a16="http://schemas.microsoft.com/office/drawing/2014/main" id="{806458CE-DE16-F034-05E2-E17B2A437632}"/>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1">
              <a:extLst>
                <a:ext uri="{FF2B5EF4-FFF2-40B4-BE49-F238E27FC236}">
                  <a16:creationId xmlns:a16="http://schemas.microsoft.com/office/drawing/2014/main" id="{84530214-B6F6-0760-5E58-4C4727DC1675}"/>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0" name="Graphic 2">
              <a:extLst>
                <a:ext uri="{FF2B5EF4-FFF2-40B4-BE49-F238E27FC236}">
                  <a16:creationId xmlns:a16="http://schemas.microsoft.com/office/drawing/2014/main" id="{590E0412-E912-B0F7-9DDC-79C423465DF7}"/>
                </a:ext>
              </a:extLst>
            </p:cNvPr>
            <p:cNvGrpSpPr/>
            <p:nvPr/>
          </p:nvGrpSpPr>
          <p:grpSpPr>
            <a:xfrm>
              <a:off x="4197750" y="5793940"/>
              <a:ext cx="6663" cy="5948"/>
              <a:chOff x="4197750" y="5793940"/>
              <a:chExt cx="6663" cy="5948"/>
            </a:xfrm>
          </p:grpSpPr>
          <p:sp>
            <p:nvSpPr>
              <p:cNvPr id="221" name="Freeform 213">
                <a:extLst>
                  <a:ext uri="{FF2B5EF4-FFF2-40B4-BE49-F238E27FC236}">
                    <a16:creationId xmlns:a16="http://schemas.microsoft.com/office/drawing/2014/main" id="{2CA0474E-3569-ECC8-10D1-DFE90E671A07}"/>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4">
                <a:extLst>
                  <a:ext uri="{FF2B5EF4-FFF2-40B4-BE49-F238E27FC236}">
                    <a16:creationId xmlns:a16="http://schemas.microsoft.com/office/drawing/2014/main" id="{B0F53F13-FFEB-EBAC-85B5-7F99531B615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1" name="Freeform 183">
              <a:extLst>
                <a:ext uri="{FF2B5EF4-FFF2-40B4-BE49-F238E27FC236}">
                  <a16:creationId xmlns:a16="http://schemas.microsoft.com/office/drawing/2014/main" id="{BF55A624-746D-5096-209D-B1B7C6226FD7}"/>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4">
              <a:extLst>
                <a:ext uri="{FF2B5EF4-FFF2-40B4-BE49-F238E27FC236}">
                  <a16:creationId xmlns:a16="http://schemas.microsoft.com/office/drawing/2014/main" id="{AE74A75F-9700-591C-1880-0B92E4A91113}"/>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3" name="Freeform 185">
              <a:extLst>
                <a:ext uri="{FF2B5EF4-FFF2-40B4-BE49-F238E27FC236}">
                  <a16:creationId xmlns:a16="http://schemas.microsoft.com/office/drawing/2014/main" id="{F3AB259E-A45B-E76E-E3F7-4052D6689BF9}"/>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6">
              <a:extLst>
                <a:ext uri="{FF2B5EF4-FFF2-40B4-BE49-F238E27FC236}">
                  <a16:creationId xmlns:a16="http://schemas.microsoft.com/office/drawing/2014/main" id="{265878B1-9F54-5C98-963D-A382A02DEF68}"/>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87">
              <a:extLst>
                <a:ext uri="{FF2B5EF4-FFF2-40B4-BE49-F238E27FC236}">
                  <a16:creationId xmlns:a16="http://schemas.microsoft.com/office/drawing/2014/main" id="{57EA07F2-B329-7A8C-FD74-C9BC54A3608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88">
              <a:extLst>
                <a:ext uri="{FF2B5EF4-FFF2-40B4-BE49-F238E27FC236}">
                  <a16:creationId xmlns:a16="http://schemas.microsoft.com/office/drawing/2014/main" id="{C2AED837-AE17-5FC7-7C07-B0F943E3E0E0}"/>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7" name="Graphic 2">
              <a:extLst>
                <a:ext uri="{FF2B5EF4-FFF2-40B4-BE49-F238E27FC236}">
                  <a16:creationId xmlns:a16="http://schemas.microsoft.com/office/drawing/2014/main" id="{3A9D63E4-B706-6A97-3D28-6ADDA3F7DF40}"/>
                </a:ext>
              </a:extLst>
            </p:cNvPr>
            <p:cNvGrpSpPr/>
            <p:nvPr/>
          </p:nvGrpSpPr>
          <p:grpSpPr>
            <a:xfrm>
              <a:off x="4197750" y="5857945"/>
              <a:ext cx="6663" cy="5710"/>
              <a:chOff x="4197750" y="5857945"/>
              <a:chExt cx="6663" cy="5710"/>
            </a:xfrm>
          </p:grpSpPr>
          <p:sp>
            <p:nvSpPr>
              <p:cNvPr id="219" name="Freeform 211">
                <a:extLst>
                  <a:ext uri="{FF2B5EF4-FFF2-40B4-BE49-F238E27FC236}">
                    <a16:creationId xmlns:a16="http://schemas.microsoft.com/office/drawing/2014/main" id="{8391FE00-48C4-F88F-5884-54135B945B48}"/>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2">
                <a:extLst>
                  <a:ext uri="{FF2B5EF4-FFF2-40B4-BE49-F238E27FC236}">
                    <a16:creationId xmlns:a16="http://schemas.microsoft.com/office/drawing/2014/main" id="{2600FC67-1E13-9B9B-209B-E4EDC1E1C644}"/>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8" name="Freeform 190">
              <a:extLst>
                <a:ext uri="{FF2B5EF4-FFF2-40B4-BE49-F238E27FC236}">
                  <a16:creationId xmlns:a16="http://schemas.microsoft.com/office/drawing/2014/main" id="{ADB0F577-EB89-28C8-AE81-FE249E2E81A2}"/>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1">
              <a:extLst>
                <a:ext uri="{FF2B5EF4-FFF2-40B4-BE49-F238E27FC236}">
                  <a16:creationId xmlns:a16="http://schemas.microsoft.com/office/drawing/2014/main" id="{AAF09116-82FF-C852-A3F7-5D30DE2E9F2B}"/>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2">
              <a:extLst>
                <a:ext uri="{FF2B5EF4-FFF2-40B4-BE49-F238E27FC236}">
                  <a16:creationId xmlns:a16="http://schemas.microsoft.com/office/drawing/2014/main" id="{CC6FA19F-2FF6-85A5-B647-6D948AA26F66}"/>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3">
              <a:extLst>
                <a:ext uri="{FF2B5EF4-FFF2-40B4-BE49-F238E27FC236}">
                  <a16:creationId xmlns:a16="http://schemas.microsoft.com/office/drawing/2014/main" id="{AA62F6E1-5F47-6928-81A1-D01E5EE76CE9}"/>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4">
              <a:extLst>
                <a:ext uri="{FF2B5EF4-FFF2-40B4-BE49-F238E27FC236}">
                  <a16:creationId xmlns:a16="http://schemas.microsoft.com/office/drawing/2014/main" id="{58954848-963D-1CB9-B2E7-D3D07DAD70E2}"/>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5">
              <a:extLst>
                <a:ext uri="{FF2B5EF4-FFF2-40B4-BE49-F238E27FC236}">
                  <a16:creationId xmlns:a16="http://schemas.microsoft.com/office/drawing/2014/main" id="{DFB6568F-692F-1213-7111-59474A940F72}"/>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6">
              <a:extLst>
                <a:ext uri="{FF2B5EF4-FFF2-40B4-BE49-F238E27FC236}">
                  <a16:creationId xmlns:a16="http://schemas.microsoft.com/office/drawing/2014/main" id="{E6B199D8-B41A-1852-838B-7D0F7B7D04ED}"/>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7">
              <a:extLst>
                <a:ext uri="{FF2B5EF4-FFF2-40B4-BE49-F238E27FC236}">
                  <a16:creationId xmlns:a16="http://schemas.microsoft.com/office/drawing/2014/main" id="{7F55D580-8121-C9DC-6BFF-D179FAD2E20B}"/>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8">
              <a:extLst>
                <a:ext uri="{FF2B5EF4-FFF2-40B4-BE49-F238E27FC236}">
                  <a16:creationId xmlns:a16="http://schemas.microsoft.com/office/drawing/2014/main" id="{A4308A01-DCE8-FE0B-97A0-CAD364722B72}"/>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9">
              <a:extLst>
                <a:ext uri="{FF2B5EF4-FFF2-40B4-BE49-F238E27FC236}">
                  <a16:creationId xmlns:a16="http://schemas.microsoft.com/office/drawing/2014/main" id="{946AAB62-6742-0B74-E7CE-5C1F685017A1}"/>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0">
              <a:extLst>
                <a:ext uri="{FF2B5EF4-FFF2-40B4-BE49-F238E27FC236}">
                  <a16:creationId xmlns:a16="http://schemas.microsoft.com/office/drawing/2014/main" id="{587EC7EA-AD7E-1B96-4C5B-68D1C4E9EA9F}"/>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1">
              <a:extLst>
                <a:ext uri="{FF2B5EF4-FFF2-40B4-BE49-F238E27FC236}">
                  <a16:creationId xmlns:a16="http://schemas.microsoft.com/office/drawing/2014/main" id="{348BBA25-8B9F-F5A3-A883-3076D862FC85}"/>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2">
              <a:extLst>
                <a:ext uri="{FF2B5EF4-FFF2-40B4-BE49-F238E27FC236}">
                  <a16:creationId xmlns:a16="http://schemas.microsoft.com/office/drawing/2014/main" id="{5266F48B-8EEB-DB1C-1A56-B500B4BA253F}"/>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3">
              <a:extLst>
                <a:ext uri="{FF2B5EF4-FFF2-40B4-BE49-F238E27FC236}">
                  <a16:creationId xmlns:a16="http://schemas.microsoft.com/office/drawing/2014/main" id="{E40A1A5F-FB24-9FD7-127E-03FD4569993C}"/>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4">
              <a:extLst>
                <a:ext uri="{FF2B5EF4-FFF2-40B4-BE49-F238E27FC236}">
                  <a16:creationId xmlns:a16="http://schemas.microsoft.com/office/drawing/2014/main" id="{BC472C81-343E-5F26-4912-71B8E8402599}"/>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5">
              <a:extLst>
                <a:ext uri="{FF2B5EF4-FFF2-40B4-BE49-F238E27FC236}">
                  <a16:creationId xmlns:a16="http://schemas.microsoft.com/office/drawing/2014/main" id="{58D7F9A9-541B-023F-5353-0CDF40255F5E}"/>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6">
              <a:extLst>
                <a:ext uri="{FF2B5EF4-FFF2-40B4-BE49-F238E27FC236}">
                  <a16:creationId xmlns:a16="http://schemas.microsoft.com/office/drawing/2014/main" id="{B4830B2E-AD8C-5B89-6E71-F325AC7E95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7">
              <a:extLst>
                <a:ext uri="{FF2B5EF4-FFF2-40B4-BE49-F238E27FC236}">
                  <a16:creationId xmlns:a16="http://schemas.microsoft.com/office/drawing/2014/main" id="{10D22837-918D-2EAC-FDD0-D5DB73F73356}"/>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8">
              <a:extLst>
                <a:ext uri="{FF2B5EF4-FFF2-40B4-BE49-F238E27FC236}">
                  <a16:creationId xmlns:a16="http://schemas.microsoft.com/office/drawing/2014/main" id="{A486CCE4-23D9-AAE5-8B19-BE659914D75F}"/>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9">
              <a:extLst>
                <a:ext uri="{FF2B5EF4-FFF2-40B4-BE49-F238E27FC236}">
                  <a16:creationId xmlns:a16="http://schemas.microsoft.com/office/drawing/2014/main" id="{DE239CDB-3690-B064-8AD4-52FD38A48DB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0">
              <a:extLst>
                <a:ext uri="{FF2B5EF4-FFF2-40B4-BE49-F238E27FC236}">
                  <a16:creationId xmlns:a16="http://schemas.microsoft.com/office/drawing/2014/main" id="{7BDEB3F2-1BB5-C003-2D3E-98FE97744E12}"/>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41" name="Group 240">
            <a:extLst>
              <a:ext uri="{FF2B5EF4-FFF2-40B4-BE49-F238E27FC236}">
                <a16:creationId xmlns:a16="http://schemas.microsoft.com/office/drawing/2014/main" id="{2889802C-6470-7FA3-49EF-DB1B7F463EE5}"/>
              </a:ext>
            </a:extLst>
          </p:cNvPr>
          <p:cNvGrpSpPr/>
          <p:nvPr/>
        </p:nvGrpSpPr>
        <p:grpSpPr>
          <a:xfrm rot="10800000">
            <a:off x="6714784" y="8542310"/>
            <a:ext cx="790943" cy="575820"/>
            <a:chOff x="3400450" y="986392"/>
            <a:chExt cx="1487826" cy="1083162"/>
          </a:xfrm>
        </p:grpSpPr>
        <p:sp>
          <p:nvSpPr>
            <p:cNvPr id="242" name="Freeform 25">
              <a:extLst>
                <a:ext uri="{FF2B5EF4-FFF2-40B4-BE49-F238E27FC236}">
                  <a16:creationId xmlns:a16="http://schemas.microsoft.com/office/drawing/2014/main" id="{76D581DE-42C2-BC61-3AAE-14404C1A833C}"/>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43" name="Freeform 26">
              <a:extLst>
                <a:ext uri="{FF2B5EF4-FFF2-40B4-BE49-F238E27FC236}">
                  <a16:creationId xmlns:a16="http://schemas.microsoft.com/office/drawing/2014/main" id="{C79DB2F2-7290-C086-7482-FD8FFC0AF4E2}"/>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244" name="TextBox 243">
            <a:extLst>
              <a:ext uri="{FF2B5EF4-FFF2-40B4-BE49-F238E27FC236}">
                <a16:creationId xmlns:a16="http://schemas.microsoft.com/office/drawing/2014/main" id="{698C29B2-7542-6F75-8D77-7D54BB340FEF}"/>
              </a:ext>
            </a:extLst>
          </p:cNvPr>
          <p:cNvSpPr txBox="1"/>
          <p:nvPr/>
        </p:nvSpPr>
        <p:spPr>
          <a:xfrm>
            <a:off x="3820477" y="8584777"/>
            <a:ext cx="3403830" cy="1077218"/>
          </a:xfrm>
          <a:prstGeom prst="rect">
            <a:avLst/>
          </a:prstGeom>
          <a:noFill/>
        </p:spPr>
        <p:txBody>
          <a:bodyPr wrap="square">
            <a:spAutoFit/>
          </a:bodyPr>
          <a:lstStyle/>
          <a:p>
            <a:pPr algn="ctr" rtl="0"/>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Kestävä</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ajattelu</a:t>
            </a:r>
            <a:endPar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endParaRPr>
          </a:p>
          <a:p>
            <a:pPr algn="ctr" rtl="0"/>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tarkoittaa</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Frulactin</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rajojen</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pidemmälle</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menemistä</a:t>
            </a:r>
            <a:r>
              <a:rPr lang="en-US" sz="1600" b="1" i="1" dirty="0">
                <a:solidFill>
                  <a:srgbClr val="333333"/>
                </a:solidFill>
                <a:latin typeface="Calibri" panose="020F0502020204030204" pitchFamily="34" charset="0"/>
                <a:ea typeface="Calibri" panose="020F0502020204030204" pitchFamily="34" charset="0"/>
                <a:cs typeface="Calibri" panose="020F0502020204030204" pitchFamily="34" charset="0"/>
              </a:rPr>
              <a:t> </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ja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työskentelyä</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yhteisen</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hyvän</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 </a:t>
            </a:r>
            <a:r>
              <a:rPr lang="en-US" sz="1600" b="1" i="1" dirty="0" err="1">
                <a:solidFill>
                  <a:srgbClr val="333333"/>
                </a:solidFill>
                <a:effectLst/>
                <a:latin typeface="Calibri" panose="020F0502020204030204" pitchFamily="34" charset="0"/>
                <a:ea typeface="Calibri" panose="020F0502020204030204" pitchFamily="34" charset="0"/>
                <a:cs typeface="Calibri" panose="020F0502020204030204" pitchFamily="34" charset="0"/>
              </a:rPr>
              <a:t>eteen</a:t>
            </a:r>
            <a:r>
              <a:rPr lang="en-US" sz="1600" b="1" i="1" dirty="0">
                <a:solidFill>
                  <a:srgbClr val="333333"/>
                </a:solidFill>
                <a:effectLst/>
                <a:latin typeface="Calibri" panose="020F0502020204030204" pitchFamily="34" charset="0"/>
                <a:ea typeface="Calibri" panose="020F0502020204030204" pitchFamily="34" charset="0"/>
                <a:cs typeface="Calibri" panose="020F0502020204030204" pitchFamily="34" charset="0"/>
              </a:rPr>
              <a:t>.</a:t>
            </a:r>
            <a:endParaRPr lang="en-IE" sz="1600" b="1" i="1" dirty="0">
              <a:latin typeface="Calibri" panose="020F0502020204030204" pitchFamily="34" charset="0"/>
              <a:ea typeface="Calibri" panose="020F0502020204030204" pitchFamily="34" charset="0"/>
              <a:cs typeface="Calibri" panose="020F0502020204030204" pitchFamily="34" charset="0"/>
            </a:endParaRPr>
          </a:p>
        </p:txBody>
      </p:sp>
      <p:grpSp>
        <p:nvGrpSpPr>
          <p:cNvPr id="247" name="Graphic 2">
            <a:extLst>
              <a:ext uri="{FF2B5EF4-FFF2-40B4-BE49-F238E27FC236}">
                <a16:creationId xmlns:a16="http://schemas.microsoft.com/office/drawing/2014/main" id="{FF1ADC43-A06A-FFBC-CD2F-8DCCFD1C1326}"/>
              </a:ext>
            </a:extLst>
          </p:cNvPr>
          <p:cNvGrpSpPr/>
          <p:nvPr/>
        </p:nvGrpSpPr>
        <p:grpSpPr>
          <a:xfrm>
            <a:off x="1796829" y="9664409"/>
            <a:ext cx="221553" cy="222458"/>
            <a:chOff x="1473222" y="5236455"/>
            <a:chExt cx="440760" cy="442561"/>
          </a:xfrm>
          <a:solidFill>
            <a:srgbClr val="000000"/>
          </a:solidFill>
        </p:grpSpPr>
        <p:sp>
          <p:nvSpPr>
            <p:cNvPr id="248" name="Freeform 8">
              <a:extLst>
                <a:ext uri="{FF2B5EF4-FFF2-40B4-BE49-F238E27FC236}">
                  <a16:creationId xmlns:a16="http://schemas.microsoft.com/office/drawing/2014/main" id="{2DE9BF41-B6D3-9C7E-994F-8FA88ED20270}"/>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9" name="Freeform 9">
              <a:hlinkClick r:id="rId9"/>
              <a:extLst>
                <a:ext uri="{FF2B5EF4-FFF2-40B4-BE49-F238E27FC236}">
                  <a16:creationId xmlns:a16="http://schemas.microsoft.com/office/drawing/2014/main" id="{C90BB032-11EE-727E-739E-CAEC7480A01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0" name="Freeform 10">
              <a:extLst>
                <a:ext uri="{FF2B5EF4-FFF2-40B4-BE49-F238E27FC236}">
                  <a16:creationId xmlns:a16="http://schemas.microsoft.com/office/drawing/2014/main" id="{3E4459A5-774D-D04C-F543-176E7655E3E7}"/>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0" name="Graphic 4">
            <a:extLst>
              <a:ext uri="{FF2B5EF4-FFF2-40B4-BE49-F238E27FC236}">
                <a16:creationId xmlns:a16="http://schemas.microsoft.com/office/drawing/2014/main" id="{79EA67C8-9FE3-3916-2259-39D85CA8AAD7}"/>
              </a:ext>
            </a:extLst>
          </p:cNvPr>
          <p:cNvGrpSpPr/>
          <p:nvPr/>
        </p:nvGrpSpPr>
        <p:grpSpPr>
          <a:xfrm rot="19582332">
            <a:off x="2606437" y="9627696"/>
            <a:ext cx="403667" cy="780438"/>
            <a:chOff x="9129274" y="2719113"/>
            <a:chExt cx="717139" cy="1386497"/>
          </a:xfrm>
          <a:solidFill>
            <a:srgbClr val="000000"/>
          </a:solidFill>
        </p:grpSpPr>
        <p:grpSp>
          <p:nvGrpSpPr>
            <p:cNvPr id="22" name="Graphic 4">
              <a:extLst>
                <a:ext uri="{FF2B5EF4-FFF2-40B4-BE49-F238E27FC236}">
                  <a16:creationId xmlns:a16="http://schemas.microsoft.com/office/drawing/2014/main" id="{E1999AD1-D958-D699-8EF6-5950FE829FE0}"/>
                </a:ext>
              </a:extLst>
            </p:cNvPr>
            <p:cNvGrpSpPr/>
            <p:nvPr/>
          </p:nvGrpSpPr>
          <p:grpSpPr>
            <a:xfrm>
              <a:off x="9159507" y="2719113"/>
              <a:ext cx="446280" cy="440141"/>
              <a:chOff x="9159507" y="2719113"/>
              <a:chExt cx="446280" cy="440141"/>
            </a:xfrm>
            <a:grpFill/>
          </p:grpSpPr>
          <p:sp>
            <p:nvSpPr>
              <p:cNvPr id="255" name="Freeform 57">
                <a:extLst>
                  <a:ext uri="{FF2B5EF4-FFF2-40B4-BE49-F238E27FC236}">
                    <a16:creationId xmlns:a16="http://schemas.microsoft.com/office/drawing/2014/main" id="{DD3CE4D9-8730-F59F-671B-248113D068ED}"/>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6" name="Freeform 58">
                <a:extLst>
                  <a:ext uri="{FF2B5EF4-FFF2-40B4-BE49-F238E27FC236}">
                    <a16:creationId xmlns:a16="http://schemas.microsoft.com/office/drawing/2014/main" id="{427D3032-F12F-7354-973B-3D67C1B6C8FC}"/>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39" name="Graphic 4">
              <a:extLst>
                <a:ext uri="{FF2B5EF4-FFF2-40B4-BE49-F238E27FC236}">
                  <a16:creationId xmlns:a16="http://schemas.microsoft.com/office/drawing/2014/main" id="{F14F9F7C-6034-CEE3-02EB-6B157B516A23}"/>
                </a:ext>
              </a:extLst>
            </p:cNvPr>
            <p:cNvGrpSpPr/>
            <p:nvPr/>
          </p:nvGrpSpPr>
          <p:grpSpPr>
            <a:xfrm>
              <a:off x="9129274" y="2893887"/>
              <a:ext cx="717139" cy="1211724"/>
              <a:chOff x="9129274" y="2893887"/>
              <a:chExt cx="717139" cy="1211724"/>
            </a:xfrm>
            <a:grpFill/>
          </p:grpSpPr>
          <p:sp>
            <p:nvSpPr>
              <p:cNvPr id="240" name="Freeform 50">
                <a:extLst>
                  <a:ext uri="{FF2B5EF4-FFF2-40B4-BE49-F238E27FC236}">
                    <a16:creationId xmlns:a16="http://schemas.microsoft.com/office/drawing/2014/main" id="{50111705-69CC-C58C-F53B-4A27ECCC2B6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45" name="Freeform 51">
                <a:extLst>
                  <a:ext uri="{FF2B5EF4-FFF2-40B4-BE49-F238E27FC236}">
                    <a16:creationId xmlns:a16="http://schemas.microsoft.com/office/drawing/2014/main" id="{25B43B21-7208-5A7D-0B68-A5BBF8AAC6BD}"/>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46" name="Freeform 52">
                <a:extLst>
                  <a:ext uri="{FF2B5EF4-FFF2-40B4-BE49-F238E27FC236}">
                    <a16:creationId xmlns:a16="http://schemas.microsoft.com/office/drawing/2014/main" id="{1A872871-F9E4-151B-690E-4A55E05CE41B}"/>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51" name="Freeform 53">
                <a:extLst>
                  <a:ext uri="{FF2B5EF4-FFF2-40B4-BE49-F238E27FC236}">
                    <a16:creationId xmlns:a16="http://schemas.microsoft.com/office/drawing/2014/main" id="{EB0F1E87-22B5-180F-F488-010D13DAE62B}"/>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2" name="Freeform 54">
                <a:extLst>
                  <a:ext uri="{FF2B5EF4-FFF2-40B4-BE49-F238E27FC236}">
                    <a16:creationId xmlns:a16="http://schemas.microsoft.com/office/drawing/2014/main" id="{D8F08649-7A66-66A5-3BF3-FDABC5CE750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53" name="Freeform 55">
                <a:extLst>
                  <a:ext uri="{FF2B5EF4-FFF2-40B4-BE49-F238E27FC236}">
                    <a16:creationId xmlns:a16="http://schemas.microsoft.com/office/drawing/2014/main" id="{B6024B0D-9C8E-2A09-0283-9FA43440A863}"/>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4" name="Freeform 56">
                <a:extLst>
                  <a:ext uri="{FF2B5EF4-FFF2-40B4-BE49-F238E27FC236}">
                    <a16:creationId xmlns:a16="http://schemas.microsoft.com/office/drawing/2014/main" id="{95FDBD8C-361D-5635-1DEE-1A16E4B7B9DF}"/>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57" name="Text Placeholder 2">
            <a:extLst>
              <a:ext uri="{FF2B5EF4-FFF2-40B4-BE49-F238E27FC236}">
                <a16:creationId xmlns:a16="http://schemas.microsoft.com/office/drawing/2014/main" id="{2566F6CC-1236-0F60-8945-68F0144347FC}"/>
              </a:ext>
            </a:extLst>
          </p:cNvPr>
          <p:cNvSpPr txBox="1">
            <a:spLocks/>
          </p:cNvSpPr>
          <p:nvPr/>
        </p:nvSpPr>
        <p:spPr>
          <a:xfrm>
            <a:off x="361472" y="2197214"/>
            <a:ext cx="3017832" cy="577632"/>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Eettinen</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Tree>
    <p:extLst>
      <p:ext uri="{BB962C8B-B14F-4D97-AF65-F5344CB8AC3E}">
        <p14:creationId xmlns:p14="http://schemas.microsoft.com/office/powerpoint/2010/main" val="164248591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617037" y="10135734"/>
            <a:ext cx="1047264" cy="465822"/>
          </a:xfrm>
        </p:spPr>
        <p:txBody>
          <a:bodyPr/>
          <a:lstStyle/>
          <a:p>
            <a:pPr algn="l" rtl="0"/>
            <a:fld id="{CB2079F2-58AF-ED44-82D7-E04B2F6FD686}" type="slidenum">
              <a:rPr lang="en-US" smtClean="0"/>
              <a:pPr algn="l" rtl="0"/>
              <a:t>44</a:t>
            </a:fld>
            <a:endParaRPr lang="en-US"/>
          </a:p>
        </p:txBody>
      </p:sp>
      <p:pic>
        <p:nvPicPr>
          <p:cNvPr id="9" name="Picture Placeholder 8" descr="A picture containing person, indoor  Description automatically generated">
            <a:extLst>
              <a:ext uri="{FF2B5EF4-FFF2-40B4-BE49-F238E27FC236}">
                <a16:creationId xmlns:a16="http://schemas.microsoft.com/office/drawing/2014/main" id="{FEC06A0A-21A4-FC92-0BCC-8F84BD9487FB}"/>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327062"/>
            <a:ext cx="6681175" cy="5544033"/>
          </a:xfrm>
        </p:spPr>
        <p:txBody>
          <a:bodyPr lIns="91440" tIns="45720" rIns="91440" bIns="45720" numCol="2" spcCol="288000" anchor="t">
            <a:noAutofit/>
          </a:bodyPr>
          <a:lstStyle/>
          <a:p>
            <a:pPr rtl="0"/>
            <a:r>
              <a:rPr lang="en-IE" sz="1400" b="1" dirty="0" err="1">
                <a:latin typeface="Calibri"/>
                <a:cs typeface="Calibri"/>
              </a:rPr>
              <a:t>Tietoa</a:t>
            </a:r>
            <a:endParaRPr lang="en-IE" sz="1400" b="1" dirty="0">
              <a:latin typeface="Calibri"/>
              <a:cs typeface="Calibri"/>
            </a:endParaRPr>
          </a:p>
          <a:p>
            <a:pPr rtl="0"/>
            <a:r>
              <a:rPr lang="fi-FI" dirty="0">
                <a:latin typeface="Calibri"/>
                <a:cs typeface="Calibri"/>
              </a:rPr>
              <a:t>Myllärin-tuotteita valmistava Helsingin Mylly Oy on Suomen suurin luomuviljan jalostaja ja neljännessä polvessa toimiva suomalainen perheyritys, joka on valmistanut viljatuotteita yli 85 vuotta. Yritys kehittää, markkinoi ja myy erilaisia ​​viljatuotteita kuluttajille, suurtalouksille, leipomoille ja teollisuudelle.</a:t>
            </a:r>
          </a:p>
          <a:p>
            <a:pPr rtl="0"/>
            <a:endParaRPr lang="fi-FI" dirty="0">
              <a:latin typeface="Calibri"/>
              <a:cs typeface="Calibri"/>
            </a:endParaRPr>
          </a:p>
          <a:p>
            <a:pPr rtl="0"/>
            <a:r>
              <a:rPr lang="fi-FI" dirty="0">
                <a:latin typeface="Calibri"/>
                <a:cs typeface="Calibri"/>
              </a:rPr>
              <a:t>Tuotteiden perusraaka-aine on lähellä kasvatettu, suomalainen vilja. Yritys valmistaa vehnästä, rukiista, ohrasta ja kaurasta jauhoja, hiutaleita, puuroaineksia, myslejä, muroja ja ateria-aineksia. Helsingin Mylly on valmistanut luomutuotteita yli 25 vuotta ja se on nykyään Suomen suurin luomuviljatuotteiden tuottaja. Noin kolmannes yrityksen valmistamista tuotteista on luomua. Viime vuosina kaura on noussut yhä suurempaan rooliin ja yritys on erikoistunut gluteenittomiin kauratuotteisiin.</a:t>
            </a:r>
          </a:p>
          <a:p>
            <a:pPr rtl="0"/>
            <a:endParaRPr lang="fi-FI" dirty="0">
              <a:latin typeface="Calibri"/>
              <a:cs typeface="Calibri"/>
            </a:endParaRPr>
          </a:p>
          <a:p>
            <a:pPr rtl="0"/>
            <a:r>
              <a:rPr lang="fi-FI" dirty="0">
                <a:latin typeface="Calibri"/>
                <a:cs typeface="Calibri"/>
              </a:rPr>
              <a:t>Vienti on yksi Helsingin Myllyn keskeinen strateginen painopiste. Viennin osuus kokonaisliikevaihdosta on noin 35 prosenttia. Helsingin Myllyn hiutaleita, leseitä, puuroja, jauhoja, leivonta-aineksia ja muroja on saatavilla noin 50 maassa ympäri maailmaa.</a:t>
            </a:r>
            <a:endParaRPr lang="fi-FI" dirty="0"/>
          </a:p>
          <a:p>
            <a:pPr rtl="0"/>
            <a:endParaRPr lang="en-US" dirty="0"/>
          </a:p>
          <a:p>
            <a:pPr rtl="0"/>
            <a:r>
              <a:rPr lang="fi-FI" sz="1400" b="1" dirty="0">
                <a:latin typeface="Calibri"/>
                <a:cs typeface="Calibri"/>
              </a:rPr>
              <a:t>Miksi se on hyvä käytäntö?</a:t>
            </a:r>
            <a:endParaRPr lang="fi-FI" dirty="0"/>
          </a:p>
          <a:p>
            <a:r>
              <a:rPr lang="fi-FI" dirty="0">
                <a:latin typeface="Calibri"/>
                <a:cs typeface="Calibri"/>
              </a:rPr>
              <a:t>Ympäristöasiat ja kestävä kehitys ovat olleet Helsingin Myllylle tärkeitä jo kauan ennen kuin niistä tuli trendi. Myllyprosessi on ollut täysin hiilineutraali vuodesta 2020 lähtien ja kaikki tuotantolaitokset käyttävät vain vihreää sähköä. Ympäristönäkökohdat huomioidaan myös pakkausmateriaalivalinnoissa. Myllyissä syntyy hyvin vähän kaatopaikkajätettä, sillä viljan puhdistuksessa syntyvä jäte on energiajätettä ja pakkausmateriaalit hyödynnetään kartonkikeräyksessä tai energiajätteenä. </a:t>
            </a:r>
          </a:p>
          <a:p>
            <a:pPr rtl="0"/>
            <a:endParaRPr lang="en-US" dirty="0"/>
          </a:p>
          <a:p>
            <a:pPr rtl="0"/>
            <a:endParaRPr lang="en-US" dirty="0"/>
          </a:p>
          <a:p>
            <a:r>
              <a:rPr lang="fi-FI" dirty="0">
                <a:latin typeface="Calibri"/>
                <a:cs typeface="Calibri"/>
              </a:rPr>
              <a:t>Helsingin Mylly on sitoutunut YK:n kestävän kehityksen tavoitteisiin ja kehittää jatkuvasti toimintaansa ruoan ja hyvinvoinnin turvaamiseksi parhaalla mahdollisella tavalla. </a:t>
            </a:r>
          </a:p>
          <a:p>
            <a:endParaRPr lang="fi-FI" dirty="0">
              <a:latin typeface="Calibri"/>
              <a:cs typeface="Calibri"/>
            </a:endParaRPr>
          </a:p>
          <a:p>
            <a:r>
              <a:rPr lang="fi-FI" dirty="0">
                <a:latin typeface="Calibri"/>
                <a:cs typeface="Calibri"/>
              </a:rPr>
              <a:t>Helsingin Mylly on hyvä valinta useista syistä, kuten:</a:t>
            </a:r>
          </a:p>
          <a:p>
            <a:pPr rtl="0"/>
            <a:endParaRPr lang="fi-FI" dirty="0"/>
          </a:p>
          <a:p>
            <a:pPr marL="171450" indent="-171450" rtl="0">
              <a:lnSpc>
                <a:spcPct val="80000"/>
              </a:lnSpc>
              <a:buFont typeface="Arial" panose="020B0604020202020204" pitchFamily="34" charset="0"/>
              <a:buChar char="•"/>
            </a:pPr>
            <a:r>
              <a:rPr lang="fi-FI" dirty="0">
                <a:latin typeface="Calibri"/>
                <a:cs typeface="Calibri"/>
              </a:rPr>
              <a:t>tuotteet valmistetaan hiilineutraalisti</a:t>
            </a:r>
            <a:endParaRPr lang="fi-FI" dirty="0"/>
          </a:p>
          <a:p>
            <a:pPr marL="171450" indent="-171450" rtl="0">
              <a:lnSpc>
                <a:spcPct val="80000"/>
              </a:lnSpc>
              <a:buFont typeface="Arial" panose="020B0604020202020204" pitchFamily="34" charset="0"/>
              <a:buChar char="•"/>
            </a:pPr>
            <a:endParaRPr lang="fi-FI" sz="500" dirty="0"/>
          </a:p>
          <a:p>
            <a:pPr marL="171450" indent="-171450" rtl="0">
              <a:lnSpc>
                <a:spcPct val="80000"/>
              </a:lnSpc>
              <a:buFont typeface="Arial" panose="020B0604020202020204" pitchFamily="34" charset="0"/>
              <a:buChar char="•"/>
            </a:pPr>
            <a:r>
              <a:rPr lang="fi-FI" dirty="0">
                <a:latin typeface="Calibri"/>
                <a:cs typeface="Calibri"/>
              </a:rPr>
              <a:t>tuotteet valmistetaan lähellä kasvaneesta, suomalaisesta viljasta</a:t>
            </a:r>
            <a:endParaRPr lang="fi-FI" dirty="0"/>
          </a:p>
          <a:p>
            <a:pPr marL="171450" indent="-171450" rtl="0">
              <a:lnSpc>
                <a:spcPct val="80000"/>
              </a:lnSpc>
              <a:buFont typeface="Arial" panose="020B0604020202020204" pitchFamily="34" charset="0"/>
              <a:buChar char="•"/>
            </a:pPr>
            <a:endParaRPr lang="fi-FI" sz="500" dirty="0"/>
          </a:p>
          <a:p>
            <a:pPr marL="171450" indent="-171450" rtl="0">
              <a:lnSpc>
                <a:spcPct val="80000"/>
              </a:lnSpc>
              <a:buFont typeface="Arial" panose="020B0604020202020204" pitchFamily="34" charset="0"/>
              <a:buChar char="•"/>
            </a:pPr>
            <a:r>
              <a:rPr lang="fi-FI" dirty="0">
                <a:latin typeface="Calibri"/>
                <a:cs typeface="Calibri"/>
              </a:rPr>
              <a:t>yritys käyttää vain uusiutuvaa energiaa</a:t>
            </a:r>
            <a:endParaRPr lang="fi-FI" dirty="0"/>
          </a:p>
          <a:p>
            <a:pPr marL="171450" indent="-171450" rtl="0">
              <a:lnSpc>
                <a:spcPct val="80000"/>
              </a:lnSpc>
              <a:buFont typeface="Arial" panose="020B0604020202020204" pitchFamily="34" charset="0"/>
              <a:buChar char="•"/>
            </a:pPr>
            <a:endParaRPr lang="fi-FI" sz="500" dirty="0"/>
          </a:p>
          <a:p>
            <a:pPr marL="171450" indent="-171450" rtl="0">
              <a:lnSpc>
                <a:spcPct val="80000"/>
              </a:lnSpc>
              <a:buFont typeface="Arial" panose="020B0604020202020204" pitchFamily="34" charset="0"/>
              <a:buChar char="•"/>
            </a:pPr>
            <a:r>
              <a:rPr lang="fi-FI" dirty="0">
                <a:latin typeface="Calibri"/>
                <a:cs typeface="Calibri"/>
              </a:rPr>
              <a:t>valikoimissa on runsaasti gluteenittomia kauratuotteita ja luomutuotteita</a:t>
            </a:r>
            <a:endParaRPr lang="fi-FI" dirty="0"/>
          </a:p>
          <a:p>
            <a:pPr marL="171450" indent="-171450" rtl="0">
              <a:lnSpc>
                <a:spcPct val="80000"/>
              </a:lnSpc>
              <a:buFont typeface="Arial" panose="020B0604020202020204" pitchFamily="34" charset="0"/>
              <a:buChar char="•"/>
            </a:pPr>
            <a:endParaRPr lang="fi-FI" sz="500" dirty="0"/>
          </a:p>
          <a:p>
            <a:pPr marL="171450" indent="-171450" rtl="0">
              <a:lnSpc>
                <a:spcPct val="80000"/>
              </a:lnSpc>
              <a:buFont typeface="Arial" panose="020B0604020202020204" pitchFamily="34" charset="0"/>
              <a:buChar char="•"/>
            </a:pPr>
            <a:r>
              <a:rPr lang="fi-FI" dirty="0">
                <a:latin typeface="Calibri"/>
                <a:cs typeface="Calibri"/>
              </a:rPr>
              <a:t>kaikki tuotteet ovat kasvipohjaisia</a:t>
            </a:r>
            <a:endParaRPr lang="fi-FI" dirty="0"/>
          </a:p>
          <a:p>
            <a:pPr marL="171450" indent="-171450" rtl="0">
              <a:lnSpc>
                <a:spcPct val="80000"/>
              </a:lnSpc>
              <a:buFont typeface="Arial" panose="020B0604020202020204" pitchFamily="34" charset="0"/>
              <a:buChar char="•"/>
            </a:pPr>
            <a:endParaRPr lang="fi-FI" sz="500" dirty="0"/>
          </a:p>
          <a:p>
            <a:pPr marL="171450" indent="-171450" rtl="0">
              <a:lnSpc>
                <a:spcPct val="80000"/>
              </a:lnSpc>
              <a:buFont typeface="Arial" panose="020B0604020202020204" pitchFamily="34" charset="0"/>
              <a:buChar char="•"/>
            </a:pPr>
            <a:r>
              <a:rPr lang="fi-FI" dirty="0">
                <a:latin typeface="Calibri"/>
                <a:cs typeface="Calibri"/>
              </a:rPr>
              <a:t>yritys on sitoutunut vähentämään muovin käyttöä pakkauksissa</a:t>
            </a:r>
            <a:endParaRPr lang="fi-FI" dirty="0"/>
          </a:p>
          <a:p>
            <a:pPr marL="171450" indent="-171450" rtl="0">
              <a:lnSpc>
                <a:spcPct val="80000"/>
              </a:lnSpc>
              <a:buFont typeface="Arial" panose="020B0604020202020204" pitchFamily="34" charset="0"/>
              <a:buChar char="•"/>
            </a:pPr>
            <a:endParaRPr lang="fi-FI" sz="500" dirty="0"/>
          </a:p>
          <a:p>
            <a:pPr marL="171450" indent="-171450" rtl="0">
              <a:lnSpc>
                <a:spcPct val="80000"/>
              </a:lnSpc>
              <a:buFont typeface="Arial" panose="020B0604020202020204" pitchFamily="34" charset="0"/>
              <a:buChar char="•"/>
            </a:pPr>
            <a:r>
              <a:rPr lang="fi-FI" dirty="0">
                <a:latin typeface="Calibri"/>
                <a:cs typeface="Calibri"/>
              </a:rPr>
              <a:t>yritys lahjoittaa mahdollisen hävikin hyväntekeväisyyteen tai uusiokäyttöön</a:t>
            </a:r>
            <a:endParaRPr lang="fi-FI" dirty="0"/>
          </a:p>
          <a:p>
            <a:pPr marL="171450" indent="-171450" rtl="0">
              <a:lnSpc>
                <a:spcPct val="80000"/>
              </a:lnSpc>
              <a:buFont typeface="Arial" panose="020B0604020202020204" pitchFamily="34" charset="0"/>
              <a:buChar char="•"/>
            </a:pPr>
            <a:endParaRPr lang="fi-FI" sz="500" dirty="0"/>
          </a:p>
          <a:p>
            <a:pPr marL="171450" indent="-171450" rtl="0">
              <a:lnSpc>
                <a:spcPct val="80000"/>
              </a:lnSpc>
              <a:buFont typeface="Arial" panose="020B0604020202020204" pitchFamily="34" charset="0"/>
              <a:buChar char="•"/>
            </a:pPr>
            <a:r>
              <a:rPr lang="fi-FI" dirty="0">
                <a:latin typeface="Calibri"/>
                <a:cs typeface="Calibri"/>
              </a:rPr>
              <a:t>yritys noudattaa kansainvälisiä laatu- ja tuoteturvallisuusstandardeja</a:t>
            </a:r>
            <a:endParaRPr lang="fi-FI" dirty="0"/>
          </a:p>
          <a:p>
            <a:pPr marL="171450" indent="-171450" rtl="0">
              <a:lnSpc>
                <a:spcPct val="80000"/>
              </a:lnSpc>
              <a:buFont typeface="Arial" panose="020B0604020202020204" pitchFamily="34" charset="0"/>
              <a:buChar char="•"/>
            </a:pPr>
            <a:endParaRPr lang="fi-FI" sz="500" dirty="0"/>
          </a:p>
          <a:p>
            <a:pPr marL="171450" indent="-171450" rtl="0">
              <a:lnSpc>
                <a:spcPct val="80000"/>
              </a:lnSpc>
              <a:buFont typeface="Arial" panose="020B0604020202020204" pitchFamily="34" charset="0"/>
              <a:buChar char="•"/>
            </a:pPr>
            <a:r>
              <a:rPr lang="fi-FI" dirty="0">
                <a:latin typeface="Calibri"/>
                <a:cs typeface="Calibri"/>
              </a:rPr>
              <a:t>yritys kehittää jatkuvasti uusia, terveellisiä ja ilmastoystävällisiä vaihtoehtoja aamupalalle, välipaloille ja ruokapöytään</a:t>
            </a:r>
            <a:endParaRPr lang="fi-FI" dirty="0"/>
          </a:p>
          <a:p>
            <a:pPr rtl="0" fontAlgn="base">
              <a:lnSpc>
                <a:spcPct val="100000"/>
              </a:lnSpc>
            </a:pPr>
            <a:endParaRPr lang="fi-FI" sz="1200" b="0" i="0" dirty="0">
              <a:solidFill>
                <a:schemeClr val="tx1"/>
              </a:solidFill>
              <a:effectLst/>
              <a:ea typeface="Calibri" panose="020F0502020204030204" pitchFamily="34" charset="0"/>
            </a:endParaRPr>
          </a:p>
          <a:p>
            <a:pPr rtl="0" fontAlgn="base">
              <a:lnSpc>
                <a:spcPct val="100000"/>
              </a:lnSpc>
            </a:pPr>
            <a:r>
              <a:rPr lang="fi-FI" sz="1200" b="1" i="0" dirty="0">
                <a:solidFill>
                  <a:schemeClr val="tx1"/>
                </a:solidFill>
                <a:effectLst/>
                <a:latin typeface="Calibri"/>
                <a:ea typeface="Calibri" panose="020F0502020204030204" pitchFamily="34" charset="0"/>
                <a:cs typeface="Calibri"/>
              </a:rPr>
              <a:t>Lue lisää: </a:t>
            </a:r>
            <a:r>
              <a:rPr lang="fi-FI" sz="1200" i="0" u="sng"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Helsingin Myllyn </a:t>
            </a:r>
            <a:r>
              <a:rPr lang="fi-FI" sz="1200" b="0" i="0" u="sng" strike="noStrike"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kestävän kehityksen raportti</a:t>
            </a:r>
            <a:r>
              <a:rPr lang="fi-FI" sz="1200" b="0" i="0"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a:t>
            </a:r>
            <a:endParaRPr lang="fi-FI" sz="1200" b="0" i="0" dirty="0">
              <a:solidFill>
                <a:schemeClr val="tx1"/>
              </a:solidFill>
              <a:effectLst/>
              <a:latin typeface="Calibri"/>
              <a:ea typeface="Calibri" panose="020F0502020204030204" pitchFamily="34" charset="0"/>
              <a:cs typeface="Calibri"/>
            </a:endParaRPr>
          </a:p>
          <a:p>
            <a:pPr rtl="0">
              <a:lnSpc>
                <a:spcPct val="80000"/>
              </a:lnSpc>
            </a:pPr>
            <a:endParaRPr lang="en-US" dirty="0"/>
          </a:p>
          <a:p>
            <a:pPr rtl="0"/>
            <a:endParaRPr lang="en-US" dirty="0"/>
          </a:p>
          <a:p>
            <a:pPr rtl="0"/>
            <a:endParaRPr lang="en-US" dirty="0"/>
          </a:p>
          <a:p>
            <a:pPr rtl="0"/>
            <a:endParaRPr lang="en-US" dirty="0"/>
          </a:p>
          <a:p>
            <a:pPr rtl="0"/>
            <a:endParaRPr lang="en-IE" dirty="0"/>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7" name="TextBox 16">
            <a:extLst>
              <a:ext uri="{FF2B5EF4-FFF2-40B4-BE49-F238E27FC236}">
                <a16:creationId xmlns:a16="http://schemas.microsoft.com/office/drawing/2014/main" id="{DAF6161D-A37D-D1CF-528A-CC8BDA61710A}"/>
              </a:ext>
            </a:extLst>
          </p:cNvPr>
          <p:cNvSpPr txBox="1"/>
          <p:nvPr/>
        </p:nvSpPr>
        <p:spPr>
          <a:xfrm>
            <a:off x="4502880" y="8542177"/>
            <a:ext cx="2433657" cy="1015663"/>
          </a:xfrm>
          <a:prstGeom prst="rect">
            <a:avLst/>
          </a:prstGeom>
          <a:noFill/>
        </p:spPr>
        <p:txBody>
          <a:bodyPr wrap="square">
            <a:spAutoFit/>
          </a:bodyPr>
          <a:lstStyle/>
          <a:p>
            <a:pPr algn="ctr" rtl="0"/>
            <a:r>
              <a:rPr lang="en-US" sz="2000" b="1" i="1" dirty="0" err="1">
                <a:solidFill>
                  <a:srgbClr val="212529"/>
                </a:solidFill>
                <a:effectLst/>
                <a:latin typeface="Calibri" panose="020F0502020204030204" pitchFamily="34" charset="0"/>
              </a:rPr>
              <a:t>Hiilineutraalisti</a:t>
            </a:r>
            <a:r>
              <a:rPr lang="en-US" sz="2000" b="1" i="1" dirty="0">
                <a:solidFill>
                  <a:srgbClr val="212529"/>
                </a:solidFill>
                <a:effectLst/>
                <a:latin typeface="Calibri" panose="020F0502020204030204" pitchFamily="34" charset="0"/>
              </a:rPr>
              <a:t> </a:t>
            </a:r>
            <a:r>
              <a:rPr lang="en-US" sz="2000" b="1" i="1" dirty="0" err="1">
                <a:solidFill>
                  <a:srgbClr val="212529"/>
                </a:solidFill>
                <a:effectLst/>
                <a:latin typeface="Calibri" panose="020F0502020204030204" pitchFamily="34" charset="0"/>
              </a:rPr>
              <a:t>valmistettu</a:t>
            </a:r>
            <a:endParaRPr lang="en-US" sz="2000" b="1" i="1" dirty="0">
              <a:solidFill>
                <a:srgbClr val="212529"/>
              </a:solidFill>
              <a:effectLst/>
              <a:latin typeface="Calibri" panose="020F0502020204030204" pitchFamily="34" charset="0"/>
            </a:endParaRPr>
          </a:p>
          <a:p>
            <a:pPr algn="ctr" rtl="0"/>
            <a:r>
              <a:rPr lang="en-US" sz="2000" b="1" i="1" dirty="0">
                <a:solidFill>
                  <a:srgbClr val="212529"/>
                </a:solidFill>
                <a:effectLst/>
                <a:latin typeface="Calibri" panose="020F0502020204030204" pitchFamily="34" charset="0"/>
              </a:rPr>
              <a:t>ja </a:t>
            </a:r>
            <a:r>
              <a:rPr lang="en-US" sz="2000" b="1" i="1" dirty="0" err="1">
                <a:solidFill>
                  <a:srgbClr val="212529"/>
                </a:solidFill>
                <a:effectLst/>
                <a:latin typeface="Calibri" panose="020F0502020204030204" pitchFamily="34" charset="0"/>
              </a:rPr>
              <a:t>hyvä</a:t>
            </a:r>
            <a:r>
              <a:rPr lang="en-US" sz="2000" b="1" i="1" dirty="0">
                <a:solidFill>
                  <a:srgbClr val="212529"/>
                </a:solidFill>
                <a:effectLst/>
                <a:latin typeface="Calibri" panose="020F0502020204030204" pitchFamily="34" charset="0"/>
              </a:rPr>
              <a:t> </a:t>
            </a:r>
            <a:r>
              <a:rPr lang="en-US" sz="2000" b="1" i="1" dirty="0" err="1">
                <a:solidFill>
                  <a:srgbClr val="212529"/>
                </a:solidFill>
                <a:effectLst/>
                <a:latin typeface="Calibri" panose="020F0502020204030204" pitchFamily="34" charset="0"/>
              </a:rPr>
              <a:t>kaikinpuolin</a:t>
            </a:r>
            <a:endParaRPr lang="en-IE" sz="2000" i="1" dirty="0"/>
          </a:p>
        </p:txBody>
      </p:sp>
      <p:grpSp>
        <p:nvGrpSpPr>
          <p:cNvPr id="18" name="Group 17">
            <a:extLst>
              <a:ext uri="{FF2B5EF4-FFF2-40B4-BE49-F238E27FC236}">
                <a16:creationId xmlns:a16="http://schemas.microsoft.com/office/drawing/2014/main" id="{6B26FD03-E6FB-797E-7856-B6AB7E363E16}"/>
              </a:ext>
            </a:extLst>
          </p:cNvPr>
          <p:cNvGrpSpPr/>
          <p:nvPr/>
        </p:nvGrpSpPr>
        <p:grpSpPr>
          <a:xfrm rot="268398">
            <a:off x="3925904" y="8343952"/>
            <a:ext cx="790943" cy="575820"/>
            <a:chOff x="3400450" y="986392"/>
            <a:chExt cx="1487826" cy="1083162"/>
          </a:xfrm>
        </p:grpSpPr>
        <p:sp>
          <p:nvSpPr>
            <p:cNvPr id="19" name="Freeform 25">
              <a:extLst>
                <a:ext uri="{FF2B5EF4-FFF2-40B4-BE49-F238E27FC236}">
                  <a16:creationId xmlns:a16="http://schemas.microsoft.com/office/drawing/2014/main" id="{C46E1712-56FE-B323-0E35-68FAE44BE6CA}"/>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0" name="Freeform 26">
              <a:extLst>
                <a:ext uri="{FF2B5EF4-FFF2-40B4-BE49-F238E27FC236}">
                  <a16:creationId xmlns:a16="http://schemas.microsoft.com/office/drawing/2014/main" id="{4C97700B-0DD9-20B8-29A6-B602FBA29E50}"/>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 name="Kuva 1" descr="Kuva, joka sisältää kohteen teksti, Fontti, logo, Grafiikka&#10;&#10;Kuvaus luotu automaattisesti">
            <a:extLst>
              <a:ext uri="{FF2B5EF4-FFF2-40B4-BE49-F238E27FC236}">
                <a16:creationId xmlns:a16="http://schemas.microsoft.com/office/drawing/2014/main" id="{68593818-8B97-9ADA-6A58-85620439A18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8847" y="507476"/>
            <a:ext cx="2952000" cy="1465856"/>
          </a:xfrm>
          <a:prstGeom prst="rect">
            <a:avLst/>
          </a:prstGeom>
        </p:spPr>
      </p:pic>
      <p:sp>
        <p:nvSpPr>
          <p:cNvPr id="3" name="Text Placeholder 2">
            <a:extLst>
              <a:ext uri="{FF2B5EF4-FFF2-40B4-BE49-F238E27FC236}">
                <a16:creationId xmlns:a16="http://schemas.microsoft.com/office/drawing/2014/main" id="{0E9816AB-86AA-127D-FDA0-48CB5CF8A78B}"/>
              </a:ext>
            </a:extLst>
          </p:cNvPr>
          <p:cNvSpPr txBox="1">
            <a:spLocks/>
          </p:cNvSpPr>
          <p:nvPr/>
        </p:nvSpPr>
        <p:spPr>
          <a:xfrm>
            <a:off x="361472" y="2197214"/>
            <a:ext cx="3017832" cy="634121"/>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Eettinen</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grpSp>
        <p:nvGrpSpPr>
          <p:cNvPr id="5" name="Graphic 4">
            <a:extLst>
              <a:ext uri="{FF2B5EF4-FFF2-40B4-BE49-F238E27FC236}">
                <a16:creationId xmlns:a16="http://schemas.microsoft.com/office/drawing/2014/main" id="{38EF2D7C-8DC5-6DD6-75C8-961637BE8588}"/>
              </a:ext>
            </a:extLst>
          </p:cNvPr>
          <p:cNvGrpSpPr/>
          <p:nvPr/>
        </p:nvGrpSpPr>
        <p:grpSpPr>
          <a:xfrm rot="19582332">
            <a:off x="6931509" y="7736792"/>
            <a:ext cx="403667" cy="780438"/>
            <a:chOff x="9129274" y="2719113"/>
            <a:chExt cx="717139" cy="1386497"/>
          </a:xfrm>
          <a:solidFill>
            <a:srgbClr val="000000"/>
          </a:solidFill>
        </p:grpSpPr>
        <p:grpSp>
          <p:nvGrpSpPr>
            <p:cNvPr id="8" name="Graphic 4">
              <a:extLst>
                <a:ext uri="{FF2B5EF4-FFF2-40B4-BE49-F238E27FC236}">
                  <a16:creationId xmlns:a16="http://schemas.microsoft.com/office/drawing/2014/main" id="{ADA2C316-1AD3-792F-6993-A528EFFCB0BD}"/>
                </a:ext>
              </a:extLst>
            </p:cNvPr>
            <p:cNvGrpSpPr/>
            <p:nvPr/>
          </p:nvGrpSpPr>
          <p:grpSpPr>
            <a:xfrm>
              <a:off x="9159507" y="2719113"/>
              <a:ext cx="446280" cy="440141"/>
              <a:chOff x="9159507" y="2719113"/>
              <a:chExt cx="446280" cy="440141"/>
            </a:xfrm>
            <a:grpFill/>
          </p:grpSpPr>
          <p:sp>
            <p:nvSpPr>
              <p:cNvPr id="23" name="Freeform 57">
                <a:extLst>
                  <a:ext uri="{FF2B5EF4-FFF2-40B4-BE49-F238E27FC236}">
                    <a16:creationId xmlns:a16="http://schemas.microsoft.com/office/drawing/2014/main" id="{8BC276B6-05F3-857C-C6B0-3198C16D085F}"/>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4" name="Freeform 58">
                <a:extLst>
                  <a:ext uri="{FF2B5EF4-FFF2-40B4-BE49-F238E27FC236}">
                    <a16:creationId xmlns:a16="http://schemas.microsoft.com/office/drawing/2014/main" id="{09520EE2-A78F-D90D-C7BD-5CD5B3470512}"/>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1" name="Graphic 4">
              <a:extLst>
                <a:ext uri="{FF2B5EF4-FFF2-40B4-BE49-F238E27FC236}">
                  <a16:creationId xmlns:a16="http://schemas.microsoft.com/office/drawing/2014/main" id="{65C6B307-A147-8284-D5E6-ABFFE5B4D02C}"/>
                </a:ext>
              </a:extLst>
            </p:cNvPr>
            <p:cNvGrpSpPr/>
            <p:nvPr/>
          </p:nvGrpSpPr>
          <p:grpSpPr>
            <a:xfrm>
              <a:off x="9129274" y="2893887"/>
              <a:ext cx="717139" cy="1211724"/>
              <a:chOff x="9129274" y="2893887"/>
              <a:chExt cx="717139" cy="1211724"/>
            </a:xfrm>
            <a:grpFill/>
          </p:grpSpPr>
          <p:sp>
            <p:nvSpPr>
              <p:cNvPr id="12" name="Freeform 50">
                <a:extLst>
                  <a:ext uri="{FF2B5EF4-FFF2-40B4-BE49-F238E27FC236}">
                    <a16:creationId xmlns:a16="http://schemas.microsoft.com/office/drawing/2014/main" id="{3C0B223A-5A7A-DC27-822E-3CA2D603086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3" name="Freeform 51">
                <a:extLst>
                  <a:ext uri="{FF2B5EF4-FFF2-40B4-BE49-F238E27FC236}">
                    <a16:creationId xmlns:a16="http://schemas.microsoft.com/office/drawing/2014/main" id="{4DCA0424-B63F-D187-54E6-A5ECB78CD32C}"/>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12586DE4-C7BE-BE2B-6133-04702DECCEF8}"/>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D4DB6198-6F47-9D82-EB60-06B7C244484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6" name="Freeform 54">
                <a:extLst>
                  <a:ext uri="{FF2B5EF4-FFF2-40B4-BE49-F238E27FC236}">
                    <a16:creationId xmlns:a16="http://schemas.microsoft.com/office/drawing/2014/main" id="{BF62CE5A-7EA1-842E-2643-80B4D985D895}"/>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1" name="Freeform 55">
                <a:extLst>
                  <a:ext uri="{FF2B5EF4-FFF2-40B4-BE49-F238E27FC236}">
                    <a16:creationId xmlns:a16="http://schemas.microsoft.com/office/drawing/2014/main" id="{8D8953D5-8983-5D33-EB3C-C6249BB3B46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2" name="Freeform 56">
                <a:extLst>
                  <a:ext uri="{FF2B5EF4-FFF2-40B4-BE49-F238E27FC236}">
                    <a16:creationId xmlns:a16="http://schemas.microsoft.com/office/drawing/2014/main" id="{F4B12969-066C-6B06-B00F-7BCF91429B63}"/>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2347679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picture containing person, table, indoor, child  Description automatically generated">
            <a:extLst>
              <a:ext uri="{FF2B5EF4-FFF2-40B4-BE49-F238E27FC236}">
                <a16:creationId xmlns:a16="http://schemas.microsoft.com/office/drawing/2014/main" id="{816B0B35-018C-0D98-A8B9-21B07EBC60E0}"/>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685086" y="10155860"/>
            <a:ext cx="1047264" cy="465822"/>
          </a:xfrm>
        </p:spPr>
        <p:txBody>
          <a:bodyPr/>
          <a:lstStyle/>
          <a:p>
            <a:pPr algn="l" rtl="0"/>
            <a:fld id="{CB2079F2-58AF-ED44-82D7-E04B2F6FD686}" type="slidenum">
              <a:rPr lang="en-US" smtClean="0"/>
              <a:pPr algn="l" rtl="0"/>
              <a:t>45</a:t>
            </a:fld>
            <a:endParaRPr lang="en-US" dirty="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94407" y="3343899"/>
            <a:ext cx="6681175" cy="5544033"/>
          </a:xfrm>
        </p:spPr>
        <p:txBody>
          <a:bodyPr/>
          <a:lstStyle/>
          <a:p>
            <a:pPr rtl="0"/>
            <a:r>
              <a:rPr lang="fi-FI" b="1" dirty="0"/>
              <a:t>Kestävä</a:t>
            </a:r>
          </a:p>
          <a:p>
            <a:pPr rtl="0"/>
            <a:r>
              <a:rPr lang="fi-FI" dirty="0"/>
              <a:t>Kotimaisuus ja läpinäkyvyys ovat Helsingin Myllylle tärkeitä asioita. Vision ytimessä on kestävä ja sietokykyinen maatalous, joka hyödyttää sekä ihmisiä että luontoa. Helsingin Mylly haluaa varmistaa elintarviketuotannon tulevaisuuden ja vähentää toimintansa ympäristövaikutuksia. Maanviljelyyn ja sitä kautta myös tärkeimpien raaka-aineiden saatavuuteen vaikuttavia äärimmäisiä sääilmiöitä ja maaperän köyhtymistä sekä lajien häviämistä on hidastettava. Siksi on erittäin tärkeää sitoutua kestävään kehitykseen ja tehdä työtä ruoan ja hyvinvoinnin turvaamiseksi parhaalla mahdollisella tavalla.</a:t>
            </a:r>
          </a:p>
          <a:p>
            <a:pPr rtl="0"/>
            <a:endParaRPr lang="fi-FI" dirty="0"/>
          </a:p>
          <a:p>
            <a:pPr rtl="0"/>
            <a:r>
              <a:rPr lang="fi-FI" b="1" dirty="0"/>
              <a:t>Terveellinen</a:t>
            </a:r>
            <a:endParaRPr lang="fi-FI" dirty="0"/>
          </a:p>
          <a:p>
            <a:pPr rtl="0"/>
            <a:r>
              <a:rPr lang="fi-FI" dirty="0"/>
              <a:t>Helsingin Mylly on valmistanut kasviperäistä ruokaa vuodesta 1934 lähtien ja se haluaa tarjota helppoja ja terveellisiä vaihtoehtoja nykyajan kuluttajille. Kasviperäisen ruokavalion noudattaminen on kestävää syömistä. Viljapohjaiset tuotteet ovat osa kasvisruokavaliota, ja Helsingin Myllyn tavoitteena on tarjota laaja valikoima terveellisiä viljatuotteita eri käyttötarkoituksiin –mausta tai laadusta tinkimättä.</a:t>
            </a:r>
          </a:p>
          <a:p>
            <a:pPr rtl="0"/>
            <a:endParaRPr lang="fi-FI" dirty="0"/>
          </a:p>
          <a:p>
            <a:pPr rtl="0"/>
            <a:r>
              <a:rPr lang="fi-FI" b="1" dirty="0"/>
              <a:t>Eettinen</a:t>
            </a:r>
            <a:endParaRPr lang="fi-FI" dirty="0"/>
          </a:p>
          <a:p>
            <a:pPr rtl="0"/>
            <a:r>
              <a:rPr lang="fi-FI" dirty="0"/>
              <a:t>Helsingin Mylly on laskenut tuotantolaitostensa energiankulutuksesta aiheutuvan hiilijalanjäljen. Tehtaiden yhdistetty hiilijalanjälki (Greenhouse Gas Protocol Scope 2:n tarkkuudella laskettuna) oli 120 tonnia vuonna 2021, mikä vastaa 10 keskimääräisen suomalaisen vuosipäästöjä. Helsingin Mylly on käyttänyt vihreää sähköä jo vuosia ja tuottaa hiutaleiden valmistukseen tarvittavan lämpöenergian polttamalla kaurankuorijätettä omassa </a:t>
            </a:r>
          </a:p>
          <a:p>
            <a:pPr rtl="0"/>
            <a:endParaRPr lang="fi-FI" dirty="0"/>
          </a:p>
          <a:p>
            <a:pPr rtl="0"/>
            <a:endParaRPr lang="fi-FI" dirty="0"/>
          </a:p>
          <a:p>
            <a:pPr rtl="0"/>
            <a:r>
              <a:rPr lang="fi-FI" dirty="0"/>
              <a:t>biovoimalaitoksessaan, mikä on auttanut pienentämään sen hiilijalanjälkeä. Helsingin Myllyllä ei ole mahdollista pienentää hiilijalanjälkeä enempää, joten yritys on päättänyt kompensoida hiilidioksidipäästöjä investoimalla ilmastonmuutoksen vaikutusta hidastaviin toimenpiteisiin. Joka vuosi yritys maksaa hyvitysmaksun. Vuonna 2021 päästöjä kompensoitiin metsäpohjaisilla hiilinieluilla </a:t>
            </a:r>
            <a:r>
              <a:rPr lang="fi-FI" u="sng" dirty="0">
                <a:solidFill>
                  <a:schemeClr val="tx1"/>
                </a:solidFill>
              </a:rPr>
              <a:t>Green Carbonin kautta.</a:t>
            </a:r>
            <a:endParaRPr lang="fi-FI" dirty="0">
              <a:solidFill>
                <a:schemeClr val="tx1"/>
              </a:solidFill>
            </a:endParaRPr>
          </a:p>
          <a:p>
            <a:pPr rtl="0"/>
            <a:endParaRPr lang="fi-FI" dirty="0"/>
          </a:p>
          <a:p>
            <a:pPr rtl="0"/>
            <a:r>
              <a:rPr lang="fi-FI" dirty="0"/>
              <a:t>Helsingin Mylly on selvittänyt kauran elinkaarikohtaista jalanjälkeä aina pellolta kaupan hyllylle asti. Se mahdollistaa hiilijalanjäljen laskemisen yksittäisille myllyssä valmistetuille kauratuotteille. Tämä työ on vielä kesken, mutta tulevaisuudessa kaupoissa nähdään täysin hiilineutraaleja kauratuotteita. Yrityksen liiketoimintaan liittyy toki paljon muitakin toimintoja, kuten kuljetuksia, varastointia ja toimistotyötä, joiden ympäristövaikutuksia selvitetään. Kun nämä vaikutukset on saatu laskettua, niitä voidaan pyrkiä pienentämään ja tarvittaessa kompensoimaan ilmastohankkeilla.</a:t>
            </a:r>
          </a:p>
          <a:p>
            <a:pPr rtl="0"/>
            <a:endParaRPr lang="fi-FI" dirty="0">
              <a:highlight>
                <a:srgbClr val="FFFF00"/>
              </a:highlight>
            </a:endParaRPr>
          </a:p>
          <a:p>
            <a:r>
              <a:rPr lang="fi-FI" sz="1100" b="1" i="0" dirty="0">
                <a:solidFill>
                  <a:schemeClr val="tx1"/>
                </a:solidFill>
                <a:effectLst/>
                <a:latin typeface="Calibri"/>
                <a:ea typeface="Calibri" panose="020F0502020204030204" pitchFamily="34" charset="0"/>
                <a:cs typeface="Calibri"/>
              </a:rPr>
              <a:t>Lue lisää: </a:t>
            </a:r>
            <a:r>
              <a:rPr lang="fi-FI" sz="1100" i="0" u="sng"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Helsingin Myllyn </a:t>
            </a:r>
            <a:r>
              <a:rPr lang="fi-FI" sz="1100" b="0" i="0" u="sng" strike="noStrike"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kestävän kehityksen raportti</a:t>
            </a:r>
            <a:r>
              <a:rPr lang="fi-FI" sz="1100" b="0" i="0"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a:t>
            </a:r>
            <a:endParaRPr lang="fi-FI" dirty="0">
              <a:solidFill>
                <a:schemeClr val="tx1"/>
              </a:solidFill>
              <a:highlight>
                <a:srgbClr val="FFFF00"/>
              </a:highlight>
            </a:endParaRPr>
          </a:p>
          <a:p>
            <a:pPr rtl="0"/>
            <a:endParaRPr lang="fi-FI" b="1" dirty="0">
              <a:highlight>
                <a:srgbClr val="FFFF00"/>
              </a:highlight>
            </a:endParaRPr>
          </a:p>
          <a:p>
            <a:pPr rtl="0"/>
            <a:r>
              <a:rPr lang="fi-FI" b="1" dirty="0">
                <a:highlight>
                  <a:srgbClr val="FFFF00"/>
                </a:highlight>
              </a:rPr>
              <a:t> </a:t>
            </a:r>
            <a:endParaRPr lang="fi-FI" dirty="0">
              <a:highlight>
                <a:srgbClr val="FFFF00"/>
              </a:highlight>
            </a:endParaRPr>
          </a:p>
          <a:p>
            <a:pPr rtl="0">
              <a:lnSpc>
                <a:spcPct val="100000"/>
              </a:lnSpc>
            </a:pPr>
            <a:endParaRPr lang="fi-FI" sz="1200" dirty="0">
              <a:solidFill>
                <a:schemeClr val="tx1"/>
              </a:solidFill>
              <a:highlight>
                <a:srgbClr val="FFFF00"/>
              </a:highlight>
              <a:ea typeface="Calibri" panose="020F0502020204030204" pitchFamily="34" charset="0"/>
            </a:endParaRPr>
          </a:p>
          <a:p>
            <a:pPr rtl="0" fontAlgn="base">
              <a:lnSpc>
                <a:spcPct val="100000"/>
              </a:lnSpc>
            </a:pPr>
            <a:r>
              <a:rPr lang="fi-FI" sz="1200" b="0" i="0" dirty="0">
                <a:solidFill>
                  <a:schemeClr val="tx1"/>
                </a:solidFill>
                <a:effectLst/>
                <a:highlight>
                  <a:srgbClr val="FFFF00"/>
                </a:highlight>
                <a:ea typeface="Calibri" panose="020F0502020204030204" pitchFamily="34" charset="0"/>
              </a:rPr>
              <a:t> </a:t>
            </a:r>
          </a:p>
          <a:p>
            <a:pPr rtl="0">
              <a:lnSpc>
                <a:spcPct val="80000"/>
              </a:lnSpc>
            </a:pPr>
            <a:endParaRPr lang="en-US" dirty="0"/>
          </a:p>
          <a:p>
            <a:pPr rtl="0"/>
            <a:endParaRPr lang="en-US" dirty="0"/>
          </a:p>
          <a:p>
            <a:pPr rtl="0"/>
            <a:r>
              <a:rPr lang="en-US" dirty="0"/>
              <a:t> </a:t>
            </a:r>
          </a:p>
          <a:p>
            <a:pPr rtl="0"/>
            <a:endParaRPr lang="en-US" dirty="0"/>
          </a:p>
          <a:p>
            <a:pPr rtl="0"/>
            <a:r>
              <a:rPr lang="en-US" dirty="0"/>
              <a:t> </a:t>
            </a:r>
            <a:endParaRPr lang="en-IE" dirty="0"/>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3" name="Freeform 332">
            <a:hlinkClick r:id="rId5"/>
            <a:extLst>
              <a:ext uri="{FF2B5EF4-FFF2-40B4-BE49-F238E27FC236}">
                <a16:creationId xmlns:a16="http://schemas.microsoft.com/office/drawing/2014/main" id="{7528656C-C5E2-4420-7C26-C78B3E83100D}"/>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4" name="Freeform 6">
            <a:hlinkClick r:id="rId6"/>
            <a:extLst>
              <a:ext uri="{FF2B5EF4-FFF2-40B4-BE49-F238E27FC236}">
                <a16:creationId xmlns:a16="http://schemas.microsoft.com/office/drawing/2014/main" id="{043B4FAA-50A1-66B4-74CA-B3521ABC8C1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5" name="Group 14">
            <a:extLst>
              <a:ext uri="{FF2B5EF4-FFF2-40B4-BE49-F238E27FC236}">
                <a16:creationId xmlns:a16="http://schemas.microsoft.com/office/drawing/2014/main" id="{1F7C4427-9EF1-BF55-35ED-8086E1B71E89}"/>
              </a:ext>
            </a:extLst>
          </p:cNvPr>
          <p:cNvGrpSpPr>
            <a:grpSpLocks noChangeAspect="1"/>
          </p:cNvGrpSpPr>
          <p:nvPr/>
        </p:nvGrpSpPr>
        <p:grpSpPr>
          <a:xfrm>
            <a:off x="1423003" y="9655046"/>
            <a:ext cx="192166" cy="225184"/>
            <a:chOff x="8589661" y="3431570"/>
            <a:chExt cx="510568" cy="569231"/>
          </a:xfrm>
          <a:solidFill>
            <a:schemeClr val="tx1"/>
          </a:solidFill>
        </p:grpSpPr>
        <p:sp>
          <p:nvSpPr>
            <p:cNvPr id="16" name="Freeform: Shape 27">
              <a:extLst>
                <a:ext uri="{FF2B5EF4-FFF2-40B4-BE49-F238E27FC236}">
                  <a16:creationId xmlns:a16="http://schemas.microsoft.com/office/drawing/2014/main" id="{DE051606-58B3-E1A2-C74C-1DE3FC8E0C61}"/>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7" name="Freeform: Shape 30">
              <a:hlinkClick r:id="rId7"/>
              <a:extLst>
                <a:ext uri="{FF2B5EF4-FFF2-40B4-BE49-F238E27FC236}">
                  <a16:creationId xmlns:a16="http://schemas.microsoft.com/office/drawing/2014/main" id="{EC0D7027-61AA-322A-5EFA-BE3AE453E49B}"/>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8" name="Freeform: Shape 72">
              <a:extLst>
                <a:ext uri="{FF2B5EF4-FFF2-40B4-BE49-F238E27FC236}">
                  <a16:creationId xmlns:a16="http://schemas.microsoft.com/office/drawing/2014/main" id="{27886F3B-089A-105C-16F1-36846792D478}"/>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9" name="Graphic 18" descr="World outline">
            <a:hlinkClick r:id="rId8"/>
            <a:extLst>
              <a:ext uri="{FF2B5EF4-FFF2-40B4-BE49-F238E27FC236}">
                <a16:creationId xmlns:a16="http://schemas.microsoft.com/office/drawing/2014/main" id="{B016F58C-8E0E-F821-62DC-63EB87494A15}"/>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9608" y="9632163"/>
            <a:ext cx="279668" cy="279668"/>
          </a:xfrm>
          <a:prstGeom prst="rect">
            <a:avLst/>
          </a:prstGeom>
        </p:spPr>
      </p:pic>
      <p:pic>
        <p:nvPicPr>
          <p:cNvPr id="2" name="Kuva 1" descr="Kuva, joka sisältää kohteen teksti, Fontti, logo, Grafiikka&#10;&#10;Kuvaus luotu automaattisesti">
            <a:extLst>
              <a:ext uri="{FF2B5EF4-FFF2-40B4-BE49-F238E27FC236}">
                <a16:creationId xmlns:a16="http://schemas.microsoft.com/office/drawing/2014/main" id="{EFE540F9-FBC1-6EF5-990A-BFCE8DE1626F}"/>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237095" y="600063"/>
            <a:ext cx="2952000" cy="1465856"/>
          </a:xfrm>
          <a:prstGeom prst="rect">
            <a:avLst/>
          </a:prstGeom>
        </p:spPr>
      </p:pic>
      <p:pic>
        <p:nvPicPr>
          <p:cNvPr id="3" name="Kuva 2" descr="Kuva, joka sisältää kohteen teksti, Grafiikka, graafinen suunnittelu, Fontti&#10;&#10;Kuvaus luotu automaattisesti">
            <a:hlinkClick r:id="rId12"/>
            <a:extLst>
              <a:ext uri="{FF2B5EF4-FFF2-40B4-BE49-F238E27FC236}">
                <a16:creationId xmlns:a16="http://schemas.microsoft.com/office/drawing/2014/main" id="{901D5098-554D-3049-5C1C-668603ABA6CE}"/>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4396639" y="7630054"/>
            <a:ext cx="1768501" cy="1814400"/>
          </a:xfrm>
          <a:prstGeom prst="rect">
            <a:avLst/>
          </a:prstGeom>
        </p:spPr>
      </p:pic>
      <p:grpSp>
        <p:nvGrpSpPr>
          <p:cNvPr id="5" name="Graphic 4">
            <a:extLst>
              <a:ext uri="{FF2B5EF4-FFF2-40B4-BE49-F238E27FC236}">
                <a16:creationId xmlns:a16="http://schemas.microsoft.com/office/drawing/2014/main" id="{73A3FA0D-49B0-12A3-1403-3C27FB2D0679}"/>
              </a:ext>
            </a:extLst>
          </p:cNvPr>
          <p:cNvGrpSpPr/>
          <p:nvPr/>
        </p:nvGrpSpPr>
        <p:grpSpPr>
          <a:xfrm rot="19582332">
            <a:off x="2606437" y="9627696"/>
            <a:ext cx="403667" cy="780438"/>
            <a:chOff x="9129274" y="2719113"/>
            <a:chExt cx="717139" cy="1386497"/>
          </a:xfrm>
          <a:solidFill>
            <a:srgbClr val="000000"/>
          </a:solidFill>
        </p:grpSpPr>
        <p:grpSp>
          <p:nvGrpSpPr>
            <p:cNvPr id="9" name="Graphic 4">
              <a:extLst>
                <a:ext uri="{FF2B5EF4-FFF2-40B4-BE49-F238E27FC236}">
                  <a16:creationId xmlns:a16="http://schemas.microsoft.com/office/drawing/2014/main" id="{4DC7ADAB-0305-DD24-5025-D8DC783B1A89}"/>
                </a:ext>
              </a:extLst>
            </p:cNvPr>
            <p:cNvGrpSpPr/>
            <p:nvPr/>
          </p:nvGrpSpPr>
          <p:grpSpPr>
            <a:xfrm>
              <a:off x="9159507" y="2719113"/>
              <a:ext cx="446280" cy="440141"/>
              <a:chOff x="9159507" y="2719113"/>
              <a:chExt cx="446280" cy="440141"/>
            </a:xfrm>
            <a:grpFill/>
          </p:grpSpPr>
          <p:sp>
            <p:nvSpPr>
              <p:cNvPr id="26" name="Freeform 57">
                <a:extLst>
                  <a:ext uri="{FF2B5EF4-FFF2-40B4-BE49-F238E27FC236}">
                    <a16:creationId xmlns:a16="http://schemas.microsoft.com/office/drawing/2014/main" id="{40EA7DB9-E82C-C3D6-40E6-358FF60E092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7" name="Freeform 58">
                <a:extLst>
                  <a:ext uri="{FF2B5EF4-FFF2-40B4-BE49-F238E27FC236}">
                    <a16:creationId xmlns:a16="http://schemas.microsoft.com/office/drawing/2014/main" id="{588A9EAC-42BE-AAFA-837D-3373274A93E6}"/>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1" name="Graphic 4">
              <a:extLst>
                <a:ext uri="{FF2B5EF4-FFF2-40B4-BE49-F238E27FC236}">
                  <a16:creationId xmlns:a16="http://schemas.microsoft.com/office/drawing/2014/main" id="{3B9D4B30-BEB1-54C1-ADA8-5884E106702B}"/>
                </a:ext>
              </a:extLst>
            </p:cNvPr>
            <p:cNvGrpSpPr/>
            <p:nvPr/>
          </p:nvGrpSpPr>
          <p:grpSpPr>
            <a:xfrm>
              <a:off x="9129274" y="2893887"/>
              <a:ext cx="717139" cy="1211724"/>
              <a:chOff x="9129274" y="2893887"/>
              <a:chExt cx="717139" cy="1211724"/>
            </a:xfrm>
            <a:grpFill/>
          </p:grpSpPr>
          <p:sp>
            <p:nvSpPr>
              <p:cNvPr id="12" name="Freeform 50">
                <a:extLst>
                  <a:ext uri="{FF2B5EF4-FFF2-40B4-BE49-F238E27FC236}">
                    <a16:creationId xmlns:a16="http://schemas.microsoft.com/office/drawing/2014/main" id="{819842F8-EFBA-F748-52EA-8EFA816D995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0" name="Freeform 51">
                <a:extLst>
                  <a:ext uri="{FF2B5EF4-FFF2-40B4-BE49-F238E27FC236}">
                    <a16:creationId xmlns:a16="http://schemas.microsoft.com/office/drawing/2014/main" id="{9BD0B733-AFBD-1D42-BD9B-635098713216}"/>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1" name="Freeform 52">
                <a:extLst>
                  <a:ext uri="{FF2B5EF4-FFF2-40B4-BE49-F238E27FC236}">
                    <a16:creationId xmlns:a16="http://schemas.microsoft.com/office/drawing/2014/main" id="{2AA35739-5E6A-2515-547E-BC03BB4AB349}"/>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2" name="Freeform 53">
                <a:extLst>
                  <a:ext uri="{FF2B5EF4-FFF2-40B4-BE49-F238E27FC236}">
                    <a16:creationId xmlns:a16="http://schemas.microsoft.com/office/drawing/2014/main" id="{08EFA174-FC83-3A2E-50BC-6ADB73D007B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3" name="Freeform 54">
                <a:extLst>
                  <a:ext uri="{FF2B5EF4-FFF2-40B4-BE49-F238E27FC236}">
                    <a16:creationId xmlns:a16="http://schemas.microsoft.com/office/drawing/2014/main" id="{EE3F8B41-59A4-7BF8-BED3-9CE80EF49CD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4" name="Freeform 55">
                <a:extLst>
                  <a:ext uri="{FF2B5EF4-FFF2-40B4-BE49-F238E27FC236}">
                    <a16:creationId xmlns:a16="http://schemas.microsoft.com/office/drawing/2014/main" id="{8C641228-09CD-37D0-1362-5E52847EDBD0}"/>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 name="Freeform 56">
                <a:extLst>
                  <a:ext uri="{FF2B5EF4-FFF2-40B4-BE49-F238E27FC236}">
                    <a16:creationId xmlns:a16="http://schemas.microsoft.com/office/drawing/2014/main" id="{17260209-2EF2-33DD-19B9-89C27AA3F0B3}"/>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8" name="Text Placeholder 2">
            <a:extLst>
              <a:ext uri="{FF2B5EF4-FFF2-40B4-BE49-F238E27FC236}">
                <a16:creationId xmlns:a16="http://schemas.microsoft.com/office/drawing/2014/main" id="{4B8250E9-BE17-E974-644A-0DAB3A7D7599}"/>
              </a:ext>
            </a:extLst>
          </p:cNvPr>
          <p:cNvSpPr txBox="1">
            <a:spLocks/>
          </p:cNvSpPr>
          <p:nvPr/>
        </p:nvSpPr>
        <p:spPr>
          <a:xfrm>
            <a:off x="395761" y="2371165"/>
            <a:ext cx="3017832" cy="664004"/>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Eettinen</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grpSp>
        <p:nvGrpSpPr>
          <p:cNvPr id="29" name="Graphic 4">
            <a:extLst>
              <a:ext uri="{FF2B5EF4-FFF2-40B4-BE49-F238E27FC236}">
                <a16:creationId xmlns:a16="http://schemas.microsoft.com/office/drawing/2014/main" id="{40CB587E-606E-E8E1-C0F2-14D768EC8771}"/>
              </a:ext>
            </a:extLst>
          </p:cNvPr>
          <p:cNvGrpSpPr/>
          <p:nvPr/>
        </p:nvGrpSpPr>
        <p:grpSpPr>
          <a:xfrm rot="19582332">
            <a:off x="6692097" y="7239834"/>
            <a:ext cx="403667" cy="780438"/>
            <a:chOff x="9129274" y="2719113"/>
            <a:chExt cx="717139" cy="1386497"/>
          </a:xfrm>
          <a:solidFill>
            <a:srgbClr val="000000"/>
          </a:solidFill>
        </p:grpSpPr>
        <p:grpSp>
          <p:nvGrpSpPr>
            <p:cNvPr id="30" name="Graphic 4">
              <a:extLst>
                <a:ext uri="{FF2B5EF4-FFF2-40B4-BE49-F238E27FC236}">
                  <a16:creationId xmlns:a16="http://schemas.microsoft.com/office/drawing/2014/main" id="{1CBEC35E-73E6-3F93-4F43-3122CC25618D}"/>
                </a:ext>
              </a:extLst>
            </p:cNvPr>
            <p:cNvGrpSpPr/>
            <p:nvPr/>
          </p:nvGrpSpPr>
          <p:grpSpPr>
            <a:xfrm>
              <a:off x="9159507" y="2719113"/>
              <a:ext cx="446280" cy="440141"/>
              <a:chOff x="9159507" y="2719113"/>
              <a:chExt cx="446280" cy="440141"/>
            </a:xfrm>
            <a:grpFill/>
          </p:grpSpPr>
          <p:sp>
            <p:nvSpPr>
              <p:cNvPr id="39" name="Freeform 57">
                <a:extLst>
                  <a:ext uri="{FF2B5EF4-FFF2-40B4-BE49-F238E27FC236}">
                    <a16:creationId xmlns:a16="http://schemas.microsoft.com/office/drawing/2014/main" id="{5EC12FAD-A3FE-8D63-335D-C06198769BE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40" name="Freeform 58">
                <a:extLst>
                  <a:ext uri="{FF2B5EF4-FFF2-40B4-BE49-F238E27FC236}">
                    <a16:creationId xmlns:a16="http://schemas.microsoft.com/office/drawing/2014/main" id="{6BFB81A4-9B0E-321F-1C70-85021ADE59A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31" name="Graphic 4">
              <a:extLst>
                <a:ext uri="{FF2B5EF4-FFF2-40B4-BE49-F238E27FC236}">
                  <a16:creationId xmlns:a16="http://schemas.microsoft.com/office/drawing/2014/main" id="{12D3CE23-B295-B956-F95F-0E5B785D1E74}"/>
                </a:ext>
              </a:extLst>
            </p:cNvPr>
            <p:cNvGrpSpPr/>
            <p:nvPr/>
          </p:nvGrpSpPr>
          <p:grpSpPr>
            <a:xfrm>
              <a:off x="9129274" y="2893887"/>
              <a:ext cx="717139" cy="1211724"/>
              <a:chOff x="9129274" y="2893887"/>
              <a:chExt cx="717139" cy="1211724"/>
            </a:xfrm>
            <a:grpFill/>
          </p:grpSpPr>
          <p:sp>
            <p:nvSpPr>
              <p:cNvPr id="32" name="Freeform 50">
                <a:extLst>
                  <a:ext uri="{FF2B5EF4-FFF2-40B4-BE49-F238E27FC236}">
                    <a16:creationId xmlns:a16="http://schemas.microsoft.com/office/drawing/2014/main" id="{DF50BC95-B0D7-137E-9E13-4D6E64BBFA87}"/>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3" name="Freeform 51">
                <a:extLst>
                  <a:ext uri="{FF2B5EF4-FFF2-40B4-BE49-F238E27FC236}">
                    <a16:creationId xmlns:a16="http://schemas.microsoft.com/office/drawing/2014/main" id="{BC3F1D1D-14BA-EDA5-91C3-7176EB5DB430}"/>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4" name="Freeform 52">
                <a:extLst>
                  <a:ext uri="{FF2B5EF4-FFF2-40B4-BE49-F238E27FC236}">
                    <a16:creationId xmlns:a16="http://schemas.microsoft.com/office/drawing/2014/main" id="{3E4636AB-E09F-5A54-8890-FD3401F37D1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5" name="Freeform 53">
                <a:extLst>
                  <a:ext uri="{FF2B5EF4-FFF2-40B4-BE49-F238E27FC236}">
                    <a16:creationId xmlns:a16="http://schemas.microsoft.com/office/drawing/2014/main" id="{C8B4EE64-9DE7-45C4-6F7C-879510D63AFA}"/>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6" name="Freeform 54">
                <a:extLst>
                  <a:ext uri="{FF2B5EF4-FFF2-40B4-BE49-F238E27FC236}">
                    <a16:creationId xmlns:a16="http://schemas.microsoft.com/office/drawing/2014/main" id="{CEB27C5D-4B33-2F65-AA0C-6778F19007CB}"/>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7" name="Freeform 55">
                <a:extLst>
                  <a:ext uri="{FF2B5EF4-FFF2-40B4-BE49-F238E27FC236}">
                    <a16:creationId xmlns:a16="http://schemas.microsoft.com/office/drawing/2014/main" id="{44140B78-1478-6A2A-0D22-33C30A37C81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8" name="Freeform 56">
                <a:extLst>
                  <a:ext uri="{FF2B5EF4-FFF2-40B4-BE49-F238E27FC236}">
                    <a16:creationId xmlns:a16="http://schemas.microsoft.com/office/drawing/2014/main" id="{C8A413B0-7DE0-17C2-01DA-7DE314BD2DED}"/>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5402351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Graphical user interface, website  Description automatically generated">
            <a:extLst>
              <a:ext uri="{FF2B5EF4-FFF2-40B4-BE49-F238E27FC236}">
                <a16:creationId xmlns:a16="http://schemas.microsoft.com/office/drawing/2014/main" id="{A9CCD8D8-7E5C-6A38-96CB-F485E180C6B9}"/>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729446" y="10135734"/>
            <a:ext cx="1047264" cy="465822"/>
          </a:xfrm>
        </p:spPr>
        <p:txBody>
          <a:bodyPr/>
          <a:lstStyle/>
          <a:p>
            <a:pPr algn="l" rtl="0"/>
            <a:fld id="{CB2079F2-58AF-ED44-82D7-E04B2F6FD686}" type="slidenum">
              <a:rPr lang="en-US" smtClean="0"/>
              <a:pPr algn="l" rtl="0"/>
              <a:t>46</a:t>
            </a:fld>
            <a:endParaRPr lang="en-US" dirty="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049964"/>
            <a:ext cx="6681175" cy="6049617"/>
          </a:xfrm>
        </p:spPr>
        <p:txBody>
          <a:bodyPr/>
          <a:lstStyle/>
          <a:p>
            <a:pPr rtl="0"/>
            <a:r>
              <a:rPr lang="fi-FI" sz="1400" b="1" dirty="0">
                <a:ea typeface="Calibri" panose="020F0502020204030204" pitchFamily="34" charset="0"/>
              </a:rPr>
              <a:t>Tietoa</a:t>
            </a:r>
          </a:p>
          <a:p>
            <a:pPr rtl="0"/>
            <a:r>
              <a:rPr lang="fi-FI" dirty="0">
                <a:ea typeface="Calibri" panose="020F0502020204030204" pitchFamily="34" charset="0"/>
              </a:rPr>
              <a:t>Snellman konserni on lihanjalostus- ja valmisruokien perheyritys. Se toimii Suomessa ja Ruotsissa, ja on tunnettu puhtaista, laadukkaista tuotteista ja vahvoista brändeistä. Suomalainen alkuperä, yhteistyö paikallisten tuottajien kanssa, puhtaat raaka-aineet ja laadukkaat tuotteet ovat olleet toiminnan ydin jo yli 70 vuoden ajan. Pienestä perheyrityksestä on vuosien varrella kehittynyt yritysryhmä, mutta he toimivat edelleen avoimesti ja lähellä ihmisiä. Arvot ohjaavat meitä ottamaan vastuuta ihmisten, eläinten ja ympäristön hyvinvoinnista.</a:t>
            </a:r>
          </a:p>
          <a:p>
            <a:pPr rtl="0"/>
            <a:endParaRPr lang="fi-FI" sz="1400" b="1" dirty="0">
              <a:ea typeface="Calibri" panose="020F0502020204030204" pitchFamily="34" charset="0"/>
            </a:endParaRPr>
          </a:p>
          <a:p>
            <a:pPr rtl="0"/>
            <a:r>
              <a:rPr lang="fi-FI" sz="1400" b="1" dirty="0">
                <a:ea typeface="Calibri" panose="020F0502020204030204" pitchFamily="34" charset="0"/>
              </a:rPr>
              <a:t>Miksi se on hyvä käytäntö?</a:t>
            </a:r>
          </a:p>
          <a:p>
            <a:pPr rtl="0" fontAlgn="base"/>
            <a:r>
              <a:rPr lang="fi-FI" b="0" i="0" dirty="0">
                <a:solidFill>
                  <a:schemeClr val="tx1"/>
                </a:solidFill>
                <a:effectLst/>
                <a:ea typeface="Calibri" panose="020F0502020204030204" pitchFamily="34" charset="0"/>
              </a:rPr>
              <a:t>Ryhmä esittelee hyviä käytäntöjä monella osa-alueella esimerkiksi pakkausmateriaalien valinnassa, jätteen vähentämisessä, paikallisissa raaka-aineissa, energiatehokkuudessa, veden lämmittämisessä hukkalämmöllä, öljyn korvaamisessa biokaasulla, jätteiden antamisessa hyväntekeväisyyteen. Vaikka alkuperäinen pieni perheyritys on kehittynyt yritysryhmäksi, ne jatkavat toimintaansa avoimesti ja lähellä ihmisiä. </a:t>
            </a:r>
            <a:r>
              <a:rPr lang="fi-FI" dirty="0">
                <a:solidFill>
                  <a:schemeClr val="tx1"/>
                </a:solidFill>
                <a:ea typeface="Calibri" panose="020F0502020204030204" pitchFamily="34" charset="0"/>
              </a:rPr>
              <a:t>Heidän </a:t>
            </a:r>
            <a:r>
              <a:rPr lang="fi-FI" b="0" i="0" dirty="0">
                <a:solidFill>
                  <a:schemeClr val="tx1"/>
                </a:solidFill>
                <a:effectLst/>
                <a:ea typeface="Calibri" panose="020F0502020204030204" pitchFamily="34" charset="0"/>
              </a:rPr>
              <a:t>arvonsa ohjaavat heitä ottamaan vastuuta ihmisten, eläinten ja ympäristön hyvinvoinnista.</a:t>
            </a:r>
            <a:endParaRPr lang="fi-FI" b="0" i="0" dirty="0">
              <a:solidFill>
                <a:srgbClr val="595959"/>
              </a:solidFill>
              <a:effectLst/>
              <a:ea typeface="Calibri" panose="020F0502020204030204" pitchFamily="34" charset="0"/>
            </a:endParaRPr>
          </a:p>
          <a:p>
            <a:pPr rtl="0"/>
            <a:r>
              <a:rPr lang="fi-FI" sz="1100" b="1" i="0" u="sng" strike="noStrike" dirty="0">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Vastuullisuustyöstä ryhmässä</a:t>
            </a:r>
            <a:endParaRPr lang="fi-FI" dirty="0">
              <a:solidFill>
                <a:schemeClr val="tx1"/>
              </a:solidFill>
              <a:ea typeface="Calibri" panose="020F0502020204030204" pitchFamily="34" charset="0"/>
            </a:endParaRPr>
          </a:p>
          <a:p>
            <a:pPr rtl="0"/>
            <a:endParaRPr lang="fi-FI" dirty="0">
              <a:ea typeface="Calibri" panose="020F0502020204030204" pitchFamily="34" charset="0"/>
            </a:endParaRPr>
          </a:p>
          <a:p>
            <a:pPr rtl="0"/>
            <a:r>
              <a:rPr lang="fi-FI" sz="1400" b="1" dirty="0">
                <a:ea typeface="Calibri" panose="020F0502020204030204" pitchFamily="34" charset="0"/>
              </a:rPr>
              <a:t>Kestävä</a:t>
            </a:r>
          </a:p>
          <a:p>
            <a:pPr rtl="0"/>
            <a:r>
              <a:rPr lang="fi-FI" dirty="0">
                <a:ea typeface="Calibri" panose="020F0502020204030204" pitchFamily="34" charset="0"/>
              </a:rPr>
              <a:t>Luonnollisuus ja kestävyys ovat heidän liiketoiminnan kaksi peruselementtiä. He ovat läsnä koko tuotantoketjussa perhetiloistaan ​​ja korkeista eläintenhoidon vaatimuksista rehuvalintoihin, ympäristöystävällisiin kuljetuksiin ja pakkauksiin. Snellman konsernin jatkuva tavoite on vähentää toimintansa ympäristövaikutuksia. Konkreettisesti kyse on öljystä biokaasuun siirtymisestä tehtaalla ja pakkausmuovin määrän merkittävästä vähentämisestä.</a:t>
            </a:r>
          </a:p>
          <a:p>
            <a:pPr rtl="0"/>
            <a:endParaRPr lang="fi-FI" dirty="0">
              <a:ea typeface="Calibri" panose="020F0502020204030204" pitchFamily="34" charset="0"/>
            </a:endParaRPr>
          </a:p>
          <a:p>
            <a:pPr rtl="0"/>
            <a:endParaRPr lang="fi-FI" dirty="0">
              <a:ea typeface="Calibri" panose="020F0502020204030204" pitchFamily="34" charset="0"/>
            </a:endParaRPr>
          </a:p>
          <a:p>
            <a:pPr rtl="0"/>
            <a:endParaRPr lang="fi-FI" dirty="0">
              <a:ea typeface="Calibri" panose="020F0502020204030204" pitchFamily="34" charset="0"/>
            </a:endParaRPr>
          </a:p>
          <a:p>
            <a:pPr rtl="0" fontAlgn="base"/>
            <a:r>
              <a:rPr lang="fi-FI" sz="1100" b="0" i="0" dirty="0">
                <a:solidFill>
                  <a:schemeClr val="tx1"/>
                </a:solidFill>
                <a:effectLst/>
                <a:latin typeface="Calibri" panose="020F0502020204030204" pitchFamily="34" charset="0"/>
                <a:ea typeface="Calibri" panose="020F0502020204030204" pitchFamily="34" charset="0"/>
              </a:rPr>
              <a:t>He myös uskovat paikallisen kotimaisen lihan käyttöön paikallisilta perhetiloilta, </a:t>
            </a:r>
            <a:r>
              <a:rPr lang="fi-FI" dirty="0">
                <a:solidFill>
                  <a:schemeClr val="tx1"/>
                </a:solidFill>
                <a:ea typeface="Calibri" panose="020F0502020204030204" pitchFamily="34" charset="0"/>
              </a:rPr>
              <a:t>pitämään toimitusketjut lyhyinä ja jotta he voivat valmistaa mahdollisimman aitoja ja luonnontuotteita.</a:t>
            </a:r>
          </a:p>
          <a:p>
            <a:pPr rtl="0" fontAlgn="base"/>
            <a:endParaRPr lang="fi-FI" dirty="0">
              <a:solidFill>
                <a:schemeClr val="tx1"/>
              </a:solidFill>
              <a:ea typeface="Calibri" panose="020F0502020204030204" pitchFamily="34" charset="0"/>
            </a:endParaRPr>
          </a:p>
          <a:p>
            <a:pPr rtl="0" fontAlgn="base"/>
            <a:r>
              <a:rPr lang="fi-FI" sz="1400" b="1" i="0" dirty="0">
                <a:solidFill>
                  <a:schemeClr val="tx1"/>
                </a:solidFill>
                <a:effectLst/>
                <a:latin typeface="Calibri" panose="020F0502020204030204" pitchFamily="34" charset="0"/>
                <a:ea typeface="Calibri" panose="020F0502020204030204" pitchFamily="34" charset="0"/>
              </a:rPr>
              <a:t>Eettinen</a:t>
            </a:r>
          </a:p>
          <a:p>
            <a:pPr rtl="0" fontAlgn="base"/>
            <a:r>
              <a:rPr lang="fi-FI" dirty="0">
                <a:solidFill>
                  <a:schemeClr val="tx1"/>
                </a:solidFill>
              </a:rPr>
              <a:t>Heidän </a:t>
            </a:r>
            <a:r>
              <a:rPr lang="fi-FI" i="0" dirty="0">
                <a:solidFill>
                  <a:schemeClr val="tx1"/>
                </a:solidFill>
                <a:effectLst/>
                <a:latin typeface="Calibri" panose="020F0502020204030204" pitchFamily="34" charset="0"/>
              </a:rPr>
              <a:t> näkemys ihmisyydestä perustui yksinkertaiseen arvoon, kohtele muita niin kuin haluat itseäsi kohdeltavan. Snellmannin lähestymistapoja ovat huoli, luottamus ja sitoutuminen. He arvostavat myös eläinten hyvinvointia ja tekevät yhteistyötä tuottajiensa kanssa sen varmistamiseksi.</a:t>
            </a:r>
          </a:p>
          <a:p>
            <a:pPr rtl="0" fontAlgn="base"/>
            <a:endParaRPr lang="fi-FI" i="0" dirty="0">
              <a:solidFill>
                <a:schemeClr val="tx1"/>
              </a:solidFill>
              <a:effectLst/>
              <a:latin typeface="Calibri" panose="020F0502020204030204" pitchFamily="34" charset="0"/>
            </a:endParaRPr>
          </a:p>
          <a:p>
            <a:pPr rtl="0" fontAlgn="base"/>
            <a:r>
              <a:rPr lang="fi-FI" i="0" dirty="0">
                <a:solidFill>
                  <a:schemeClr val="tx1"/>
                </a:solidFill>
                <a:effectLst/>
                <a:latin typeface="Calibri" panose="020F0502020204030204" pitchFamily="34" charset="0"/>
              </a:rPr>
              <a:t>Kiertotalouden hengessä, Snellman on jälleen mukana mahdollistamassa suomalaisten kuluttajien oikeaa ostosmahdollisuutta. He suorittivat juuri seitsemännen vuoden ´´Kinkkutempun”, jossa he ohjeistavat asiakkaita keittämään joulukinkkunsa pakkauksessa olevien tietojen mukaan ja keräämään sen jälkeen ylimääräisen rasvan ja laittamaan sen maitotölkkiin, minkä jälkeen he voivat palauttaa sen keräilyyn. Kierrätetty rasva voidaan sitten käyttää uusiutuvana polttoaineena. Näin asiakas pääsee osaksi kiertotaloutta.</a:t>
            </a:r>
          </a:p>
          <a:p>
            <a:pPr rtl="0" fontAlgn="base"/>
            <a:endParaRPr lang="fi-FI" i="0" dirty="0">
              <a:solidFill>
                <a:schemeClr val="tx1"/>
              </a:solidFill>
              <a:effectLst/>
              <a:latin typeface="Calibri" panose="020F0502020204030204" pitchFamily="34" charset="0"/>
            </a:endParaRPr>
          </a:p>
          <a:p>
            <a:pPr rtl="0"/>
            <a:r>
              <a:rPr lang="fi-FI" dirty="0">
                <a:ea typeface="Calibri" panose="020F0502020204030204" pitchFamily="34" charset="0"/>
              </a:rPr>
              <a:t>Viime vuonna yhteisprojektilla onnistuttiin keräämään huikeat 55,5 tonnia rasvaa. Kinkuista ja muista jouluruoista kerätyllä rasvalla tuotettiin tarpeeksi biopolttoainetta 270 kertaa edestakaisin ajoa Hangon ja Utsjoen välillä.</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2" name="Picture 1">
            <a:hlinkClick r:id="rId5"/>
            <a:extLst>
              <a:ext uri="{FF2B5EF4-FFF2-40B4-BE49-F238E27FC236}">
                <a16:creationId xmlns:a16="http://schemas.microsoft.com/office/drawing/2014/main" id="{423EFF74-554A-D083-005B-08CCF700C97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28599" y="910337"/>
            <a:ext cx="3147041" cy="1165571"/>
          </a:xfrm>
          <a:prstGeom prst="rect">
            <a:avLst/>
          </a:prstGeom>
        </p:spPr>
      </p:pic>
      <p:pic>
        <p:nvPicPr>
          <p:cNvPr id="9" name="Picture 8">
            <a:extLst>
              <a:ext uri="{FF2B5EF4-FFF2-40B4-BE49-F238E27FC236}">
                <a16:creationId xmlns:a16="http://schemas.microsoft.com/office/drawing/2014/main" id="{6C081927-FC8D-8560-8F5A-E160793CA3F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779837" y="8264085"/>
            <a:ext cx="3676184" cy="1670993"/>
          </a:xfrm>
          <a:prstGeom prst="rect">
            <a:avLst/>
          </a:prstGeom>
        </p:spPr>
      </p:pic>
      <p:sp>
        <p:nvSpPr>
          <p:cNvPr id="3" name="Text Placeholder 2">
            <a:extLst>
              <a:ext uri="{FF2B5EF4-FFF2-40B4-BE49-F238E27FC236}">
                <a16:creationId xmlns:a16="http://schemas.microsoft.com/office/drawing/2014/main" id="{0F8441AD-6374-E1C6-81FA-8BAC35CFFAA9}"/>
              </a:ext>
            </a:extLst>
          </p:cNvPr>
          <p:cNvSpPr txBox="1">
            <a:spLocks/>
          </p:cNvSpPr>
          <p:nvPr/>
        </p:nvSpPr>
        <p:spPr>
          <a:xfrm>
            <a:off x="361472" y="2197214"/>
            <a:ext cx="3017832" cy="603512"/>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Eettinen</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grpSp>
        <p:nvGrpSpPr>
          <p:cNvPr id="5" name="Graphic 4">
            <a:extLst>
              <a:ext uri="{FF2B5EF4-FFF2-40B4-BE49-F238E27FC236}">
                <a16:creationId xmlns:a16="http://schemas.microsoft.com/office/drawing/2014/main" id="{98E63BED-8808-BDF0-DEBA-045E8D44B92C}"/>
              </a:ext>
            </a:extLst>
          </p:cNvPr>
          <p:cNvGrpSpPr/>
          <p:nvPr/>
        </p:nvGrpSpPr>
        <p:grpSpPr>
          <a:xfrm rot="19582332">
            <a:off x="2345420" y="6679464"/>
            <a:ext cx="281720" cy="473198"/>
            <a:chOff x="9129274" y="2719113"/>
            <a:chExt cx="717139" cy="1386497"/>
          </a:xfrm>
          <a:solidFill>
            <a:srgbClr val="000000"/>
          </a:solidFill>
        </p:grpSpPr>
        <p:grpSp>
          <p:nvGrpSpPr>
            <p:cNvPr id="8" name="Graphic 4">
              <a:extLst>
                <a:ext uri="{FF2B5EF4-FFF2-40B4-BE49-F238E27FC236}">
                  <a16:creationId xmlns:a16="http://schemas.microsoft.com/office/drawing/2014/main" id="{83B8482C-45D9-05DF-DCD8-9FABFE09D7E2}"/>
                </a:ext>
              </a:extLst>
            </p:cNvPr>
            <p:cNvGrpSpPr/>
            <p:nvPr/>
          </p:nvGrpSpPr>
          <p:grpSpPr>
            <a:xfrm>
              <a:off x="9159507" y="2719113"/>
              <a:ext cx="446280" cy="440141"/>
              <a:chOff x="9159507" y="2719113"/>
              <a:chExt cx="446280" cy="440141"/>
            </a:xfrm>
            <a:grpFill/>
          </p:grpSpPr>
          <p:sp>
            <p:nvSpPr>
              <p:cNvPr id="20" name="Freeform 57">
                <a:extLst>
                  <a:ext uri="{FF2B5EF4-FFF2-40B4-BE49-F238E27FC236}">
                    <a16:creationId xmlns:a16="http://schemas.microsoft.com/office/drawing/2014/main" id="{61512E34-BAD7-940C-68C5-BEC618F45F3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1" name="Freeform 58">
                <a:extLst>
                  <a:ext uri="{FF2B5EF4-FFF2-40B4-BE49-F238E27FC236}">
                    <a16:creationId xmlns:a16="http://schemas.microsoft.com/office/drawing/2014/main" id="{F2A4C4A6-77B2-64DA-63F7-D3B2E96A352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1" name="Graphic 4">
              <a:extLst>
                <a:ext uri="{FF2B5EF4-FFF2-40B4-BE49-F238E27FC236}">
                  <a16:creationId xmlns:a16="http://schemas.microsoft.com/office/drawing/2014/main" id="{D0DD079F-63C1-3F09-A956-946FFC2939F1}"/>
                </a:ext>
              </a:extLst>
            </p:cNvPr>
            <p:cNvGrpSpPr/>
            <p:nvPr/>
          </p:nvGrpSpPr>
          <p:grpSpPr>
            <a:xfrm>
              <a:off x="9129274" y="2893887"/>
              <a:ext cx="717139" cy="1211724"/>
              <a:chOff x="9129274" y="2893887"/>
              <a:chExt cx="717139" cy="1211724"/>
            </a:xfrm>
            <a:grpFill/>
          </p:grpSpPr>
          <p:sp>
            <p:nvSpPr>
              <p:cNvPr id="13" name="Freeform 50">
                <a:extLst>
                  <a:ext uri="{FF2B5EF4-FFF2-40B4-BE49-F238E27FC236}">
                    <a16:creationId xmlns:a16="http://schemas.microsoft.com/office/drawing/2014/main" id="{F68D30F6-24BC-AC25-56B9-67407A977E2C}"/>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4" name="Freeform 51">
                <a:extLst>
                  <a:ext uri="{FF2B5EF4-FFF2-40B4-BE49-F238E27FC236}">
                    <a16:creationId xmlns:a16="http://schemas.microsoft.com/office/drawing/2014/main" id="{DCA33B62-9636-70E9-B7D7-DCFB38E2AE41}"/>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5" name="Freeform 52">
                <a:extLst>
                  <a:ext uri="{FF2B5EF4-FFF2-40B4-BE49-F238E27FC236}">
                    <a16:creationId xmlns:a16="http://schemas.microsoft.com/office/drawing/2014/main" id="{ACB1D364-A47E-967D-9C91-1906DEF9ED2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6" name="Freeform 53">
                <a:extLst>
                  <a:ext uri="{FF2B5EF4-FFF2-40B4-BE49-F238E27FC236}">
                    <a16:creationId xmlns:a16="http://schemas.microsoft.com/office/drawing/2014/main" id="{D3B33EE4-AE82-4BC1-6A31-3D521A96AB7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7" name="Freeform 54">
                <a:extLst>
                  <a:ext uri="{FF2B5EF4-FFF2-40B4-BE49-F238E27FC236}">
                    <a16:creationId xmlns:a16="http://schemas.microsoft.com/office/drawing/2014/main" id="{1551E61C-9E6A-4ED1-25EF-A0D8ABB155D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8" name="Freeform 55">
                <a:extLst>
                  <a:ext uri="{FF2B5EF4-FFF2-40B4-BE49-F238E27FC236}">
                    <a16:creationId xmlns:a16="http://schemas.microsoft.com/office/drawing/2014/main" id="{6F141A2F-415E-B44D-F0A4-8E52DCA3D074}"/>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9" name="Freeform 56">
                <a:extLst>
                  <a:ext uri="{FF2B5EF4-FFF2-40B4-BE49-F238E27FC236}">
                    <a16:creationId xmlns:a16="http://schemas.microsoft.com/office/drawing/2014/main" id="{05250E46-BB26-5577-61B1-975F7B5A307B}"/>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0905539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Placeholder 24" descr="A picture containing person, standing  Description automatically generated">
            <a:extLst>
              <a:ext uri="{FF2B5EF4-FFF2-40B4-BE49-F238E27FC236}">
                <a16:creationId xmlns:a16="http://schemas.microsoft.com/office/drawing/2014/main" id="{99054DCE-C996-0EDF-E060-D68271DD210A}"/>
              </a:ext>
            </a:extLst>
          </p:cNvPr>
          <p:cNvPicPr>
            <a:picLocks noGrp="1" noChangeAspect="1"/>
          </p:cNvPicPr>
          <p:nvPr>
            <p:ph type="pic" sz="quarter" idx="44"/>
          </p:nvPr>
        </p:nvPicPr>
        <p:blipFill rotWithShape="1">
          <a:blip r:embed="rId3"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805753" y="10135734"/>
            <a:ext cx="1047264" cy="465822"/>
          </a:xfrm>
        </p:spPr>
        <p:txBody>
          <a:bodyPr/>
          <a:lstStyle/>
          <a:p>
            <a:pPr algn="l" rtl="0"/>
            <a:fld id="{CB2079F2-58AF-ED44-82D7-E04B2F6FD686}" type="slidenum">
              <a:rPr lang="en-US" smtClean="0"/>
              <a:pPr algn="l" rtl="0"/>
              <a:t>47</a:t>
            </a:fld>
            <a:endParaRPr lang="en-US" dirty="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489653" y="3502902"/>
            <a:ext cx="6681175" cy="5908332"/>
          </a:xfrm>
        </p:spPr>
        <p:txBody>
          <a:bodyPr/>
          <a:lstStyle/>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en-IE" sz="1200" b="1" dirty="0">
              <a:ea typeface="Calibri" panose="020F0502020204030204" pitchFamily="34" charset="0"/>
            </a:endParaRPr>
          </a:p>
          <a:p>
            <a:pPr rtl="0"/>
            <a:endParaRPr lang="fi-FI" sz="1200" b="1" dirty="0">
              <a:ea typeface="Calibri" panose="020F0502020204030204" pitchFamily="34" charset="0"/>
            </a:endParaRPr>
          </a:p>
          <a:p>
            <a:pPr rtl="0"/>
            <a:r>
              <a:rPr lang="fi-FI" sz="1200" b="1" dirty="0">
                <a:ea typeface="Calibri" panose="020F0502020204030204" pitchFamily="34" charset="0"/>
              </a:rPr>
              <a:t>Terveellinen</a:t>
            </a:r>
          </a:p>
          <a:p>
            <a:pPr rtl="0"/>
            <a:r>
              <a:rPr lang="fi-FI" sz="1200" dirty="0">
                <a:ea typeface="Calibri" panose="020F0502020204030204" pitchFamily="34" charset="0"/>
              </a:rPr>
              <a:t>Vuosien mittaan heidän tuotteidensa jatkuva parantaminen on ollut tietoinen tavoite – '</a:t>
            </a:r>
            <a:r>
              <a:rPr lang="fi-FI" sz="1200" i="1" dirty="0">
                <a:ea typeface="Calibri" panose="020F0502020204030204" pitchFamily="34" charset="0"/>
              </a:rPr>
              <a:t>haluamme tehdä tuotteita, joita itse haluamme syödä”. </a:t>
            </a:r>
            <a:r>
              <a:rPr lang="fi-FI" sz="1200" dirty="0">
                <a:ea typeface="Calibri" panose="020F0502020204030204" pitchFamily="34" charset="0"/>
              </a:rPr>
              <a:t>Puhdasta, suomalaista lihaa tulee perhetiloilta, joissa eläimiä kunnioitetaan. Tästä ainutlaatuisesta raaka-aineesta valmistetaan tuotteita, joissa on enemmän lihaa ja vähemmän lisäaineita. Alla oleva video kertoo, kuinka he haluavat tuottaa kuluttajille terveellisemmän tuotteen ilman tavallisia E-lisäaineita.</a:t>
            </a:r>
          </a:p>
          <a:p>
            <a:pPr rtl="0" fontAlgn="base"/>
            <a:endParaRPr lang="en-US" sz="1100" b="0" i="0" dirty="0">
              <a:solidFill>
                <a:schemeClr val="tx1"/>
              </a:solidFill>
              <a:effectLst/>
              <a:latin typeface="Calibri" panose="020F0502020204030204" pitchFamily="34" charset="0"/>
            </a:endParaRPr>
          </a:p>
          <a:p>
            <a:pPr rtl="0"/>
            <a:endParaRPr lang="en-US" b="1" dirty="0">
              <a:ea typeface="Calibri" panose="020F0502020204030204" pitchFamily="34" charset="0"/>
            </a:endParaRP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2" name="Picture 1">
            <a:hlinkClick r:id="rId5"/>
            <a:extLst>
              <a:ext uri="{FF2B5EF4-FFF2-40B4-BE49-F238E27FC236}">
                <a16:creationId xmlns:a16="http://schemas.microsoft.com/office/drawing/2014/main" id="{423EFF74-554A-D083-005B-08CCF700C97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28599" y="910337"/>
            <a:ext cx="3147041" cy="1165571"/>
          </a:xfrm>
          <a:prstGeom prst="rect">
            <a:avLst/>
          </a:prstGeom>
        </p:spPr>
      </p:pic>
      <p:sp>
        <p:nvSpPr>
          <p:cNvPr id="3" name="Freeform 332">
            <a:hlinkClick r:id="rId7"/>
            <a:extLst>
              <a:ext uri="{FF2B5EF4-FFF2-40B4-BE49-F238E27FC236}">
                <a16:creationId xmlns:a16="http://schemas.microsoft.com/office/drawing/2014/main" id="{71349533-D01D-50D6-B9B3-BC385ED26384}"/>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8" name="Freeform 6">
            <a:hlinkClick r:id="rId8"/>
            <a:extLst>
              <a:ext uri="{FF2B5EF4-FFF2-40B4-BE49-F238E27FC236}">
                <a16:creationId xmlns:a16="http://schemas.microsoft.com/office/drawing/2014/main" id="{FA9C30A0-D95B-EB6D-FDE3-EDA3DA557FDE}"/>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9" name="Group 8">
            <a:extLst>
              <a:ext uri="{FF2B5EF4-FFF2-40B4-BE49-F238E27FC236}">
                <a16:creationId xmlns:a16="http://schemas.microsoft.com/office/drawing/2014/main" id="{E3E342AC-4416-520B-8E79-31D0D41E8CB9}"/>
              </a:ext>
            </a:extLst>
          </p:cNvPr>
          <p:cNvGrpSpPr>
            <a:grpSpLocks noChangeAspect="1"/>
          </p:cNvGrpSpPr>
          <p:nvPr/>
        </p:nvGrpSpPr>
        <p:grpSpPr>
          <a:xfrm>
            <a:off x="1423003" y="9655046"/>
            <a:ext cx="192166" cy="225184"/>
            <a:chOff x="8589661" y="3431570"/>
            <a:chExt cx="510568" cy="569231"/>
          </a:xfrm>
          <a:solidFill>
            <a:schemeClr val="tx1"/>
          </a:solidFill>
        </p:grpSpPr>
        <p:sp>
          <p:nvSpPr>
            <p:cNvPr id="11" name="Freeform: Shape 27">
              <a:hlinkClick r:id="rId9"/>
              <a:extLst>
                <a:ext uri="{FF2B5EF4-FFF2-40B4-BE49-F238E27FC236}">
                  <a16:creationId xmlns:a16="http://schemas.microsoft.com/office/drawing/2014/main" id="{DDAD7945-0DEC-4FEF-8DAD-FBE39FE2760D}"/>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2" name="Freeform: Shape 30">
              <a:hlinkClick r:id="rId9"/>
              <a:extLst>
                <a:ext uri="{FF2B5EF4-FFF2-40B4-BE49-F238E27FC236}">
                  <a16:creationId xmlns:a16="http://schemas.microsoft.com/office/drawing/2014/main" id="{4E2D16AA-28EA-2340-FB2D-DE0E9D3B386A}"/>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3" name="Freeform: Shape 72">
              <a:extLst>
                <a:ext uri="{FF2B5EF4-FFF2-40B4-BE49-F238E27FC236}">
                  <a16:creationId xmlns:a16="http://schemas.microsoft.com/office/drawing/2014/main" id="{7E4AC8D8-5E5A-4777-DBB6-41476DE416F2}"/>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4" name="Graphic 13" descr="World outline">
            <a:hlinkClick r:id="rId5"/>
            <a:extLst>
              <a:ext uri="{FF2B5EF4-FFF2-40B4-BE49-F238E27FC236}">
                <a16:creationId xmlns:a16="http://schemas.microsoft.com/office/drawing/2014/main" id="{3E0BA7BB-3BFC-7583-5A7A-C23FE2F5443E}"/>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9608" y="9632163"/>
            <a:ext cx="279668" cy="279668"/>
          </a:xfrm>
          <a:prstGeom prst="rect">
            <a:avLst/>
          </a:prstGeom>
        </p:spPr>
      </p:pic>
      <p:pic>
        <p:nvPicPr>
          <p:cNvPr id="15" name="Picture 14">
            <a:extLst>
              <a:ext uri="{FF2B5EF4-FFF2-40B4-BE49-F238E27FC236}">
                <a16:creationId xmlns:a16="http://schemas.microsoft.com/office/drawing/2014/main" id="{D30CE5C0-A9BD-8489-6619-4EB003F96631}"/>
              </a:ext>
            </a:extLst>
          </p:cNvPr>
          <p:cNvPicPr>
            <a:picLocks noChangeAspect="1"/>
          </p:cNvPicPr>
          <p:nvPr/>
        </p:nvPicPr>
        <p:blipFill rotWithShape="1">
          <a:blip r:embed="rId12" cstate="email">
            <a:extLst>
              <a:ext uri="{28A0092B-C50C-407E-A947-70E740481C1C}">
                <a14:useLocalDpi xmlns:a14="http://schemas.microsoft.com/office/drawing/2010/main"/>
              </a:ext>
            </a:extLst>
          </a:blip>
          <a:srcRect/>
          <a:stretch/>
        </p:blipFill>
        <p:spPr>
          <a:xfrm>
            <a:off x="2803358" y="5720230"/>
            <a:ext cx="4756317" cy="3850732"/>
          </a:xfrm>
          <a:prstGeom prst="rect">
            <a:avLst/>
          </a:prstGeom>
        </p:spPr>
      </p:pic>
      <p:pic>
        <p:nvPicPr>
          <p:cNvPr id="16" name="Online Media 15" title="Snellman - lisäaineiden vähentäminen">
            <a:hlinkClick r:id="" action="ppaction://media"/>
            <a:extLst>
              <a:ext uri="{FF2B5EF4-FFF2-40B4-BE49-F238E27FC236}">
                <a16:creationId xmlns:a16="http://schemas.microsoft.com/office/drawing/2014/main" id="{14A0F6D0-7DDF-DC38-AFE0-DE7FE48932BB}"/>
              </a:ext>
            </a:extLst>
          </p:cNvPr>
          <p:cNvPicPr>
            <a:picLocks noRot="1" noChangeAspect="1"/>
          </p:cNvPicPr>
          <p:nvPr>
            <a:videoFile r:link="rId1"/>
          </p:nvPr>
        </p:nvPicPr>
        <p:blipFill>
          <a:blip r:embed="rId13"/>
          <a:stretch>
            <a:fillRect/>
          </a:stretch>
        </p:blipFill>
        <p:spPr>
          <a:xfrm>
            <a:off x="3779837" y="5858287"/>
            <a:ext cx="3779838" cy="2852576"/>
          </a:xfrm>
          <a:prstGeom prst="rect">
            <a:avLst/>
          </a:prstGeom>
        </p:spPr>
      </p:pic>
      <p:sp>
        <p:nvSpPr>
          <p:cNvPr id="18" name="TextBox 17">
            <a:extLst>
              <a:ext uri="{FF2B5EF4-FFF2-40B4-BE49-F238E27FC236}">
                <a16:creationId xmlns:a16="http://schemas.microsoft.com/office/drawing/2014/main" id="{C3419C8C-0FCD-F34E-5EEB-D04CB516E67B}"/>
              </a:ext>
            </a:extLst>
          </p:cNvPr>
          <p:cNvSpPr txBox="1"/>
          <p:nvPr/>
        </p:nvSpPr>
        <p:spPr>
          <a:xfrm>
            <a:off x="4057055" y="9077562"/>
            <a:ext cx="3795962" cy="276999"/>
          </a:xfrm>
          <a:prstGeom prst="rect">
            <a:avLst/>
          </a:prstGeom>
          <a:noFill/>
        </p:spPr>
        <p:txBody>
          <a:bodyPr wrap="square">
            <a:spAutoFit/>
          </a:bodyPr>
          <a:lstStyle/>
          <a:p>
            <a:pPr algn="l" rtl="0"/>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Snellman</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a:t>
            </a:r>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lisäaineet</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 </a:t>
            </a:r>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vähentäminen</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 YouTube</a:t>
            </a:r>
            <a:endPar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20" name="TextBox 19">
            <a:extLst>
              <a:ext uri="{FF2B5EF4-FFF2-40B4-BE49-F238E27FC236}">
                <a16:creationId xmlns:a16="http://schemas.microsoft.com/office/drawing/2014/main" id="{A8CDE7FF-E4E5-07DD-AA77-A2AC9CCEAF4B}"/>
              </a:ext>
            </a:extLst>
          </p:cNvPr>
          <p:cNvSpPr txBox="1"/>
          <p:nvPr/>
        </p:nvSpPr>
        <p:spPr>
          <a:xfrm>
            <a:off x="235831" y="4273237"/>
            <a:ext cx="3160557" cy="3477875"/>
          </a:xfrm>
          <a:prstGeom prst="rect">
            <a:avLst/>
          </a:prstGeom>
          <a:noFill/>
        </p:spPr>
        <p:txBody>
          <a:bodyPr wrap="square">
            <a:spAutoFit/>
          </a:bodyPr>
          <a:lstStyle/>
          <a:p>
            <a:pPr algn="ctr" rtl="0"/>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Erilaisten</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energiaratkaisujen</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avulla</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olemme</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onnistuneet</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säästämään</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2 900 000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kiloa</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öljyä</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Tämä on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vähentynyt</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Snellmanin</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hiilidioksidipäästöjä</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8700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tonnia</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Luku</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vastaa</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1000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omakotitalon</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lämmityskustannuksia</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koko</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vuodelta</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a:t>
            </a:r>
            <a:endParaRPr lang="en-IE"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21" name="Group 20">
            <a:extLst>
              <a:ext uri="{FF2B5EF4-FFF2-40B4-BE49-F238E27FC236}">
                <a16:creationId xmlns:a16="http://schemas.microsoft.com/office/drawing/2014/main" id="{650BFBF7-82FE-6C1D-ABF0-BE46D9818277}"/>
              </a:ext>
            </a:extLst>
          </p:cNvPr>
          <p:cNvGrpSpPr/>
          <p:nvPr/>
        </p:nvGrpSpPr>
        <p:grpSpPr>
          <a:xfrm rot="10800000">
            <a:off x="1406647" y="3499334"/>
            <a:ext cx="790943" cy="575820"/>
            <a:chOff x="3400450" y="986392"/>
            <a:chExt cx="1487826" cy="1083162"/>
          </a:xfrm>
        </p:grpSpPr>
        <p:sp>
          <p:nvSpPr>
            <p:cNvPr id="22" name="Freeform 25">
              <a:extLst>
                <a:ext uri="{FF2B5EF4-FFF2-40B4-BE49-F238E27FC236}">
                  <a16:creationId xmlns:a16="http://schemas.microsoft.com/office/drawing/2014/main" id="{F99FABF7-F6A3-0912-F2F9-BB2A76364ED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3" name="Freeform 26">
              <a:extLst>
                <a:ext uri="{FF2B5EF4-FFF2-40B4-BE49-F238E27FC236}">
                  <a16:creationId xmlns:a16="http://schemas.microsoft.com/office/drawing/2014/main" id="{ED5DE394-9009-7E89-03FD-7316FB5D1B63}"/>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17" name="Text Placeholder 1">
            <a:extLst>
              <a:ext uri="{FF2B5EF4-FFF2-40B4-BE49-F238E27FC236}">
                <a16:creationId xmlns:a16="http://schemas.microsoft.com/office/drawing/2014/main" id="{C10C293B-D6A1-C15B-2AC4-6A4F14011BA5}"/>
              </a:ext>
            </a:extLst>
          </p:cNvPr>
          <p:cNvSpPr txBox="1">
            <a:spLocks/>
          </p:cNvSpPr>
          <p:nvPr/>
        </p:nvSpPr>
        <p:spPr>
          <a:xfrm rot="1500048">
            <a:off x="6457277" y="6093727"/>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a:solidFill>
                  <a:schemeClr val="bg1"/>
                </a:solidFill>
                <a:latin typeface="Calibri" panose="020F0502020204030204" pitchFamily="34" charset="0"/>
                <a:cs typeface="Calibri" panose="020F0502020204030204" pitchFamily="34" charset="0"/>
              </a:rPr>
              <a:t>CLICK  TO VIEW</a:t>
            </a:r>
          </a:p>
        </p:txBody>
      </p:sp>
      <p:grpSp>
        <p:nvGrpSpPr>
          <p:cNvPr id="19" name="Graphic 4">
            <a:extLst>
              <a:ext uri="{FF2B5EF4-FFF2-40B4-BE49-F238E27FC236}">
                <a16:creationId xmlns:a16="http://schemas.microsoft.com/office/drawing/2014/main" id="{13BBE793-CA46-253C-EC60-D5A251581B88}"/>
              </a:ext>
            </a:extLst>
          </p:cNvPr>
          <p:cNvGrpSpPr/>
          <p:nvPr/>
        </p:nvGrpSpPr>
        <p:grpSpPr>
          <a:xfrm rot="19582332">
            <a:off x="2606437" y="9627696"/>
            <a:ext cx="403667" cy="780438"/>
            <a:chOff x="9129274" y="2719113"/>
            <a:chExt cx="717139" cy="1386497"/>
          </a:xfrm>
          <a:solidFill>
            <a:srgbClr val="000000"/>
          </a:solidFill>
        </p:grpSpPr>
        <p:grpSp>
          <p:nvGrpSpPr>
            <p:cNvPr id="24" name="Graphic 4">
              <a:extLst>
                <a:ext uri="{FF2B5EF4-FFF2-40B4-BE49-F238E27FC236}">
                  <a16:creationId xmlns:a16="http://schemas.microsoft.com/office/drawing/2014/main" id="{651C0216-0E86-B1D0-22B3-41A0850CD258}"/>
                </a:ext>
              </a:extLst>
            </p:cNvPr>
            <p:cNvGrpSpPr/>
            <p:nvPr/>
          </p:nvGrpSpPr>
          <p:grpSpPr>
            <a:xfrm>
              <a:off x="9159507" y="2719113"/>
              <a:ext cx="446280" cy="440141"/>
              <a:chOff x="9159507" y="2719113"/>
              <a:chExt cx="446280" cy="440141"/>
            </a:xfrm>
            <a:grpFill/>
          </p:grpSpPr>
          <p:sp>
            <p:nvSpPr>
              <p:cNvPr id="34" name="Freeform 57">
                <a:extLst>
                  <a:ext uri="{FF2B5EF4-FFF2-40B4-BE49-F238E27FC236}">
                    <a16:creationId xmlns:a16="http://schemas.microsoft.com/office/drawing/2014/main" id="{DE1532F5-3FE8-080F-3C3A-9ACB6DE3012D}"/>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5" name="Freeform 58">
                <a:extLst>
                  <a:ext uri="{FF2B5EF4-FFF2-40B4-BE49-F238E27FC236}">
                    <a16:creationId xmlns:a16="http://schemas.microsoft.com/office/drawing/2014/main" id="{87AA13FE-98B5-322D-7E5F-02B200B00C2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6" name="Graphic 4">
              <a:extLst>
                <a:ext uri="{FF2B5EF4-FFF2-40B4-BE49-F238E27FC236}">
                  <a16:creationId xmlns:a16="http://schemas.microsoft.com/office/drawing/2014/main" id="{EBB0FE02-B901-109D-2FFC-038A25E385E4}"/>
                </a:ext>
              </a:extLst>
            </p:cNvPr>
            <p:cNvGrpSpPr/>
            <p:nvPr/>
          </p:nvGrpSpPr>
          <p:grpSpPr>
            <a:xfrm>
              <a:off x="9129274" y="2893887"/>
              <a:ext cx="717139" cy="1211724"/>
              <a:chOff x="9129274" y="2893887"/>
              <a:chExt cx="717139" cy="1211724"/>
            </a:xfrm>
            <a:grpFill/>
          </p:grpSpPr>
          <p:sp>
            <p:nvSpPr>
              <p:cNvPr id="27" name="Freeform 50">
                <a:extLst>
                  <a:ext uri="{FF2B5EF4-FFF2-40B4-BE49-F238E27FC236}">
                    <a16:creationId xmlns:a16="http://schemas.microsoft.com/office/drawing/2014/main" id="{A9973A2F-F60B-EA2F-4C55-B602571FB1FD}"/>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8" name="Freeform 51">
                <a:extLst>
                  <a:ext uri="{FF2B5EF4-FFF2-40B4-BE49-F238E27FC236}">
                    <a16:creationId xmlns:a16="http://schemas.microsoft.com/office/drawing/2014/main" id="{74631D5D-C645-1606-DC9F-F3DDF7E3B350}"/>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9" name="Freeform 52">
                <a:extLst>
                  <a:ext uri="{FF2B5EF4-FFF2-40B4-BE49-F238E27FC236}">
                    <a16:creationId xmlns:a16="http://schemas.microsoft.com/office/drawing/2014/main" id="{7835BB57-C640-CD59-D233-C25C1B69EB8F}"/>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0" name="Freeform 53">
                <a:extLst>
                  <a:ext uri="{FF2B5EF4-FFF2-40B4-BE49-F238E27FC236}">
                    <a16:creationId xmlns:a16="http://schemas.microsoft.com/office/drawing/2014/main" id="{A9C2513C-45B9-303A-145B-F62D904D680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1" name="Freeform 54">
                <a:extLst>
                  <a:ext uri="{FF2B5EF4-FFF2-40B4-BE49-F238E27FC236}">
                    <a16:creationId xmlns:a16="http://schemas.microsoft.com/office/drawing/2014/main" id="{24F31C7B-FD34-4A9F-4806-F51558580743}"/>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2" name="Freeform 55">
                <a:extLst>
                  <a:ext uri="{FF2B5EF4-FFF2-40B4-BE49-F238E27FC236}">
                    <a16:creationId xmlns:a16="http://schemas.microsoft.com/office/drawing/2014/main" id="{EA716B27-9A69-7ACC-9D23-5A68D72401B2}"/>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3" name="Freeform 56">
                <a:extLst>
                  <a:ext uri="{FF2B5EF4-FFF2-40B4-BE49-F238E27FC236}">
                    <a16:creationId xmlns:a16="http://schemas.microsoft.com/office/drawing/2014/main" id="{C8AC4681-673E-01B1-7B10-9345419AFFA2}"/>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6" name="Text Placeholder 2">
            <a:extLst>
              <a:ext uri="{FF2B5EF4-FFF2-40B4-BE49-F238E27FC236}">
                <a16:creationId xmlns:a16="http://schemas.microsoft.com/office/drawing/2014/main" id="{B5D7C2AC-F5FF-86A5-E3E4-5871EFDD77FB}"/>
              </a:ext>
            </a:extLst>
          </p:cNvPr>
          <p:cNvSpPr txBox="1">
            <a:spLocks/>
          </p:cNvSpPr>
          <p:nvPr/>
        </p:nvSpPr>
        <p:spPr>
          <a:xfrm>
            <a:off x="357808" y="2210016"/>
            <a:ext cx="3017832" cy="575821"/>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Eettinen</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sp>
        <p:nvSpPr>
          <p:cNvPr id="5" name="Oval 4">
            <a:extLst>
              <a:ext uri="{FF2B5EF4-FFF2-40B4-BE49-F238E27FC236}">
                <a16:creationId xmlns:a16="http://schemas.microsoft.com/office/drawing/2014/main" id="{716FCDC4-62D5-642F-8641-757CE17EE1CC}"/>
              </a:ext>
            </a:extLst>
          </p:cNvPr>
          <p:cNvSpPr/>
          <p:nvPr/>
        </p:nvSpPr>
        <p:spPr>
          <a:xfrm rot="766773">
            <a:off x="6496737" y="5708952"/>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7" name="Text Placeholder 1">
            <a:extLst>
              <a:ext uri="{FF2B5EF4-FFF2-40B4-BE49-F238E27FC236}">
                <a16:creationId xmlns:a16="http://schemas.microsoft.com/office/drawing/2014/main" id="{4C6B122E-6B6B-7D89-8400-19AE2E7D4BDD}"/>
              </a:ext>
            </a:extLst>
          </p:cNvPr>
          <p:cNvSpPr txBox="1">
            <a:spLocks/>
          </p:cNvSpPr>
          <p:nvPr/>
        </p:nvSpPr>
        <p:spPr>
          <a:xfrm rot="766773">
            <a:off x="6508603" y="5942146"/>
            <a:ext cx="1068082" cy="575367"/>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rtl="0">
              <a:buNone/>
            </a:pPr>
            <a:r>
              <a:rPr lang="en-US" sz="1200" b="1" dirty="0">
                <a:solidFill>
                  <a:schemeClr val="bg1"/>
                </a:solidFill>
                <a:latin typeface="Calibri" panose="020F0502020204030204" pitchFamily="34" charset="0"/>
                <a:cs typeface="Calibri" panose="020F0502020204030204" pitchFamily="34" charset="0"/>
              </a:rPr>
              <a:t>NAPSAUTA KATSOAKSESI</a:t>
            </a:r>
          </a:p>
        </p:txBody>
      </p:sp>
    </p:spTree>
    <p:extLst>
      <p:ext uri="{BB962C8B-B14F-4D97-AF65-F5344CB8AC3E}">
        <p14:creationId xmlns:p14="http://schemas.microsoft.com/office/powerpoint/2010/main" val="3439674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6"/>
                </p:tgtEl>
              </p:cMediaNode>
            </p:video>
            <p:seq concurrent="1" nextAc="seek">
              <p:cTn id="8" restart="whenNotActive" fill="hold" evtFilter="cancelBubble" nodeType="interactiveSeq">
                <p:stCondLst>
                  <p:cond evt="onClick" delay="0">
                    <p:tgtEl>
                      <p:spTgt spid="1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6"/>
                                        </p:tgtEl>
                                      </p:cBhvr>
                                    </p:cmd>
                                  </p:childTnLst>
                                </p:cTn>
                              </p:par>
                            </p:childTnLst>
                          </p:cTn>
                        </p:par>
                      </p:childTnLst>
                    </p:cTn>
                  </p:par>
                </p:childTnLst>
              </p:cTn>
              <p:nextCondLst>
                <p:cond evt="onClick" delay="0">
                  <p:tgtEl>
                    <p:spTgt spid="16"/>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431210" y="3274857"/>
            <a:ext cx="6814158" cy="6219872"/>
          </a:xfrm>
        </p:spPr>
        <p:txBody>
          <a:bodyPr lIns="91440" tIns="45720" rIns="91440" bIns="45720" numCol="2" spcCol="288000" anchor="t">
            <a:noAutofit/>
          </a:bodyPr>
          <a:lstStyle/>
          <a:p>
            <a:pPr rtl="0"/>
            <a:r>
              <a:rPr lang="fi-FI" sz="1400" b="1" dirty="0">
                <a:solidFill>
                  <a:schemeClr val="tx1"/>
                </a:solidFill>
                <a:effectLst/>
                <a:latin typeface="Calibri"/>
                <a:ea typeface="Times New Roman" panose="02020603050405020304" pitchFamily="18" charset="0"/>
                <a:cs typeface="Calibri"/>
              </a:rPr>
              <a:t>Tietoa</a:t>
            </a:r>
            <a:r>
              <a:rPr lang="fi-FI" sz="1400" b="1" dirty="0">
                <a:solidFill>
                  <a:schemeClr val="tx1"/>
                </a:solidFill>
                <a:effectLst/>
                <a:latin typeface="Times New Roman"/>
                <a:ea typeface="Times New Roman" panose="02020603050405020304" pitchFamily="18" charset="0"/>
                <a:cs typeface="Calibri"/>
              </a:rPr>
              <a:t> </a:t>
            </a:r>
            <a:r>
              <a:rPr lang="fi-FI" sz="1400" b="1" u="sng" dirty="0">
                <a:solidFill>
                  <a:schemeClr val="tx1"/>
                </a:solidFill>
                <a:effectLst/>
                <a:latin typeface="Calibri"/>
                <a:ea typeface="Times New Roman" panose="02020603050405020304" pitchFamily="18" charset="0"/>
                <a:cs typeface="Calibri"/>
                <a:hlinkClick r:id="rId2">
                  <a:extLst>
                    <a:ext uri="{A12FA001-AC4F-418D-AE19-62706E023703}">
                      <ahyp:hlinkClr xmlns:ahyp="http://schemas.microsoft.com/office/drawing/2018/hyperlinkcolor" val="tx"/>
                    </a:ext>
                  </a:extLst>
                </a:hlinkClick>
              </a:rPr>
              <a:t>Viljelijän omistama</a:t>
            </a:r>
            <a:r>
              <a:rPr lang="fi-FI" sz="1400" b="1" u="sng" dirty="0">
                <a:solidFill>
                  <a:schemeClr val="tx1"/>
                </a:solidFill>
                <a:latin typeface="Calibri"/>
                <a:ea typeface="Times New Roman" panose="02020603050405020304" pitchFamily="18" charset="0"/>
                <a:cs typeface="Calibri"/>
                <a:hlinkClick r:id="rId2">
                  <a:extLst>
                    <a:ext uri="{A12FA001-AC4F-418D-AE19-62706E023703}">
                      <ahyp:hlinkClr xmlns:ahyp="http://schemas.microsoft.com/office/drawing/2018/hyperlinkcolor" val="tx"/>
                    </a:ext>
                  </a:extLst>
                </a:hlinkClick>
              </a:rPr>
              <a:t>sta </a:t>
            </a:r>
            <a:r>
              <a:rPr lang="fi-FI" sz="1400" b="1" u="sng" dirty="0">
                <a:solidFill>
                  <a:schemeClr val="tx1"/>
                </a:solidFill>
                <a:effectLst/>
                <a:latin typeface="Calibri"/>
                <a:ea typeface="Times New Roman" panose="02020603050405020304" pitchFamily="18" charset="0"/>
                <a:cs typeface="Calibri"/>
                <a:hlinkClick r:id="rId2">
                  <a:extLst>
                    <a:ext uri="{A12FA001-AC4F-418D-AE19-62706E023703}">
                      <ahyp:hlinkClr xmlns:ahyp="http://schemas.microsoft.com/office/drawing/2018/hyperlinkcolor" val="tx"/>
                    </a:ext>
                  </a:extLst>
                </a:hlinkClick>
              </a:rPr>
              <a:t>Valio</a:t>
            </a:r>
            <a:r>
              <a:rPr lang="fi-FI" sz="1400" b="1" u="sng" dirty="0">
                <a:solidFill>
                  <a:schemeClr val="tx1"/>
                </a:solidFill>
                <a:effectLst/>
                <a:latin typeface="Calibri"/>
                <a:ea typeface="Times New Roman" panose="02020603050405020304" pitchFamily="18" charset="0"/>
                <a:cs typeface="Calibri"/>
              </a:rPr>
              <a:t>sta</a:t>
            </a:r>
            <a:endParaRPr lang="fi-FI" sz="1400" b="1" dirty="0">
              <a:solidFill>
                <a:schemeClr val="tx1"/>
              </a:solidFill>
              <a:effectLst/>
              <a:latin typeface="Calibri"/>
              <a:ea typeface="Times New Roman" panose="02020603050405020304" pitchFamily="18" charset="0"/>
              <a:cs typeface="Calibri"/>
            </a:endParaRPr>
          </a:p>
          <a:p>
            <a:pPr rtl="0"/>
            <a:r>
              <a:rPr lang="fi-FI" dirty="0">
                <a:solidFill>
                  <a:schemeClr val="tx1"/>
                </a:solidFill>
                <a:effectLst/>
                <a:latin typeface="Calibri"/>
                <a:ea typeface="Times New Roman" panose="02020603050405020304" pitchFamily="18" charset="0"/>
                <a:cs typeface="Calibri"/>
              </a:rPr>
              <a:t>Vuodesta 1905 pohjoismaisen luonnon makua tarjonnut Valio on Suomen brändijohtaja ja merkittävä toimija kansainvälisillä meijeriainemarkkinoilla. </a:t>
            </a:r>
            <a:r>
              <a:rPr lang="fi-FI" dirty="0">
                <a:solidFill>
                  <a:schemeClr val="tx1"/>
                </a:solidFill>
                <a:latin typeface="Calibri"/>
                <a:ea typeface="Times New Roman" panose="02020603050405020304" pitchFamily="18" charset="0"/>
                <a:cs typeface="Calibri"/>
              </a:rPr>
              <a:t>Tuote</a:t>
            </a:r>
            <a:r>
              <a:rPr lang="fi-FI" dirty="0">
                <a:solidFill>
                  <a:schemeClr val="tx1"/>
                </a:solidFill>
                <a:effectLst/>
                <a:latin typeface="Calibri"/>
                <a:ea typeface="Times New Roman" panose="02020603050405020304" pitchFamily="18" charset="0"/>
                <a:cs typeface="Calibri"/>
              </a:rPr>
              <a:t>kehitys seuraa Nobel-palkitun AI Virtasen jalanjälkiä, ja yhtiöllä on yli 300 patenttia 50 maassa. Valion liikevaihto on 1,7 miljardia euroa ja se on Suomen suurin elintarvikkeiden viejä, joka työllistää maitotiloilla yhteensä 25 000 henkilöä ja Valion ammattilaisia 4 000. </a:t>
            </a:r>
            <a:r>
              <a:rPr lang="fi-FI" u="sng" dirty="0">
                <a:solidFill>
                  <a:schemeClr val="tx1"/>
                </a:solidFill>
                <a:effectLst/>
                <a:latin typeface="Calibri"/>
                <a:ea typeface="Times New Roman" panose="02020603050405020304" pitchFamily="18" charset="0"/>
                <a:cs typeface="Calibri"/>
                <a:hlinkClick r:id="rId3">
                  <a:extLst>
                    <a:ext uri="{A12FA001-AC4F-418D-AE19-62706E023703}">
                      <ahyp:hlinkClr xmlns:ahyp="http://schemas.microsoft.com/office/drawing/2018/hyperlinkcolor" val="tx"/>
                    </a:ext>
                  </a:extLst>
                </a:hlinkClick>
              </a:rPr>
              <a:t>Tuotteita löytyy noin 60 maasta</a:t>
            </a:r>
            <a:r>
              <a:rPr lang="fi-FI" u="sng" dirty="0">
                <a:solidFill>
                  <a:schemeClr val="tx1"/>
                </a:solidFill>
                <a:effectLst/>
                <a:latin typeface="Calibri"/>
                <a:ea typeface="Times New Roman" panose="02020603050405020304" pitchFamily="18" charset="0"/>
                <a:cs typeface="Calibri"/>
              </a:rPr>
              <a:t> </a:t>
            </a:r>
            <a:r>
              <a:rPr lang="fi-FI" dirty="0">
                <a:solidFill>
                  <a:schemeClr val="tx1"/>
                </a:solidFill>
                <a:effectLst/>
                <a:latin typeface="Calibri"/>
                <a:ea typeface="Times New Roman" panose="02020603050405020304" pitchFamily="18" charset="0"/>
                <a:cs typeface="Calibri"/>
              </a:rPr>
              <a:t>ja sen osuus on 25 % Suomen kokonaisruokaviennistä. Valolla on tytäryhtiöt Ruotsissa, Baltiassa, Yhdysvalloissa ja Kiinassa.</a:t>
            </a:r>
            <a:r>
              <a:rPr lang="fi-FI" dirty="0">
                <a:solidFill>
                  <a:schemeClr val="tx1"/>
                </a:solidFill>
                <a:latin typeface="Calibri"/>
                <a:ea typeface="Times New Roman" panose="02020603050405020304" pitchFamily="18" charset="0"/>
                <a:cs typeface="Calibri"/>
              </a:rPr>
              <a:t> </a:t>
            </a:r>
            <a:endParaRPr lang="fi-FI" dirty="0">
              <a:solidFill>
                <a:schemeClr val="tx1"/>
              </a:solidFill>
              <a:effectLst/>
              <a:latin typeface="Times New Roman"/>
              <a:ea typeface="Times New Roman" panose="02020603050405020304" pitchFamily="18" charset="0"/>
            </a:endParaRPr>
          </a:p>
          <a:p>
            <a:pPr rtl="0"/>
            <a:endParaRPr lang="fi-FI" dirty="0">
              <a:solidFill>
                <a:schemeClr val="tx1"/>
              </a:solidFill>
              <a:effectLst/>
              <a:latin typeface="Times New Roman" panose="02020603050405020304" pitchFamily="18" charset="0"/>
              <a:ea typeface="Times New Roman" panose="02020603050405020304" pitchFamily="18" charset="0"/>
            </a:endParaRPr>
          </a:p>
          <a:p>
            <a:pPr rtl="0"/>
            <a:r>
              <a:rPr lang="fi-FI" dirty="0">
                <a:solidFill>
                  <a:schemeClr val="tx1"/>
                </a:solidFill>
                <a:effectLst/>
                <a:latin typeface="Calibri"/>
                <a:ea typeface="Times New Roman" panose="02020603050405020304" pitchFamily="18" charset="0"/>
                <a:cs typeface="Calibri"/>
              </a:rPr>
              <a:t>Valio on kasvanut vaatimattomasta alusta. Tuotteiden ja teknologian vienti ja </a:t>
            </a:r>
            <a:r>
              <a:rPr lang="fi-FI" u="sng" dirty="0">
                <a:solidFill>
                  <a:schemeClr val="tx1"/>
                </a:solidFill>
                <a:effectLst/>
                <a:latin typeface="Calibri"/>
                <a:ea typeface="Times New Roman" panose="02020603050405020304" pitchFamily="18" charset="0"/>
                <a:cs typeface="Calibri"/>
                <a:hlinkClick r:id="rId4">
                  <a:extLst>
                    <a:ext uri="{A12FA001-AC4F-418D-AE19-62706E023703}">
                      <ahyp:hlinkClr xmlns:ahyp="http://schemas.microsoft.com/office/drawing/2018/hyperlinkcolor" val="tx"/>
                    </a:ext>
                  </a:extLst>
                </a:hlinkClick>
              </a:rPr>
              <a:t>maailmanlaajuisesti merkittävät läpimurtoinnovaatiot ovat aina olleet tärkeä osa liiketoimintaa</a:t>
            </a:r>
            <a:r>
              <a:rPr lang="fi-FI" dirty="0">
                <a:solidFill>
                  <a:schemeClr val="tx1"/>
                </a:solidFill>
                <a:effectLst/>
                <a:latin typeface="Calibri"/>
                <a:ea typeface="Times New Roman" panose="02020603050405020304" pitchFamily="18" charset="0"/>
                <a:cs typeface="Calibri"/>
              </a:rPr>
              <a:t>. Heillä on yli sadan vuoden kokemus kansainvälisestä meijeriteollisuudesta. Siitä lähtien, kun Nobel-palkittu AI Virtanen toimi laboratoriossa johtajana, perintö on ollut ihmisten hyvinvoinnin lisääminen innovaatioiden avulla. Vielä nykyäänkin yritys kannustaa toisiaan kokeilemaan ja keksimään. </a:t>
            </a:r>
            <a:r>
              <a:rPr lang="fi-FI" dirty="0">
                <a:solidFill>
                  <a:schemeClr val="tx1"/>
                </a:solidFill>
                <a:latin typeface="Calibri"/>
                <a:ea typeface="Times New Roman" panose="02020603050405020304" pitchFamily="18" charset="0"/>
                <a:cs typeface="Calibri"/>
              </a:rPr>
              <a:t>Valiolla</a:t>
            </a:r>
            <a:r>
              <a:rPr lang="fi-FI" dirty="0">
                <a:solidFill>
                  <a:schemeClr val="tx1"/>
                </a:solidFill>
                <a:effectLst/>
                <a:latin typeface="Calibri"/>
                <a:ea typeface="Times New Roman" panose="02020603050405020304" pitchFamily="18" charset="0"/>
                <a:cs typeface="Calibri"/>
              </a:rPr>
              <a:t> on 350 patentti-</a:t>
            </a:r>
            <a:r>
              <a:rPr lang="fi-FI" u="sng" dirty="0">
                <a:solidFill>
                  <a:schemeClr val="tx1"/>
                </a:solidFill>
                <a:effectLst/>
                <a:latin typeface="Calibri"/>
                <a:ea typeface="Times New Roman" panose="02020603050405020304" pitchFamily="18" charset="0"/>
                <a:cs typeface="Calibri"/>
                <a:hlinkClick r:id="rId5">
                  <a:extLst>
                    <a:ext uri="{A12FA001-AC4F-418D-AE19-62706E023703}">
                      <ahyp:hlinkClr xmlns:ahyp="http://schemas.microsoft.com/office/drawing/2018/hyperlinkcolor" val="tx"/>
                    </a:ext>
                  </a:extLst>
                </a:hlinkClick>
              </a:rPr>
              <a:t>innovaatioita ympäri maailmaa</a:t>
            </a:r>
            <a:r>
              <a:rPr lang="fi-FI" dirty="0">
                <a:solidFill>
                  <a:schemeClr val="tx1"/>
                </a:solidFill>
                <a:effectLst/>
                <a:latin typeface="Calibri"/>
                <a:ea typeface="Times New Roman" panose="02020603050405020304" pitchFamily="18" charset="0"/>
                <a:cs typeface="Calibri"/>
              </a:rPr>
              <a:t>.</a:t>
            </a:r>
          </a:p>
          <a:p>
            <a:pPr rtl="0"/>
            <a:endParaRPr lang="fi-FI" dirty="0">
              <a:solidFill>
                <a:schemeClr val="tx1"/>
              </a:solidFill>
              <a:ea typeface="Times New Roman" panose="02020603050405020304" pitchFamily="18" charset="0"/>
            </a:endParaRPr>
          </a:p>
          <a:p>
            <a:pPr rtl="0">
              <a:lnSpc>
                <a:spcPct val="100000"/>
              </a:lnSpc>
            </a:pPr>
            <a:r>
              <a:rPr lang="fi-FI" sz="1400" b="1" dirty="0">
                <a:solidFill>
                  <a:schemeClr val="tx1"/>
                </a:solidFill>
                <a:effectLst/>
                <a:latin typeface="Calibri"/>
                <a:ea typeface="Times New Roman" panose="02020603050405020304" pitchFamily="18" charset="0"/>
                <a:cs typeface="Calibri"/>
              </a:rPr>
              <a:t>Miksi se on hyvä käytäntö?</a:t>
            </a:r>
            <a:r>
              <a:rPr lang="fi-FI" sz="1400" b="1" dirty="0">
                <a:solidFill>
                  <a:schemeClr val="tx1"/>
                </a:solidFill>
                <a:latin typeface="Calibri"/>
                <a:ea typeface="Times New Roman" panose="02020603050405020304" pitchFamily="18" charset="0"/>
                <a:cs typeface="Calibri"/>
              </a:rPr>
              <a:t> </a:t>
            </a:r>
            <a:endParaRPr lang="fi-FI" sz="1400" dirty="0">
              <a:solidFill>
                <a:schemeClr val="tx1"/>
              </a:solidFill>
              <a:ea typeface="Times New Roman" panose="02020603050405020304" pitchFamily="18" charset="0"/>
              <a:cs typeface="Times New Roman" panose="02020603050405020304" pitchFamily="18" charset="0"/>
            </a:endParaRPr>
          </a:p>
          <a:p>
            <a:pPr rtl="0"/>
            <a:r>
              <a:rPr lang="fi-FI" b="0" dirty="0">
                <a:solidFill>
                  <a:schemeClr val="tx1"/>
                </a:solidFill>
                <a:effectLst/>
                <a:latin typeface="Calibri"/>
                <a:ea typeface="Times New Roman" panose="02020603050405020304" pitchFamily="18" charset="0"/>
                <a:cs typeface="Calibri"/>
              </a:rPr>
              <a:t>Ruoan kulutuksella ja tuotannolla on maailmanlaajuisesti merkittäviä vaikutuksia ympäristöön, yhteiskuntaan, eläimiin ja ihmisten elämään. </a:t>
            </a:r>
            <a:r>
              <a:rPr lang="fi-FI" dirty="0">
                <a:solidFill>
                  <a:schemeClr val="tx1"/>
                </a:solidFill>
                <a:latin typeface="Calibri"/>
                <a:ea typeface="Times New Roman" panose="02020603050405020304" pitchFamily="18" charset="0"/>
                <a:cs typeface="Calibri"/>
              </a:rPr>
              <a:t>Valio haluaa tehdä osansa </a:t>
            </a:r>
            <a:r>
              <a:rPr lang="fi-FI" b="0" dirty="0">
                <a:solidFill>
                  <a:schemeClr val="tx1"/>
                </a:solidFill>
                <a:effectLst/>
                <a:latin typeface="Calibri"/>
                <a:ea typeface="Times New Roman" panose="02020603050405020304" pitchFamily="18" charset="0"/>
                <a:cs typeface="Calibri"/>
              </a:rPr>
              <a:t>globaalien haasteiden ratkaisemiseen. Vastuu ympäristöstä, taloudesta, ihmisistä ja yhteiskunnasta sisältyy kaikkeen </a:t>
            </a:r>
            <a:r>
              <a:rPr lang="fi-FI" dirty="0">
                <a:solidFill>
                  <a:schemeClr val="tx1"/>
                </a:solidFill>
                <a:latin typeface="Calibri"/>
                <a:ea typeface="Times New Roman" panose="02020603050405020304" pitchFamily="18" charset="0"/>
                <a:cs typeface="Calibri"/>
              </a:rPr>
              <a:t>mitä yritys tekee</a:t>
            </a:r>
            <a:r>
              <a:rPr lang="fi-FI" b="0" dirty="0">
                <a:solidFill>
                  <a:schemeClr val="tx1"/>
                </a:solidFill>
                <a:effectLst/>
                <a:latin typeface="Calibri"/>
                <a:ea typeface="Times New Roman" panose="02020603050405020304" pitchFamily="18" charset="0"/>
                <a:cs typeface="Calibri"/>
              </a:rPr>
              <a:t>. Valion vastuullisuuden kulmakiviä ovat osuustoiminta, eläinten hyvinvointi ja kestävä maidontuotanto, joiden avulla luomme työpaikkoja ja hyvinvointia Suomeen.</a:t>
            </a:r>
          </a:p>
          <a:p>
            <a:pPr rtl="0"/>
            <a:endParaRPr lang="fi-FI" dirty="0">
              <a:solidFill>
                <a:schemeClr val="tx1"/>
              </a:solidFill>
              <a:ea typeface="Times New Roman" panose="02020603050405020304" pitchFamily="18" charset="0"/>
            </a:endParaRPr>
          </a:p>
          <a:p>
            <a:pPr rtl="0"/>
            <a:endParaRPr lang="fi-FI" sz="1400" b="1" dirty="0">
              <a:solidFill>
                <a:schemeClr val="tx1"/>
              </a:solidFill>
              <a:effectLst/>
              <a:latin typeface="Times New Roman" panose="02020603050405020304" pitchFamily="18" charset="0"/>
              <a:ea typeface="Times New Roman" panose="02020603050405020304" pitchFamily="18" charset="0"/>
            </a:endParaRPr>
          </a:p>
          <a:p>
            <a:pPr rtl="0"/>
            <a:endParaRPr lang="fi-FI" sz="1400" b="1" u="sng" dirty="0">
              <a:solidFill>
                <a:schemeClr val="tx1"/>
              </a:solidFill>
              <a:effectLst/>
              <a:ea typeface="Times New Roman" panose="02020603050405020304" pitchFamily="18" charset="0"/>
              <a:hlinkClick r:id="rId6">
                <a:extLst>
                  <a:ext uri="{A12FA001-AC4F-418D-AE19-62706E023703}">
                    <ahyp:hlinkClr xmlns:ahyp="http://schemas.microsoft.com/office/drawing/2018/hyperlinkcolor" val="tx"/>
                  </a:ext>
                </a:extLst>
              </a:hlinkClick>
            </a:endParaRPr>
          </a:p>
          <a:p>
            <a:pPr rtl="0"/>
            <a:endParaRPr lang="fi-FI" sz="1400" b="1" u="sng" dirty="0">
              <a:solidFill>
                <a:schemeClr val="tx1"/>
              </a:solidFill>
              <a:ea typeface="Times New Roman" panose="02020603050405020304" pitchFamily="18" charset="0"/>
              <a:hlinkClick r:id="rId6">
                <a:extLst>
                  <a:ext uri="{A12FA001-AC4F-418D-AE19-62706E023703}">
                    <ahyp:hlinkClr xmlns:ahyp="http://schemas.microsoft.com/office/drawing/2018/hyperlinkcolor" val="tx"/>
                  </a:ext>
                </a:extLst>
              </a:hlinkClick>
            </a:endParaRPr>
          </a:p>
          <a:p>
            <a:pPr rtl="0"/>
            <a:endParaRPr lang="fi-FI" sz="1400" b="1" u="sng" dirty="0">
              <a:solidFill>
                <a:schemeClr val="tx1"/>
              </a:solidFill>
              <a:effectLst/>
              <a:ea typeface="Times New Roman" panose="02020603050405020304" pitchFamily="18" charset="0"/>
              <a:hlinkClick r:id="rId6">
                <a:extLst>
                  <a:ext uri="{A12FA001-AC4F-418D-AE19-62706E023703}">
                    <ahyp:hlinkClr xmlns:ahyp="http://schemas.microsoft.com/office/drawing/2018/hyperlinkcolor" val="tx"/>
                  </a:ext>
                </a:extLst>
              </a:hlinkClick>
            </a:endParaRPr>
          </a:p>
          <a:p>
            <a:pPr rtl="0"/>
            <a:endParaRPr lang="fi-FI" sz="1400" b="1" u="sng" dirty="0">
              <a:solidFill>
                <a:schemeClr val="tx1"/>
              </a:solidFill>
              <a:ea typeface="Times New Roman" panose="02020603050405020304" pitchFamily="18" charset="0"/>
              <a:hlinkClick r:id="rId6">
                <a:extLst>
                  <a:ext uri="{A12FA001-AC4F-418D-AE19-62706E023703}">
                    <ahyp:hlinkClr xmlns:ahyp="http://schemas.microsoft.com/office/drawing/2018/hyperlinkcolor" val="tx"/>
                  </a:ext>
                </a:extLst>
              </a:hlinkClick>
            </a:endParaRPr>
          </a:p>
          <a:p>
            <a:pPr rtl="0"/>
            <a:endParaRPr lang="fi-FI" sz="1400" b="1" u="sng" dirty="0">
              <a:solidFill>
                <a:schemeClr val="tx1"/>
              </a:solidFill>
              <a:effectLst/>
              <a:ea typeface="Times New Roman" panose="02020603050405020304" pitchFamily="18" charset="0"/>
              <a:hlinkClick r:id="rId6">
                <a:extLst>
                  <a:ext uri="{A12FA001-AC4F-418D-AE19-62706E023703}">
                    <ahyp:hlinkClr xmlns:ahyp="http://schemas.microsoft.com/office/drawing/2018/hyperlinkcolor" val="tx"/>
                  </a:ext>
                </a:extLst>
              </a:hlinkClick>
            </a:endParaRPr>
          </a:p>
          <a:p>
            <a:pPr rtl="0"/>
            <a:endParaRPr lang="fi-FI" sz="1400" b="1" u="sng" dirty="0">
              <a:solidFill>
                <a:schemeClr val="tx1"/>
              </a:solidFill>
              <a:ea typeface="Times New Roman" panose="02020603050405020304" pitchFamily="18" charset="0"/>
              <a:hlinkClick r:id="rId6">
                <a:extLst>
                  <a:ext uri="{A12FA001-AC4F-418D-AE19-62706E023703}">
                    <ahyp:hlinkClr xmlns:ahyp="http://schemas.microsoft.com/office/drawing/2018/hyperlinkcolor" val="tx"/>
                  </a:ext>
                </a:extLst>
              </a:hlinkClick>
            </a:endParaRPr>
          </a:p>
          <a:p>
            <a:pPr rtl="0"/>
            <a:r>
              <a:rPr lang="fi-FI" sz="1400" b="1" u="sng" dirty="0">
                <a:solidFill>
                  <a:schemeClr val="tx1"/>
                </a:solidFill>
                <a:effectLst/>
                <a:latin typeface="Calibri"/>
                <a:ea typeface="Times New Roman" panose="02020603050405020304" pitchFamily="18" charset="0"/>
                <a:cs typeface="Calibri"/>
                <a:hlinkClick r:id="rId6">
                  <a:extLst>
                    <a:ext uri="{A12FA001-AC4F-418D-AE19-62706E023703}">
                      <ahyp:hlinkClr xmlns:ahyp="http://schemas.microsoft.com/office/drawing/2018/hyperlinkcolor" val="tx"/>
                    </a:ext>
                  </a:extLst>
                </a:hlinkClick>
              </a:rPr>
              <a:t>Kestävyyden ykkönen</a:t>
            </a:r>
            <a:endParaRPr lang="fi-FI" sz="1400" b="1" dirty="0">
              <a:solidFill>
                <a:schemeClr val="tx1"/>
              </a:solidFill>
              <a:effectLst/>
              <a:latin typeface="Calibri"/>
              <a:ea typeface="Times New Roman" panose="02020603050405020304" pitchFamily="18" charset="0"/>
              <a:cs typeface="Calibri"/>
            </a:endParaRPr>
          </a:p>
          <a:p>
            <a:pPr rtl="0"/>
            <a:r>
              <a:rPr lang="fi-FI" dirty="0">
                <a:solidFill>
                  <a:schemeClr val="tx1"/>
                </a:solidFill>
                <a:effectLst/>
                <a:latin typeface="Calibri"/>
                <a:ea typeface="Times New Roman" panose="02020603050405020304" pitchFamily="18" charset="0"/>
                <a:cs typeface="Calibri"/>
              </a:rPr>
              <a:t>Suomalaiset ovat valinneet Valion useaan otteeseen Suomen vastuullisimmaksi brändiksi. Heidän pyrkimyksensä parantaa eläinten hyvinvointia ovat määrätietoisia, ja tiedämme, että vain terveet lehmät tuottavat korkealaatuisia maitotuotteita. Valion maito on maailman puhtaimpia, ja meillä on nollatoleranssi maidossa oleville antibioottijäämille. Yhdessä kumppaneidensa kanssa yritys tarttuu ilmastonmuutoksen asettamiin haasteisiin ja luo ratkaisuja, joiden avulla meijeristä tulee hiilineutraalia vuoteen 2035 mennessä.</a:t>
            </a:r>
          </a:p>
          <a:p>
            <a:pPr rtl="0"/>
            <a:endParaRPr lang="fi-FI" sz="1400" dirty="0">
              <a:solidFill>
                <a:schemeClr val="tx1"/>
              </a:solidFill>
              <a:effectLst/>
              <a:latin typeface="Times New Roman" panose="02020603050405020304" pitchFamily="18" charset="0"/>
              <a:ea typeface="Times New Roman" panose="02020603050405020304" pitchFamily="18" charset="0"/>
            </a:endParaRPr>
          </a:p>
          <a:p>
            <a:pPr rtl="0"/>
            <a:r>
              <a:rPr lang="fi-FI" sz="1400" b="1" u="sng" dirty="0">
                <a:solidFill>
                  <a:schemeClr val="tx1"/>
                </a:solidFill>
                <a:effectLst/>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Kestävän kehityksen hallinta</a:t>
            </a:r>
            <a:endParaRPr lang="fi-FI" sz="1400" b="1" dirty="0">
              <a:solidFill>
                <a:schemeClr val="tx1"/>
              </a:solidFill>
              <a:effectLst/>
              <a:latin typeface="Calibri"/>
              <a:ea typeface="Times New Roman" panose="02020603050405020304" pitchFamily="18" charset="0"/>
              <a:cs typeface="Calibri"/>
            </a:endParaRPr>
          </a:p>
          <a:p>
            <a:pPr rtl="0"/>
            <a:r>
              <a:rPr lang="fi-FI" dirty="0">
                <a:solidFill>
                  <a:schemeClr val="tx1"/>
                </a:solidFill>
                <a:effectLst/>
                <a:latin typeface="Calibri"/>
                <a:ea typeface="Times New Roman" panose="02020603050405020304" pitchFamily="18" charset="0"/>
                <a:cs typeface="Calibri"/>
              </a:rPr>
              <a:t>Yhteistyö ja Valion yhteiset arvot, missio ja visio ovat toimintamme kulmakiviä. Valion toimintaperiaatteet ja muut periaatteet ohjaavat toimintaamme. He haluavat olla edelläkävijöitä hyvinvoinnin ja kestävien elämäntapojen edistämisessä, hiilineutraalin maitoketjun tavoitteen edistämisessä ja luonnon elinvoiman turvaamisessa. Niiden omistajat ovat suomalaisia ​​maitotiloja ja me maksamme aina voittomme tiloille.</a:t>
            </a:r>
          </a:p>
          <a:p>
            <a:pPr rtl="0"/>
            <a:endParaRPr lang="fi-FI" dirty="0">
              <a:solidFill>
                <a:schemeClr val="tx1"/>
              </a:solidFill>
              <a:ea typeface="Times New Roman" panose="02020603050405020304" pitchFamily="18" charset="0"/>
            </a:endParaRPr>
          </a:p>
          <a:p>
            <a:pPr rtl="0"/>
            <a:r>
              <a:rPr lang="fi-FI" sz="1400" b="1" u="sng" dirty="0">
                <a:solidFill>
                  <a:schemeClr val="tx1"/>
                </a:solidFill>
                <a:effectLst/>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Kestävä maidontuotanto</a:t>
            </a:r>
            <a:endParaRPr lang="fi-FI" sz="1400" b="1" dirty="0">
              <a:solidFill>
                <a:schemeClr val="tx1"/>
              </a:solidFill>
              <a:effectLst/>
              <a:latin typeface="Calibri"/>
              <a:ea typeface="Times New Roman" panose="02020603050405020304" pitchFamily="18" charset="0"/>
              <a:cs typeface="Calibri"/>
            </a:endParaRPr>
          </a:p>
          <a:p>
            <a:pPr rtl="0"/>
            <a:r>
              <a:rPr lang="fi-FI" dirty="0">
                <a:solidFill>
                  <a:schemeClr val="tx1"/>
                </a:solidFill>
                <a:effectLst/>
                <a:latin typeface="Calibri"/>
                <a:ea typeface="Times New Roman" panose="02020603050405020304" pitchFamily="18" charset="0"/>
                <a:cs typeface="Calibri"/>
              </a:rPr>
              <a:t>Valio on tietoinen ympäristö- ja ilmastovaikutuksistaan, ja heidän vastuullaan on vähentää niitä. He vähentävät päästöjä, kasvattavat hiilinieluja, työskentelevät biologisen monimuotoisuuden lisäämiseksi ja luovat kiertotalousratkaisuja.</a:t>
            </a:r>
          </a:p>
          <a:p>
            <a:pPr rtl="0"/>
            <a:endParaRPr lang="fi-FI" dirty="0">
              <a:solidFill>
                <a:schemeClr val="tx1"/>
              </a:solidFill>
              <a:effectLst/>
              <a:latin typeface="Times New Roman" panose="02020603050405020304" pitchFamily="18" charset="0"/>
              <a:ea typeface="Times New Roman" panose="02020603050405020304" pitchFamily="18" charset="0"/>
            </a:endParaRPr>
          </a:p>
          <a:p>
            <a:pPr rtl="0"/>
            <a:endParaRPr lang="fi-FI" dirty="0">
              <a:solidFill>
                <a:schemeClr val="tx1"/>
              </a:solidFill>
              <a:effectLst/>
              <a:latin typeface="Times New Roman" panose="02020603050405020304" pitchFamily="18" charset="0"/>
              <a:ea typeface="Times New Roman" panose="02020603050405020304" pitchFamily="18" charset="0"/>
            </a:endParaRPr>
          </a:p>
          <a:p>
            <a:pPr rtl="0"/>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mtClean="0"/>
              <a:pPr algn="l" rtl="0"/>
              <a:t>48</a:t>
            </a:fld>
            <a:endParaRPr lang="en-US"/>
          </a:p>
        </p:txBody>
      </p:sp>
      <p:sp>
        <p:nvSpPr>
          <p:cNvPr id="5" name="Text Placeholder 5">
            <a:extLst>
              <a:ext uri="{FF2B5EF4-FFF2-40B4-BE49-F238E27FC236}">
                <a16:creationId xmlns:a16="http://schemas.microsoft.com/office/drawing/2014/main" id="{4483BF70-498F-E18B-2EE9-A5B6D3181DDE}"/>
              </a:ext>
            </a:extLst>
          </p:cNvPr>
          <p:cNvSpPr txBox="1">
            <a:spLocks/>
          </p:cNvSpPr>
          <p:nvPr/>
        </p:nvSpPr>
        <p:spPr>
          <a:xfrm>
            <a:off x="314307" y="3405988"/>
            <a:ext cx="6814158" cy="5697328"/>
          </a:xfrm>
          <a:prstGeom prst="rect">
            <a:avLst/>
          </a:prstGeom>
        </p:spPr>
        <p:txBody>
          <a:bodyPr numCol="2" spcCol="288000" anchor="t">
            <a:noAutofit/>
          </a:bodyPr>
          <a:lstStyle>
            <a:lvl1pPr marL="0" indent="0" algn="just" defTabSz="2072941" rtl="0" eaLnBrk="1" latinLnBrk="0" hangingPunct="1">
              <a:lnSpc>
                <a:spcPct val="10000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endParaRPr lang="en-US"/>
          </a:p>
          <a:p>
            <a:pPr algn="l" rtl="0"/>
            <a:endParaRPr lang="en-US"/>
          </a:p>
          <a:p>
            <a:pPr algn="l" rtl="0"/>
            <a:endParaRPr lang="en-US"/>
          </a:p>
        </p:txBody>
      </p:sp>
      <p:pic>
        <p:nvPicPr>
          <p:cNvPr id="6" name="Picture 2" descr="Pick">
            <a:hlinkClick r:id="rId9"/>
            <a:extLst>
              <a:ext uri="{FF2B5EF4-FFF2-40B4-BE49-F238E27FC236}">
                <a16:creationId xmlns:a16="http://schemas.microsoft.com/office/drawing/2014/main" id="{7EE4F4C3-B6F1-9B20-FACB-2AD60BE04E21}"/>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388847" y="761687"/>
            <a:ext cx="1718249" cy="113469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Placeholder 7" descr="A group of people posing for a photo in front of a small building  Description automatically generated with medium confidence">
            <a:extLst>
              <a:ext uri="{FF2B5EF4-FFF2-40B4-BE49-F238E27FC236}">
                <a16:creationId xmlns:a16="http://schemas.microsoft.com/office/drawing/2014/main" id="{DDF52233-DAE6-B905-AA7C-428F662624DA}"/>
              </a:ext>
            </a:extLst>
          </p:cNvPr>
          <p:cNvPicPr>
            <a:picLocks noGrp="1" noChangeAspect="1"/>
          </p:cNvPicPr>
          <p:nvPr>
            <p:ph type="pic" sz="quarter" idx="44"/>
          </p:nvPr>
        </p:nvPicPr>
        <p:blipFill>
          <a:blip r:embed="rId11" cstate="email">
            <a:extLst>
              <a:ext uri="{28A0092B-C50C-407E-A947-70E740481C1C}">
                <a14:useLocalDpi xmlns:a14="http://schemas.microsoft.com/office/drawing/2010/main"/>
              </a:ext>
            </a:extLst>
          </a:blip>
          <a:srcRect/>
          <a:stretch>
            <a:fillRect/>
          </a:stretch>
        </p:blipFill>
        <p:spPr>
          <a:xfrm>
            <a:off x="3977692" y="522984"/>
            <a:ext cx="3064955" cy="3134615"/>
          </a:xfrm>
        </p:spPr>
      </p:pic>
      <p:sp>
        <p:nvSpPr>
          <p:cNvPr id="20" name="Oval 19">
            <a:extLst>
              <a:ext uri="{FF2B5EF4-FFF2-40B4-BE49-F238E27FC236}">
                <a16:creationId xmlns:a16="http://schemas.microsoft.com/office/drawing/2014/main" id="{E11531BE-EB9C-6EAB-AD60-ECE586ADC6C3}"/>
              </a:ext>
            </a:extLst>
          </p:cNvPr>
          <p:cNvSpPr/>
          <p:nvPr/>
        </p:nvSpPr>
        <p:spPr>
          <a:xfrm>
            <a:off x="6617037" y="323168"/>
            <a:ext cx="553791" cy="553791"/>
          </a:xfrm>
          <a:prstGeom prst="ellipse">
            <a:avLst/>
          </a:prstGeom>
          <a:blipFill>
            <a:blip r:embed="rId1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8" name="Text Placeholder 2">
            <a:extLst>
              <a:ext uri="{FF2B5EF4-FFF2-40B4-BE49-F238E27FC236}">
                <a16:creationId xmlns:a16="http://schemas.microsoft.com/office/drawing/2014/main" id="{925C4101-434B-A4B3-3786-5E0B274D27EB}"/>
              </a:ext>
            </a:extLst>
          </p:cNvPr>
          <p:cNvSpPr txBox="1">
            <a:spLocks/>
          </p:cNvSpPr>
          <p:nvPr/>
        </p:nvSpPr>
        <p:spPr>
          <a:xfrm>
            <a:off x="361472" y="2197214"/>
            <a:ext cx="3017832" cy="579037"/>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Eettinen</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grpSp>
        <p:nvGrpSpPr>
          <p:cNvPr id="58" name="Graphic 4">
            <a:extLst>
              <a:ext uri="{FF2B5EF4-FFF2-40B4-BE49-F238E27FC236}">
                <a16:creationId xmlns:a16="http://schemas.microsoft.com/office/drawing/2014/main" id="{48E8D4FC-79E1-2C8A-213B-FF8593329467}"/>
              </a:ext>
            </a:extLst>
          </p:cNvPr>
          <p:cNvGrpSpPr/>
          <p:nvPr/>
        </p:nvGrpSpPr>
        <p:grpSpPr>
          <a:xfrm rot="19582332">
            <a:off x="3842396" y="3271728"/>
            <a:ext cx="327062" cy="535851"/>
            <a:chOff x="9129274" y="2719113"/>
            <a:chExt cx="717139" cy="1386497"/>
          </a:xfrm>
          <a:solidFill>
            <a:srgbClr val="000000"/>
          </a:solidFill>
        </p:grpSpPr>
        <p:grpSp>
          <p:nvGrpSpPr>
            <p:cNvPr id="59" name="Graphic 4">
              <a:extLst>
                <a:ext uri="{FF2B5EF4-FFF2-40B4-BE49-F238E27FC236}">
                  <a16:creationId xmlns:a16="http://schemas.microsoft.com/office/drawing/2014/main" id="{154248F5-FA4A-31A3-B462-70EC45BEFF4C}"/>
                </a:ext>
              </a:extLst>
            </p:cNvPr>
            <p:cNvGrpSpPr/>
            <p:nvPr/>
          </p:nvGrpSpPr>
          <p:grpSpPr>
            <a:xfrm>
              <a:off x="9159507" y="2719113"/>
              <a:ext cx="446280" cy="440141"/>
              <a:chOff x="9159507" y="2719113"/>
              <a:chExt cx="446280" cy="440141"/>
            </a:xfrm>
            <a:grpFill/>
          </p:grpSpPr>
          <p:sp>
            <p:nvSpPr>
              <p:cNvPr id="68" name="Freeform 57">
                <a:extLst>
                  <a:ext uri="{FF2B5EF4-FFF2-40B4-BE49-F238E27FC236}">
                    <a16:creationId xmlns:a16="http://schemas.microsoft.com/office/drawing/2014/main" id="{5069340A-D933-29D5-0A45-C5E0F28DC372}"/>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69" name="Freeform 58">
                <a:extLst>
                  <a:ext uri="{FF2B5EF4-FFF2-40B4-BE49-F238E27FC236}">
                    <a16:creationId xmlns:a16="http://schemas.microsoft.com/office/drawing/2014/main" id="{E0AFE1DD-8153-4FC3-54D8-746E4DF94C8F}"/>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60" name="Graphic 4">
              <a:extLst>
                <a:ext uri="{FF2B5EF4-FFF2-40B4-BE49-F238E27FC236}">
                  <a16:creationId xmlns:a16="http://schemas.microsoft.com/office/drawing/2014/main" id="{5AF9274A-0BF5-F8C3-AB4E-9E61F84A891B}"/>
                </a:ext>
              </a:extLst>
            </p:cNvPr>
            <p:cNvGrpSpPr/>
            <p:nvPr/>
          </p:nvGrpSpPr>
          <p:grpSpPr>
            <a:xfrm>
              <a:off x="9129274" y="2893887"/>
              <a:ext cx="717139" cy="1211724"/>
              <a:chOff x="9129274" y="2893887"/>
              <a:chExt cx="717139" cy="1211724"/>
            </a:xfrm>
            <a:grpFill/>
          </p:grpSpPr>
          <p:sp>
            <p:nvSpPr>
              <p:cNvPr id="61" name="Freeform 50">
                <a:extLst>
                  <a:ext uri="{FF2B5EF4-FFF2-40B4-BE49-F238E27FC236}">
                    <a16:creationId xmlns:a16="http://schemas.microsoft.com/office/drawing/2014/main" id="{C33A9989-D725-4488-DDC7-EEF6DDAD14E8}"/>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62" name="Freeform 51">
                <a:extLst>
                  <a:ext uri="{FF2B5EF4-FFF2-40B4-BE49-F238E27FC236}">
                    <a16:creationId xmlns:a16="http://schemas.microsoft.com/office/drawing/2014/main" id="{C8772716-D1D0-CD4C-8E5C-45FAB5AD3CA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63" name="Freeform 52">
                <a:extLst>
                  <a:ext uri="{FF2B5EF4-FFF2-40B4-BE49-F238E27FC236}">
                    <a16:creationId xmlns:a16="http://schemas.microsoft.com/office/drawing/2014/main" id="{CF31F5C1-97D2-56B8-6D15-862E368463C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64" name="Freeform 53">
                <a:extLst>
                  <a:ext uri="{FF2B5EF4-FFF2-40B4-BE49-F238E27FC236}">
                    <a16:creationId xmlns:a16="http://schemas.microsoft.com/office/drawing/2014/main" id="{873EAF71-B9CD-1E36-74A4-74DE623B61AE}"/>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65" name="Freeform 54">
                <a:extLst>
                  <a:ext uri="{FF2B5EF4-FFF2-40B4-BE49-F238E27FC236}">
                    <a16:creationId xmlns:a16="http://schemas.microsoft.com/office/drawing/2014/main" id="{8250BB20-1432-E05A-9155-B1C59B42372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66" name="Freeform 55">
                <a:extLst>
                  <a:ext uri="{FF2B5EF4-FFF2-40B4-BE49-F238E27FC236}">
                    <a16:creationId xmlns:a16="http://schemas.microsoft.com/office/drawing/2014/main" id="{FCB23815-9242-60A4-2240-178C4EDD88AB}"/>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67" name="Freeform 56">
                <a:extLst>
                  <a:ext uri="{FF2B5EF4-FFF2-40B4-BE49-F238E27FC236}">
                    <a16:creationId xmlns:a16="http://schemas.microsoft.com/office/drawing/2014/main" id="{96B6EB9E-9EBB-7DD5-D46D-86F9D948BBD2}"/>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3859043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7" descr="Text, whiteboard  Description automatically generated">
            <a:extLst>
              <a:ext uri="{FF2B5EF4-FFF2-40B4-BE49-F238E27FC236}">
                <a16:creationId xmlns:a16="http://schemas.microsoft.com/office/drawing/2014/main" id="{935964AC-C464-3777-92F1-E12B85C1323E}"/>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3920102" y="573707"/>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p:txBody>
          <a:bodyPr/>
          <a:lstStyle/>
          <a:p>
            <a:pPr algn="l" rtl="0"/>
            <a:endParaRPr lang="en-US"/>
          </a:p>
          <a:p>
            <a:pPr algn="l" rtl="0"/>
            <a:endParaRPr lang="en-US"/>
          </a:p>
          <a:p>
            <a:pPr algn="l" rtl="0"/>
            <a:endParaRPr lang="en-US"/>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mtClean="0"/>
              <a:pPr algn="l" rtl="0"/>
              <a:t>49</a:t>
            </a:fld>
            <a:endParaRPr lang="en-US"/>
          </a:p>
        </p:txBody>
      </p:sp>
      <p:sp>
        <p:nvSpPr>
          <p:cNvPr id="16" name="Freeform 332">
            <a:hlinkClick r:id="rId3"/>
            <a:extLst>
              <a:ext uri="{FF2B5EF4-FFF2-40B4-BE49-F238E27FC236}">
                <a16:creationId xmlns:a16="http://schemas.microsoft.com/office/drawing/2014/main" id="{E4D869C5-815B-7FC4-37AF-577A5DE50607}"/>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8" name="Freeform 6">
            <a:hlinkClick r:id="rId4"/>
            <a:extLst>
              <a:ext uri="{FF2B5EF4-FFF2-40B4-BE49-F238E27FC236}">
                <a16:creationId xmlns:a16="http://schemas.microsoft.com/office/drawing/2014/main" id="{1589AFE3-C65B-67A2-4CD0-D2BFEA11068A}"/>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4" name="Graphic 23" descr="World outline">
            <a:hlinkClick r:id="rId5"/>
            <a:extLst>
              <a:ext uri="{FF2B5EF4-FFF2-40B4-BE49-F238E27FC236}">
                <a16:creationId xmlns:a16="http://schemas.microsoft.com/office/drawing/2014/main" id="{AC6BED79-37A3-3121-C2B9-5D94F6CBE9E3}"/>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25" name="Picture 24">
            <a:extLst>
              <a:ext uri="{FF2B5EF4-FFF2-40B4-BE49-F238E27FC236}">
                <a16:creationId xmlns:a16="http://schemas.microsoft.com/office/drawing/2014/main" id="{51774682-EB0E-C4CA-002D-39D7DA9D8C4D}"/>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2448568" y="6103007"/>
            <a:ext cx="5111107" cy="3850732"/>
          </a:xfrm>
          <a:prstGeom prst="rect">
            <a:avLst/>
          </a:prstGeom>
        </p:spPr>
      </p:pic>
      <p:sp>
        <p:nvSpPr>
          <p:cNvPr id="32" name="Text Placeholder 5">
            <a:extLst>
              <a:ext uri="{FF2B5EF4-FFF2-40B4-BE49-F238E27FC236}">
                <a16:creationId xmlns:a16="http://schemas.microsoft.com/office/drawing/2014/main" id="{3CA3974B-14D9-B898-D12D-96CFA43700B3}"/>
              </a:ext>
            </a:extLst>
          </p:cNvPr>
          <p:cNvSpPr txBox="1">
            <a:spLocks/>
          </p:cNvSpPr>
          <p:nvPr/>
        </p:nvSpPr>
        <p:spPr>
          <a:xfrm>
            <a:off x="431210" y="3572777"/>
            <a:ext cx="6814158" cy="1947197"/>
          </a:xfrm>
          <a:prstGeom prst="rect">
            <a:avLst/>
          </a:prstGeom>
        </p:spPr>
        <p:txBody>
          <a:bodyPr numCol="2" spcCol="288000" anchor="t">
            <a:noAutofit/>
          </a:bodyPr>
          <a:lstStyle>
            <a:lvl1pPr marL="0" indent="0" algn="just" defTabSz="2072941"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rtl="0" fontAlgn="base"/>
            <a:r>
              <a:rPr lang="fi-FI" sz="1400" b="1" i="0" u="sng" strike="noStrike" dirty="0">
                <a:solidFill>
                  <a:schemeClr val="tx1"/>
                </a:solidFill>
                <a:effectLst/>
                <a:ea typeface="Calibri" panose="020F0502020204030204" pitchFamily="34" charset="0"/>
                <a:hlinkClick r:id="rId9">
                  <a:extLst>
                    <a:ext uri="{A12FA001-AC4F-418D-AE19-62706E023703}">
                      <ahyp:hlinkClr xmlns:ahyp="http://schemas.microsoft.com/office/drawing/2018/hyperlinkcolor" val="tx"/>
                    </a:ext>
                  </a:extLst>
                </a:hlinkClick>
              </a:rPr>
              <a:t>Eläinten hyvinvointi</a:t>
            </a:r>
            <a:r>
              <a:rPr lang="fi-FI" sz="1400" b="1" i="0" dirty="0">
                <a:solidFill>
                  <a:schemeClr val="tx1"/>
                </a:solidFill>
                <a:effectLst/>
                <a:ea typeface="Calibri" panose="020F0502020204030204" pitchFamily="34" charset="0"/>
              </a:rPr>
              <a:t> </a:t>
            </a:r>
          </a:p>
          <a:p>
            <a:pPr rtl="0" fontAlgn="base"/>
            <a:r>
              <a:rPr lang="fi-FI" b="0" i="0" dirty="0">
                <a:solidFill>
                  <a:srgbClr val="000000"/>
                </a:solidFill>
                <a:effectLst/>
                <a:ea typeface="Calibri" panose="020F0502020204030204" pitchFamily="34" charset="0"/>
              </a:rPr>
              <a:t>Eläinten hyvinvointi on Valion perustoiminto. Valion viljelijät huolehtivat eläinten terveydestä, mahdollisuudesta lajikohtaiseen käyttäytymiseen, hyvästä ympäristöstä ja ravinnon laadusta. Valion maitotiloilla, eläinten hoito on paljon </a:t>
            </a:r>
            <a:r>
              <a:rPr lang="fi-FI" b="0" i="0" dirty="0">
                <a:solidFill>
                  <a:srgbClr val="000000"/>
                </a:solidFill>
                <a:effectLst/>
                <a:latin typeface="Calibri" panose="020F0502020204030204" pitchFamily="34" charset="0"/>
              </a:rPr>
              <a:t>enemmän kuin työ, se on elämäntapa.</a:t>
            </a:r>
            <a:endParaRPr lang="fi-FI" b="0" i="0" dirty="0">
              <a:solidFill>
                <a:srgbClr val="000000"/>
              </a:solidFill>
              <a:effectLst/>
              <a:latin typeface="Segoe UI" panose="020B0502040204020203" pitchFamily="34" charset="0"/>
            </a:endParaRPr>
          </a:p>
          <a:p>
            <a:pPr rtl="0"/>
            <a:endParaRPr lang="fi-FI" sz="1400" b="1" u="sng" dirty="0">
              <a:ea typeface="Times New Roman" panose="02020603050405020304" pitchFamily="18" charset="0"/>
              <a:hlinkClick r:id="rId10">
                <a:extLst>
                  <a:ext uri="{A12FA001-AC4F-418D-AE19-62706E023703}">
                    <ahyp:hlinkClr xmlns:ahyp="http://schemas.microsoft.com/office/drawing/2018/hyperlinkcolor" val="tx"/>
                  </a:ext>
                </a:extLst>
              </a:hlinkClick>
            </a:endParaRPr>
          </a:p>
          <a:p>
            <a:pPr rtl="0"/>
            <a:r>
              <a:rPr lang="fi-FI" sz="1400" b="1" u="sng" dirty="0">
                <a:effectLst/>
                <a:latin typeface="Calibri" panose="020F0502020204030204" pitchFamily="34" charset="0"/>
                <a:ea typeface="Times New Roman" panose="02020603050405020304" pitchFamily="18" charset="0"/>
                <a:hlinkClick r:id="rId10">
                  <a:extLst>
                    <a:ext uri="{A12FA001-AC4F-418D-AE19-62706E023703}">
                      <ahyp:hlinkClr xmlns:ahyp="http://schemas.microsoft.com/office/drawing/2018/hyperlinkcolor" val="tx"/>
                    </a:ext>
                  </a:extLst>
                </a:hlinkClick>
              </a:rPr>
              <a:t>Kestävyys tuotannossa</a:t>
            </a:r>
            <a:endParaRPr lang="fi-FI" sz="1400" b="1" dirty="0">
              <a:effectLst/>
              <a:latin typeface="Times New Roman" panose="02020603050405020304" pitchFamily="18" charset="0"/>
              <a:ea typeface="Times New Roman" panose="02020603050405020304" pitchFamily="18" charset="0"/>
            </a:endParaRPr>
          </a:p>
          <a:p>
            <a:pPr rtl="0"/>
            <a:r>
              <a:rPr lang="fi-FI" dirty="0">
                <a:effectLst/>
                <a:latin typeface="Calibri" panose="020F0502020204030204" pitchFamily="34" charset="0"/>
                <a:ea typeface="Times New Roman" panose="02020603050405020304" pitchFamily="18" charset="0"/>
              </a:rPr>
              <a:t>Valio huolehtii ihmisistä, elintarvikkeiden laadusta, resursseja säästävästä tuotannosta ja kehitämme pakkauksiamme jatkuvasti.</a:t>
            </a:r>
            <a:endParaRPr lang="fi-FI" dirty="0">
              <a:effectLst/>
              <a:latin typeface="Times New Roman" panose="02020603050405020304" pitchFamily="18" charset="0"/>
              <a:ea typeface="Times New Roman" panose="02020603050405020304" pitchFamily="18" charset="0"/>
            </a:endParaRPr>
          </a:p>
          <a:p>
            <a:pPr rtl="0"/>
            <a:r>
              <a:rPr lang="fi-FI" sz="1400" b="1" u="sng" dirty="0">
                <a:effectLst/>
                <a:latin typeface="Calibri" panose="020F0502020204030204" pitchFamily="34" charset="0"/>
                <a:ea typeface="Times New Roman" panose="02020603050405020304" pitchFamily="18" charset="0"/>
                <a:hlinkClick r:id="rId11">
                  <a:extLst>
                    <a:ext uri="{A12FA001-AC4F-418D-AE19-62706E023703}">
                      <ahyp:hlinkClr xmlns:ahyp="http://schemas.microsoft.com/office/drawing/2018/hyperlinkcolor" val="tx"/>
                    </a:ext>
                  </a:extLst>
                </a:hlinkClick>
              </a:rPr>
              <a:t>Läpinäkyvä hankinta</a:t>
            </a:r>
            <a:endParaRPr lang="fi-FI" sz="1400" b="1" dirty="0">
              <a:effectLst/>
              <a:latin typeface="Times New Roman" panose="02020603050405020304" pitchFamily="18" charset="0"/>
              <a:ea typeface="Times New Roman" panose="02020603050405020304" pitchFamily="18" charset="0"/>
            </a:endParaRPr>
          </a:p>
          <a:p>
            <a:pPr rtl="0"/>
            <a:r>
              <a:rPr lang="fi-FI" dirty="0">
                <a:effectLst/>
                <a:ea typeface="Times New Roman" panose="02020603050405020304" pitchFamily="18" charset="0"/>
              </a:rPr>
              <a:t>Elintarvikkeiden turvallisuus ja korkea laatu on Valio tuotteiden vastuullisen hankinnan perusta. Yritys tuntee käyttämien raaka-aineiden alkuperän ja se odottaa toimittajiltaan sitoutuvan vastuullisiin toimintatapoihin.</a:t>
            </a:r>
          </a:p>
          <a:p>
            <a:pPr rtl="0"/>
            <a:endParaRPr lang="fi-FI" dirty="0">
              <a:effectLst/>
              <a:ea typeface="Times New Roman" panose="02020603050405020304" pitchFamily="18" charset="0"/>
            </a:endParaRPr>
          </a:p>
          <a:p>
            <a:pPr rtl="0"/>
            <a:r>
              <a:rPr lang="fi-FI" u="sng" dirty="0">
                <a:effectLst/>
                <a:latin typeface="Calibri" panose="020F0502020204030204" pitchFamily="34" charset="0"/>
                <a:ea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Valion vuotuinen kestävän kehityksen raportti</a:t>
            </a:r>
            <a:r>
              <a:rPr lang="fi-FI" u="sng" dirty="0">
                <a:effectLst/>
                <a:latin typeface="Calibri" panose="020F0502020204030204" pitchFamily="34" charset="0"/>
                <a:ea typeface="Calibri" panose="020F0502020204030204" pitchFamily="34" charset="0"/>
                <a:cs typeface="Calibri" panose="020F0502020204030204" pitchFamily="34" charset="0"/>
              </a:rPr>
              <a:t> </a:t>
            </a:r>
            <a:r>
              <a:rPr lang="fi-FI" dirty="0">
                <a:effectLst/>
                <a:latin typeface="Calibri" panose="020F0502020204030204" pitchFamily="34" charset="0"/>
                <a:ea typeface="Calibri" panose="020F0502020204030204" pitchFamily="34" charset="0"/>
                <a:cs typeface="Calibri" panose="020F0502020204030204" pitchFamily="34" charset="0"/>
              </a:rPr>
              <a:t>viestii laajasti ihmisten, eläinten ja ympäristön hyvinvoinnin parantamisesta</a:t>
            </a:r>
            <a:r>
              <a:rPr lang="en-US" dirty="0">
                <a:effectLst/>
                <a:latin typeface="Calibri" panose="020F0502020204030204" pitchFamily="34" charset="0"/>
                <a:ea typeface="Calibri" panose="020F0502020204030204" pitchFamily="34" charset="0"/>
                <a:cs typeface="Calibri" panose="020F0502020204030204" pitchFamily="34" charset="0"/>
              </a:rPr>
              <a:t>.</a:t>
            </a:r>
            <a:endParaRPr lang="en-IE" dirty="0">
              <a:effectLst/>
              <a:latin typeface="Calibri" panose="020F0502020204030204" pitchFamily="34" charset="0"/>
              <a:ea typeface="Calibri" panose="020F0502020204030204" pitchFamily="34" charset="0"/>
              <a:cs typeface="Calibri" panose="020F0502020204030204" pitchFamily="34" charset="0"/>
            </a:endParaRPr>
          </a:p>
          <a:p>
            <a:pPr rtl="0"/>
            <a:r>
              <a:rPr lang="en-US" dirty="0">
                <a:effectLst/>
                <a:ea typeface="Times New Roman" panose="02020603050405020304" pitchFamily="18" charset="0"/>
              </a:rPr>
              <a:t> </a:t>
            </a:r>
            <a:endParaRPr lang="en-IE" dirty="0">
              <a:effectLst/>
              <a:ea typeface="Times New Roman" panose="02020603050405020304" pitchFamily="18" charset="0"/>
            </a:endParaRPr>
          </a:p>
        </p:txBody>
      </p:sp>
      <p:sp>
        <p:nvSpPr>
          <p:cNvPr id="35" name="Freeform 34">
            <a:extLst>
              <a:ext uri="{FF2B5EF4-FFF2-40B4-BE49-F238E27FC236}">
                <a16:creationId xmlns:a16="http://schemas.microsoft.com/office/drawing/2014/main" id="{1A0346C4-FB88-B2F9-A24D-25CC2E719B22}"/>
              </a:ext>
            </a:extLst>
          </p:cNvPr>
          <p:cNvSpPr/>
          <p:nvPr/>
        </p:nvSpPr>
        <p:spPr>
          <a:xfrm>
            <a:off x="67964" y="5598571"/>
            <a:ext cx="3064955" cy="2751872"/>
          </a:xfrm>
          <a:custGeom>
            <a:avLst/>
            <a:gdLst>
              <a:gd name="connsiteX0" fmla="*/ 0 w 3064955"/>
              <a:gd name="connsiteY0" fmla="*/ 0 h 2751872"/>
              <a:gd name="connsiteX1" fmla="*/ 2532001 w 3064955"/>
              <a:gd name="connsiteY1" fmla="*/ 0 h 2751872"/>
              <a:gd name="connsiteX2" fmla="*/ 3064955 w 3064955"/>
              <a:gd name="connsiteY2" fmla="*/ 532801 h 2751872"/>
              <a:gd name="connsiteX3" fmla="*/ 3064955 w 3064955"/>
              <a:gd name="connsiteY3" fmla="*/ 2751872 h 2751872"/>
              <a:gd name="connsiteX4" fmla="*/ 782603 w 3064955"/>
              <a:gd name="connsiteY4" fmla="*/ 2751872 h 2751872"/>
              <a:gd name="connsiteX5" fmla="*/ 0 w 3064955"/>
              <a:gd name="connsiteY5"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4955" h="2751872">
                <a:moveTo>
                  <a:pt x="0" y="0"/>
                </a:moveTo>
                <a:lnTo>
                  <a:pt x="2532001" y="0"/>
                </a:lnTo>
                <a:cubicBezTo>
                  <a:pt x="2826529" y="0"/>
                  <a:pt x="3064955" y="238358"/>
                  <a:pt x="3064955" y="532801"/>
                </a:cubicBezTo>
                <a:lnTo>
                  <a:pt x="3064955" y="2751872"/>
                </a:lnTo>
                <a:lnTo>
                  <a:pt x="782603" y="2751872"/>
                </a:lnTo>
                <a:cubicBezTo>
                  <a:pt x="350628" y="2751872"/>
                  <a:pt x="0" y="2401345"/>
                  <a:pt x="0" y="1969495"/>
                </a:cubicBezTo>
                <a:close/>
              </a:path>
            </a:pathLst>
          </a:custGeom>
          <a:blipFill dpi="0" rotWithShape="0">
            <a:blip r:embed="rId13" cstate="screen">
              <a:extLst>
                <a:ext uri="{28A0092B-C50C-407E-A947-70E740481C1C}">
                  <a14:useLocalDpi xmlns:a14="http://schemas.microsoft.com/office/drawing/2010/main"/>
                </a:ext>
              </a:extLst>
            </a:blip>
            <a:srcRect/>
            <a:stretch>
              <a:fillRect r="6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0"/>
            <a:endParaRPr lang="en-US"/>
          </a:p>
        </p:txBody>
      </p:sp>
      <p:pic>
        <p:nvPicPr>
          <p:cNvPr id="38" name="Picture 2" descr="Pick">
            <a:hlinkClick r:id="rId5"/>
            <a:extLst>
              <a:ext uri="{FF2B5EF4-FFF2-40B4-BE49-F238E27FC236}">
                <a16:creationId xmlns:a16="http://schemas.microsoft.com/office/drawing/2014/main" id="{6113BD18-8F06-0022-C121-5EC1DC5A9971}"/>
              </a:ext>
            </a:extLst>
          </p:cNvPr>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388847" y="761687"/>
            <a:ext cx="1718249" cy="1134693"/>
          </a:xfrm>
          <a:prstGeom prst="rect">
            <a:avLst/>
          </a:prstGeom>
          <a:noFill/>
          <a:extLst>
            <a:ext uri="{909E8E84-426E-40DD-AFC4-6F175D3DCCD1}">
              <a14:hiddenFill xmlns:a14="http://schemas.microsoft.com/office/drawing/2010/main">
                <a:solidFill>
                  <a:srgbClr val="FFFFFF"/>
                </a:solidFill>
              </a14:hiddenFill>
            </a:ext>
          </a:extLst>
        </p:spPr>
      </p:pic>
      <p:sp>
        <p:nvSpPr>
          <p:cNvPr id="39" name="Oval 38">
            <a:extLst>
              <a:ext uri="{FF2B5EF4-FFF2-40B4-BE49-F238E27FC236}">
                <a16:creationId xmlns:a16="http://schemas.microsoft.com/office/drawing/2014/main" id="{FDC50F77-D3E2-6FB4-D0B6-0AA4C1D51507}"/>
              </a:ext>
            </a:extLst>
          </p:cNvPr>
          <p:cNvSpPr/>
          <p:nvPr/>
        </p:nvSpPr>
        <p:spPr>
          <a:xfrm>
            <a:off x="6617037" y="323168"/>
            <a:ext cx="553791" cy="553791"/>
          </a:xfrm>
          <a:prstGeom prst="ellipse">
            <a:avLst/>
          </a:prstGeom>
          <a:blipFill>
            <a:blip r:embed="rId15"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3" name="TextBox 2">
            <a:extLst>
              <a:ext uri="{FF2B5EF4-FFF2-40B4-BE49-F238E27FC236}">
                <a16:creationId xmlns:a16="http://schemas.microsoft.com/office/drawing/2014/main" id="{7C14A3A2-A1DA-7D3A-5F8E-34EE99237DCB}"/>
              </a:ext>
            </a:extLst>
          </p:cNvPr>
          <p:cNvSpPr txBox="1"/>
          <p:nvPr/>
        </p:nvSpPr>
        <p:spPr>
          <a:xfrm>
            <a:off x="370082" y="8021235"/>
            <a:ext cx="2248167" cy="1178656"/>
          </a:xfrm>
          <a:prstGeom prst="rect">
            <a:avLst/>
          </a:prstGeom>
          <a:noFill/>
        </p:spPr>
        <p:txBody>
          <a:bodyPr wrap="square">
            <a:spAutoFit/>
          </a:bodyPr>
          <a:lstStyle/>
          <a:p>
            <a:pPr algn="l" rtl="0">
              <a:lnSpc>
                <a:spcPct val="107000"/>
              </a:lnSpc>
              <a:spcAft>
                <a:spcPts val="800"/>
              </a:spcAft>
            </a:pPr>
            <a:endParaRPr lang="en-US" dirty="0">
              <a:latin typeface="Calibri" panose="020F0502020204030204" pitchFamily="34" charset="0"/>
              <a:ea typeface="Calibri" panose="020F0502020204030204" pitchFamily="34" charset="0"/>
              <a:cs typeface="Calibri" panose="020F0502020204030204" pitchFamily="34" charset="0"/>
            </a:endParaRPr>
          </a:p>
          <a:p>
            <a:pPr algn="l" rtl="0">
              <a:lnSpc>
                <a:spcPct val="107000"/>
              </a:lnSpc>
              <a:spcAft>
                <a:spcPts val="800"/>
              </a:spcAft>
            </a:pPr>
            <a:r>
              <a:rPr lang="en-US" sz="1400" b="1" dirty="0" err="1">
                <a:effectLst/>
                <a:latin typeface="Calibri" panose="020F0502020204030204" pitchFamily="34" charset="0"/>
                <a:ea typeface="Calibri" panose="020F0502020204030204" pitchFamily="34" charset="0"/>
                <a:cs typeface="Calibri" panose="020F0502020204030204" pitchFamily="34" charset="0"/>
              </a:rPr>
              <a:t>Huipputavoite</a:t>
            </a:r>
            <a:r>
              <a:rPr lang="en-US" sz="1400" b="1" dirty="0">
                <a:effectLst/>
                <a:latin typeface="Calibri" panose="020F0502020204030204" pitchFamily="34" charset="0"/>
                <a:ea typeface="Calibri" panose="020F0502020204030204" pitchFamily="34" charset="0"/>
                <a:cs typeface="Calibri" panose="020F0502020204030204" pitchFamily="34" charset="0"/>
              </a:rPr>
              <a:t> -</a:t>
            </a:r>
          </a:p>
          <a:p>
            <a:pPr algn="l" rtl="0">
              <a:lnSpc>
                <a:spcPct val="107000"/>
              </a:lnSpc>
              <a:spcAft>
                <a:spcPts val="800"/>
              </a:spcAft>
            </a:pPr>
            <a:r>
              <a:rPr lang="en-US" sz="1100" u="sng" spc="-40" dirty="0" err="1">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Valio</a:t>
            </a:r>
            <a:r>
              <a:rPr lang="en-US" sz="1100" u="sng" spc="-40" dirty="0">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 </a:t>
            </a:r>
            <a:r>
              <a:rPr lang="en-US" sz="1100" u="sng" spc="-40" dirty="0" err="1">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leikkaa</a:t>
            </a:r>
            <a:r>
              <a:rPr lang="en-US" sz="1100" u="sng" spc="-40" dirty="0">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 </a:t>
            </a:r>
            <a:r>
              <a:rPr lang="en-US" sz="1100" u="sng" spc="-40" dirty="0" err="1">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maidon</a:t>
            </a:r>
            <a:r>
              <a:rPr lang="en-US" sz="1100" u="sng" spc="-40" dirty="0">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 </a:t>
            </a:r>
            <a:r>
              <a:rPr lang="en-US" sz="1100" u="sng" spc="-40" dirty="0" err="1">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hiilijalanjäljen</a:t>
            </a:r>
            <a:r>
              <a:rPr lang="en-US" sz="1100" u="sng" spc="-40" dirty="0">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 </a:t>
            </a:r>
            <a:r>
              <a:rPr lang="en-US" sz="1100" u="sng" spc="-40" dirty="0" err="1">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nollaan</a:t>
            </a:r>
            <a:r>
              <a:rPr lang="en-US" sz="1100" u="sng" spc="-40" dirty="0">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 </a:t>
            </a:r>
            <a:r>
              <a:rPr lang="en-US" sz="1100" u="sng" spc="-40" dirty="0" err="1">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vuoteen</a:t>
            </a:r>
            <a:r>
              <a:rPr lang="en-US" sz="1100" u="sng" spc="-40" dirty="0">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 2035 </a:t>
            </a:r>
            <a:r>
              <a:rPr lang="en-US" sz="1100" u="sng" spc="-40" dirty="0" err="1">
                <a:effectLst/>
                <a:latin typeface="Calibri" panose="020F0502020204030204" pitchFamily="34" charset="0"/>
                <a:ea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mennessä</a:t>
            </a:r>
            <a:endParaRPr lang="en-IE" sz="1100" dirty="0">
              <a:effectLst/>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2">
            <a:extLst>
              <a:ext uri="{FF2B5EF4-FFF2-40B4-BE49-F238E27FC236}">
                <a16:creationId xmlns:a16="http://schemas.microsoft.com/office/drawing/2014/main" id="{F1C4EF19-B4D1-FD17-84B7-A01068D784CD}"/>
              </a:ext>
            </a:extLst>
          </p:cNvPr>
          <p:cNvGrpSpPr/>
          <p:nvPr/>
        </p:nvGrpSpPr>
        <p:grpSpPr>
          <a:xfrm>
            <a:off x="1423003" y="9684451"/>
            <a:ext cx="221553" cy="222458"/>
            <a:chOff x="1473222" y="5236455"/>
            <a:chExt cx="440760" cy="442561"/>
          </a:xfrm>
          <a:solidFill>
            <a:srgbClr val="000000"/>
          </a:solidFill>
        </p:grpSpPr>
        <p:sp>
          <p:nvSpPr>
            <p:cNvPr id="5" name="Freeform 8">
              <a:extLst>
                <a:ext uri="{FF2B5EF4-FFF2-40B4-BE49-F238E27FC236}">
                  <a16:creationId xmlns:a16="http://schemas.microsoft.com/office/drawing/2014/main" id="{0C87E6B9-5A43-2BFA-F281-6ED4AA03989F}"/>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9">
              <a:hlinkClick r:id="rId17"/>
              <a:extLst>
                <a:ext uri="{FF2B5EF4-FFF2-40B4-BE49-F238E27FC236}">
                  <a16:creationId xmlns:a16="http://schemas.microsoft.com/office/drawing/2014/main" id="{0AB0AA84-1E27-14F9-CF14-2D542F1F6F51}"/>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0">
              <a:extLst>
                <a:ext uri="{FF2B5EF4-FFF2-40B4-BE49-F238E27FC236}">
                  <a16:creationId xmlns:a16="http://schemas.microsoft.com/office/drawing/2014/main" id="{1854FAB9-E265-C86D-1B28-14F394ADD81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7" name="Graphic 4">
            <a:extLst>
              <a:ext uri="{FF2B5EF4-FFF2-40B4-BE49-F238E27FC236}">
                <a16:creationId xmlns:a16="http://schemas.microsoft.com/office/drawing/2014/main" id="{28D3D09B-B1ED-31DE-91CA-6F89A24D1ECC}"/>
              </a:ext>
            </a:extLst>
          </p:cNvPr>
          <p:cNvGrpSpPr/>
          <p:nvPr/>
        </p:nvGrpSpPr>
        <p:grpSpPr>
          <a:xfrm rot="19582332">
            <a:off x="2677746" y="9539309"/>
            <a:ext cx="403667" cy="780438"/>
            <a:chOff x="9129274" y="2719113"/>
            <a:chExt cx="717139" cy="1386497"/>
          </a:xfrm>
          <a:solidFill>
            <a:srgbClr val="000000"/>
          </a:solidFill>
        </p:grpSpPr>
        <p:grpSp>
          <p:nvGrpSpPr>
            <p:cNvPr id="28" name="Graphic 4">
              <a:extLst>
                <a:ext uri="{FF2B5EF4-FFF2-40B4-BE49-F238E27FC236}">
                  <a16:creationId xmlns:a16="http://schemas.microsoft.com/office/drawing/2014/main" id="{2FB83CC7-70FC-8A22-D85D-07C181317424}"/>
                </a:ext>
              </a:extLst>
            </p:cNvPr>
            <p:cNvGrpSpPr/>
            <p:nvPr/>
          </p:nvGrpSpPr>
          <p:grpSpPr>
            <a:xfrm>
              <a:off x="9159507" y="2719113"/>
              <a:ext cx="446280" cy="440141"/>
              <a:chOff x="9159507" y="2719113"/>
              <a:chExt cx="446280" cy="440141"/>
            </a:xfrm>
            <a:grpFill/>
          </p:grpSpPr>
          <p:sp>
            <p:nvSpPr>
              <p:cNvPr id="42" name="Freeform 57">
                <a:extLst>
                  <a:ext uri="{FF2B5EF4-FFF2-40B4-BE49-F238E27FC236}">
                    <a16:creationId xmlns:a16="http://schemas.microsoft.com/office/drawing/2014/main" id="{8105E081-B42D-B916-9D00-5F872E727DF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43" name="Freeform 58">
                <a:extLst>
                  <a:ext uri="{FF2B5EF4-FFF2-40B4-BE49-F238E27FC236}">
                    <a16:creationId xmlns:a16="http://schemas.microsoft.com/office/drawing/2014/main" id="{D1956B3B-E22F-8F76-18D7-1F4C14CBC7A5}"/>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9" name="Graphic 4">
              <a:extLst>
                <a:ext uri="{FF2B5EF4-FFF2-40B4-BE49-F238E27FC236}">
                  <a16:creationId xmlns:a16="http://schemas.microsoft.com/office/drawing/2014/main" id="{F0B0776F-9FC1-7985-519D-61837EB2C05C}"/>
                </a:ext>
              </a:extLst>
            </p:cNvPr>
            <p:cNvGrpSpPr/>
            <p:nvPr/>
          </p:nvGrpSpPr>
          <p:grpSpPr>
            <a:xfrm>
              <a:off x="9129274" y="2893887"/>
              <a:ext cx="717139" cy="1211724"/>
              <a:chOff x="9129274" y="2893887"/>
              <a:chExt cx="717139" cy="1211724"/>
            </a:xfrm>
            <a:grpFill/>
          </p:grpSpPr>
          <p:sp>
            <p:nvSpPr>
              <p:cNvPr id="30" name="Freeform 50">
                <a:extLst>
                  <a:ext uri="{FF2B5EF4-FFF2-40B4-BE49-F238E27FC236}">
                    <a16:creationId xmlns:a16="http://schemas.microsoft.com/office/drawing/2014/main" id="{B44DE12E-8EFD-75A2-A339-A813D961366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1" name="Freeform 51">
                <a:extLst>
                  <a:ext uri="{FF2B5EF4-FFF2-40B4-BE49-F238E27FC236}">
                    <a16:creationId xmlns:a16="http://schemas.microsoft.com/office/drawing/2014/main" id="{86E096C3-8708-3688-3301-A8389224C869}"/>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3" name="Freeform 52">
                <a:extLst>
                  <a:ext uri="{FF2B5EF4-FFF2-40B4-BE49-F238E27FC236}">
                    <a16:creationId xmlns:a16="http://schemas.microsoft.com/office/drawing/2014/main" id="{99C1738C-2A6F-9B40-CE18-0C84F4E3BF7A}"/>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4" name="Freeform 53">
                <a:extLst>
                  <a:ext uri="{FF2B5EF4-FFF2-40B4-BE49-F238E27FC236}">
                    <a16:creationId xmlns:a16="http://schemas.microsoft.com/office/drawing/2014/main" id="{9E1BCE04-354E-FAA7-0D5C-574BE03D0F26}"/>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6" name="Freeform 54">
                <a:extLst>
                  <a:ext uri="{FF2B5EF4-FFF2-40B4-BE49-F238E27FC236}">
                    <a16:creationId xmlns:a16="http://schemas.microsoft.com/office/drawing/2014/main" id="{59EF8692-B843-21EF-F907-053EA312D163}"/>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7" name="Freeform 55">
                <a:extLst>
                  <a:ext uri="{FF2B5EF4-FFF2-40B4-BE49-F238E27FC236}">
                    <a16:creationId xmlns:a16="http://schemas.microsoft.com/office/drawing/2014/main" id="{85E0838F-2AE8-39E0-B291-A56237308A4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41" name="Freeform 56">
                <a:extLst>
                  <a:ext uri="{FF2B5EF4-FFF2-40B4-BE49-F238E27FC236}">
                    <a16:creationId xmlns:a16="http://schemas.microsoft.com/office/drawing/2014/main" id="{891E725F-53D5-7911-723F-49A4849FB73D}"/>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44" name="Text Placeholder 2">
            <a:extLst>
              <a:ext uri="{FF2B5EF4-FFF2-40B4-BE49-F238E27FC236}">
                <a16:creationId xmlns:a16="http://schemas.microsoft.com/office/drawing/2014/main" id="{B392C3D6-ADE3-ACD3-7AFC-16B0EC59FA7B}"/>
              </a:ext>
            </a:extLst>
          </p:cNvPr>
          <p:cNvSpPr txBox="1">
            <a:spLocks/>
          </p:cNvSpPr>
          <p:nvPr/>
        </p:nvSpPr>
        <p:spPr>
          <a:xfrm>
            <a:off x="374895" y="2308784"/>
            <a:ext cx="3017832" cy="64397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Eettinen</a:t>
            </a:r>
            <a:r>
              <a:rPr lang="en-US" sz="1500" i="0" dirty="0">
                <a:solidFill>
                  <a:schemeClr val="bg1"/>
                </a:solidFill>
              </a:rPr>
              <a:t> </a:t>
            </a:r>
            <a:r>
              <a:rPr lang="en-US" sz="1500" i="0" dirty="0" err="1">
                <a:solidFill>
                  <a:schemeClr val="bg1"/>
                </a:solidFill>
              </a:rPr>
              <a:t>liiketoiminta</a:t>
            </a:r>
            <a:endParaRPr lang="en-US" sz="1500" i="0" dirty="0">
              <a:solidFill>
                <a:schemeClr val="bg1"/>
              </a:solidFill>
            </a:endParaRPr>
          </a:p>
        </p:txBody>
      </p:sp>
      <p:grpSp>
        <p:nvGrpSpPr>
          <p:cNvPr id="57" name="Graphic 4">
            <a:extLst>
              <a:ext uri="{FF2B5EF4-FFF2-40B4-BE49-F238E27FC236}">
                <a16:creationId xmlns:a16="http://schemas.microsoft.com/office/drawing/2014/main" id="{1F228C86-9AE2-93A9-212F-D5CE3F5FDA35}"/>
              </a:ext>
            </a:extLst>
          </p:cNvPr>
          <p:cNvGrpSpPr/>
          <p:nvPr/>
        </p:nvGrpSpPr>
        <p:grpSpPr>
          <a:xfrm rot="19582332">
            <a:off x="3756570" y="5287549"/>
            <a:ext cx="327062" cy="535851"/>
            <a:chOff x="9129274" y="2719113"/>
            <a:chExt cx="717139" cy="1386497"/>
          </a:xfrm>
          <a:solidFill>
            <a:srgbClr val="000000"/>
          </a:solidFill>
        </p:grpSpPr>
        <p:grpSp>
          <p:nvGrpSpPr>
            <p:cNvPr id="58" name="Graphic 4">
              <a:extLst>
                <a:ext uri="{FF2B5EF4-FFF2-40B4-BE49-F238E27FC236}">
                  <a16:creationId xmlns:a16="http://schemas.microsoft.com/office/drawing/2014/main" id="{AA619E78-B187-BBAF-41EA-1E71D4EC295E}"/>
                </a:ext>
              </a:extLst>
            </p:cNvPr>
            <p:cNvGrpSpPr/>
            <p:nvPr/>
          </p:nvGrpSpPr>
          <p:grpSpPr>
            <a:xfrm>
              <a:off x="9159507" y="2719113"/>
              <a:ext cx="446280" cy="440141"/>
              <a:chOff x="9159507" y="2719113"/>
              <a:chExt cx="446280" cy="440141"/>
            </a:xfrm>
            <a:grpFill/>
          </p:grpSpPr>
          <p:sp>
            <p:nvSpPr>
              <p:cNvPr id="67" name="Freeform 57">
                <a:extLst>
                  <a:ext uri="{FF2B5EF4-FFF2-40B4-BE49-F238E27FC236}">
                    <a16:creationId xmlns:a16="http://schemas.microsoft.com/office/drawing/2014/main" id="{F528046A-636E-AF9C-F537-D4B203F6F2FE}"/>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68" name="Freeform 58">
                <a:extLst>
                  <a:ext uri="{FF2B5EF4-FFF2-40B4-BE49-F238E27FC236}">
                    <a16:creationId xmlns:a16="http://schemas.microsoft.com/office/drawing/2014/main" id="{AD9AA306-2C9E-4F47-C002-EF30F68AFB0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9" name="Graphic 4">
              <a:extLst>
                <a:ext uri="{FF2B5EF4-FFF2-40B4-BE49-F238E27FC236}">
                  <a16:creationId xmlns:a16="http://schemas.microsoft.com/office/drawing/2014/main" id="{568A6E2B-8A2A-EB5F-9AAE-187E5AF81C83}"/>
                </a:ext>
              </a:extLst>
            </p:cNvPr>
            <p:cNvGrpSpPr/>
            <p:nvPr/>
          </p:nvGrpSpPr>
          <p:grpSpPr>
            <a:xfrm>
              <a:off x="9129274" y="2893887"/>
              <a:ext cx="717139" cy="1211724"/>
              <a:chOff x="9129274" y="2893887"/>
              <a:chExt cx="717139" cy="1211724"/>
            </a:xfrm>
            <a:grpFill/>
          </p:grpSpPr>
          <p:sp>
            <p:nvSpPr>
              <p:cNvPr id="60" name="Freeform 50">
                <a:extLst>
                  <a:ext uri="{FF2B5EF4-FFF2-40B4-BE49-F238E27FC236}">
                    <a16:creationId xmlns:a16="http://schemas.microsoft.com/office/drawing/2014/main" id="{3CC482F9-F372-34F3-3DA9-44C1BD75C9D1}"/>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61" name="Freeform 51">
                <a:extLst>
                  <a:ext uri="{FF2B5EF4-FFF2-40B4-BE49-F238E27FC236}">
                    <a16:creationId xmlns:a16="http://schemas.microsoft.com/office/drawing/2014/main" id="{733680D8-4799-A18E-315B-68D8165807FE}"/>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62" name="Freeform 52">
                <a:extLst>
                  <a:ext uri="{FF2B5EF4-FFF2-40B4-BE49-F238E27FC236}">
                    <a16:creationId xmlns:a16="http://schemas.microsoft.com/office/drawing/2014/main" id="{7AE6401D-303B-25F5-D902-416271C79251}"/>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63" name="Freeform 53">
                <a:extLst>
                  <a:ext uri="{FF2B5EF4-FFF2-40B4-BE49-F238E27FC236}">
                    <a16:creationId xmlns:a16="http://schemas.microsoft.com/office/drawing/2014/main" id="{EF222CD0-BA8A-FB47-85F1-632297E6E792}"/>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64" name="Freeform 54">
                <a:extLst>
                  <a:ext uri="{FF2B5EF4-FFF2-40B4-BE49-F238E27FC236}">
                    <a16:creationId xmlns:a16="http://schemas.microsoft.com/office/drawing/2014/main" id="{BF9DA565-A16B-9573-4914-F838ADC5A0AB}"/>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65" name="Freeform 55">
                <a:extLst>
                  <a:ext uri="{FF2B5EF4-FFF2-40B4-BE49-F238E27FC236}">
                    <a16:creationId xmlns:a16="http://schemas.microsoft.com/office/drawing/2014/main" id="{835C2C5D-3078-057D-8CB2-373120F704C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66" name="Freeform 56">
                <a:extLst>
                  <a:ext uri="{FF2B5EF4-FFF2-40B4-BE49-F238E27FC236}">
                    <a16:creationId xmlns:a16="http://schemas.microsoft.com/office/drawing/2014/main" id="{94A91A1C-7E11-344E-B78C-4BA809FF6C3F}"/>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pic>
        <p:nvPicPr>
          <p:cNvPr id="1030" name="Picture 6">
            <a:extLst>
              <a:ext uri="{FF2B5EF4-FFF2-40B4-BE49-F238E27FC236}">
                <a16:creationId xmlns:a16="http://schemas.microsoft.com/office/drawing/2014/main" id="{F4CC2BC8-E8EF-D15C-7E3E-96F9E67E02DF}"/>
              </a:ext>
            </a:extLst>
          </p:cNvPr>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3340809" y="6252711"/>
            <a:ext cx="4218866" cy="29471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477879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31755B2-2575-4764-A185-006CA33CA050}"/>
              </a:ext>
            </a:extLst>
          </p:cNvPr>
          <p:cNvSpPr>
            <a:spLocks noGrp="1"/>
          </p:cNvSpPr>
          <p:nvPr>
            <p:ph type="body" sz="quarter" idx="32"/>
          </p:nvPr>
        </p:nvSpPr>
        <p:spPr>
          <a:xfrm>
            <a:off x="559612" y="1881238"/>
            <a:ext cx="6526988" cy="3729370"/>
          </a:xfrm>
        </p:spPr>
        <p:txBody>
          <a:bodyPr numCol="1"/>
          <a:lstStyle/>
          <a:p>
            <a:r>
              <a:rPr lang="fi-FI" dirty="0"/>
              <a:t>Tämä hyvien käytäntöjen yritysesimerkkien kokoelma on ainutlaatuinen koulutuskokonaisuus kouluttajille ja mahdollisille elintarvikealan yrittäjille. Näin saadaan esiteltyä Euroopan elintarvikealan innovaatioita ja yritysten vastuullisen ja eettisen tuotantoon liittyviä trendejä, tekijöitä ja mahdollisuuksia. Tämä hyvien käytäntöjen kokoelma on erityisen merkityksellinen, sillä toimimme haastavina aikoina </a:t>
            </a:r>
            <a:r>
              <a:rPr lang="fi-FI" i="1" dirty="0"/>
              <a:t>ihmiskunnan, luontomme ja liiketoiminnan hyödyksi - </a:t>
            </a:r>
            <a:r>
              <a:rPr lang="fi-FI" dirty="0">
                <a:latin typeface="Calibri"/>
              </a:rPr>
              <a:t>”</a:t>
            </a:r>
            <a:r>
              <a:rPr lang="fi-FI" i="1" dirty="0">
                <a:latin typeface="Calibri"/>
              </a:rPr>
              <a:t>People &amp; Planet &amp; </a:t>
            </a:r>
            <a:r>
              <a:rPr lang="fi-FI" i="1" dirty="0" err="1">
                <a:latin typeface="Calibri"/>
              </a:rPr>
              <a:t>Profit</a:t>
            </a:r>
            <a:r>
              <a:rPr lang="fi-FI" dirty="0">
                <a:latin typeface="Calibri"/>
              </a:rPr>
              <a:t>.”</a:t>
            </a:r>
            <a:r>
              <a:rPr lang="fi-FI" i="1" dirty="0"/>
              <a:t> </a:t>
            </a:r>
            <a:r>
              <a:rPr lang="fi-FI" dirty="0"/>
              <a:t>Tämä kokoelma pyrkii tuomaan esille hankekumppanialueiden hyviä käytäntöjä, jotka on kerätty osana hanketta </a:t>
            </a:r>
            <a:r>
              <a:rPr lang="fi-FI" b="1" dirty="0"/>
              <a:t>Eettinen elintarvikeyrittäjyys (EFE).</a:t>
            </a:r>
            <a:endParaRPr lang="fi-FI" dirty="0"/>
          </a:p>
          <a:p>
            <a:pPr rtl="0"/>
            <a:endParaRPr lang="fi-FI" dirty="0"/>
          </a:p>
          <a:p>
            <a:r>
              <a:rPr lang="fi-FI" dirty="0"/>
              <a:t>Tässä kokoelmassa hyvä käytäntö määritellään elintarvikeyritykseksi (viljelijä, jalostaja, jälleenmyyjä, jakelija tai elintarvikealan toimija jne.), joka osoittaa monipuolisia ja innovatiivisia lähestymistapoja liiketoimintansa eettisiin johtamistapoihin. Tehdessään liiketoimintaansa eettisellä tavalla he osoittavat haluavansa vaikuttaa, olipa kyse sitten itse ruokatarjonnasta, tavasta, jolla raaka-aineet kasvatetaan, prosessoidaan, pakataan, toimitetaan lyhyen toimitusketjun kautta tai teknologista, huomioiden samalla vihreän siirtymän, ihmiset ja luontomme.</a:t>
            </a:r>
            <a:endParaRPr lang="en-IE" dirty="0"/>
          </a:p>
        </p:txBody>
      </p:sp>
      <p:sp>
        <p:nvSpPr>
          <p:cNvPr id="3" name="Slide Number Placeholder 2">
            <a:extLst>
              <a:ext uri="{FF2B5EF4-FFF2-40B4-BE49-F238E27FC236}">
                <a16:creationId xmlns:a16="http://schemas.microsoft.com/office/drawing/2014/main" id="{49DCFF65-7BD6-CCF2-C700-C77C391FB16D}"/>
              </a:ext>
            </a:extLst>
          </p:cNvPr>
          <p:cNvSpPr>
            <a:spLocks noGrp="1"/>
          </p:cNvSpPr>
          <p:nvPr>
            <p:ph type="sldNum" sz="quarter" idx="4"/>
          </p:nvPr>
        </p:nvSpPr>
        <p:spPr>
          <a:xfrm>
            <a:off x="6855068" y="10124046"/>
            <a:ext cx="1047264" cy="465822"/>
          </a:xfrm>
        </p:spPr>
        <p:txBody>
          <a:bodyPr/>
          <a:lstStyle/>
          <a:p>
            <a:pPr algn="l" rtl="0"/>
            <a:fld id="{CB2079F2-58AF-ED44-82D7-E04B2F6FD686}" type="slidenum">
              <a:rPr lang="en-US" smtClean="0"/>
              <a:pPr algn="l" rtl="0"/>
              <a:t>5</a:t>
            </a:fld>
            <a:endParaRPr lang="en-US"/>
          </a:p>
        </p:txBody>
      </p:sp>
      <p:sp>
        <p:nvSpPr>
          <p:cNvPr id="4" name="Text Placeholder 3">
            <a:extLst>
              <a:ext uri="{FF2B5EF4-FFF2-40B4-BE49-F238E27FC236}">
                <a16:creationId xmlns:a16="http://schemas.microsoft.com/office/drawing/2014/main" id="{D7593912-5FA2-6B01-B292-63B95C6ECC97}"/>
              </a:ext>
            </a:extLst>
          </p:cNvPr>
          <p:cNvSpPr>
            <a:spLocks noGrp="1"/>
          </p:cNvSpPr>
          <p:nvPr>
            <p:ph type="body" sz="quarter" idx="33"/>
          </p:nvPr>
        </p:nvSpPr>
        <p:spPr>
          <a:xfrm>
            <a:off x="94087" y="6069607"/>
            <a:ext cx="2646296" cy="1136017"/>
          </a:xfrm>
        </p:spPr>
        <p:txBody>
          <a:bodyPr anchor="ctr"/>
          <a:lstStyle/>
          <a:p>
            <a:pPr algn="ctr" rtl="0"/>
            <a:r>
              <a:rPr lang="en-US" sz="1800" b="1" dirty="0"/>
              <a:t>YRITYSESIMERKKIEN VOIMA KOULUTUSTYÖKALUNA</a:t>
            </a:r>
          </a:p>
        </p:txBody>
      </p:sp>
      <p:sp>
        <p:nvSpPr>
          <p:cNvPr id="5" name="Text Placeholder 4">
            <a:extLst>
              <a:ext uri="{FF2B5EF4-FFF2-40B4-BE49-F238E27FC236}">
                <a16:creationId xmlns:a16="http://schemas.microsoft.com/office/drawing/2014/main" id="{6D018B12-7A2D-FC59-E281-B1B2FF51C318}"/>
              </a:ext>
            </a:extLst>
          </p:cNvPr>
          <p:cNvSpPr>
            <a:spLocks noGrp="1"/>
          </p:cNvSpPr>
          <p:nvPr>
            <p:ph type="body" sz="quarter" idx="34"/>
          </p:nvPr>
        </p:nvSpPr>
        <p:spPr>
          <a:xfrm>
            <a:off x="2838734" y="6101477"/>
            <a:ext cx="4539966" cy="1136017"/>
          </a:xfrm>
        </p:spPr>
        <p:txBody>
          <a:bodyPr/>
          <a:lstStyle/>
          <a:p>
            <a:pPr rtl="0"/>
            <a:r>
              <a:rPr lang="fi-FI" sz="1300" b="1" dirty="0"/>
              <a:t>Tämä hyvien käytäntöjen yritysesimerkkien kokoelma tarjoaa ainutlaatuisen koulutuskokonaisuuden, joka yhdistää monipuolista tietämystä tarjotakseen korkeakouluopettajille kattavan oppaan eettisen elintarviketuotannon tekijöistä ja mahdollisuuksista Euroopassa.</a:t>
            </a:r>
          </a:p>
        </p:txBody>
      </p:sp>
      <p:sp>
        <p:nvSpPr>
          <p:cNvPr id="6" name="Text Placeholder 5">
            <a:extLst>
              <a:ext uri="{FF2B5EF4-FFF2-40B4-BE49-F238E27FC236}">
                <a16:creationId xmlns:a16="http://schemas.microsoft.com/office/drawing/2014/main" id="{29EF1157-FEEB-FEC0-9B20-33FA580D12FE}"/>
              </a:ext>
            </a:extLst>
          </p:cNvPr>
          <p:cNvSpPr>
            <a:spLocks noGrp="1"/>
          </p:cNvSpPr>
          <p:nvPr>
            <p:ph type="body" sz="quarter" idx="30"/>
          </p:nvPr>
        </p:nvSpPr>
        <p:spPr>
          <a:xfrm>
            <a:off x="438397" y="958448"/>
            <a:ext cx="6570888" cy="785535"/>
          </a:xfrm>
        </p:spPr>
        <p:txBody>
          <a:bodyPr/>
          <a:lstStyle/>
          <a:p>
            <a:pPr algn="l" rtl="0"/>
            <a:r>
              <a:rPr lang="en-IE" sz="2400" b="1" dirty="0"/>
              <a:t>03 - </a:t>
            </a:r>
            <a:r>
              <a:rPr lang="en-IE" sz="2400" b="1" dirty="0" err="1"/>
              <a:t>Hyvien</a:t>
            </a:r>
            <a:r>
              <a:rPr lang="en-IE" sz="2400" b="1" dirty="0"/>
              <a:t> </a:t>
            </a:r>
            <a:r>
              <a:rPr lang="en-IE" sz="2400" b="1" dirty="0" err="1"/>
              <a:t>käytäntöjen</a:t>
            </a:r>
            <a:r>
              <a:rPr lang="en-IE" sz="2400" b="1" dirty="0"/>
              <a:t> </a:t>
            </a:r>
            <a:r>
              <a:rPr lang="en-IE" sz="2400" b="1" dirty="0" err="1"/>
              <a:t>kokoelmasta</a:t>
            </a:r>
            <a:endParaRPr lang="en-IE" sz="2400" b="1" dirty="0"/>
          </a:p>
        </p:txBody>
      </p:sp>
      <p:sp>
        <p:nvSpPr>
          <p:cNvPr id="7" name="Rectangle 6">
            <a:extLst>
              <a:ext uri="{FF2B5EF4-FFF2-40B4-BE49-F238E27FC236}">
                <a16:creationId xmlns:a16="http://schemas.microsoft.com/office/drawing/2014/main" id="{5B3E8340-6FFE-F11F-5128-8E12605870A0}"/>
              </a:ext>
            </a:extLst>
          </p:cNvPr>
          <p:cNvSpPr/>
          <p:nvPr/>
        </p:nvSpPr>
        <p:spPr>
          <a:xfrm flipH="1">
            <a:off x="2742515" y="6117461"/>
            <a:ext cx="45720" cy="1043027"/>
          </a:xfrm>
          <a:prstGeom prst="rect">
            <a:avLst/>
          </a:prstGeom>
          <a:solidFill>
            <a:srgbClr val="F79037"/>
          </a:solidFill>
          <a:ln>
            <a:solidFill>
              <a:srgbClr val="F790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IE"/>
          </a:p>
        </p:txBody>
      </p:sp>
      <p:sp>
        <p:nvSpPr>
          <p:cNvPr id="8" name="object 6">
            <a:extLst>
              <a:ext uri="{FF2B5EF4-FFF2-40B4-BE49-F238E27FC236}">
                <a16:creationId xmlns:a16="http://schemas.microsoft.com/office/drawing/2014/main" id="{518342F7-0A92-9216-4C9E-09723AD2D294}"/>
              </a:ext>
            </a:extLst>
          </p:cNvPr>
          <p:cNvSpPr txBox="1"/>
          <p:nvPr/>
        </p:nvSpPr>
        <p:spPr>
          <a:xfrm>
            <a:off x="319089" y="7205624"/>
            <a:ext cx="6809503" cy="3275256"/>
          </a:xfrm>
          <a:prstGeom prst="rect">
            <a:avLst/>
          </a:prstGeom>
        </p:spPr>
        <p:txBody>
          <a:bodyPr vert="horz" wrap="square" lIns="0" tIns="12700" rIns="0" bIns="0" numCol="1" spcCol="180000" rtlCol="0">
            <a:spAutoFit/>
          </a:bodyPr>
          <a:lstStyle/>
          <a:p>
            <a:pPr marL="34290" marR="5080" algn="just" defTabSz="914400" rtl="0">
              <a:spcBef>
                <a:spcPts val="1045"/>
              </a:spcBef>
            </a:pPr>
            <a:r>
              <a:rPr lang="fi-FI" sz="1100" b="1" dirty="0">
                <a:solidFill>
                  <a:srgbClr val="F79037"/>
                </a:solidFill>
                <a:latin typeface="Calibri"/>
                <a:cs typeface="Calibri" panose="020F0502020204030204" pitchFamily="34" charset="0"/>
              </a:rPr>
              <a:t>Suosittelemme yritysesimerkkejä osana koulutuskokonaisuuksia:</a:t>
            </a:r>
          </a:p>
          <a:p>
            <a:pPr marL="205740" marR="5080" indent="-171450" algn="just" defTabSz="914400" rtl="0">
              <a:buClr>
                <a:srgbClr val="F5C15B"/>
              </a:buClr>
              <a:buFont typeface="Arial" panose="020B0604020202020204" pitchFamily="34" charset="0"/>
              <a:buChar char="•"/>
            </a:pPr>
            <a:r>
              <a:rPr lang="fi-FI" sz="1100" dirty="0">
                <a:latin typeface="Calibri"/>
                <a:cs typeface="Calibri" panose="020F0502020204030204" pitchFamily="34" charset="0"/>
              </a:rPr>
              <a:t>käytössä opetusvälineenä esittelemään teorian tai käsitteen soveltamista todellisiin tilanteisiin.</a:t>
            </a:r>
          </a:p>
          <a:p>
            <a:pPr marL="205740" marR="5080" indent="-171450" algn="just" defTabSz="914400" rtl="0">
              <a:buClr>
                <a:srgbClr val="F5C15B"/>
              </a:buClr>
              <a:buFont typeface="Arial" panose="020B0604020202020204" pitchFamily="34" charset="0"/>
              <a:buChar char="•"/>
            </a:pPr>
            <a:r>
              <a:rPr lang="fi-FI" sz="1100" dirty="0">
                <a:latin typeface="Calibri"/>
                <a:cs typeface="Calibri" panose="020F0502020204030204" pitchFamily="34" charset="0"/>
              </a:rPr>
              <a:t>tapaukset ovat kontekstilähtöisiä. Ne ovat tärkeitä lukijalle ymmärryksen lisäämiseksi sekä haasteiden ratkaisemisessa.</a:t>
            </a:r>
          </a:p>
          <a:p>
            <a:pPr marL="205740" marR="5080" indent="-171450" algn="just" defTabSz="914400" rtl="0">
              <a:buClr>
                <a:srgbClr val="F5C15B"/>
              </a:buClr>
              <a:buFont typeface="Arial" panose="020B0604020202020204" pitchFamily="34" charset="0"/>
              <a:buChar char="•"/>
            </a:pPr>
            <a:r>
              <a:rPr lang="fi-FI" sz="1100" dirty="0">
                <a:latin typeface="Calibri"/>
                <a:cs typeface="Calibri" panose="020F0502020204030204" pitchFamily="34" charset="0"/>
              </a:rPr>
              <a:t>tapa löytää toiminnan toteutusta uudella tavalla.</a:t>
            </a:r>
          </a:p>
          <a:p>
            <a:pPr marL="34290" marR="5080" algn="just" defTabSz="914400" rtl="0">
              <a:spcBef>
                <a:spcPts val="1045"/>
              </a:spcBef>
            </a:pPr>
            <a:r>
              <a:rPr lang="fi-FI" sz="1100" b="1" dirty="0">
                <a:solidFill>
                  <a:srgbClr val="F79037"/>
                </a:solidFill>
                <a:latin typeface="Calibri"/>
                <a:cs typeface="Calibri" panose="020F0502020204030204" pitchFamily="34" charset="0"/>
              </a:rPr>
              <a:t>Yritysesimerkkien etu opetuksessa on se, että oppijat ovat aktiivisesti mukana periaatteiden selvittämisessä. Tämä kehittää heidän avaintaitojaan:</a:t>
            </a:r>
          </a:p>
          <a:p>
            <a:pPr marL="205740" marR="5080" indent="-171450" algn="just" defTabSz="914400" rtl="0">
              <a:buClr>
                <a:srgbClr val="F5C15B"/>
              </a:buClr>
              <a:buFont typeface="Arial" panose="020B0604020202020204" pitchFamily="34" charset="0"/>
              <a:buChar char="•"/>
            </a:pPr>
            <a:r>
              <a:rPr lang="fi-FI" sz="1100" dirty="0">
                <a:latin typeface="Calibri"/>
                <a:cs typeface="Calibri" panose="020F0502020204030204" pitchFamily="34" charset="0"/>
              </a:rPr>
              <a:t>Ongelmanratkaisussa ja selviytymistä monitulkinnallisuudessa</a:t>
            </a:r>
          </a:p>
          <a:p>
            <a:pPr marL="205740" marR="5080" indent="-171450" algn="just" defTabSz="914400" rtl="0">
              <a:buClr>
                <a:srgbClr val="F5C15B"/>
              </a:buClr>
              <a:buFont typeface="Arial" panose="020B0604020202020204" pitchFamily="34" charset="0"/>
              <a:buChar char="•"/>
            </a:pPr>
            <a:r>
              <a:rPr lang="fi-FI" sz="1100" dirty="0">
                <a:latin typeface="Calibri"/>
                <a:cs typeface="Calibri" panose="020F0502020204030204" pitchFamily="34" charset="0"/>
              </a:rPr>
              <a:t>kehittää käyttämään analyyttista ajattelua, määrällistä ja/tai laadullista tapauksesta riippuen</a:t>
            </a:r>
          </a:p>
          <a:p>
            <a:pPr marL="205740" marR="5080" indent="-171450" algn="just" defTabSz="914400" rtl="0">
              <a:buClr>
                <a:srgbClr val="F5C15B"/>
              </a:buClr>
              <a:buFont typeface="Arial" panose="020B0604020202020204" pitchFamily="34" charset="0"/>
              <a:buChar char="•"/>
            </a:pPr>
            <a:r>
              <a:rPr lang="fi-FI" sz="1100" dirty="0">
                <a:latin typeface="Calibri"/>
                <a:cs typeface="Calibri" panose="020F0502020204030204" pitchFamily="34" charset="0"/>
              </a:rPr>
              <a:t>auttaa ymmärtämään päätöksentekoa monimutkaisissa tilanteissa</a:t>
            </a:r>
          </a:p>
          <a:p>
            <a:pPr marL="34290" marR="5080" algn="just" defTabSz="914400" rtl="0">
              <a:spcBef>
                <a:spcPts val="1045"/>
              </a:spcBef>
            </a:pPr>
            <a:r>
              <a:rPr lang="fi-FI" sz="1100" b="1" dirty="0">
                <a:solidFill>
                  <a:srgbClr val="F79037"/>
                </a:solidFill>
                <a:latin typeface="Calibri"/>
                <a:cs typeface="Calibri" panose="020F0502020204030204" pitchFamily="34" charset="0"/>
              </a:rPr>
              <a:t>Eettisen elintarvikeyrittäjyyden periaatteiden tuntemus parantaa merkittävästi elintarvikealan opiskelijoiden koulutusta:</a:t>
            </a:r>
          </a:p>
          <a:p>
            <a:pPr marL="205740" marR="5080" indent="-171450" algn="just" defTabSz="914400" rtl="0">
              <a:buClr>
                <a:srgbClr val="F5C15B"/>
              </a:buClr>
              <a:buFont typeface="Arial" panose="020B0604020202020204" pitchFamily="34" charset="0"/>
              <a:buChar char="•"/>
            </a:pPr>
            <a:r>
              <a:rPr lang="fi-FI" sz="1100" dirty="0">
                <a:latin typeface="Calibri"/>
                <a:cs typeface="Calibri" panose="020F0502020204030204" pitchFamily="34" charset="0"/>
              </a:rPr>
              <a:t>Lisäämällä heidän tietoisuuttaan ja sitoutumistaan liiketoiminnan kasvun ja kestävyyden edistämiseksi innovatiivisten eettisten ratkaisujen avulla</a:t>
            </a:r>
          </a:p>
          <a:p>
            <a:pPr marL="205740" marR="5080" indent="-171450" algn="just" defTabSz="914400" rtl="0">
              <a:buClr>
                <a:srgbClr val="F5C15B"/>
              </a:buClr>
              <a:buFont typeface="Arial" panose="020B0604020202020204" pitchFamily="34" charset="0"/>
              <a:buChar char="•"/>
            </a:pPr>
            <a:r>
              <a:rPr lang="fi-FI" sz="1100" dirty="0">
                <a:latin typeface="Calibri"/>
                <a:cs typeface="Calibri" panose="020F0502020204030204" pitchFamily="34" charset="0"/>
              </a:rPr>
              <a:t>Tarjoamalla omaan ammatilliseen kehittymiseen uusia näkökulmia, avaamalla mahdollisuuksia parempaan tulevaan ja antaen eväitä mukautumiseen samalla saavuttamalla parempia tuloksia ”</a:t>
            </a:r>
            <a:r>
              <a:rPr lang="fi-FI" sz="1100" i="1" dirty="0">
                <a:latin typeface="Calibri"/>
                <a:cs typeface="Calibri" panose="020F0502020204030204" pitchFamily="34" charset="0"/>
              </a:rPr>
              <a:t>People– Planet &amp; </a:t>
            </a:r>
            <a:r>
              <a:rPr lang="fi-FI" sz="1100" i="1" dirty="0" err="1">
                <a:latin typeface="Calibri"/>
                <a:cs typeface="Calibri" panose="020F0502020204030204" pitchFamily="34" charset="0"/>
              </a:rPr>
              <a:t>Profit</a:t>
            </a:r>
            <a:r>
              <a:rPr lang="fi-FI" sz="1100" i="1" dirty="0">
                <a:latin typeface="Calibri"/>
                <a:cs typeface="Calibri" panose="020F0502020204030204" pitchFamily="34" charset="0"/>
              </a:rPr>
              <a:t>.”</a:t>
            </a:r>
          </a:p>
          <a:p>
            <a:pPr marL="34290" marR="5080" algn="just" defTabSz="914400" rtl="0">
              <a:spcBef>
                <a:spcPts val="1045"/>
              </a:spcBef>
            </a:pPr>
            <a:endParaRPr sz="1100" dirty="0">
              <a:latin typeface="Calibri"/>
              <a:cs typeface="Calibri" panose="020F0502020204030204" pitchFamily="34" charset="0"/>
            </a:endParaRPr>
          </a:p>
        </p:txBody>
      </p:sp>
      <p:grpSp>
        <p:nvGrpSpPr>
          <p:cNvPr id="9" name="Graphic 2">
            <a:extLst>
              <a:ext uri="{FF2B5EF4-FFF2-40B4-BE49-F238E27FC236}">
                <a16:creationId xmlns:a16="http://schemas.microsoft.com/office/drawing/2014/main" id="{7BC7403C-56AE-364F-3C6F-9CF1FDD644BC}"/>
              </a:ext>
            </a:extLst>
          </p:cNvPr>
          <p:cNvGrpSpPr/>
          <p:nvPr/>
        </p:nvGrpSpPr>
        <p:grpSpPr>
          <a:xfrm>
            <a:off x="705406" y="4646737"/>
            <a:ext cx="1082141" cy="1124763"/>
            <a:chOff x="690225" y="4499263"/>
            <a:chExt cx="1499146" cy="1521296"/>
          </a:xfrm>
        </p:grpSpPr>
        <p:sp>
          <p:nvSpPr>
            <p:cNvPr id="10" name="Freeform 109">
              <a:extLst>
                <a:ext uri="{FF2B5EF4-FFF2-40B4-BE49-F238E27FC236}">
                  <a16:creationId xmlns:a16="http://schemas.microsoft.com/office/drawing/2014/main" id="{3963CC80-0A30-FE73-4A0E-94503A1D84F5}"/>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pPr algn="l" rtl="0"/>
              <a:endParaRPr lang="en-US"/>
            </a:p>
          </p:txBody>
        </p:sp>
        <p:grpSp>
          <p:nvGrpSpPr>
            <p:cNvPr id="11" name="Graphic 2">
              <a:extLst>
                <a:ext uri="{FF2B5EF4-FFF2-40B4-BE49-F238E27FC236}">
                  <a16:creationId xmlns:a16="http://schemas.microsoft.com/office/drawing/2014/main" id="{323C2908-167F-D956-72E5-1D368711CF64}"/>
                </a:ext>
              </a:extLst>
            </p:cNvPr>
            <p:cNvGrpSpPr/>
            <p:nvPr/>
          </p:nvGrpSpPr>
          <p:grpSpPr>
            <a:xfrm>
              <a:off x="879521" y="4954417"/>
              <a:ext cx="306297" cy="518817"/>
              <a:chOff x="879521" y="4954417"/>
              <a:chExt cx="306297" cy="518817"/>
            </a:xfrm>
            <a:solidFill>
              <a:srgbClr val="F1A0C2"/>
            </a:solidFill>
          </p:grpSpPr>
          <p:sp>
            <p:nvSpPr>
              <p:cNvPr id="31" name="Freeform 166">
                <a:extLst>
                  <a:ext uri="{FF2B5EF4-FFF2-40B4-BE49-F238E27FC236}">
                    <a16:creationId xmlns:a16="http://schemas.microsoft.com/office/drawing/2014/main" id="{5B94F291-300D-BEDF-C47B-62C6C2448431}"/>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pPr algn="l" rtl="0"/>
                <a:endParaRPr lang="en-US"/>
              </a:p>
            </p:txBody>
          </p:sp>
          <p:sp>
            <p:nvSpPr>
              <p:cNvPr id="32" name="Freeform 167">
                <a:extLst>
                  <a:ext uri="{FF2B5EF4-FFF2-40B4-BE49-F238E27FC236}">
                    <a16:creationId xmlns:a16="http://schemas.microsoft.com/office/drawing/2014/main" id="{771B3870-D32B-0602-3E2C-030D50C55EF9}"/>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pPr algn="l" rtl="0"/>
                <a:endParaRPr lang="en-US"/>
              </a:p>
            </p:txBody>
          </p:sp>
          <p:sp>
            <p:nvSpPr>
              <p:cNvPr id="33" name="Freeform 168">
                <a:extLst>
                  <a:ext uri="{FF2B5EF4-FFF2-40B4-BE49-F238E27FC236}">
                    <a16:creationId xmlns:a16="http://schemas.microsoft.com/office/drawing/2014/main" id="{9D9CC0DC-00FA-0AD9-4AD5-C6CA1A6DA5FB}"/>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pPr algn="l" rtl="0"/>
                <a:endParaRPr lang="en-US"/>
              </a:p>
            </p:txBody>
          </p:sp>
          <p:sp>
            <p:nvSpPr>
              <p:cNvPr id="34" name="Freeform 170">
                <a:extLst>
                  <a:ext uri="{FF2B5EF4-FFF2-40B4-BE49-F238E27FC236}">
                    <a16:creationId xmlns:a16="http://schemas.microsoft.com/office/drawing/2014/main" id="{A46ED950-72EF-8E27-6A06-112EA5845706}"/>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pPr algn="l" rtl="0"/>
                <a:endParaRPr lang="en-US"/>
              </a:p>
            </p:txBody>
          </p:sp>
          <p:sp>
            <p:nvSpPr>
              <p:cNvPr id="35" name="Freeform 171">
                <a:extLst>
                  <a:ext uri="{FF2B5EF4-FFF2-40B4-BE49-F238E27FC236}">
                    <a16:creationId xmlns:a16="http://schemas.microsoft.com/office/drawing/2014/main" id="{9B70AB9B-7635-2E05-7B6E-62C57D95841F}"/>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grpSp>
        <p:grpSp>
          <p:nvGrpSpPr>
            <p:cNvPr id="12" name="Graphic 2">
              <a:extLst>
                <a:ext uri="{FF2B5EF4-FFF2-40B4-BE49-F238E27FC236}">
                  <a16:creationId xmlns:a16="http://schemas.microsoft.com/office/drawing/2014/main" id="{32407157-8D11-7DD2-946B-70EB7E283534}"/>
                </a:ext>
              </a:extLst>
            </p:cNvPr>
            <p:cNvGrpSpPr/>
            <p:nvPr/>
          </p:nvGrpSpPr>
          <p:grpSpPr>
            <a:xfrm>
              <a:off x="1305674" y="4681705"/>
              <a:ext cx="305346" cy="518817"/>
              <a:chOff x="1305674" y="4681705"/>
              <a:chExt cx="305346" cy="518817"/>
            </a:xfrm>
            <a:solidFill>
              <a:srgbClr val="F1A0C2"/>
            </a:solidFill>
          </p:grpSpPr>
          <p:sp>
            <p:nvSpPr>
              <p:cNvPr id="26" name="Freeform 125">
                <a:extLst>
                  <a:ext uri="{FF2B5EF4-FFF2-40B4-BE49-F238E27FC236}">
                    <a16:creationId xmlns:a16="http://schemas.microsoft.com/office/drawing/2014/main" id="{6075CE09-FB50-903D-03DE-C4002DBDC565}"/>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pPr algn="l" rtl="0"/>
                <a:endParaRPr lang="en-US"/>
              </a:p>
            </p:txBody>
          </p:sp>
          <p:sp>
            <p:nvSpPr>
              <p:cNvPr id="27" name="Freeform 126">
                <a:extLst>
                  <a:ext uri="{FF2B5EF4-FFF2-40B4-BE49-F238E27FC236}">
                    <a16:creationId xmlns:a16="http://schemas.microsoft.com/office/drawing/2014/main" id="{E4D86F36-B255-F84C-6700-DCB84F3D72AD}"/>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sp>
            <p:nvSpPr>
              <p:cNvPr id="28" name="Freeform 131">
                <a:extLst>
                  <a:ext uri="{FF2B5EF4-FFF2-40B4-BE49-F238E27FC236}">
                    <a16:creationId xmlns:a16="http://schemas.microsoft.com/office/drawing/2014/main" id="{C4C04403-9348-6BCD-8114-FA56FD350D5E}"/>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pPr algn="l" rtl="0"/>
                <a:endParaRPr lang="en-US"/>
              </a:p>
            </p:txBody>
          </p:sp>
          <p:sp>
            <p:nvSpPr>
              <p:cNvPr id="29" name="Freeform 139">
                <a:extLst>
                  <a:ext uri="{FF2B5EF4-FFF2-40B4-BE49-F238E27FC236}">
                    <a16:creationId xmlns:a16="http://schemas.microsoft.com/office/drawing/2014/main" id="{C221B6DF-1583-C662-7FEF-A9E5EAAB6A11}"/>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pPr algn="l" rtl="0"/>
                <a:endParaRPr lang="en-US"/>
              </a:p>
            </p:txBody>
          </p:sp>
          <p:sp>
            <p:nvSpPr>
              <p:cNvPr id="30" name="Freeform 165">
                <a:extLst>
                  <a:ext uri="{FF2B5EF4-FFF2-40B4-BE49-F238E27FC236}">
                    <a16:creationId xmlns:a16="http://schemas.microsoft.com/office/drawing/2014/main" id="{0E83A7E8-D094-0E9E-87C7-67F580533C07}"/>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grpSp>
        <p:grpSp>
          <p:nvGrpSpPr>
            <p:cNvPr id="13" name="Graphic 2">
              <a:extLst>
                <a:ext uri="{FF2B5EF4-FFF2-40B4-BE49-F238E27FC236}">
                  <a16:creationId xmlns:a16="http://schemas.microsoft.com/office/drawing/2014/main" id="{6A44275B-39C9-6963-1E2D-832D594C5F0C}"/>
                </a:ext>
              </a:extLst>
            </p:cNvPr>
            <p:cNvGrpSpPr/>
            <p:nvPr/>
          </p:nvGrpSpPr>
          <p:grpSpPr>
            <a:xfrm>
              <a:off x="1725169" y="4951566"/>
              <a:ext cx="306297" cy="518817"/>
              <a:chOff x="1725169" y="4951566"/>
              <a:chExt cx="306297" cy="518817"/>
            </a:xfrm>
            <a:solidFill>
              <a:srgbClr val="F1A0C2"/>
            </a:solidFill>
          </p:grpSpPr>
          <p:sp>
            <p:nvSpPr>
              <p:cNvPr id="21" name="Freeform 120">
                <a:extLst>
                  <a:ext uri="{FF2B5EF4-FFF2-40B4-BE49-F238E27FC236}">
                    <a16:creationId xmlns:a16="http://schemas.microsoft.com/office/drawing/2014/main" id="{1BDB8DE3-519A-2C3B-13A2-299D6A4C54C3}"/>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pPr algn="l" rtl="0"/>
                <a:endParaRPr lang="en-US"/>
              </a:p>
            </p:txBody>
          </p:sp>
          <p:sp>
            <p:nvSpPr>
              <p:cNvPr id="22" name="Freeform 121">
                <a:extLst>
                  <a:ext uri="{FF2B5EF4-FFF2-40B4-BE49-F238E27FC236}">
                    <a16:creationId xmlns:a16="http://schemas.microsoft.com/office/drawing/2014/main" id="{7B889391-3494-4901-5E51-93B059C06391}"/>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sp>
            <p:nvSpPr>
              <p:cNvPr id="23" name="Freeform 122">
                <a:extLst>
                  <a:ext uri="{FF2B5EF4-FFF2-40B4-BE49-F238E27FC236}">
                    <a16:creationId xmlns:a16="http://schemas.microsoft.com/office/drawing/2014/main" id="{0F636ED5-B423-987B-4576-551E1228B10E}"/>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pPr algn="l" rtl="0"/>
                <a:endParaRPr lang="en-US"/>
              </a:p>
            </p:txBody>
          </p:sp>
          <p:sp>
            <p:nvSpPr>
              <p:cNvPr id="24" name="Freeform 123">
                <a:extLst>
                  <a:ext uri="{FF2B5EF4-FFF2-40B4-BE49-F238E27FC236}">
                    <a16:creationId xmlns:a16="http://schemas.microsoft.com/office/drawing/2014/main" id="{F2366AB7-DD17-C673-AED2-B37E363F3F18}"/>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pPr algn="l" rtl="0"/>
                <a:endParaRPr lang="en-US"/>
              </a:p>
            </p:txBody>
          </p:sp>
          <p:sp>
            <p:nvSpPr>
              <p:cNvPr id="25" name="Freeform 124">
                <a:extLst>
                  <a:ext uri="{FF2B5EF4-FFF2-40B4-BE49-F238E27FC236}">
                    <a16:creationId xmlns:a16="http://schemas.microsoft.com/office/drawing/2014/main" id="{5B2F886A-57BB-0C2F-CAA2-BA4BDD62906B}"/>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pPr algn="l" rtl="0"/>
                <a:endParaRPr lang="en-US"/>
              </a:p>
            </p:txBody>
          </p:sp>
        </p:grpSp>
        <p:grpSp>
          <p:nvGrpSpPr>
            <p:cNvPr id="14" name="Graphic 2">
              <a:extLst>
                <a:ext uri="{FF2B5EF4-FFF2-40B4-BE49-F238E27FC236}">
                  <a16:creationId xmlns:a16="http://schemas.microsoft.com/office/drawing/2014/main" id="{2DC471DB-1750-4224-38A0-4D617D4212BF}"/>
                </a:ext>
              </a:extLst>
            </p:cNvPr>
            <p:cNvGrpSpPr/>
            <p:nvPr/>
          </p:nvGrpSpPr>
          <p:grpSpPr>
            <a:xfrm>
              <a:off x="690225" y="4499263"/>
              <a:ext cx="1499146" cy="1498491"/>
              <a:chOff x="690225" y="4499263"/>
              <a:chExt cx="1499146" cy="1498491"/>
            </a:xfrm>
            <a:solidFill>
              <a:srgbClr val="000000"/>
            </a:solidFill>
          </p:grpSpPr>
          <p:grpSp>
            <p:nvGrpSpPr>
              <p:cNvPr id="15" name="Graphic 2">
                <a:extLst>
                  <a:ext uri="{FF2B5EF4-FFF2-40B4-BE49-F238E27FC236}">
                    <a16:creationId xmlns:a16="http://schemas.microsoft.com/office/drawing/2014/main" id="{489E416A-A739-0C67-8FCB-1EB2AD3E0EF8}"/>
                  </a:ext>
                </a:extLst>
              </p:cNvPr>
              <p:cNvGrpSpPr/>
              <p:nvPr userDrawn="1"/>
            </p:nvGrpSpPr>
            <p:grpSpPr>
              <a:xfrm>
                <a:off x="690225" y="4499263"/>
                <a:ext cx="1499146" cy="1498491"/>
                <a:chOff x="690225" y="4499263"/>
                <a:chExt cx="1499146" cy="1498491"/>
              </a:xfrm>
              <a:solidFill>
                <a:srgbClr val="000000"/>
              </a:solidFill>
            </p:grpSpPr>
            <p:sp>
              <p:nvSpPr>
                <p:cNvPr id="19" name="Freeform 118">
                  <a:extLst>
                    <a:ext uri="{FF2B5EF4-FFF2-40B4-BE49-F238E27FC236}">
                      <a16:creationId xmlns:a16="http://schemas.microsoft.com/office/drawing/2014/main" id="{07866B80-9056-EB5E-472F-D958FD9BB898}"/>
                    </a:ext>
                  </a:extLst>
                </p:cNvPr>
                <p:cNvSpPr/>
                <p:nvPr userDrawn="1"/>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pPr algn="l" rtl="0"/>
                  <a:endParaRPr lang="en-US"/>
                </a:p>
              </p:txBody>
            </p:sp>
            <p:sp>
              <p:nvSpPr>
                <p:cNvPr id="20" name="Freeform 119">
                  <a:extLst>
                    <a:ext uri="{FF2B5EF4-FFF2-40B4-BE49-F238E27FC236}">
                      <a16:creationId xmlns:a16="http://schemas.microsoft.com/office/drawing/2014/main" id="{5BCD458E-5A87-8933-5C3D-CCD41D258BDF}"/>
                    </a:ext>
                  </a:extLst>
                </p:cNvPr>
                <p:cNvSpPr/>
                <p:nvPr userDrawn="1"/>
              </p:nvSpPr>
              <p:spPr>
                <a:xfrm>
                  <a:off x="690225" y="4499263"/>
                  <a:ext cx="1499146" cy="1498491"/>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pPr algn="l" rtl="0"/>
                  <a:endParaRPr lang="en-US"/>
                </a:p>
              </p:txBody>
            </p:sp>
          </p:grpSp>
          <p:sp>
            <p:nvSpPr>
              <p:cNvPr id="16" name="Freeform 115">
                <a:extLst>
                  <a:ext uri="{FF2B5EF4-FFF2-40B4-BE49-F238E27FC236}">
                    <a16:creationId xmlns:a16="http://schemas.microsoft.com/office/drawing/2014/main" id="{0909B1A5-656B-5AA7-7ED7-ADEB53E78D36}"/>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pPr algn="l" rtl="0"/>
                <a:endParaRPr lang="en-US"/>
              </a:p>
            </p:txBody>
          </p:sp>
          <p:sp>
            <p:nvSpPr>
              <p:cNvPr id="17" name="Freeform 116">
                <a:extLst>
                  <a:ext uri="{FF2B5EF4-FFF2-40B4-BE49-F238E27FC236}">
                    <a16:creationId xmlns:a16="http://schemas.microsoft.com/office/drawing/2014/main" id="{34C5BFBA-543D-C3AE-E7EE-C75CF725457F}"/>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pPr algn="l" rtl="0"/>
                <a:endParaRPr lang="en-US"/>
              </a:p>
            </p:txBody>
          </p:sp>
          <p:sp>
            <p:nvSpPr>
              <p:cNvPr id="18" name="Freeform 117">
                <a:extLst>
                  <a:ext uri="{FF2B5EF4-FFF2-40B4-BE49-F238E27FC236}">
                    <a16:creationId xmlns:a16="http://schemas.microsoft.com/office/drawing/2014/main" id="{13E6C121-0AEC-EDDE-6E48-FC864544C923}"/>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pPr algn="l" rtl="0"/>
                <a:endParaRPr lang="en-US"/>
              </a:p>
            </p:txBody>
          </p:sp>
        </p:grpSp>
      </p:grpSp>
    </p:spTree>
    <p:extLst>
      <p:ext uri="{BB962C8B-B14F-4D97-AF65-F5344CB8AC3E}">
        <p14:creationId xmlns:p14="http://schemas.microsoft.com/office/powerpoint/2010/main" val="16541620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pPr algn="l" rtl="0"/>
            <a:r>
              <a:rPr lang="en-US" sz="1500" b="1" i="0" dirty="0" err="1">
                <a:solidFill>
                  <a:schemeClr val="bg1"/>
                </a:solidFill>
              </a:rPr>
              <a:t>Esimerkki</a:t>
            </a:r>
            <a:r>
              <a:rPr lang="en-US" sz="1500" b="1" i="0" dirty="0">
                <a:solidFill>
                  <a:schemeClr val="bg1"/>
                </a:solidFill>
              </a:rPr>
              <a:t>: </a:t>
            </a:r>
            <a:r>
              <a:rPr lang="en-US" sz="1500" b="1" i="0" dirty="0" err="1">
                <a:solidFill>
                  <a:schemeClr val="bg1"/>
                </a:solidFill>
              </a:rPr>
              <a:t>Eettinen</a:t>
            </a:r>
            <a:r>
              <a:rPr lang="en-US" sz="1500" b="1" i="0" dirty="0">
                <a:solidFill>
                  <a:schemeClr val="bg1"/>
                </a:solidFill>
              </a:rPr>
              <a:t> </a:t>
            </a:r>
            <a:r>
              <a:rPr lang="en-US" sz="1500" b="1" i="0" dirty="0" err="1">
                <a:solidFill>
                  <a:schemeClr val="bg1"/>
                </a:solidFill>
              </a:rPr>
              <a:t>elintarvikeketju</a:t>
            </a:r>
            <a:endParaRPr lang="en-US" sz="1500" i="0" dirty="0">
              <a:solidFill>
                <a:schemeClr val="bg1"/>
              </a:solidFill>
            </a:endParaRP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28489" y="3300271"/>
            <a:ext cx="6814158" cy="5542916"/>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Tietoa</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Loam on Galwayn kaupungissa sijaitseva Michelin-tähdellä palkittu ravintola ja viinibaari. Se avasi ovensa ensimmäisen kerran marraskuussa 2014, ja sen omistavat ja johtavat pääkokki Enda McEvoy ja hänen vaimonsa Sinead Meacle. Toukokuussa 2019 Loam voitti arvostettujen Restaurants Association of Ireland Awards -palkintojen ylimmän tunnustuksen, kun Loam äänestettiin Irlannin parhaaksi ravintolaksi.</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Loamissa – joka tarkoittaa ”rikasta, hedelmällistä maaperää” – he keskittyvät moderniin, kunnianhimoiseen perinteisiin perustuvaan ruoanlaittoon. He työskentelevät kausiluonteisesti paikallisten maanviljelijöiden ja tuottajien kanssa, joista monet ovat nykyään läheisiä ystäviä, saadakseen tarvitsemansa tuotteet heijastamaan Länsi-Irlannin tunnetta ja taikuutta.</a:t>
            </a:r>
            <a:endParaRPr lang="fi-FI"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fi-FI" sz="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fi-FI" sz="1400" b="1" dirty="0">
                <a:solidFill>
                  <a:schemeClr val="tx1"/>
                </a:solidFill>
              </a:rPr>
              <a:t>Miksi se on hyvä käytäntö?</a:t>
            </a:r>
          </a:p>
          <a:p>
            <a:pPr rtl="0" fontAlgn="base"/>
            <a:r>
              <a:rPr lang="fi-FI" sz="1100" b="0" i="0" dirty="0">
                <a:solidFill>
                  <a:srgbClr val="000000"/>
                </a:solidFill>
                <a:effectLst/>
                <a:latin typeface="Calibri" panose="020F0502020204030204" pitchFamily="34" charset="0"/>
              </a:rPr>
              <a:t>Jotkut kokit ja ruokapalveluyritykset näkevät ruokatoimittajansa numeroina tai kustannuksina, ja jotkut näkevät heidät maapallon hoitajina, tuottajina ja yhteistyökumppaneina…</a:t>
            </a:r>
            <a:r>
              <a:rPr lang="fi-FI" sz="1100" b="1" i="0" dirty="0">
                <a:solidFill>
                  <a:srgbClr val="000000"/>
                </a:solidFill>
                <a:effectLst/>
                <a:latin typeface="Calibri" panose="020F0502020204030204" pitchFamily="34" charset="0"/>
              </a:rPr>
              <a:t>Michelin-tähden kokki Enda McEvoy </a:t>
            </a:r>
            <a:r>
              <a:rPr lang="fi-FI" sz="1100" b="1" i="0" u="sng" strike="noStrike" dirty="0">
                <a:solidFill>
                  <a:schemeClr val="tx1">
                    <a:lumMod val="75000"/>
                    <a:lumOff val="25000"/>
                  </a:schemeClr>
                </a:solidFill>
                <a:effectLst/>
                <a:latin typeface="Calibri" panose="020F0502020204030204" pitchFamily="34" charset="0"/>
                <a:hlinkClick r:id="rId2">
                  <a:extLst>
                    <a:ext uri="{A12FA001-AC4F-418D-AE19-62706E023703}">
                      <ahyp:hlinkClr xmlns:ahyp="http://schemas.microsoft.com/office/drawing/2018/hyperlinkcolor" val="tx"/>
                    </a:ext>
                  </a:extLst>
                </a:hlinkClick>
              </a:rPr>
              <a:t>Loam ravintola</a:t>
            </a:r>
            <a:r>
              <a:rPr lang="fi-FI" sz="1100" b="1" i="0" u="sng" strike="noStrike" dirty="0">
                <a:solidFill>
                  <a:schemeClr val="tx1">
                    <a:lumMod val="75000"/>
                    <a:lumOff val="25000"/>
                  </a:schemeClr>
                </a:solidFill>
                <a:effectLst/>
                <a:latin typeface="Calibri" panose="020F0502020204030204" pitchFamily="34" charset="0"/>
              </a:rPr>
              <a:t>sta </a:t>
            </a:r>
            <a:r>
              <a:rPr lang="fi-FI" sz="1100" b="1" i="0" dirty="0">
                <a:solidFill>
                  <a:srgbClr val="000000"/>
                </a:solidFill>
                <a:effectLst/>
                <a:latin typeface="Calibri" panose="020F0502020204030204" pitchFamily="34" charset="0"/>
              </a:rPr>
              <a:t>Länsi-Irlannissa on jälkimmäinen!</a:t>
            </a:r>
            <a:r>
              <a:rPr lang="fi-FI" sz="1100" b="0" i="0" dirty="0">
                <a:solidFill>
                  <a:srgbClr val="000000"/>
                </a:solidFill>
                <a:effectLst/>
                <a:latin typeface="Calibri" panose="020F0502020204030204" pitchFamily="34" charset="0"/>
              </a:rPr>
              <a:t> </a:t>
            </a:r>
          </a:p>
          <a:p>
            <a:pPr rtl="0" fontAlgn="base"/>
            <a:endParaRPr lang="fi-FI" sz="800" b="0" i="0" dirty="0">
              <a:solidFill>
                <a:srgbClr val="000000"/>
              </a:solidFill>
              <a:effectLst/>
              <a:latin typeface="+mn-lt"/>
            </a:endParaRPr>
          </a:p>
          <a:p>
            <a:pPr rtl="0" fontAlgn="base"/>
            <a:r>
              <a:rPr lang="fi-FI" sz="1100" b="0" i="0" dirty="0">
                <a:solidFill>
                  <a:srgbClr val="000000"/>
                </a:solidFill>
                <a:effectLst/>
                <a:latin typeface="Calibri" panose="020F0502020204030204" pitchFamily="34" charset="0"/>
              </a:rPr>
              <a:t>Endan filosofia on "</a:t>
            </a:r>
            <a:r>
              <a:rPr lang="fi-FI" sz="1100" b="0" i="1" dirty="0">
                <a:solidFill>
                  <a:srgbClr val="000000"/>
                </a:solidFill>
                <a:effectLst/>
                <a:latin typeface="Calibri" panose="020F0502020204030204" pitchFamily="34" charset="0"/>
              </a:rPr>
              <a:t>käytä vain Länsi-Irlannista peräisin olevia ainesosia´´ </a:t>
            </a:r>
            <a:r>
              <a:rPr lang="fi-FI" sz="1100" b="0" i="0" dirty="0">
                <a:solidFill>
                  <a:srgbClr val="000000"/>
                </a:solidFill>
                <a:effectLst/>
                <a:latin typeface="Calibri" panose="020F0502020204030204" pitchFamily="34" charset="0"/>
              </a:rPr>
              <a:t>ja siksi hän on kehittänyt vahvat ja riippuvaiset suhteet kaikkiin ”yhteistyökumppaneihin´´ tai toimittajiinsa. Molemminpuolisen hyödyn ja tuen varmistamiseksi Enda rajoittaa kumppanuuksiensa määrän kahdeksaan toimittajaan tai yhteistyökumppaniin ja ilman näitä suhteita hän ei pystyisi toteuttamaan </a:t>
            </a:r>
            <a:r>
              <a:rPr lang="fi-FI" dirty="0"/>
              <a:t>filosofiaansa</a:t>
            </a:r>
            <a:r>
              <a:rPr lang="fi-FI" sz="1100" b="0" i="0" dirty="0">
                <a:solidFill>
                  <a:schemeClr val="tx1"/>
                </a:solidFill>
                <a:effectLst/>
                <a:latin typeface="Calibri" panose="020F0502020204030204" pitchFamily="34" charset="0"/>
              </a:rPr>
              <a:t>. Enda on saanut palkintoja paitsi luovasta ruoanlaitosta myös kestävästä lähestymistavastaan. Yksi tällainen kumppanuus on </a:t>
            </a:r>
            <a:r>
              <a:rPr lang="fi-FI" sz="1100" b="0" i="0" u="sng" strike="noStrike" dirty="0">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Leaf &amp; Roo t</a:t>
            </a:r>
            <a:r>
              <a:rPr lang="fi-FI" sz="1100" b="0" i="0" dirty="0">
                <a:solidFill>
                  <a:schemeClr val="tx1"/>
                </a:solidFill>
                <a:effectLst/>
                <a:latin typeface="Calibri" panose="020F0502020204030204" pitchFamily="34" charset="0"/>
              </a:rPr>
              <a:t>:n kanssa. </a:t>
            </a:r>
            <a:endParaRPr lang="fi-FI" dirty="0">
              <a:solidFill>
                <a:schemeClr val="tx1"/>
              </a:solidFill>
            </a:endParaRPr>
          </a:p>
          <a:p>
            <a:pPr rtl="0"/>
            <a:endParaRPr lang="fi-FI" sz="300" dirty="0">
              <a:solidFill>
                <a:schemeClr val="tx1"/>
              </a:solidFill>
            </a:endParaRPr>
          </a:p>
          <a:p>
            <a:pPr rtl="0"/>
            <a:endParaRPr lang="fi-FI" sz="300" dirty="0">
              <a:solidFill>
                <a:schemeClr val="tx1"/>
              </a:solidFill>
            </a:endParaRPr>
          </a:p>
          <a:p>
            <a:pPr rtl="0"/>
            <a:endParaRPr lang="fi-FI" sz="300" dirty="0">
              <a:solidFill>
                <a:schemeClr val="tx1"/>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fi-FI"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Kestävä</a:t>
            </a:r>
            <a:endParaRPr kumimoji="0" lang="fi-FI"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fi-FI" dirty="0">
                <a:solidFill>
                  <a:schemeClr val="tx1"/>
                </a:solidFill>
              </a:rPr>
              <a:t>Keittiömestari Enda McEvoy oli yksi ensimmäisistä irlantilaisista kokeista, joka omaksui kestävän kehityksen periaatteen. Kaikki hänen käyttämänsä ainesosat ovat 100 % irlantilaisia ​​ja hankittu paikallisilta maanviljelijöiltä ja kalastajilta, joiden kanssa hän on luonut vahvat suhteet, ja keittiö suhtautuu nenästä häntään ja lehdestä juureen tähän erittäin kausiluonteisen tuotteeseen. He käyttävät myös uusiutuvia energialähteitä ja auttavat kouluttamaan opiskelijoita paikallisissa kouluissa.</a:t>
            </a:r>
          </a:p>
          <a:p>
            <a:pPr rtl="0"/>
            <a:endParaRPr lang="fi-FI" dirty="0">
              <a:solidFill>
                <a:schemeClr val="tx1"/>
              </a:solidFill>
            </a:endParaRPr>
          </a:p>
          <a:p>
            <a:pPr rtl="0"/>
            <a:r>
              <a:rPr lang="fi-FI" b="0" i="0" dirty="0">
                <a:solidFill>
                  <a:schemeClr val="tx1"/>
                </a:solidFill>
                <a:effectLst/>
                <a:ea typeface="Calibri" panose="020F0502020204030204" pitchFamily="34" charset="0"/>
              </a:rPr>
              <a:t>Toukokuussa 2016 </a:t>
            </a:r>
            <a:r>
              <a:rPr lang="fi-FI" u="sng" dirty="0">
                <a:solidFill>
                  <a:schemeClr val="tx1"/>
                </a:solidFill>
                <a:ea typeface="Calibri" panose="020F0502020204030204" pitchFamily="34" charset="0"/>
              </a:rPr>
              <a:t>he olivat iloisia saadessaan </a:t>
            </a:r>
            <a:r>
              <a:rPr lang="fi-FI" b="0" i="0" u="none" strike="noStrike" dirty="0">
                <a:solidFill>
                  <a:schemeClr val="tx1"/>
                </a:solidFill>
                <a:effectLst/>
                <a:ea typeface="Calibri" panose="020F0502020204030204" pitchFamily="34" charset="0"/>
                <a:hlinkClick r:id="rId4">
                  <a:extLst>
                    <a:ext uri="{A12FA001-AC4F-418D-AE19-62706E023703}">
                      <ahyp:hlinkClr xmlns:ahyp="http://schemas.microsoft.com/office/drawing/2018/hyperlinkcolor" val="tx"/>
                    </a:ext>
                  </a:extLst>
                </a:hlinkClick>
              </a:rPr>
              <a:t>Sustainable Restaurant Association (SRA) kolmen tähden Food Made Good -arvosanan (korkein mahdollinen!) käytäntöjemme tarkastelun jälkeen.</a:t>
            </a:r>
            <a:r>
              <a:rPr lang="fi-FI" b="0" i="0" dirty="0">
                <a:solidFill>
                  <a:schemeClr val="tx1"/>
                </a:solidFill>
                <a:effectLst/>
                <a:ea typeface="Calibri" panose="020F0502020204030204" pitchFamily="34" charset="0"/>
              </a:rPr>
              <a:t>– ensimmäinen itsenäinen ravintola Irlannissa.</a:t>
            </a:r>
          </a:p>
          <a:p>
            <a:pPr rtl="0"/>
            <a:r>
              <a:rPr lang="fi-FI" b="0" i="1" dirty="0">
                <a:solidFill>
                  <a:schemeClr val="tx1"/>
                </a:solidFill>
                <a:effectLst/>
                <a:ea typeface="Calibri" panose="020F0502020204030204" pitchFamily="34" charset="0"/>
              </a:rPr>
              <a:t>”Kolme tähteä osoittaa poikkeuksellista kestävän kehityksen tasoa – ylittäen ja ajaen ravintoloiden sekä kahviloiden toiminnan rajoja!</a:t>
            </a:r>
            <a:r>
              <a:rPr lang="fi-FI" b="0" i="0" dirty="0">
                <a:solidFill>
                  <a:schemeClr val="tx1"/>
                </a:solidFill>
                <a:effectLst/>
                <a:ea typeface="Calibri" panose="020F0502020204030204" pitchFamily="34" charset="0"/>
              </a:rPr>
              <a:t>” -</a:t>
            </a:r>
            <a:r>
              <a:rPr lang="fi-FI" b="1" i="0" dirty="0">
                <a:solidFill>
                  <a:schemeClr val="tx1"/>
                </a:solidFill>
                <a:effectLst/>
                <a:ea typeface="Calibri" panose="020F0502020204030204" pitchFamily="34" charset="0"/>
              </a:rPr>
              <a:t>Sustainable Restaurant Association </a:t>
            </a:r>
          </a:p>
          <a:p>
            <a:pPr rtl="0"/>
            <a:endParaRPr lang="fi-FI" b="0" i="0" dirty="0">
              <a:solidFill>
                <a:schemeClr val="tx1"/>
              </a:solidFill>
              <a:effectLst/>
              <a:ea typeface="Calibri" panose="020F0502020204030204" pitchFamily="34" charset="0"/>
            </a:endParaRPr>
          </a:p>
          <a:p>
            <a:pPr rtl="0"/>
            <a:r>
              <a:rPr lang="fi-FI" b="0" i="0" dirty="0">
                <a:solidFill>
                  <a:schemeClr val="tx1"/>
                </a:solidFill>
                <a:effectLst/>
                <a:ea typeface="Calibri" panose="020F0502020204030204" pitchFamily="34" charset="0"/>
              </a:rPr>
              <a:t>Syyskuussa 2017 </a:t>
            </a:r>
            <a:r>
              <a:rPr lang="fi-FI" b="0" i="0" u="none" strike="noStrike" dirty="0">
                <a:solidFill>
                  <a:schemeClr val="tx1"/>
                </a:solidFill>
                <a:effectLst/>
                <a:ea typeface="Calibri" panose="020F0502020204030204" pitchFamily="34" charset="0"/>
                <a:hlinkClick r:id="rId5">
                  <a:extLst>
                    <a:ext uri="{A12FA001-AC4F-418D-AE19-62706E023703}">
                      <ahyp:hlinkClr xmlns:ahyp="http://schemas.microsoft.com/office/drawing/2018/hyperlinkcolor" val="tx"/>
                    </a:ext>
                  </a:extLst>
                </a:hlinkClick>
              </a:rPr>
              <a:t>Loam valittiin 20 kestävimmän ruokapalveluyrityksen joukkoon ja valittiin Food Made Good Business of the Year -palkinnon saajaksi.</a:t>
            </a:r>
            <a:r>
              <a:rPr lang="fi-FI" b="0" i="0" dirty="0">
                <a:solidFill>
                  <a:schemeClr val="tx1"/>
                </a:solidFill>
                <a:effectLst/>
                <a:ea typeface="Calibri" panose="020F0502020204030204" pitchFamily="34" charset="0"/>
              </a:rPr>
              <a:t>.</a:t>
            </a:r>
          </a:p>
          <a:p>
            <a:pPr rtl="0"/>
            <a:endParaRPr lang="fi-FI" b="0" i="0" dirty="0">
              <a:solidFill>
                <a:schemeClr val="tx1"/>
              </a:solidFill>
              <a:effectLst/>
              <a:ea typeface="Calibri" panose="020F0502020204030204" pitchFamily="34" charset="0"/>
            </a:endParaRPr>
          </a:p>
          <a:p>
            <a:pPr rtl="0"/>
            <a:r>
              <a:rPr lang="fi-FI" b="0" i="0" dirty="0">
                <a:solidFill>
                  <a:schemeClr val="tx1"/>
                </a:solidFill>
                <a:effectLst/>
                <a:ea typeface="Calibri" panose="020F0502020204030204" pitchFamily="34" charset="0"/>
              </a:rPr>
              <a:t>Kestävän kehityksen käytännöt:</a:t>
            </a:r>
          </a:p>
          <a:p>
            <a:pPr marL="171450" indent="-171450" rtl="0">
              <a:buFont typeface="Arial" panose="020B0604020202020204" pitchFamily="34" charset="0"/>
              <a:buChar char="•"/>
            </a:pPr>
            <a:r>
              <a:rPr lang="fi-FI" b="0" i="0" dirty="0">
                <a:solidFill>
                  <a:schemeClr val="tx1"/>
                </a:solidFill>
                <a:effectLst/>
                <a:ea typeface="Calibri" panose="020F0502020204030204" pitchFamily="34" charset="0"/>
              </a:rPr>
              <a:t>Ravintolan sisustuksen suunnittelun piirteitä ovat näyttävät kasvatuslaatikot, joissa kasvatetaan yrttejä ravintolan ruokalistalle ja kukkia koristeeksi (jotta  niitä ei tarvitsisi tuoda maahan).</a:t>
            </a:r>
            <a:endParaRPr lang="fi-FI" sz="300" b="0" i="0" dirty="0">
              <a:solidFill>
                <a:schemeClr val="tx1"/>
              </a:solidFill>
              <a:effectLst/>
              <a:ea typeface="Calibri" panose="020F0502020204030204" pitchFamily="34" charset="0"/>
            </a:endParaRPr>
          </a:p>
          <a:p>
            <a:pPr marL="171450" indent="-171450" rtl="0">
              <a:buFont typeface="Arial" panose="020B0604020202020204" pitchFamily="34" charset="0"/>
              <a:buChar char="•"/>
            </a:pPr>
            <a:r>
              <a:rPr lang="fi-FI" b="0" i="0" dirty="0">
                <a:solidFill>
                  <a:schemeClr val="tx1"/>
                </a:solidFill>
                <a:effectLst/>
                <a:ea typeface="Calibri" panose="020F0502020204030204" pitchFamily="34" charset="0"/>
              </a:rPr>
              <a:t>Ruokalista pidetään tarkoituksella pienenä ja se vaihtuu säännöllisesti ruokahävikin vähentämiseksi Endan ja tiimin kanssa myös säilöen ainesosia peittauksella ja hapattamisella varmistaakseen niiden saatavuuden sesongin ulkopuolella.</a:t>
            </a:r>
          </a:p>
          <a:p>
            <a:pPr marL="171450" indent="-171450" rtl="0">
              <a:buFont typeface="Arial" panose="020B0604020202020204" pitchFamily="34" charset="0"/>
              <a:buChar char="•"/>
            </a:pPr>
            <a:r>
              <a:rPr lang="fi-FI" b="0" i="0" dirty="0">
                <a:solidFill>
                  <a:schemeClr val="tx1"/>
                </a:solidFill>
                <a:effectLst/>
                <a:ea typeface="Calibri" panose="020F0502020204030204" pitchFamily="34" charset="0"/>
              </a:rPr>
              <a:t>Loam on myös mukana useissa yhteisöaloitteissa, mukaan lukien ruoanlaittodemojen järjestämisessä koululaisille paikallisessa koulussa yhdessä Slow Food Irelandin kanssa.</a:t>
            </a:r>
          </a:p>
          <a:p>
            <a:pPr rtl="0"/>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50</a:t>
            </a:fld>
            <a:endParaRPr lang="en-US" sz="1100"/>
          </a:p>
        </p:txBody>
      </p:sp>
      <p:pic>
        <p:nvPicPr>
          <p:cNvPr id="10242" name="Picture 2" descr="Loam">
            <a:hlinkClick r:id="rId2"/>
            <a:extLst>
              <a:ext uri="{FF2B5EF4-FFF2-40B4-BE49-F238E27FC236}">
                <a16:creationId xmlns:a16="http://schemas.microsoft.com/office/drawing/2014/main" id="{6EED7976-EDDA-EFC5-40B4-38316D8AFBF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61473" y="363601"/>
            <a:ext cx="2095978" cy="1890937"/>
          </a:xfrm>
          <a:prstGeom prst="rect">
            <a:avLst/>
          </a:prstGeom>
          <a:noFill/>
          <a:extLst>
            <a:ext uri="{909E8E84-426E-40DD-AFC4-6F175D3DCCD1}">
              <a14:hiddenFill xmlns:a14="http://schemas.microsoft.com/office/drawing/2010/main">
                <a:solidFill>
                  <a:srgbClr val="FFFFFF"/>
                </a:solidFill>
              </a14:hiddenFill>
            </a:ext>
          </a:extLst>
        </p:spPr>
      </p:pic>
      <p:sp>
        <p:nvSpPr>
          <p:cNvPr id="13" name="Freeform 332">
            <a:hlinkClick r:id="rId7"/>
            <a:extLst>
              <a:ext uri="{FF2B5EF4-FFF2-40B4-BE49-F238E27FC236}">
                <a16:creationId xmlns:a16="http://schemas.microsoft.com/office/drawing/2014/main" id="{49C27BB8-FD62-FA3E-13A2-C6FAB739284C}"/>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4" name="Freeform 6">
            <a:hlinkClick r:id="rId8"/>
            <a:extLst>
              <a:ext uri="{FF2B5EF4-FFF2-40B4-BE49-F238E27FC236}">
                <a16:creationId xmlns:a16="http://schemas.microsoft.com/office/drawing/2014/main" id="{10D64B17-33CA-B266-DCD3-B772AD0F27AA}"/>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1" name="Graphic 20" descr="World outline">
            <a:hlinkClick r:id="rId2"/>
            <a:extLst>
              <a:ext uri="{FF2B5EF4-FFF2-40B4-BE49-F238E27FC236}">
                <a16:creationId xmlns:a16="http://schemas.microsoft.com/office/drawing/2014/main" id="{E4F7C2D0-65BB-652B-7BB0-FD8865DECF5E}"/>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9608" y="9632163"/>
            <a:ext cx="279668" cy="279668"/>
          </a:xfrm>
          <a:prstGeom prst="rect">
            <a:avLst/>
          </a:prstGeom>
        </p:spPr>
      </p:pic>
      <p:pic>
        <p:nvPicPr>
          <p:cNvPr id="25" name="Picture Placeholder 24" descr="A picture containing person, food, indoor, preparing  Description automatically generated">
            <a:extLst>
              <a:ext uri="{FF2B5EF4-FFF2-40B4-BE49-F238E27FC236}">
                <a16:creationId xmlns:a16="http://schemas.microsoft.com/office/drawing/2014/main" id="{186B81FF-F9B0-9398-BEEB-B4DD2232058A}"/>
              </a:ext>
            </a:extLst>
          </p:cNvPr>
          <p:cNvPicPr>
            <a:picLocks noGrp="1" noChangeAspect="1"/>
          </p:cNvPicPr>
          <p:nvPr>
            <p:ph type="pic" sz="quarter" idx="44"/>
          </p:nvPr>
        </p:nvPicPr>
        <p:blipFill>
          <a:blip r:embed="rId11" cstate="email">
            <a:extLst>
              <a:ext uri="{28A0092B-C50C-407E-A947-70E740481C1C}">
                <a14:useLocalDpi xmlns:a14="http://schemas.microsoft.com/office/drawing/2010/main"/>
              </a:ext>
            </a:extLst>
          </a:blip>
          <a:srcRect/>
          <a:stretch>
            <a:fillRect/>
          </a:stretch>
        </p:blipFill>
        <p:spPr/>
      </p:pic>
      <p:pic>
        <p:nvPicPr>
          <p:cNvPr id="26" name="Picture 25">
            <a:extLst>
              <a:ext uri="{FF2B5EF4-FFF2-40B4-BE49-F238E27FC236}">
                <a16:creationId xmlns:a16="http://schemas.microsoft.com/office/drawing/2014/main" id="{A5EDF196-EBC9-1DB0-6E21-8B58F16BFA93}"/>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4" name="Graphic 2">
            <a:extLst>
              <a:ext uri="{FF2B5EF4-FFF2-40B4-BE49-F238E27FC236}">
                <a16:creationId xmlns:a16="http://schemas.microsoft.com/office/drawing/2014/main" id="{EC207762-9E19-559A-C5E0-6C0EC902CDAA}"/>
              </a:ext>
            </a:extLst>
          </p:cNvPr>
          <p:cNvGrpSpPr/>
          <p:nvPr/>
        </p:nvGrpSpPr>
        <p:grpSpPr>
          <a:xfrm>
            <a:off x="1423003" y="9654497"/>
            <a:ext cx="221553" cy="222458"/>
            <a:chOff x="1473222" y="5236455"/>
            <a:chExt cx="440760" cy="442561"/>
          </a:xfrm>
          <a:solidFill>
            <a:srgbClr val="000000"/>
          </a:solidFill>
        </p:grpSpPr>
        <p:sp>
          <p:nvSpPr>
            <p:cNvPr id="5" name="Freeform 8">
              <a:extLst>
                <a:ext uri="{FF2B5EF4-FFF2-40B4-BE49-F238E27FC236}">
                  <a16:creationId xmlns:a16="http://schemas.microsoft.com/office/drawing/2014/main" id="{E0703944-D195-F882-7547-CD68BAFD500B}"/>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9">
              <a:hlinkClick r:id="rId13"/>
              <a:extLst>
                <a:ext uri="{FF2B5EF4-FFF2-40B4-BE49-F238E27FC236}">
                  <a16:creationId xmlns:a16="http://schemas.microsoft.com/office/drawing/2014/main" id="{1EF8CF11-9461-542D-F33D-E24B4A2F89DC}"/>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0">
              <a:extLst>
                <a:ext uri="{FF2B5EF4-FFF2-40B4-BE49-F238E27FC236}">
                  <a16:creationId xmlns:a16="http://schemas.microsoft.com/office/drawing/2014/main" id="{544A6F1A-66F5-9436-7FB8-BEEBA61A3F01}"/>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 name="Graphic 4">
            <a:extLst>
              <a:ext uri="{FF2B5EF4-FFF2-40B4-BE49-F238E27FC236}">
                <a16:creationId xmlns:a16="http://schemas.microsoft.com/office/drawing/2014/main" id="{4C19ECFB-2417-5068-1E6C-C82E3D88ED02}"/>
              </a:ext>
            </a:extLst>
          </p:cNvPr>
          <p:cNvGrpSpPr/>
          <p:nvPr/>
        </p:nvGrpSpPr>
        <p:grpSpPr>
          <a:xfrm rot="19582332">
            <a:off x="7049997" y="6096699"/>
            <a:ext cx="318598" cy="755902"/>
            <a:chOff x="9129274" y="2719113"/>
            <a:chExt cx="717139" cy="1386497"/>
          </a:xfrm>
          <a:solidFill>
            <a:srgbClr val="000000"/>
          </a:solidFill>
        </p:grpSpPr>
        <p:grpSp>
          <p:nvGrpSpPr>
            <p:cNvPr id="3" name="Graphic 4">
              <a:extLst>
                <a:ext uri="{FF2B5EF4-FFF2-40B4-BE49-F238E27FC236}">
                  <a16:creationId xmlns:a16="http://schemas.microsoft.com/office/drawing/2014/main" id="{5A5E420F-8E90-12EC-FF4A-75A2C28CF982}"/>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1AB29C41-A623-990B-A80F-9F81007D04AF}"/>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9" name="Freeform 58">
                <a:extLst>
                  <a:ext uri="{FF2B5EF4-FFF2-40B4-BE49-F238E27FC236}">
                    <a16:creationId xmlns:a16="http://schemas.microsoft.com/office/drawing/2014/main" id="{83325993-B4D2-2EB8-B06A-A36B39E21F3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5" name="Graphic 4">
              <a:extLst>
                <a:ext uri="{FF2B5EF4-FFF2-40B4-BE49-F238E27FC236}">
                  <a16:creationId xmlns:a16="http://schemas.microsoft.com/office/drawing/2014/main" id="{99BA37E1-354F-419C-4AEE-5551129B4836}"/>
                </a:ext>
              </a:extLst>
            </p:cNvPr>
            <p:cNvGrpSpPr/>
            <p:nvPr/>
          </p:nvGrpSpPr>
          <p:grpSpPr>
            <a:xfrm>
              <a:off x="9129274" y="2893887"/>
              <a:ext cx="717139" cy="1211724"/>
              <a:chOff x="9129274" y="2893887"/>
              <a:chExt cx="717139" cy="1211724"/>
            </a:xfrm>
            <a:grpFill/>
          </p:grpSpPr>
          <p:sp>
            <p:nvSpPr>
              <p:cNvPr id="16" name="Freeform 50">
                <a:extLst>
                  <a:ext uri="{FF2B5EF4-FFF2-40B4-BE49-F238E27FC236}">
                    <a16:creationId xmlns:a16="http://schemas.microsoft.com/office/drawing/2014/main" id="{E0B8143B-46FE-DA89-1C61-926C03C86250}"/>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8" name="Freeform 51">
                <a:extLst>
                  <a:ext uri="{FF2B5EF4-FFF2-40B4-BE49-F238E27FC236}">
                    <a16:creationId xmlns:a16="http://schemas.microsoft.com/office/drawing/2014/main" id="{7D92E084-9D44-86FC-F0DC-6B014BE5F91C}"/>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0" name="Freeform 52">
                <a:extLst>
                  <a:ext uri="{FF2B5EF4-FFF2-40B4-BE49-F238E27FC236}">
                    <a16:creationId xmlns:a16="http://schemas.microsoft.com/office/drawing/2014/main" id="{7CA147E2-1E92-FB79-28B1-D24BDE40A1DC}"/>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2" name="Freeform 53">
                <a:extLst>
                  <a:ext uri="{FF2B5EF4-FFF2-40B4-BE49-F238E27FC236}">
                    <a16:creationId xmlns:a16="http://schemas.microsoft.com/office/drawing/2014/main" id="{0E667FBB-6605-4599-09DA-C3D62788D37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3" name="Freeform 54">
                <a:extLst>
                  <a:ext uri="{FF2B5EF4-FFF2-40B4-BE49-F238E27FC236}">
                    <a16:creationId xmlns:a16="http://schemas.microsoft.com/office/drawing/2014/main" id="{D736F42A-A6A1-2215-4E39-2A3FC103E0EA}"/>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4" name="Freeform 55">
                <a:extLst>
                  <a:ext uri="{FF2B5EF4-FFF2-40B4-BE49-F238E27FC236}">
                    <a16:creationId xmlns:a16="http://schemas.microsoft.com/office/drawing/2014/main" id="{DB23CFBF-DAC8-CA64-D448-24A3F60A3B8F}"/>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3523D6F1-18CE-A2B0-6705-921EEC38E44A}"/>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30" name="Graphic 4">
            <a:extLst>
              <a:ext uri="{FF2B5EF4-FFF2-40B4-BE49-F238E27FC236}">
                <a16:creationId xmlns:a16="http://schemas.microsoft.com/office/drawing/2014/main" id="{48F50904-F8D4-24D0-BEE6-4D17097388CC}"/>
              </a:ext>
            </a:extLst>
          </p:cNvPr>
          <p:cNvGrpSpPr/>
          <p:nvPr/>
        </p:nvGrpSpPr>
        <p:grpSpPr>
          <a:xfrm rot="19582332">
            <a:off x="2606437" y="9627696"/>
            <a:ext cx="403667" cy="780438"/>
            <a:chOff x="9129274" y="2719113"/>
            <a:chExt cx="717139" cy="1386497"/>
          </a:xfrm>
          <a:solidFill>
            <a:srgbClr val="000000"/>
          </a:solidFill>
        </p:grpSpPr>
        <p:grpSp>
          <p:nvGrpSpPr>
            <p:cNvPr id="31" name="Graphic 4">
              <a:extLst>
                <a:ext uri="{FF2B5EF4-FFF2-40B4-BE49-F238E27FC236}">
                  <a16:creationId xmlns:a16="http://schemas.microsoft.com/office/drawing/2014/main" id="{06D43448-599A-4A45-A917-1F5763553948}"/>
                </a:ext>
              </a:extLst>
            </p:cNvPr>
            <p:cNvGrpSpPr/>
            <p:nvPr/>
          </p:nvGrpSpPr>
          <p:grpSpPr>
            <a:xfrm>
              <a:off x="9159507" y="2719113"/>
              <a:ext cx="446280" cy="440141"/>
              <a:chOff x="9159507" y="2719113"/>
              <a:chExt cx="446280" cy="440141"/>
            </a:xfrm>
            <a:grpFill/>
          </p:grpSpPr>
          <p:sp>
            <p:nvSpPr>
              <p:cNvPr id="10249" name="Freeform 57">
                <a:extLst>
                  <a:ext uri="{FF2B5EF4-FFF2-40B4-BE49-F238E27FC236}">
                    <a16:creationId xmlns:a16="http://schemas.microsoft.com/office/drawing/2014/main" id="{E281D839-BDE6-4D44-3B94-A86DA449597E}"/>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10250" name="Freeform 58">
                <a:extLst>
                  <a:ext uri="{FF2B5EF4-FFF2-40B4-BE49-F238E27FC236}">
                    <a16:creationId xmlns:a16="http://schemas.microsoft.com/office/drawing/2014/main" id="{8F823EC5-DAAC-0736-8DB7-69E1875661C7}"/>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0240" name="Graphic 4">
              <a:extLst>
                <a:ext uri="{FF2B5EF4-FFF2-40B4-BE49-F238E27FC236}">
                  <a16:creationId xmlns:a16="http://schemas.microsoft.com/office/drawing/2014/main" id="{322B4240-68B4-9C62-3FAD-51A256289AB5}"/>
                </a:ext>
              </a:extLst>
            </p:cNvPr>
            <p:cNvGrpSpPr/>
            <p:nvPr/>
          </p:nvGrpSpPr>
          <p:grpSpPr>
            <a:xfrm>
              <a:off x="9129274" y="2893887"/>
              <a:ext cx="717139" cy="1211724"/>
              <a:chOff x="9129274" y="2893887"/>
              <a:chExt cx="717139" cy="1211724"/>
            </a:xfrm>
            <a:grpFill/>
          </p:grpSpPr>
          <p:sp>
            <p:nvSpPr>
              <p:cNvPr id="10241" name="Freeform 50">
                <a:extLst>
                  <a:ext uri="{FF2B5EF4-FFF2-40B4-BE49-F238E27FC236}">
                    <a16:creationId xmlns:a16="http://schemas.microsoft.com/office/drawing/2014/main" id="{67051044-F149-05BA-E104-B089EF7D75E0}"/>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0243" name="Freeform 51">
                <a:extLst>
                  <a:ext uri="{FF2B5EF4-FFF2-40B4-BE49-F238E27FC236}">
                    <a16:creationId xmlns:a16="http://schemas.microsoft.com/office/drawing/2014/main" id="{EA71A8CA-8918-5824-1043-4D741F18ABC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0244" name="Freeform 52">
                <a:extLst>
                  <a:ext uri="{FF2B5EF4-FFF2-40B4-BE49-F238E27FC236}">
                    <a16:creationId xmlns:a16="http://schemas.microsoft.com/office/drawing/2014/main" id="{33AFCE08-8D9B-863C-4862-4A3CF83F892F}"/>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0245" name="Freeform 53">
                <a:extLst>
                  <a:ext uri="{FF2B5EF4-FFF2-40B4-BE49-F238E27FC236}">
                    <a16:creationId xmlns:a16="http://schemas.microsoft.com/office/drawing/2014/main" id="{B39518F8-BD3C-A1BC-FB9F-C5F1923FA25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0246" name="Freeform 54">
                <a:extLst>
                  <a:ext uri="{FF2B5EF4-FFF2-40B4-BE49-F238E27FC236}">
                    <a16:creationId xmlns:a16="http://schemas.microsoft.com/office/drawing/2014/main" id="{C6733E46-F966-3903-1D2D-8E9693A79E4B}"/>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0247" name="Freeform 55">
                <a:extLst>
                  <a:ext uri="{FF2B5EF4-FFF2-40B4-BE49-F238E27FC236}">
                    <a16:creationId xmlns:a16="http://schemas.microsoft.com/office/drawing/2014/main" id="{1AD13578-2FCC-FAD5-12F8-23351941BC8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0248" name="Freeform 56">
                <a:extLst>
                  <a:ext uri="{FF2B5EF4-FFF2-40B4-BE49-F238E27FC236}">
                    <a16:creationId xmlns:a16="http://schemas.microsoft.com/office/drawing/2014/main" id="{016D011A-4EB8-DAB8-C03B-EEF581BE503B}"/>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4095171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B19580B-E0DE-DBE9-06CB-F1921414B6D6}"/>
              </a:ext>
            </a:extLst>
          </p:cNvPr>
          <p:cNvSpPr>
            <a:spLocks noGrp="1"/>
          </p:cNvSpPr>
          <p:nvPr>
            <p:ph type="body" sz="quarter" idx="13"/>
          </p:nvPr>
        </p:nvSpPr>
        <p:spPr>
          <a:xfrm>
            <a:off x="498345" y="1217834"/>
            <a:ext cx="3281492" cy="2586284"/>
          </a:xfrm>
        </p:spPr>
        <p:txBody>
          <a:bodyPr>
            <a:noAutofit/>
          </a:bodyPr>
          <a:lstStyle/>
          <a:p>
            <a:pPr rtl="0"/>
            <a:r>
              <a:rPr lang="en-US" sz="1800" dirty="0" err="1"/>
              <a:t>Kuin</a:t>
            </a:r>
            <a:r>
              <a:rPr lang="en-US" sz="1800" dirty="0"/>
              <a:t> Galway </a:t>
            </a:r>
            <a:r>
              <a:rPr lang="en-US" sz="1800" dirty="0" err="1"/>
              <a:t>Bayn</a:t>
            </a:r>
            <a:r>
              <a:rPr lang="en-US" sz="1800" dirty="0"/>
              <a:t> </a:t>
            </a:r>
            <a:r>
              <a:rPr lang="en-US" sz="1800" dirty="0" err="1"/>
              <a:t>vedet</a:t>
            </a:r>
            <a:r>
              <a:rPr lang="en-US" sz="1800" dirty="0"/>
              <a:t> on </a:t>
            </a:r>
            <a:r>
              <a:rPr lang="en-US" sz="1800" dirty="0" err="1"/>
              <a:t>kristallinkirkasta</a:t>
            </a:r>
            <a:r>
              <a:rPr lang="en-US" sz="1800" dirty="0"/>
              <a:t>, </a:t>
            </a:r>
            <a:r>
              <a:rPr lang="en-US" sz="1800" dirty="0" err="1"/>
              <a:t>että</a:t>
            </a:r>
            <a:r>
              <a:rPr lang="en-US" sz="1800" dirty="0"/>
              <a:t> Enda ja </a:t>
            </a:r>
            <a:r>
              <a:rPr lang="en-US" sz="1800" dirty="0" err="1"/>
              <a:t>hänen</a:t>
            </a:r>
            <a:r>
              <a:rPr lang="en-US" sz="1800" dirty="0"/>
              <a:t> </a:t>
            </a:r>
            <a:r>
              <a:rPr lang="en-US" sz="1800" dirty="0" err="1"/>
              <a:t>tiiminsä</a:t>
            </a:r>
            <a:r>
              <a:rPr lang="en-US" sz="1800" dirty="0"/>
              <a:t> </a:t>
            </a:r>
            <a:r>
              <a:rPr lang="en-US" sz="1800" dirty="0" err="1"/>
              <a:t>Loamissa</a:t>
            </a:r>
            <a:r>
              <a:rPr lang="en-US" sz="1800" dirty="0"/>
              <a:t> </a:t>
            </a:r>
            <a:r>
              <a:rPr lang="en-US" sz="1800" dirty="0" err="1"/>
              <a:t>tekevät</a:t>
            </a:r>
            <a:r>
              <a:rPr lang="en-US" sz="1800" dirty="0"/>
              <a:t> </a:t>
            </a:r>
            <a:r>
              <a:rPr lang="en-US" sz="1800" dirty="0" err="1"/>
              <a:t>kaikkensa</a:t>
            </a:r>
            <a:r>
              <a:rPr lang="en-US" sz="1800" dirty="0"/>
              <a:t> </a:t>
            </a:r>
            <a:r>
              <a:rPr lang="en-US" sz="1800" dirty="0" err="1"/>
              <a:t>paitsi</a:t>
            </a:r>
            <a:r>
              <a:rPr lang="en-US" sz="1800" dirty="0"/>
              <a:t> </a:t>
            </a:r>
            <a:r>
              <a:rPr lang="en-US" sz="1800" dirty="0" err="1"/>
              <a:t>tarjotakseen</a:t>
            </a:r>
            <a:r>
              <a:rPr lang="en-US" sz="1800" dirty="0"/>
              <a:t> </a:t>
            </a:r>
            <a:r>
              <a:rPr lang="en-US" sz="1800" dirty="0" err="1"/>
              <a:t>parhaita</a:t>
            </a:r>
            <a:r>
              <a:rPr lang="en-US" sz="1800" dirty="0"/>
              <a:t>, </a:t>
            </a:r>
            <a:r>
              <a:rPr lang="en-US" sz="1800" dirty="0" err="1"/>
              <a:t>paikallisia</a:t>
            </a:r>
            <a:r>
              <a:rPr lang="en-US" sz="1800" dirty="0"/>
              <a:t> </a:t>
            </a:r>
            <a:r>
              <a:rPr lang="en-US" sz="1800" dirty="0" err="1"/>
              <a:t>raaka-aineita</a:t>
            </a:r>
            <a:r>
              <a:rPr lang="en-US" sz="1800" dirty="0"/>
              <a:t>, </a:t>
            </a:r>
            <a:r>
              <a:rPr lang="en-US" sz="1800" dirty="0" err="1"/>
              <a:t>mutta</a:t>
            </a:r>
            <a:r>
              <a:rPr lang="en-US" sz="1800" dirty="0"/>
              <a:t> </a:t>
            </a:r>
            <a:r>
              <a:rPr lang="en-US" sz="1800" dirty="0" err="1"/>
              <a:t>myös</a:t>
            </a:r>
            <a:r>
              <a:rPr lang="en-US" sz="1800" dirty="0"/>
              <a:t> </a:t>
            </a:r>
            <a:r>
              <a:rPr lang="en-US" sz="1800" dirty="0" err="1"/>
              <a:t>rakentaakseen</a:t>
            </a:r>
            <a:r>
              <a:rPr lang="en-US" sz="1800" dirty="0"/>
              <a:t> </a:t>
            </a:r>
            <a:r>
              <a:rPr lang="en-US" sz="1800" dirty="0" err="1"/>
              <a:t>paikan</a:t>
            </a:r>
            <a:r>
              <a:rPr lang="en-US" sz="1800" dirty="0"/>
              <a:t> </a:t>
            </a:r>
            <a:r>
              <a:rPr lang="en-US" sz="1800" dirty="0" err="1"/>
              <a:t>yhteisön</a:t>
            </a:r>
            <a:r>
              <a:rPr lang="en-US" sz="1800" dirty="0"/>
              <a:t> </a:t>
            </a:r>
            <a:r>
              <a:rPr lang="en-US" sz="1800" dirty="0" err="1"/>
              <a:t>sydämeen</a:t>
            </a:r>
            <a:r>
              <a:rPr lang="en-US" sz="1800" dirty="0"/>
              <a:t> </a:t>
            </a:r>
            <a:r>
              <a:rPr lang="en-US" sz="1800" dirty="0" err="1"/>
              <a:t>Galwayn</a:t>
            </a:r>
            <a:r>
              <a:rPr lang="en-US" sz="1800" dirty="0"/>
              <a:t> </a:t>
            </a:r>
            <a:r>
              <a:rPr lang="en-US" sz="1800" dirty="0" err="1"/>
              <a:t>kaupunkiin</a:t>
            </a:r>
            <a:r>
              <a:rPr lang="en-US" sz="1800" dirty="0"/>
              <a:t>. He </a:t>
            </a:r>
            <a:r>
              <a:rPr lang="en-US" sz="1800" dirty="0" err="1"/>
              <a:t>ovat</a:t>
            </a:r>
            <a:r>
              <a:rPr lang="en-US" sz="1800" dirty="0"/>
              <a:t> </a:t>
            </a:r>
            <a:r>
              <a:rPr lang="en-US" sz="1800" dirty="0" err="1"/>
              <a:t>asettaneet</a:t>
            </a:r>
            <a:r>
              <a:rPr lang="en-US" sz="1800" dirty="0"/>
              <a:t> </a:t>
            </a:r>
            <a:r>
              <a:rPr lang="en-US" sz="1800" dirty="0" err="1"/>
              <a:t>poikkeuksellisen</a:t>
            </a:r>
            <a:r>
              <a:rPr lang="en-US" sz="1800" dirty="0"/>
              <a:t> </a:t>
            </a:r>
            <a:r>
              <a:rPr lang="en-US" sz="1800" dirty="0" err="1"/>
              <a:t>standardin</a:t>
            </a:r>
            <a:r>
              <a:rPr lang="en-US" sz="1800" dirty="0"/>
              <a:t> </a:t>
            </a:r>
            <a:r>
              <a:rPr lang="en-US" sz="1800" dirty="0" err="1"/>
              <a:t>muille</a:t>
            </a:r>
            <a:r>
              <a:rPr lang="en-US" sz="1800" dirty="0"/>
              <a:t> </a:t>
            </a:r>
            <a:r>
              <a:rPr lang="en-US" sz="1800" dirty="0" err="1"/>
              <a:t>Irlannissa</a:t>
            </a:r>
            <a:r>
              <a:rPr lang="en-US" sz="1800" dirty="0"/>
              <a:t> </a:t>
            </a:r>
            <a:r>
              <a:rPr lang="en-US" sz="1800" dirty="0" err="1"/>
              <a:t>mitä</a:t>
            </a:r>
            <a:r>
              <a:rPr lang="en-US" sz="1800" dirty="0"/>
              <a:t> </a:t>
            </a:r>
            <a:r>
              <a:rPr lang="en-US" sz="1800" dirty="0" err="1"/>
              <a:t>seurata</a:t>
            </a:r>
            <a:r>
              <a:rPr lang="en-US" sz="1800" dirty="0"/>
              <a:t>. </a:t>
            </a:r>
            <a:endParaRPr lang="en-IE" sz="1800" dirty="0"/>
          </a:p>
        </p:txBody>
      </p:sp>
      <p:sp>
        <p:nvSpPr>
          <p:cNvPr id="5" name="Slide Number Placeholder 4">
            <a:extLst>
              <a:ext uri="{FF2B5EF4-FFF2-40B4-BE49-F238E27FC236}">
                <a16:creationId xmlns:a16="http://schemas.microsoft.com/office/drawing/2014/main" id="{A6F8381C-F689-EC7B-D742-E8D1C4CC3350}"/>
              </a:ext>
            </a:extLst>
          </p:cNvPr>
          <p:cNvSpPr>
            <a:spLocks noGrp="1"/>
          </p:cNvSpPr>
          <p:nvPr>
            <p:ph type="sldNum" sz="quarter" idx="4"/>
          </p:nvPr>
        </p:nvSpPr>
        <p:spPr>
          <a:xfrm>
            <a:off x="6724993" y="10122297"/>
            <a:ext cx="1047264" cy="465822"/>
          </a:xfrm>
        </p:spPr>
        <p:txBody>
          <a:bodyPr/>
          <a:lstStyle/>
          <a:p>
            <a:pPr algn="l" rtl="0"/>
            <a:fld id="{CB2079F2-58AF-ED44-82D7-E04B2F6FD686}" type="slidenum">
              <a:rPr lang="en-US" smtClean="0"/>
              <a:pPr algn="l" rtl="0"/>
              <a:t>51</a:t>
            </a:fld>
            <a:endParaRPr lang="en-US"/>
          </a:p>
        </p:txBody>
      </p:sp>
      <p:pic>
        <p:nvPicPr>
          <p:cNvPr id="8" name="Picture 7">
            <a:extLst>
              <a:ext uri="{FF2B5EF4-FFF2-40B4-BE49-F238E27FC236}">
                <a16:creationId xmlns:a16="http://schemas.microsoft.com/office/drawing/2014/main" id="{00F71781-A6A0-0DDF-B74C-D08F247F137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06282" y="4744928"/>
            <a:ext cx="7061331" cy="5453087"/>
          </a:xfrm>
          <a:prstGeom prst="rect">
            <a:avLst/>
          </a:prstGeom>
        </p:spPr>
      </p:pic>
      <p:pic>
        <p:nvPicPr>
          <p:cNvPr id="7" name="Online Media 2" title="Leaf &amp; Root and Loam, Galway">
            <a:hlinkClick r:id="" action="ppaction://media"/>
            <a:extLst>
              <a:ext uri="{FF2B5EF4-FFF2-40B4-BE49-F238E27FC236}">
                <a16:creationId xmlns:a16="http://schemas.microsoft.com/office/drawing/2014/main" id="{9E108404-D571-AF67-533C-2FE11796C7CD}"/>
              </a:ext>
            </a:extLst>
          </p:cNvPr>
          <p:cNvPicPr>
            <a:picLocks noRot="1" noChangeAspect="1"/>
          </p:cNvPicPr>
          <p:nvPr>
            <a:videoFile r:link="rId1"/>
          </p:nvPr>
        </p:nvPicPr>
        <p:blipFill>
          <a:blip r:embed="rId4"/>
          <a:stretch>
            <a:fillRect/>
          </a:stretch>
        </p:blipFill>
        <p:spPr>
          <a:xfrm>
            <a:off x="1988820" y="4877794"/>
            <a:ext cx="5570855" cy="4241385"/>
          </a:xfrm>
          <a:prstGeom prst="rect">
            <a:avLst/>
          </a:prstGeom>
        </p:spPr>
      </p:pic>
      <p:sp>
        <p:nvSpPr>
          <p:cNvPr id="9" name="TextBox 8">
            <a:extLst>
              <a:ext uri="{FF2B5EF4-FFF2-40B4-BE49-F238E27FC236}">
                <a16:creationId xmlns:a16="http://schemas.microsoft.com/office/drawing/2014/main" id="{15095E18-44F4-4070-8B12-37BF6FF861BC}"/>
              </a:ext>
            </a:extLst>
          </p:cNvPr>
          <p:cNvSpPr txBox="1"/>
          <p:nvPr/>
        </p:nvSpPr>
        <p:spPr>
          <a:xfrm>
            <a:off x="4317844" y="9677682"/>
            <a:ext cx="3262810" cy="276999"/>
          </a:xfrm>
          <a:prstGeom prst="rect">
            <a:avLst/>
          </a:prstGeom>
          <a:noFill/>
        </p:spPr>
        <p:txBody>
          <a:bodyPr wrap="square">
            <a:spAutoFit/>
          </a:bodyPr>
          <a:lstStyle/>
          <a:p>
            <a:pPr algn="l" rtl="0"/>
            <a:r>
              <a:rPr lang="en-US" sz="1200" b="0" i="0" u="sng" strike="noStrike">
                <a:solidFill>
                  <a:schemeClr val="tx1">
                    <a:lumMod val="75000"/>
                    <a:lumOff val="25000"/>
                  </a:schemeClr>
                </a:solidFill>
                <a:effectLst/>
                <a:latin typeface="Calibri" panose="020F0502020204030204" pitchFamily="34" charset="0"/>
                <a:hlinkClick r:id="rId5">
                  <a:extLst>
                    <a:ext uri="{A12FA001-AC4F-418D-AE19-62706E023703}">
                      <ahyp:hlinkClr xmlns:ahyp="http://schemas.microsoft.com/office/drawing/2018/hyperlinkcolor" val="tx"/>
                    </a:ext>
                  </a:extLst>
                </a:hlinkClick>
              </a:rPr>
              <a:t>Leaf &amp; Root ja Loam, Galway – YouTube</a:t>
            </a:r>
            <a:endParaRPr lang="en-IE" sz="1200">
              <a:solidFill>
                <a:schemeClr val="tx1">
                  <a:lumMod val="75000"/>
                  <a:lumOff val="25000"/>
                </a:schemeClr>
              </a:solidFill>
            </a:endParaRPr>
          </a:p>
        </p:txBody>
      </p:sp>
      <p:pic>
        <p:nvPicPr>
          <p:cNvPr id="10" name="Picture 2" descr="Loam">
            <a:hlinkClick r:id="rId6"/>
            <a:extLst>
              <a:ext uri="{FF2B5EF4-FFF2-40B4-BE49-F238E27FC236}">
                <a16:creationId xmlns:a16="http://schemas.microsoft.com/office/drawing/2014/main" id="{C7BACB87-AA13-4B99-A133-2CB3A2F228D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152647" y="1040284"/>
            <a:ext cx="2095978" cy="1890937"/>
          </a:xfrm>
          <a:prstGeom prst="rect">
            <a:avLst/>
          </a:prstGeom>
          <a:noFill/>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AB8D4D61-595B-CC53-3647-01DAEFD73BD8}"/>
              </a:ext>
            </a:extLst>
          </p:cNvPr>
          <p:cNvGrpSpPr/>
          <p:nvPr/>
        </p:nvGrpSpPr>
        <p:grpSpPr>
          <a:xfrm rot="10800000">
            <a:off x="3726614" y="726796"/>
            <a:ext cx="790943" cy="575820"/>
            <a:chOff x="3400450" y="986392"/>
            <a:chExt cx="1487826" cy="1083162"/>
          </a:xfrm>
        </p:grpSpPr>
        <p:sp>
          <p:nvSpPr>
            <p:cNvPr id="12" name="Freeform 25">
              <a:extLst>
                <a:ext uri="{FF2B5EF4-FFF2-40B4-BE49-F238E27FC236}">
                  <a16:creationId xmlns:a16="http://schemas.microsoft.com/office/drawing/2014/main" id="{601EE6F6-5C17-DD7C-A37D-D60C92C841B6}"/>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3" name="Freeform 26">
              <a:extLst>
                <a:ext uri="{FF2B5EF4-FFF2-40B4-BE49-F238E27FC236}">
                  <a16:creationId xmlns:a16="http://schemas.microsoft.com/office/drawing/2014/main" id="{BCC0690D-83BA-9BD1-36FB-F27440ABD5F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14" name="Group 13">
            <a:extLst>
              <a:ext uri="{FF2B5EF4-FFF2-40B4-BE49-F238E27FC236}">
                <a16:creationId xmlns:a16="http://schemas.microsoft.com/office/drawing/2014/main" id="{F06FA29A-E40A-29CE-83DB-DB0DAE040AD9}"/>
              </a:ext>
            </a:extLst>
          </p:cNvPr>
          <p:cNvGrpSpPr/>
          <p:nvPr/>
        </p:nvGrpSpPr>
        <p:grpSpPr>
          <a:xfrm>
            <a:off x="506282" y="4011915"/>
            <a:ext cx="790943" cy="575820"/>
            <a:chOff x="3400450" y="986392"/>
            <a:chExt cx="1487826" cy="1083162"/>
          </a:xfrm>
        </p:grpSpPr>
        <p:sp>
          <p:nvSpPr>
            <p:cNvPr id="15" name="Freeform 25">
              <a:extLst>
                <a:ext uri="{FF2B5EF4-FFF2-40B4-BE49-F238E27FC236}">
                  <a16:creationId xmlns:a16="http://schemas.microsoft.com/office/drawing/2014/main" id="{F1B19C14-723E-AB2A-1FAF-45D82EB748C5}"/>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6" name="Freeform 26">
              <a:extLst>
                <a:ext uri="{FF2B5EF4-FFF2-40B4-BE49-F238E27FC236}">
                  <a16:creationId xmlns:a16="http://schemas.microsoft.com/office/drawing/2014/main" id="{F91D272A-9EC5-2BD7-6281-188140B1B665}"/>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18" name="TextBox 17">
            <a:extLst>
              <a:ext uri="{FF2B5EF4-FFF2-40B4-BE49-F238E27FC236}">
                <a16:creationId xmlns:a16="http://schemas.microsoft.com/office/drawing/2014/main" id="{42DF0E41-91D5-AAAD-46ED-DEB7BF55250F}"/>
              </a:ext>
            </a:extLst>
          </p:cNvPr>
          <p:cNvSpPr txBox="1"/>
          <p:nvPr/>
        </p:nvSpPr>
        <p:spPr>
          <a:xfrm>
            <a:off x="1548699" y="4156656"/>
            <a:ext cx="2177915" cy="461665"/>
          </a:xfrm>
          <a:prstGeom prst="rect">
            <a:avLst/>
          </a:prstGeom>
          <a:noFill/>
        </p:spPr>
        <p:txBody>
          <a:bodyPr wrap="square">
            <a:spAutoFit/>
          </a:bodyPr>
          <a:lstStyle/>
          <a:p>
            <a:pPr algn="l" rtl="0"/>
            <a:r>
              <a:rPr lang="en-US" sz="1200" b="0" i="0">
                <a:solidFill>
                  <a:srgbClr val="333333"/>
                </a:solidFill>
                <a:effectLst/>
                <a:latin typeface="Calibri" panose="020F0502020204030204" pitchFamily="34" charset="0"/>
                <a:ea typeface="Calibri" panose="020F0502020204030204" pitchFamily="34" charset="0"/>
                <a:cs typeface="Calibri" panose="020F0502020204030204" pitchFamily="34" charset="0"/>
              </a:rPr>
              <a:t>- SRA:n toimitusjohtaja Andrew Stephen</a:t>
            </a:r>
            <a:endParaRPr lang="en-IE" sz="1200">
              <a:latin typeface="Calibri" panose="020F0502020204030204" pitchFamily="34" charset="0"/>
              <a:ea typeface="Calibri" panose="020F0502020204030204" pitchFamily="34" charset="0"/>
              <a:cs typeface="Calibri" panose="020F0502020204030204" pitchFamily="34" charset="0"/>
            </a:endParaRPr>
          </a:p>
        </p:txBody>
      </p:sp>
      <p:sp>
        <p:nvSpPr>
          <p:cNvPr id="2" name="Oval 1">
            <a:extLst>
              <a:ext uri="{FF2B5EF4-FFF2-40B4-BE49-F238E27FC236}">
                <a16:creationId xmlns:a16="http://schemas.microsoft.com/office/drawing/2014/main" id="{71DE8A64-9985-4049-C660-6009179036CE}"/>
              </a:ext>
            </a:extLst>
          </p:cNvPr>
          <p:cNvSpPr/>
          <p:nvPr/>
        </p:nvSpPr>
        <p:spPr>
          <a:xfrm rot="766773">
            <a:off x="937334" y="5859907"/>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247">
              <a:latin typeface="Calibri" panose="020F0502020204030204" pitchFamily="34" charset="0"/>
              <a:cs typeface="Calibri" panose="020F0502020204030204" pitchFamily="34" charset="0"/>
            </a:endParaRPr>
          </a:p>
        </p:txBody>
      </p:sp>
      <p:sp>
        <p:nvSpPr>
          <p:cNvPr id="4" name="Text Placeholder 1">
            <a:extLst>
              <a:ext uri="{FF2B5EF4-FFF2-40B4-BE49-F238E27FC236}">
                <a16:creationId xmlns:a16="http://schemas.microsoft.com/office/drawing/2014/main" id="{84EF7B81-D464-5E95-92BC-A24082E98401}"/>
              </a:ext>
            </a:extLst>
          </p:cNvPr>
          <p:cNvSpPr txBox="1">
            <a:spLocks/>
          </p:cNvSpPr>
          <p:nvPr/>
        </p:nvSpPr>
        <p:spPr>
          <a:xfrm rot="1500048">
            <a:off x="905227" y="6133688"/>
            <a:ext cx="1171710"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rtl="0">
              <a:buNone/>
            </a:pPr>
            <a:r>
              <a:rPr lang="en-US" sz="1400" b="1">
                <a:solidFill>
                  <a:schemeClr val="bg1"/>
                </a:solidFill>
                <a:latin typeface="Calibri" panose="020F0502020204030204" pitchFamily="34" charset="0"/>
                <a:cs typeface="Calibri" panose="020F0502020204030204" pitchFamily="34" charset="0"/>
              </a:rPr>
              <a:t>NAPSAUTA KATSOAKSESI</a:t>
            </a:r>
          </a:p>
        </p:txBody>
      </p:sp>
    </p:spTree>
    <p:extLst>
      <p:ext uri="{BB962C8B-B14F-4D97-AF65-F5344CB8AC3E}">
        <p14:creationId xmlns:p14="http://schemas.microsoft.com/office/powerpoint/2010/main" val="3042057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7"/>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7"/>
                                        </p:tgtEl>
                                      </p:cBhvr>
                                    </p:cmd>
                                  </p:childTnLst>
                                </p:cTn>
                              </p:par>
                            </p:childTnLst>
                          </p:cTn>
                        </p:par>
                      </p:childTnLst>
                    </p:cTn>
                  </p:par>
                </p:childTnLst>
              </p:cTn>
              <p:nextCondLst>
                <p:cond evt="onClick" delay="0">
                  <p:tgtEl>
                    <p:spTgt spid="7"/>
                  </p:tgtEl>
                </p:cond>
              </p:nextCondLst>
            </p:seq>
            <p:video>
              <p:cMediaNode vol="80000">
                <p:cTn id="12" fill="hold" display="0">
                  <p:stCondLst>
                    <p:cond delay="indefinite"/>
                  </p:stCondLst>
                </p:cTn>
                <p:tgtEl>
                  <p:spTgt spid="7"/>
                </p:tgtEl>
              </p:cMediaNode>
            </p:video>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Placeholder 33" descr="A picture containing text, grass, sky, road  Description automatically generated">
            <a:extLst>
              <a:ext uri="{FF2B5EF4-FFF2-40B4-BE49-F238E27FC236}">
                <a16:creationId xmlns:a16="http://schemas.microsoft.com/office/drawing/2014/main" id="{D6222E8B-79AF-B077-185D-20BF1085E70B}"/>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617037" y="10168828"/>
            <a:ext cx="1047264" cy="465822"/>
          </a:xfrm>
        </p:spPr>
        <p:txBody>
          <a:bodyPr/>
          <a:lstStyle/>
          <a:p>
            <a:pPr algn="l" rtl="0"/>
            <a:fld id="{CB2079F2-58AF-ED44-82D7-E04B2F6FD686}" type="slidenum">
              <a:rPr lang="en-US" smtClean="0"/>
              <a:pPr algn="l" rtl="0"/>
              <a:t>52</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7"/>
            <a:ext cx="6681175" cy="5908332"/>
          </a:xfrm>
        </p:spPr>
        <p:txBody>
          <a:bodyPr/>
          <a:lstStyle/>
          <a:p>
            <a:pPr rtl="0"/>
            <a:r>
              <a:rPr lang="en-IE" sz="1400" b="1" dirty="0" err="1">
                <a:ea typeface="Calibri" panose="020F0502020204030204" pitchFamily="34" charset="0"/>
              </a:rPr>
              <a:t>Tietoa</a:t>
            </a:r>
            <a:endParaRPr lang="en-IE" sz="1400" b="1" dirty="0">
              <a:ea typeface="Calibri" panose="020F0502020204030204" pitchFamily="34" charset="0"/>
            </a:endParaRPr>
          </a:p>
          <a:p>
            <a:pPr rtl="0"/>
            <a:r>
              <a:rPr lang="fi-FI" dirty="0">
                <a:ea typeface="Calibri" panose="020F0502020204030204" pitchFamily="34" charset="0"/>
              </a:rPr>
              <a:t>Meira Nova on tukkuliike, joka on erikoistunut palvelemaan ravintoloita, hotelleja, henkilöstöravintoloita ja julkisen sektorin suurkeittiöitä viimeisen 30 vuoden ajan. Asiakkaita ovat ravintolat, hotellit, yritysruokalat ja julkisen sektorin suurkeittiöt. Meira Novan palvelut kattavat koko Suomen. Tuotevalikoima sisältää kaikki näiden asiakkaiden tarvitsemat tuotteet ja he tarjoavat:</a:t>
            </a:r>
          </a:p>
          <a:p>
            <a:pPr marL="171450" indent="-171450" rtl="0">
              <a:lnSpc>
                <a:spcPct val="100000"/>
              </a:lnSpc>
              <a:buFont typeface="Arial" panose="020B0604020202020204" pitchFamily="34" charset="0"/>
              <a:buChar char="•"/>
            </a:pPr>
            <a:r>
              <a:rPr lang="fi-FI" dirty="0">
                <a:ea typeface="Calibri" panose="020F0502020204030204" pitchFamily="34" charset="0"/>
              </a:rPr>
              <a:t>Verkkokaupan, avoinna 24/7</a:t>
            </a:r>
          </a:p>
          <a:p>
            <a:pPr marL="171450" indent="-171450" rtl="0">
              <a:lnSpc>
                <a:spcPct val="100000"/>
              </a:lnSpc>
              <a:buFont typeface="Arial" panose="020B0604020202020204" pitchFamily="34" charset="0"/>
              <a:buChar char="•"/>
            </a:pPr>
            <a:r>
              <a:rPr lang="fi-FI" dirty="0">
                <a:ea typeface="Calibri" panose="020F0502020204030204" pitchFamily="34" charset="0"/>
              </a:rPr>
              <a:t>21 000 tuotteen valikoiman</a:t>
            </a:r>
          </a:p>
          <a:p>
            <a:pPr marL="171450" indent="-171450" rtl="0">
              <a:lnSpc>
                <a:spcPct val="100000"/>
              </a:lnSpc>
              <a:buFont typeface="Arial" panose="020B0604020202020204" pitchFamily="34" charset="0"/>
              <a:buChar char="•"/>
            </a:pPr>
            <a:r>
              <a:rPr lang="fi-FI" dirty="0">
                <a:ea typeface="Calibri" panose="020F0502020204030204" pitchFamily="34" charset="0"/>
              </a:rPr>
              <a:t>Alan luotettavimmat toimitukset</a:t>
            </a:r>
          </a:p>
          <a:p>
            <a:pPr marL="171450" indent="-171450" rtl="0">
              <a:lnSpc>
                <a:spcPct val="100000"/>
              </a:lnSpc>
              <a:buFont typeface="Arial" panose="020B0604020202020204" pitchFamily="34" charset="0"/>
              <a:buChar char="•"/>
            </a:pPr>
            <a:r>
              <a:rPr lang="fi-FI" dirty="0">
                <a:ea typeface="Calibri" panose="020F0502020204030204" pitchFamily="34" charset="0"/>
              </a:rPr>
              <a:t>Mahdollisuuden ostaa kaikki toimitetut tuotealueet yhdellä toimituksella</a:t>
            </a:r>
          </a:p>
          <a:p>
            <a:pPr marL="171450" indent="-171450" rtl="0">
              <a:lnSpc>
                <a:spcPct val="100000"/>
              </a:lnSpc>
              <a:buFont typeface="Arial" panose="020B0604020202020204" pitchFamily="34" charset="0"/>
              <a:buChar char="•"/>
            </a:pPr>
            <a:r>
              <a:rPr lang="fi-FI" dirty="0">
                <a:ea typeface="Calibri" panose="020F0502020204030204" pitchFamily="34" charset="0"/>
              </a:rPr>
              <a:t>Toimituksen 48 tunnin sisällä</a:t>
            </a:r>
          </a:p>
          <a:p>
            <a:pPr marL="171450" indent="-171450" rtl="0">
              <a:lnSpc>
                <a:spcPct val="100000"/>
              </a:lnSpc>
              <a:buFont typeface="Arial" panose="020B0604020202020204" pitchFamily="34" charset="0"/>
              <a:buChar char="•"/>
            </a:pPr>
            <a:r>
              <a:rPr lang="fi-FI" dirty="0">
                <a:ea typeface="Calibri" panose="020F0502020204030204" pitchFamily="34" charset="0"/>
              </a:rPr>
              <a:t>Kilpailukykyiset hinnat</a:t>
            </a:r>
          </a:p>
          <a:p>
            <a:pPr marL="171450" indent="-171450" rtl="0">
              <a:lnSpc>
                <a:spcPct val="100000"/>
              </a:lnSpc>
              <a:buFont typeface="Arial" panose="020B0604020202020204" pitchFamily="34" charset="0"/>
              <a:buChar char="•"/>
            </a:pPr>
            <a:r>
              <a:rPr lang="fi-FI" dirty="0">
                <a:ea typeface="Calibri" panose="020F0502020204030204" pitchFamily="34" charset="0"/>
              </a:rPr>
              <a:t>Sympaattisen ja osaavan asiakaspalvelun</a:t>
            </a:r>
          </a:p>
          <a:p>
            <a:pPr rtl="0">
              <a:lnSpc>
                <a:spcPct val="80000"/>
              </a:lnSpc>
            </a:pPr>
            <a:endParaRPr lang="fi-FI" dirty="0">
              <a:ea typeface="Calibri" panose="020F0502020204030204" pitchFamily="34" charset="0"/>
            </a:endParaRPr>
          </a:p>
          <a:p>
            <a:pPr rtl="0"/>
            <a:endParaRPr lang="fi-FI" sz="1400" b="1" dirty="0">
              <a:ea typeface="Calibri" panose="020F0502020204030204" pitchFamily="34" charset="0"/>
            </a:endParaRPr>
          </a:p>
          <a:p>
            <a:pPr rtl="0"/>
            <a:r>
              <a:rPr lang="fi-FI" sz="1400" b="1" dirty="0">
                <a:ea typeface="Calibri" panose="020F0502020204030204" pitchFamily="34" charset="0"/>
              </a:rPr>
              <a:t>Miksi se on hyvä käytäntö?</a:t>
            </a:r>
          </a:p>
          <a:p>
            <a:pPr rtl="0" fontAlgn="base"/>
            <a:r>
              <a:rPr lang="fi-FI" b="0" i="0" dirty="0">
                <a:solidFill>
                  <a:schemeClr val="tx1"/>
                </a:solidFill>
                <a:effectLst/>
                <a:ea typeface="Calibri" panose="020F0502020204030204" pitchFamily="34" charset="0"/>
              </a:rPr>
              <a:t>Meira Novan tuotevalikoima koostuu kotimaisista ja ulkomaisista tuotteista. Tuotteiden tulee alkuperämaasta riippumatta täyttää Meira Novan määrittelemät vastuullisuusohjeet. Vastuullisella hankinnalla on tärkeä rooli pyrittäessä säilyttämään luonnon monimuotoisuutta, kestävää kehitystä ja edistämään  ihmisoikeuksien toteutumista. Jokainen Meira Novan tavarantoimittaja sitoutuu ohjeisiin hankinnan puitesopimuksella. Hankintavastuu koostuu useista alueista. Osa-alueita ovat ympäristövastuu, sosiaalinen vastuu ja taloudellinen vastuu.</a:t>
            </a:r>
          </a:p>
          <a:p>
            <a:pPr rtl="0" fontAlgn="base"/>
            <a:r>
              <a:rPr lang="fi-FI" b="0" i="0" dirty="0">
                <a:solidFill>
                  <a:schemeClr val="tx1"/>
                </a:solidFill>
                <a:effectLst/>
                <a:ea typeface="Calibri" panose="020F0502020204030204" pitchFamily="34" charset="0"/>
              </a:rPr>
              <a:t> </a:t>
            </a:r>
          </a:p>
          <a:p>
            <a:pPr rtl="0" fontAlgn="base"/>
            <a:r>
              <a:rPr lang="fi-FI" b="0" i="0" dirty="0">
                <a:solidFill>
                  <a:schemeClr val="tx1"/>
                </a:solidFill>
                <a:effectLst/>
                <a:ea typeface="Calibri" panose="020F0502020204030204" pitchFamily="34" charset="0"/>
              </a:rPr>
              <a:t>Toimittajille, Meira Nova tekee kirjallisen hankintasopimuksen kaikkien tavarantoimittajien kanssa. Voit lukea tuoteryhmäkohtaiset laatuvaatimukset ja -odotukset seuraavien linkkien kautta:</a:t>
            </a:r>
          </a:p>
          <a:p>
            <a:pPr rtl="0" fontAlgn="base">
              <a:buFont typeface="Arial" panose="020B0604020202020204" pitchFamily="34" charset="0"/>
              <a:buChar char="•"/>
            </a:pPr>
            <a:endParaRPr lang="fi-FI" b="0" i="0" u="sng" strike="noStrike" dirty="0">
              <a:solidFill>
                <a:schemeClr val="tx1"/>
              </a:solidFill>
              <a:effectLst/>
              <a:ea typeface="Calibri" panose="020F0502020204030204" pitchFamily="34" charset="0"/>
              <a:hlinkClick r:id="" action="ppaction://noaction">
                <a:extLst>
                  <a:ext uri="{A12FA001-AC4F-418D-AE19-62706E023703}">
                    <ahyp:hlinkClr xmlns:ahyp="http://schemas.microsoft.com/office/drawing/2018/hyperlinkcolor" val="tx"/>
                  </a:ext>
                </a:extLst>
              </a:hlinkClick>
            </a:endParaRPr>
          </a:p>
          <a:p>
            <a:pPr rtl="0" fontAlgn="base">
              <a:buFont typeface="Arial" panose="020B0604020202020204" pitchFamily="34" charset="0"/>
              <a:buChar char="•"/>
            </a:pPr>
            <a:r>
              <a:rPr lang="fi-FI" b="0" i="0" u="sng" strike="noStrike" dirty="0">
                <a:solidFill>
                  <a:schemeClr val="tx1"/>
                </a:solidFill>
                <a:effectLst/>
                <a:ea typeface="Calibri" panose="020F0502020204030204" pitchFamily="34" charset="0"/>
                <a:hlinkClick r:id="" action="ppaction://noaction">
                  <a:extLst>
                    <a:ext uri="{A12FA001-AC4F-418D-AE19-62706E023703}">
                      <ahyp:hlinkClr xmlns:ahyp="http://schemas.microsoft.com/office/drawing/2018/hyperlinkcolor" val="tx"/>
                    </a:ext>
                  </a:extLst>
                </a:hlinkClick>
              </a:rPr>
              <a:t>Hedelmiä ja kasviksia</a:t>
            </a:r>
            <a:r>
              <a:rPr lang="fi-FI" b="0" i="0" dirty="0">
                <a:solidFill>
                  <a:schemeClr val="tx1"/>
                </a:solidFill>
                <a:effectLst/>
                <a:ea typeface="Calibri" panose="020F0502020204030204" pitchFamily="34" charset="0"/>
              </a:rPr>
              <a:t> </a:t>
            </a:r>
          </a:p>
          <a:p>
            <a:pPr rtl="0" fontAlgn="base">
              <a:buFont typeface="Arial" panose="020B0604020202020204" pitchFamily="34" charset="0"/>
              <a:buChar char="•"/>
            </a:pPr>
            <a:r>
              <a:rPr lang="fi-FI" b="0" i="0" u="sng" strike="noStrike" dirty="0">
                <a:solidFill>
                  <a:schemeClr val="tx1"/>
                </a:solidFill>
                <a:effectLst/>
                <a:ea typeface="Calibri" panose="020F0502020204030204" pitchFamily="34" charset="0"/>
                <a:hlinkClick r:id="rId3">
                  <a:extLst>
                    <a:ext uri="{A12FA001-AC4F-418D-AE19-62706E023703}">
                      <ahyp:hlinkClr xmlns:ahyp="http://schemas.microsoft.com/office/drawing/2018/hyperlinkcolor" val="tx"/>
                    </a:ext>
                  </a:extLst>
                </a:hlinkClick>
              </a:rPr>
              <a:t>Teolliset elintarvikkeet</a:t>
            </a:r>
            <a:r>
              <a:rPr lang="fi-FI" b="0" i="0" dirty="0">
                <a:solidFill>
                  <a:schemeClr val="tx1"/>
                </a:solidFill>
                <a:effectLst/>
                <a:ea typeface="Calibri" panose="020F0502020204030204" pitchFamily="34" charset="0"/>
              </a:rPr>
              <a:t> </a:t>
            </a:r>
          </a:p>
          <a:p>
            <a:pPr rtl="0" fontAlgn="base">
              <a:buFont typeface="Arial" panose="020B0604020202020204" pitchFamily="34" charset="0"/>
              <a:buChar char="•"/>
            </a:pPr>
            <a:r>
              <a:rPr lang="fi-FI" b="0" i="0" u="sng" strike="noStrike" dirty="0">
                <a:solidFill>
                  <a:schemeClr val="tx1"/>
                </a:solidFill>
                <a:effectLst/>
                <a:ea typeface="Calibri" panose="020F0502020204030204" pitchFamily="34" charset="0"/>
                <a:hlinkClick r:id="rId4">
                  <a:extLst>
                    <a:ext uri="{A12FA001-AC4F-418D-AE19-62706E023703}">
                      <ahyp:hlinkClr xmlns:ahyp="http://schemas.microsoft.com/office/drawing/2018/hyperlinkcolor" val="tx"/>
                    </a:ext>
                  </a:extLst>
                </a:hlinkClick>
              </a:rPr>
              <a:t>Tuoretuotteet ja pakasteet</a:t>
            </a:r>
            <a:r>
              <a:rPr lang="fi-FI" b="0" i="0" dirty="0">
                <a:solidFill>
                  <a:schemeClr val="tx1"/>
                </a:solidFill>
                <a:effectLst/>
                <a:ea typeface="Calibri" panose="020F0502020204030204" pitchFamily="34" charset="0"/>
              </a:rPr>
              <a:t> </a:t>
            </a:r>
          </a:p>
          <a:p>
            <a:pPr rtl="0" fontAlgn="base">
              <a:buFont typeface="Arial" panose="020B0604020202020204" pitchFamily="34" charset="0"/>
              <a:buChar char="•"/>
            </a:pPr>
            <a:r>
              <a:rPr lang="fi-FI" b="0" i="0" u="sng" strike="noStrike" dirty="0">
                <a:solidFill>
                  <a:schemeClr val="tx1"/>
                </a:solidFill>
                <a:effectLst/>
                <a:ea typeface="Calibri" panose="020F0502020204030204" pitchFamily="34" charset="0"/>
                <a:hlinkClick r:id="rId5">
                  <a:extLst>
                    <a:ext uri="{A12FA001-AC4F-418D-AE19-62706E023703}">
                      <ahyp:hlinkClr xmlns:ahyp="http://schemas.microsoft.com/office/drawing/2018/hyperlinkcolor" val="tx"/>
                    </a:ext>
                  </a:extLst>
                </a:hlinkClick>
              </a:rPr>
              <a:t>Kulutustarvikkeet</a:t>
            </a:r>
            <a:r>
              <a:rPr lang="fi-FI" b="0" i="0" dirty="0">
                <a:solidFill>
                  <a:schemeClr val="tx1"/>
                </a:solidFill>
                <a:effectLst/>
                <a:ea typeface="Calibri" panose="020F0502020204030204" pitchFamily="34" charset="0"/>
              </a:rPr>
              <a:t> </a:t>
            </a:r>
          </a:p>
          <a:p>
            <a:pPr rtl="0" fontAlgn="base">
              <a:buFont typeface="Arial" panose="020B0604020202020204" pitchFamily="34" charset="0"/>
              <a:buChar char="•"/>
            </a:pPr>
            <a:r>
              <a:rPr lang="fi-FI" b="0" i="0" u="sng" strike="noStrike" dirty="0">
                <a:solidFill>
                  <a:schemeClr val="tx1"/>
                </a:solidFill>
                <a:effectLst/>
                <a:ea typeface="Calibri" panose="020F0502020204030204" pitchFamily="34" charset="0"/>
                <a:hlinkClick r:id="rId6">
                  <a:extLst>
                    <a:ext uri="{A12FA001-AC4F-418D-AE19-62706E023703}">
                      <ahyp:hlinkClr xmlns:ahyp="http://schemas.microsoft.com/office/drawing/2018/hyperlinkcolor" val="tx"/>
                    </a:ext>
                  </a:extLst>
                </a:hlinkClick>
              </a:rPr>
              <a:t>Päivittäisen käytön tavarat</a:t>
            </a:r>
            <a:r>
              <a:rPr lang="fi-FI" b="0" i="0" dirty="0">
                <a:solidFill>
                  <a:schemeClr val="tx1"/>
                </a:solidFill>
                <a:effectLst/>
                <a:ea typeface="Calibri" panose="020F0502020204030204" pitchFamily="34" charset="0"/>
              </a:rPr>
              <a:t> </a:t>
            </a:r>
          </a:p>
          <a:p>
            <a:pPr rtl="0" fontAlgn="base"/>
            <a:r>
              <a:rPr lang="fi-FI" b="0" i="0" dirty="0">
                <a:solidFill>
                  <a:srgbClr val="595959"/>
                </a:solidFill>
                <a:effectLst/>
                <a:ea typeface="Calibri" panose="020F0502020204030204" pitchFamily="34" charset="0"/>
              </a:rPr>
              <a:t> </a:t>
            </a:r>
          </a:p>
          <a:p>
            <a:pPr rtl="0"/>
            <a:endParaRPr lang="fi-FI" dirty="0">
              <a:ea typeface="Calibri" panose="020F0502020204030204" pitchFamily="34" charset="0"/>
            </a:endParaRPr>
          </a:p>
          <a:p>
            <a:pPr rtl="0"/>
            <a:r>
              <a:rPr lang="fi-FI" sz="1400" b="1" dirty="0">
                <a:ea typeface="Calibri" panose="020F0502020204030204" pitchFamily="34" charset="0"/>
              </a:rPr>
              <a:t>Eettinen</a:t>
            </a:r>
          </a:p>
          <a:p>
            <a:pPr rtl="0" fontAlgn="base"/>
            <a:r>
              <a:rPr lang="fi-FI" sz="1100" b="0" i="0" dirty="0">
                <a:solidFill>
                  <a:schemeClr val="tx1"/>
                </a:solidFill>
                <a:effectLst/>
                <a:latin typeface="Calibri" panose="020F0502020204030204" pitchFamily="34" charset="0"/>
              </a:rPr>
              <a:t>Meira Nova suosii vastuullisen hankinnan kriteerit täyttäviä tuotteita. Yhtiö arvioi politiikan yleiset periaatteet, valintoihin hyväksytyt lajit ja lajikohtaiset kriteerit säännöllisesti. Samalla edellytetään, että periaatteet toteutetaan hankintaketjussa. Lue lisää aiheesta </a:t>
            </a:r>
            <a:r>
              <a:rPr lang="fi-FI" sz="1100" b="0" i="0" u="sng" strike="noStrike" dirty="0">
                <a:solidFill>
                  <a:schemeClr val="tx1"/>
                </a:solidFill>
                <a:effectLst/>
                <a:latin typeface="Calibri" panose="020F0502020204030204" pitchFamily="34" charset="0"/>
                <a:hlinkClick r:id="rId7">
                  <a:extLst>
                    <a:ext uri="{A12FA001-AC4F-418D-AE19-62706E023703}">
                      <ahyp:hlinkClr xmlns:ahyp="http://schemas.microsoft.com/office/drawing/2018/hyperlinkcolor" val="tx"/>
                    </a:ext>
                  </a:extLst>
                </a:hlinkClick>
              </a:rPr>
              <a:t>Meira Novan vastuullisuusperiaatteet</a:t>
            </a:r>
            <a:r>
              <a:rPr lang="fi-FI" sz="1100" b="0" i="0" dirty="0">
                <a:solidFill>
                  <a:schemeClr val="tx1"/>
                </a:solidFill>
                <a:effectLst/>
                <a:latin typeface="Calibri" panose="020F0502020204030204" pitchFamily="34" charset="0"/>
              </a:rPr>
              <a:t>, kuten myös </a:t>
            </a:r>
            <a:r>
              <a:rPr lang="fi-FI" sz="1100" b="0" i="0" u="sng" strike="noStrike" dirty="0">
                <a:solidFill>
                  <a:schemeClr val="tx1"/>
                </a:solidFill>
                <a:effectLst/>
                <a:latin typeface="Calibri" panose="020F0502020204030204" pitchFamily="34" charset="0"/>
                <a:hlinkClick r:id="rId8">
                  <a:extLst>
                    <a:ext uri="{A12FA001-AC4F-418D-AE19-62706E023703}">
                      <ahyp:hlinkClr xmlns:ahyp="http://schemas.microsoft.com/office/drawing/2018/hyperlinkcolor" val="tx"/>
                    </a:ext>
                  </a:extLst>
                </a:hlinkClick>
              </a:rPr>
              <a:t>Meira Nova kestävän kehityksen raportti</a:t>
            </a:r>
            <a:r>
              <a:rPr lang="fi-FI" sz="1100" b="0" i="0" u="sng" strike="noStrike" dirty="0">
                <a:solidFill>
                  <a:schemeClr val="tx1"/>
                </a:solidFill>
                <a:effectLst/>
                <a:latin typeface="Calibri" panose="020F0502020204030204" pitchFamily="34" charset="0"/>
              </a:rPr>
              <a:t> </a:t>
            </a:r>
            <a:r>
              <a:rPr lang="fi-FI" sz="1100" b="0" i="0" dirty="0">
                <a:solidFill>
                  <a:schemeClr val="tx1"/>
                </a:solidFill>
                <a:effectLst/>
                <a:latin typeface="Calibri" panose="020F0502020204030204" pitchFamily="34" charset="0"/>
              </a:rPr>
              <a:t>sekä vastuullisen hankinnan periaatteet alla olevista linkeistä:</a:t>
            </a:r>
            <a:endParaRPr lang="fi-FI" b="0" i="0" dirty="0">
              <a:solidFill>
                <a:schemeClr val="tx1"/>
              </a:solidFill>
              <a:effectLst/>
              <a:latin typeface="Calibri" panose="020F0502020204030204" pitchFamily="34" charset="0"/>
            </a:endParaRPr>
          </a:p>
          <a:p>
            <a:pPr rtl="0" fontAlgn="base">
              <a:buFont typeface="Arial" panose="020B0604020202020204" pitchFamily="34" charset="0"/>
              <a:buChar char="•"/>
            </a:pPr>
            <a:r>
              <a:rPr lang="fi-FI" sz="1100" b="0" i="0" u="sng" strike="noStrike" dirty="0">
                <a:solidFill>
                  <a:schemeClr val="tx1"/>
                </a:solidFill>
                <a:effectLst/>
                <a:latin typeface="Calibri" panose="020F0502020204030204" pitchFamily="34" charset="0"/>
                <a:hlinkClick r:id="rId9">
                  <a:extLst>
                    <a:ext uri="{A12FA001-AC4F-418D-AE19-62706E023703}">
                      <ahyp:hlinkClr xmlns:ahyp="http://schemas.microsoft.com/office/drawing/2018/hyperlinkcolor" val="tx"/>
                    </a:ext>
                  </a:extLst>
                </a:hlinkClick>
              </a:rPr>
              <a:t>Eläinten </a:t>
            </a:r>
            <a:r>
              <a:rPr lang="fi-FI" sz="1100" b="0" i="0" u="sng" strike="noStrike" dirty="0">
                <a:solidFill>
                  <a:schemeClr val="tx1"/>
                </a:solidFill>
                <a:effectLst/>
                <a:latin typeface="Calibri" panose="020F0502020204030204" pitchFamily="34" charset="0"/>
              </a:rPr>
              <a:t>hyvinvointi</a:t>
            </a:r>
            <a:r>
              <a:rPr lang="fi-FI" sz="1100" b="0" i="0" dirty="0">
                <a:solidFill>
                  <a:schemeClr val="tx1"/>
                </a:solidFill>
                <a:effectLst/>
                <a:latin typeface="Calibri" panose="020F0502020204030204" pitchFamily="34" charset="0"/>
              </a:rPr>
              <a:t> </a:t>
            </a:r>
          </a:p>
          <a:p>
            <a:pPr rtl="0" fontAlgn="base">
              <a:buFont typeface="Arial" panose="020B0604020202020204" pitchFamily="34" charset="0"/>
              <a:buChar char="•"/>
            </a:pPr>
            <a:r>
              <a:rPr lang="fi-FI" sz="1100" b="0" i="0" u="sng" strike="noStrike" dirty="0">
                <a:solidFill>
                  <a:schemeClr val="tx1"/>
                </a:solidFill>
                <a:effectLst/>
                <a:latin typeface="Calibri" panose="020F0502020204030204" pitchFamily="34" charset="0"/>
                <a:hlinkClick r:id="rId10">
                  <a:extLst>
                    <a:ext uri="{A12FA001-AC4F-418D-AE19-62706E023703}">
                      <ahyp:hlinkClr xmlns:ahyp="http://schemas.microsoft.com/office/drawing/2018/hyperlinkcolor" val="tx"/>
                    </a:ext>
                  </a:extLst>
                </a:hlinkClick>
              </a:rPr>
              <a:t>Kahvi- ja </a:t>
            </a:r>
            <a:r>
              <a:rPr lang="fi-FI" sz="1100" b="0" i="0" u="sng" strike="noStrike" dirty="0">
                <a:solidFill>
                  <a:schemeClr val="tx1"/>
                </a:solidFill>
                <a:effectLst/>
                <a:latin typeface="Calibri" panose="020F0502020204030204" pitchFamily="34" charset="0"/>
              </a:rPr>
              <a:t>teelinjaus</a:t>
            </a:r>
            <a:r>
              <a:rPr lang="fi-FI" sz="1100" b="0" i="0" dirty="0">
                <a:solidFill>
                  <a:schemeClr val="tx1"/>
                </a:solidFill>
                <a:effectLst/>
                <a:latin typeface="Calibri" panose="020F0502020204030204" pitchFamily="34" charset="0"/>
              </a:rPr>
              <a:t> </a:t>
            </a:r>
          </a:p>
          <a:p>
            <a:pPr rtl="0" fontAlgn="base">
              <a:buFont typeface="Arial" panose="020B0604020202020204" pitchFamily="34" charset="0"/>
              <a:buChar char="•"/>
            </a:pPr>
            <a:r>
              <a:rPr lang="fi-FI" u="sng" dirty="0">
                <a:solidFill>
                  <a:schemeClr val="tx1"/>
                </a:solidFill>
              </a:rPr>
              <a:t>Kalatuotteiden linjaus</a:t>
            </a:r>
            <a:r>
              <a:rPr lang="fi-FI" sz="1100" b="0" i="0" dirty="0">
                <a:solidFill>
                  <a:schemeClr val="tx1"/>
                </a:solidFill>
                <a:effectLst/>
                <a:latin typeface="Calibri" panose="020F0502020204030204" pitchFamily="34" charset="0"/>
              </a:rPr>
              <a:t> </a:t>
            </a:r>
          </a:p>
          <a:p>
            <a:pPr rtl="0" fontAlgn="base">
              <a:buFont typeface="Arial" panose="020B0604020202020204" pitchFamily="34" charset="0"/>
              <a:buChar char="•"/>
            </a:pPr>
            <a:r>
              <a:rPr lang="fi-FI" u="sng" dirty="0">
                <a:solidFill>
                  <a:schemeClr val="tx1"/>
                </a:solidFill>
              </a:rPr>
              <a:t>Kananmunien linjaus</a:t>
            </a:r>
            <a:endParaRPr lang="fi-FI" sz="1100" b="0" i="0" dirty="0">
              <a:solidFill>
                <a:schemeClr val="tx1"/>
              </a:solidFill>
              <a:effectLst/>
              <a:latin typeface="Calibri" panose="020F0502020204030204" pitchFamily="34" charset="0"/>
            </a:endParaRPr>
          </a:p>
          <a:p>
            <a:pPr rtl="0" fontAlgn="base">
              <a:buFont typeface="Arial" panose="020B0604020202020204" pitchFamily="34" charset="0"/>
              <a:buChar char="•"/>
            </a:pPr>
            <a:r>
              <a:rPr lang="fi-FI" sz="1100" b="0" i="0" u="sng" strike="noStrike" dirty="0">
                <a:solidFill>
                  <a:schemeClr val="tx1"/>
                </a:solidFill>
                <a:effectLst/>
                <a:latin typeface="Calibri" panose="020F0502020204030204" pitchFamily="34" charset="0"/>
                <a:hlinkClick r:id="rId11">
                  <a:extLst>
                    <a:ext uri="{A12FA001-AC4F-418D-AE19-62706E023703}">
                      <ahyp:hlinkClr xmlns:ahyp="http://schemas.microsoft.com/office/drawing/2018/hyperlinkcolor" val="tx"/>
                    </a:ext>
                  </a:extLst>
                </a:hlinkClick>
              </a:rPr>
              <a:t>Metsäkatolinjaus (naudanliha)</a:t>
            </a:r>
            <a:r>
              <a:rPr lang="fi-FI" sz="1100" b="0" i="0" dirty="0">
                <a:solidFill>
                  <a:schemeClr val="tx1"/>
                </a:solidFill>
                <a:effectLst/>
                <a:latin typeface="Calibri" panose="020F0502020204030204" pitchFamily="34" charset="0"/>
              </a:rPr>
              <a:t> </a:t>
            </a:r>
          </a:p>
          <a:p>
            <a:pPr rtl="0" fontAlgn="base">
              <a:buFont typeface="Arial" panose="020B0604020202020204" pitchFamily="34" charset="0"/>
              <a:buChar char="•"/>
            </a:pPr>
            <a:r>
              <a:rPr lang="fi-FI" sz="1100" b="0" i="0" u="sng" strike="noStrike" dirty="0">
                <a:solidFill>
                  <a:schemeClr val="tx1"/>
                </a:solidFill>
                <a:effectLst/>
                <a:latin typeface="Calibri" panose="020F0502020204030204" pitchFamily="34" charset="0"/>
                <a:hlinkClick r:id="rId12">
                  <a:extLst>
                    <a:ext uri="{A12FA001-AC4F-418D-AE19-62706E023703}">
                      <ahyp:hlinkClr xmlns:ahyp="http://schemas.microsoft.com/office/drawing/2018/hyperlinkcolor" val="tx"/>
                    </a:ext>
                  </a:extLst>
                </a:hlinkClick>
              </a:rPr>
              <a:t>Metsäkatolinjaus (puu ja paperi)</a:t>
            </a:r>
            <a:r>
              <a:rPr lang="fi-FI" sz="1100" b="0" i="0" dirty="0">
                <a:solidFill>
                  <a:schemeClr val="tx1"/>
                </a:solidFill>
                <a:effectLst/>
                <a:latin typeface="Calibri" panose="020F0502020204030204" pitchFamily="34" charset="0"/>
              </a:rPr>
              <a:t> </a:t>
            </a:r>
          </a:p>
          <a:p>
            <a:pPr rtl="0" fontAlgn="base">
              <a:buFont typeface="Arial" panose="020B0604020202020204" pitchFamily="34" charset="0"/>
              <a:buChar char="•"/>
            </a:pPr>
            <a:r>
              <a:rPr lang="fi-FI" u="sng" dirty="0">
                <a:solidFill>
                  <a:schemeClr val="tx1"/>
                </a:solidFill>
              </a:rPr>
              <a:t>Muovin käytön vähentäminen</a:t>
            </a:r>
            <a:endParaRPr lang="fi-FI" sz="1100" b="0" i="0" dirty="0">
              <a:solidFill>
                <a:schemeClr val="tx1"/>
              </a:solidFill>
              <a:effectLst/>
              <a:latin typeface="Calibri" panose="020F0502020204030204" pitchFamily="34" charset="0"/>
            </a:endParaRPr>
          </a:p>
          <a:p>
            <a:pPr rtl="0" fontAlgn="base">
              <a:buFont typeface="Arial" panose="020B0604020202020204" pitchFamily="34" charset="0"/>
              <a:buChar char="•"/>
            </a:pPr>
            <a:r>
              <a:rPr lang="fi-FI" u="sng" dirty="0">
                <a:solidFill>
                  <a:schemeClr val="tx1"/>
                </a:solidFill>
              </a:rPr>
              <a:t> Vastuullisen palmuöljyn käyttö </a:t>
            </a:r>
            <a:endParaRPr lang="fi-FI" sz="1100" b="0" i="0" dirty="0">
              <a:solidFill>
                <a:schemeClr val="tx1"/>
              </a:solidFill>
              <a:effectLst/>
              <a:latin typeface="Calibri" panose="020F0502020204030204" pitchFamily="34" charset="0"/>
            </a:endParaRPr>
          </a:p>
          <a:p>
            <a:pPr rtl="0" fontAlgn="base">
              <a:buFont typeface="Arial" panose="020B0604020202020204" pitchFamily="34" charset="0"/>
              <a:buChar char="•"/>
            </a:pPr>
            <a:r>
              <a:rPr lang="fi-FI" sz="1100" b="0" i="0" u="sng" strike="noStrike" dirty="0">
                <a:solidFill>
                  <a:schemeClr val="tx1"/>
                </a:solidFill>
                <a:effectLst/>
                <a:latin typeface="Calibri" panose="020F0502020204030204" pitchFamily="34" charset="0"/>
                <a:hlinkClick r:id="rId13">
                  <a:extLst>
                    <a:ext uri="{A12FA001-AC4F-418D-AE19-62706E023703}">
                      <ahyp:hlinkClr xmlns:ahyp="http://schemas.microsoft.com/office/drawing/2018/hyperlinkcolor" val="tx"/>
                    </a:ext>
                  </a:extLst>
                </a:hlinkClick>
              </a:rPr>
              <a:t> </a:t>
            </a:r>
            <a:r>
              <a:rPr lang="fi-FI" u="sng" dirty="0">
                <a:solidFill>
                  <a:schemeClr val="tx1"/>
                </a:solidFill>
                <a:hlinkClick r:id="rId13">
                  <a:extLst>
                    <a:ext uri="{A12FA001-AC4F-418D-AE19-62706E023703}">
                      <ahyp:hlinkClr xmlns:ahyp="http://schemas.microsoft.com/office/drawing/2018/hyperlinkcolor" val="tx"/>
                    </a:ext>
                  </a:extLst>
                </a:hlinkClick>
              </a:rPr>
              <a:t>Vastuullinen s</a:t>
            </a:r>
            <a:r>
              <a:rPr lang="fi-FI" sz="1100" b="0" i="0" u="sng" strike="noStrike" dirty="0">
                <a:solidFill>
                  <a:schemeClr val="tx1"/>
                </a:solidFill>
                <a:effectLst/>
                <a:latin typeface="Calibri" panose="020F0502020204030204" pitchFamily="34" charset="0"/>
                <a:hlinkClick r:id="rId13">
                  <a:extLst>
                    <a:ext uri="{A12FA001-AC4F-418D-AE19-62706E023703}">
                      <ahyp:hlinkClr xmlns:ahyp="http://schemas.microsoft.com/office/drawing/2018/hyperlinkcolor" val="tx"/>
                    </a:ext>
                  </a:extLst>
                </a:hlinkClick>
              </a:rPr>
              <a:t>oijan </a:t>
            </a:r>
            <a:r>
              <a:rPr lang="fi-FI" sz="1100" b="0" i="0" u="sng" strike="noStrike" dirty="0">
                <a:solidFill>
                  <a:schemeClr val="tx1"/>
                </a:solidFill>
                <a:effectLst/>
                <a:latin typeface="Calibri" panose="020F0502020204030204" pitchFamily="34" charset="0"/>
              </a:rPr>
              <a:t>käyttö</a:t>
            </a:r>
            <a:r>
              <a:rPr lang="fi-FI" sz="1100" b="0" i="0" dirty="0">
                <a:solidFill>
                  <a:schemeClr val="tx1"/>
                </a:solidFill>
                <a:effectLst/>
                <a:latin typeface="Calibri" panose="020F0502020204030204" pitchFamily="34" charset="0"/>
              </a:rPr>
              <a:t> </a:t>
            </a:r>
          </a:p>
          <a:p>
            <a:pPr rtl="0" fontAlgn="base"/>
            <a:r>
              <a:rPr lang="fi-FI" sz="1100" b="0" i="0" dirty="0">
                <a:solidFill>
                  <a:schemeClr val="tx1"/>
                </a:solidFill>
                <a:effectLst/>
                <a:latin typeface="Calibri" panose="020F0502020204030204" pitchFamily="34" charset="0"/>
              </a:rPr>
              <a:t> </a:t>
            </a:r>
            <a:endParaRPr lang="fi-FI" b="0" i="0" dirty="0">
              <a:solidFill>
                <a:schemeClr val="tx1"/>
              </a:solidFill>
              <a:effectLst/>
              <a:latin typeface="Calibri" panose="020F0502020204030204" pitchFamily="34" charset="0"/>
            </a:endParaRPr>
          </a:p>
          <a:p>
            <a:pPr rtl="0" fontAlgn="base">
              <a:buFont typeface="Arial" panose="020B0604020202020204" pitchFamily="34" charset="0"/>
              <a:buChar char="•"/>
            </a:pPr>
            <a:endParaRPr lang="fi-FI" sz="1100" b="0" i="0" dirty="0">
              <a:solidFill>
                <a:schemeClr val="tx1"/>
              </a:solidFill>
              <a:effectLst/>
              <a:latin typeface="Calibri" panose="020F0502020204030204" pitchFamily="34" charset="0"/>
            </a:endParaRPr>
          </a:p>
          <a:p>
            <a:pPr rtl="0"/>
            <a:endParaRPr lang="en-US" b="1" dirty="0">
              <a:ea typeface="Calibri" panose="020F0502020204030204" pitchFamily="34" charset="0"/>
            </a:endParaRP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1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grpSp>
        <p:nvGrpSpPr>
          <p:cNvPr id="8" name="Group 7">
            <a:extLst>
              <a:ext uri="{FF2B5EF4-FFF2-40B4-BE49-F238E27FC236}">
                <a16:creationId xmlns:a16="http://schemas.microsoft.com/office/drawing/2014/main" id="{2045CE7A-ABA7-9DE0-48BF-69039A5DF3C2}"/>
              </a:ext>
            </a:extLst>
          </p:cNvPr>
          <p:cNvGrpSpPr/>
          <p:nvPr/>
        </p:nvGrpSpPr>
        <p:grpSpPr>
          <a:xfrm rot="10800000">
            <a:off x="6102989" y="7283930"/>
            <a:ext cx="790943" cy="575820"/>
            <a:chOff x="3400450" y="986392"/>
            <a:chExt cx="1487826" cy="1083162"/>
          </a:xfrm>
        </p:grpSpPr>
        <p:sp>
          <p:nvSpPr>
            <p:cNvPr id="12" name="Freeform 25">
              <a:extLst>
                <a:ext uri="{FF2B5EF4-FFF2-40B4-BE49-F238E27FC236}">
                  <a16:creationId xmlns:a16="http://schemas.microsoft.com/office/drawing/2014/main" id="{C7953F97-0A1F-3DBB-7733-7207F468220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3" name="Freeform 26">
              <a:extLst>
                <a:ext uri="{FF2B5EF4-FFF2-40B4-BE49-F238E27FC236}">
                  <a16:creationId xmlns:a16="http://schemas.microsoft.com/office/drawing/2014/main" id="{24623A1D-8EDC-E9E1-6AAF-733EF8DEF89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6" name="Picture 25">
            <a:hlinkClick r:id="rId15"/>
            <a:extLst>
              <a:ext uri="{FF2B5EF4-FFF2-40B4-BE49-F238E27FC236}">
                <a16:creationId xmlns:a16="http://schemas.microsoft.com/office/drawing/2014/main" id="{D09BF6EF-882D-9351-E7A3-04A8BADA1DFD}"/>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305074" y="500942"/>
            <a:ext cx="1771741" cy="1701887"/>
          </a:xfrm>
          <a:prstGeom prst="rect">
            <a:avLst/>
          </a:prstGeom>
        </p:spPr>
      </p:pic>
      <p:sp>
        <p:nvSpPr>
          <p:cNvPr id="36" name="TextBox 35">
            <a:extLst>
              <a:ext uri="{FF2B5EF4-FFF2-40B4-BE49-F238E27FC236}">
                <a16:creationId xmlns:a16="http://schemas.microsoft.com/office/drawing/2014/main" id="{E0519FB3-59C1-B14E-B45E-D5CEAA52A596}"/>
              </a:ext>
            </a:extLst>
          </p:cNvPr>
          <p:cNvSpPr txBox="1"/>
          <p:nvPr/>
        </p:nvSpPr>
        <p:spPr>
          <a:xfrm>
            <a:off x="3852863" y="7917626"/>
            <a:ext cx="3317965" cy="1323439"/>
          </a:xfrm>
          <a:prstGeom prst="rect">
            <a:avLst/>
          </a:prstGeom>
          <a:noFill/>
        </p:spPr>
        <p:txBody>
          <a:bodyPr wrap="square">
            <a:spAutoFit/>
          </a:bodyPr>
          <a:lstStyle/>
          <a:p>
            <a:pPr algn="ctr" rtl="0"/>
            <a:r>
              <a:rPr lang="fi-FI"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Tuotteiden valintakriteerit sisältävät myös eettiset-, vastuulliset- ja ympäristöarvot</a:t>
            </a:r>
            <a:endParaRPr lang="fi-FI"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4">
            <a:extLst>
              <a:ext uri="{FF2B5EF4-FFF2-40B4-BE49-F238E27FC236}">
                <a16:creationId xmlns:a16="http://schemas.microsoft.com/office/drawing/2014/main" id="{23FB78ED-8210-D831-E0D6-53045112B0A4}"/>
              </a:ext>
            </a:extLst>
          </p:cNvPr>
          <p:cNvGrpSpPr/>
          <p:nvPr/>
        </p:nvGrpSpPr>
        <p:grpSpPr>
          <a:xfrm rot="19582332">
            <a:off x="5912468" y="3663398"/>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5A95BED1-8F64-A3AE-5D48-F0CFDBE946CF}"/>
                </a:ext>
              </a:extLst>
            </p:cNvPr>
            <p:cNvGrpSpPr/>
            <p:nvPr/>
          </p:nvGrpSpPr>
          <p:grpSpPr>
            <a:xfrm>
              <a:off x="9159507" y="2719113"/>
              <a:ext cx="446280" cy="440141"/>
              <a:chOff x="9159507" y="2719113"/>
              <a:chExt cx="446280" cy="440141"/>
            </a:xfrm>
            <a:grpFill/>
          </p:grpSpPr>
          <p:sp>
            <p:nvSpPr>
              <p:cNvPr id="19" name="Freeform 57">
                <a:extLst>
                  <a:ext uri="{FF2B5EF4-FFF2-40B4-BE49-F238E27FC236}">
                    <a16:creationId xmlns:a16="http://schemas.microsoft.com/office/drawing/2014/main" id="{A6404960-BD27-B20D-37E1-E0E1EB6AC551}"/>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0" name="Freeform 58">
                <a:extLst>
                  <a:ext uri="{FF2B5EF4-FFF2-40B4-BE49-F238E27FC236}">
                    <a16:creationId xmlns:a16="http://schemas.microsoft.com/office/drawing/2014/main" id="{32A02E28-13CD-9C6A-F96B-A4DD6A325E1A}"/>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2A99B502-5E03-134B-A211-784CBBCFF449}"/>
                </a:ext>
              </a:extLst>
            </p:cNvPr>
            <p:cNvGrpSpPr/>
            <p:nvPr/>
          </p:nvGrpSpPr>
          <p:grpSpPr>
            <a:xfrm>
              <a:off x="9129274" y="2893887"/>
              <a:ext cx="717139" cy="1211724"/>
              <a:chOff x="9129274" y="2893887"/>
              <a:chExt cx="717139" cy="1211724"/>
            </a:xfrm>
            <a:grpFill/>
          </p:grpSpPr>
          <p:sp>
            <p:nvSpPr>
              <p:cNvPr id="9" name="Freeform 50">
                <a:extLst>
                  <a:ext uri="{FF2B5EF4-FFF2-40B4-BE49-F238E27FC236}">
                    <a16:creationId xmlns:a16="http://schemas.microsoft.com/office/drawing/2014/main" id="{F6D165F7-DF5E-2241-A338-B87FC83C3B6F}"/>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1" name="Freeform 51">
                <a:extLst>
                  <a:ext uri="{FF2B5EF4-FFF2-40B4-BE49-F238E27FC236}">
                    <a16:creationId xmlns:a16="http://schemas.microsoft.com/office/drawing/2014/main" id="{4CA882D6-81B2-4879-2BE5-AB2CFD032741}"/>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D2A834CC-F37A-6C23-9D18-767227D95D4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F3BF09D5-E01E-3797-DFC3-A5ABEE3CA65C}"/>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6" name="Freeform 54">
                <a:extLst>
                  <a:ext uri="{FF2B5EF4-FFF2-40B4-BE49-F238E27FC236}">
                    <a16:creationId xmlns:a16="http://schemas.microsoft.com/office/drawing/2014/main" id="{DBBFC1E2-E3DB-1630-A588-0801C4E0181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7" name="Freeform 55">
                <a:extLst>
                  <a:ext uri="{FF2B5EF4-FFF2-40B4-BE49-F238E27FC236}">
                    <a16:creationId xmlns:a16="http://schemas.microsoft.com/office/drawing/2014/main" id="{82C2D260-D016-B103-A180-D14B0689DB3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8" name="Freeform 56">
                <a:extLst>
                  <a:ext uri="{FF2B5EF4-FFF2-40B4-BE49-F238E27FC236}">
                    <a16:creationId xmlns:a16="http://schemas.microsoft.com/office/drawing/2014/main" id="{1F3D6E68-D600-6ED6-1639-DFEC7C3A29CA}"/>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5" name="Text Placeholder 2">
            <a:extLst>
              <a:ext uri="{FF2B5EF4-FFF2-40B4-BE49-F238E27FC236}">
                <a16:creationId xmlns:a16="http://schemas.microsoft.com/office/drawing/2014/main" id="{9550CCE5-F5EF-F208-63BE-CE9C47D62731}"/>
              </a:ext>
            </a:extLst>
          </p:cNvPr>
          <p:cNvSpPr txBox="1">
            <a:spLocks/>
          </p:cNvSpPr>
          <p:nvPr/>
        </p:nvSpPr>
        <p:spPr>
          <a:xfrm>
            <a:off x="361472" y="2339757"/>
            <a:ext cx="3220511" cy="651637"/>
          </a:xfrm>
          <a:prstGeom prst="rect">
            <a:avLst/>
          </a:prstGeom>
          <a:solidFill>
            <a:srgbClr val="F1A0C2"/>
          </a:solidFill>
        </p:spPr>
        <p:txBody>
          <a:bodyPr vert="horz" lIns="91440" tIns="45720" rIns="91440" bIns="45720" rtlCol="0" anchor="ctr">
            <a:noAutofit/>
          </a:bodyPr>
          <a:lstStyle>
            <a:lvl1pPr marL="0" indent="0" algn="l" defTabSz="755934" rtl="0" eaLnBrk="1" latinLnBrk="0" hangingPunct="1">
              <a:lnSpc>
                <a:spcPct val="90000"/>
              </a:lnSpc>
              <a:spcBef>
                <a:spcPts val="82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Eettinen</a:t>
            </a:r>
            <a:r>
              <a:rPr lang="en-US" sz="1500" i="0" dirty="0">
                <a:solidFill>
                  <a:schemeClr val="bg1"/>
                </a:solidFill>
              </a:rPr>
              <a:t> </a:t>
            </a:r>
            <a:r>
              <a:rPr lang="en-US" sz="1500" i="0" dirty="0" err="1">
                <a:solidFill>
                  <a:schemeClr val="bg1"/>
                </a:solidFill>
              </a:rPr>
              <a:t>elintarvikeketju</a:t>
            </a:r>
            <a:endParaRPr lang="en-US" sz="1500" i="0" dirty="0">
              <a:solidFill>
                <a:schemeClr val="bg1"/>
              </a:solidFill>
            </a:endParaRPr>
          </a:p>
        </p:txBody>
      </p:sp>
    </p:spTree>
    <p:extLst>
      <p:ext uri="{BB962C8B-B14F-4D97-AF65-F5344CB8AC3E}">
        <p14:creationId xmlns:p14="http://schemas.microsoft.com/office/powerpoint/2010/main" val="34077631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descr="A picture containing text  Description automatically generated">
            <a:extLst>
              <a:ext uri="{FF2B5EF4-FFF2-40B4-BE49-F238E27FC236}">
                <a16:creationId xmlns:a16="http://schemas.microsoft.com/office/drawing/2014/main" id="{0865DF6B-7602-42E4-08C3-3508D6800A7C}"/>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8275" y="522288"/>
            <a:ext cx="3063875" cy="2752725"/>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617037" y="10169525"/>
            <a:ext cx="1047264" cy="465822"/>
          </a:xfrm>
        </p:spPr>
        <p:txBody>
          <a:bodyPr/>
          <a:lstStyle/>
          <a:p>
            <a:pPr algn="l" rtl="0"/>
            <a:fld id="{CB2079F2-58AF-ED44-82D7-E04B2F6FD686}" type="slidenum">
              <a:rPr lang="en-US" smtClean="0"/>
              <a:pPr algn="l" rtl="0"/>
              <a:t>53</a:t>
            </a:fld>
            <a:endParaRPr lang="en-US" dirty="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424247"/>
            <a:ext cx="6681175" cy="1239193"/>
          </a:xfrm>
        </p:spPr>
        <p:txBody>
          <a:bodyPr/>
          <a:lstStyle/>
          <a:p>
            <a:pPr rtl="0"/>
            <a:r>
              <a:rPr lang="fi-FI" sz="1400" b="1" dirty="0">
                <a:solidFill>
                  <a:schemeClr val="tx1"/>
                </a:solidFill>
              </a:rPr>
              <a:t>Kestävä</a:t>
            </a:r>
            <a:endParaRPr lang="fi-FI" b="0" i="0" dirty="0">
              <a:solidFill>
                <a:schemeClr val="tx1"/>
              </a:solidFill>
              <a:effectLst/>
              <a:latin typeface="Calibri" panose="020F0502020204030204" pitchFamily="34" charset="0"/>
            </a:endParaRPr>
          </a:p>
          <a:p>
            <a:pPr rtl="0" fontAlgn="base"/>
            <a:r>
              <a:rPr lang="fi-FI" sz="1100" b="0" i="0" dirty="0">
                <a:solidFill>
                  <a:schemeClr val="tx1"/>
                </a:solidFill>
                <a:effectLst/>
                <a:latin typeface="Calibri" panose="020F0502020204030204" pitchFamily="34" charset="0"/>
              </a:rPr>
              <a:t>Meira Novan hankintasopimuksessa toimittajat sitoutuvat </a:t>
            </a:r>
            <a:r>
              <a:rPr lang="fi-FI" dirty="0">
                <a:solidFill>
                  <a:schemeClr val="tx1"/>
                </a:solidFill>
              </a:rPr>
              <a:t>A</a:t>
            </a:r>
            <a:r>
              <a:rPr lang="fi-FI" sz="1100" b="0" i="0" dirty="0">
                <a:solidFill>
                  <a:schemeClr val="tx1"/>
                </a:solidFill>
                <a:effectLst/>
                <a:latin typeface="Calibri" panose="020F0502020204030204" pitchFamily="34" charset="0"/>
              </a:rPr>
              <a:t>mfori BSCI:n eettisiin toimintaperiaatteisiin ja samalla edellytetään periaatteiden toteutumista toimitusketjussa. Meira Nova kuuluu S-ryhmään ja on sitä kautta sitoutunut:</a:t>
            </a:r>
          </a:p>
          <a:p>
            <a:pPr marL="171450" indent="-171450" rtl="0" fontAlgn="base">
              <a:buFont typeface="Arial" panose="020B0604020202020204" pitchFamily="34" charset="0"/>
              <a:buChar char="•"/>
            </a:pPr>
            <a:endParaRPr lang="fi-FI" u="sng" dirty="0">
              <a:solidFill>
                <a:schemeClr val="tx1"/>
              </a:solidFill>
            </a:endParaRPr>
          </a:p>
          <a:p>
            <a:pPr marL="171450" indent="-171450" rtl="0" fontAlgn="base">
              <a:buFont typeface="Arial" panose="020B0604020202020204" pitchFamily="34" charset="0"/>
              <a:buChar char="•"/>
            </a:pPr>
            <a:endParaRPr lang="fi-FI" u="sng" dirty="0">
              <a:solidFill>
                <a:schemeClr val="tx1"/>
              </a:solidFill>
            </a:endParaRPr>
          </a:p>
          <a:p>
            <a:pPr marL="171450" indent="-171450" rtl="0" fontAlgn="base">
              <a:buFont typeface="Arial" panose="020B0604020202020204" pitchFamily="34" charset="0"/>
              <a:buChar char="•"/>
            </a:pPr>
            <a:r>
              <a:rPr lang="fi-FI" u="sng" dirty="0">
                <a:solidFill>
                  <a:schemeClr val="tx1"/>
                </a:solidFill>
              </a:rPr>
              <a:t>S-ryhmän vastuullisuusohjeisiin ja eettisiin periaatteisiin</a:t>
            </a:r>
            <a:r>
              <a:rPr lang="fi-FI" sz="1100" b="0" i="0" dirty="0">
                <a:solidFill>
                  <a:schemeClr val="tx1"/>
                </a:solidFill>
                <a:effectLst/>
                <a:latin typeface="Calibri" panose="020F0502020204030204" pitchFamily="34" charset="0"/>
              </a:rPr>
              <a:t>:</a:t>
            </a:r>
            <a:endParaRPr lang="fi-FI" b="0" i="0" dirty="0">
              <a:solidFill>
                <a:schemeClr val="tx1"/>
              </a:solidFill>
              <a:effectLst/>
              <a:latin typeface="Calibri" panose="020F0502020204030204" pitchFamily="34" charset="0"/>
            </a:endParaRPr>
          </a:p>
          <a:p>
            <a:pPr marL="171450" indent="-171450" rtl="0" fontAlgn="base">
              <a:buFont typeface="Arial" panose="020B0604020202020204" pitchFamily="34" charset="0"/>
              <a:buChar char="•"/>
            </a:pPr>
            <a:r>
              <a:rPr lang="fi-FI" u="sng" dirty="0">
                <a:solidFill>
                  <a:schemeClr val="tx1"/>
                </a:solidFill>
              </a:rPr>
              <a:t>BSCI Code of Conductin eettisiin periaatteisiin</a:t>
            </a:r>
            <a:endParaRPr lang="fi-FI" sz="1100" b="0" i="0" dirty="0">
              <a:solidFill>
                <a:schemeClr val="tx1"/>
              </a:solidFill>
              <a:effectLst/>
              <a:latin typeface="Calibri" panose="020F0502020204030204" pitchFamily="34" charset="0"/>
            </a:endParaRPr>
          </a:p>
          <a:p>
            <a:pPr marL="171450" indent="-171450" rtl="0" fontAlgn="base">
              <a:buFont typeface="Arial" panose="020B0604020202020204" pitchFamily="34" charset="0"/>
              <a:buChar char="•"/>
            </a:pPr>
            <a:r>
              <a:rPr lang="fi-FI" u="sng" dirty="0">
                <a:solidFill>
                  <a:schemeClr val="tx1"/>
                </a:solidFill>
              </a:rPr>
              <a:t>Toteutusehtoihin</a:t>
            </a:r>
            <a:endParaRPr lang="fi-FI" sz="1100" b="0" i="0" dirty="0">
              <a:solidFill>
                <a:schemeClr val="tx1"/>
              </a:solidFill>
              <a:effectLst/>
              <a:latin typeface="Calibri" panose="020F0502020204030204" pitchFamily="34" charset="0"/>
            </a:endParaRPr>
          </a:p>
          <a:p>
            <a:pPr marL="171450" indent="-171450" rtl="0" fontAlgn="base">
              <a:buFont typeface="Arial" panose="020B0604020202020204" pitchFamily="34" charset="0"/>
              <a:buChar char="•"/>
            </a:pPr>
            <a:r>
              <a:rPr lang="fi-FI" sz="1100" b="0" i="0" u="sng" strike="noStrike" dirty="0">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Amfori BSCI-viiteasiakirja</a:t>
            </a:r>
            <a:r>
              <a:rPr lang="fi-FI" u="sng" strike="noStrike" dirty="0">
                <a:solidFill>
                  <a:schemeClr val="tx1"/>
                </a:solidFill>
              </a:rPr>
              <a:t>an</a:t>
            </a:r>
            <a:endParaRPr lang="fi-FI" sz="1100" b="0" i="0" dirty="0">
              <a:solidFill>
                <a:schemeClr val="tx1"/>
              </a:solidFill>
              <a:effectLst/>
              <a:latin typeface="Calibri" panose="020F0502020204030204" pitchFamily="34" charset="0"/>
            </a:endParaRPr>
          </a:p>
          <a:p>
            <a:pPr marL="171450" indent="-171450" rtl="0" fontAlgn="base">
              <a:buFont typeface="Arial" panose="020B0604020202020204" pitchFamily="34" charset="0"/>
              <a:buChar char="•"/>
            </a:pPr>
            <a:r>
              <a:rPr lang="fi-FI" sz="1100" b="0" i="0" u="sng" strike="noStrike" dirty="0">
                <a:solidFill>
                  <a:schemeClr val="tx1"/>
                </a:solidFill>
                <a:effectLst/>
                <a:latin typeface="Calibri" panose="020F0502020204030204" pitchFamily="34" charset="0"/>
                <a:hlinkClick r:id="rId4">
                  <a:extLst>
                    <a:ext uri="{A12FA001-AC4F-418D-AE19-62706E023703}">
                      <ahyp:hlinkClr xmlns:ahyp="http://schemas.microsoft.com/office/drawing/2018/hyperlinkcolor" val="tx"/>
                    </a:ext>
                  </a:extLst>
                </a:hlinkClick>
              </a:rPr>
              <a:t>Amfori BSCI sanasto</a:t>
            </a:r>
            <a:r>
              <a:rPr lang="fi-FI" u="sng" strike="noStrike" dirty="0">
                <a:solidFill>
                  <a:schemeClr val="tx1"/>
                </a:solidFill>
              </a:rPr>
              <a:t>on</a:t>
            </a:r>
            <a:endParaRPr lang="fi-FI" sz="1100" b="0" i="0" dirty="0">
              <a:solidFill>
                <a:schemeClr val="tx1"/>
              </a:solidFill>
              <a:effectLst/>
              <a:latin typeface="Calibri" panose="020F0502020204030204" pitchFamily="34" charset="0"/>
            </a:endParaRPr>
          </a:p>
          <a:p>
            <a:pPr marL="171450" indent="-171450" rtl="0" fontAlgn="base">
              <a:buFont typeface="Arial" panose="020B0604020202020204" pitchFamily="34" charset="0"/>
              <a:buChar char="•"/>
            </a:pPr>
            <a:r>
              <a:rPr lang="fi-FI" sz="1100" b="0" i="0" u="sng" strike="noStrike" dirty="0">
                <a:solidFill>
                  <a:schemeClr val="tx1"/>
                </a:solidFill>
                <a:effectLst/>
                <a:latin typeface="Calibri" panose="020F0502020204030204" pitchFamily="34" charset="0"/>
                <a:hlinkClick r:id="rId5">
                  <a:extLst>
                    <a:ext uri="{A12FA001-AC4F-418D-AE19-62706E023703}">
                      <ahyp:hlinkClr xmlns:ahyp="http://schemas.microsoft.com/office/drawing/2018/hyperlinkcolor" val="tx"/>
                    </a:ext>
                  </a:extLst>
                </a:hlinkClick>
              </a:rPr>
              <a:t>Riskimaali amfora BSCI 2022 (englanniksi)</a:t>
            </a:r>
            <a:r>
              <a:rPr lang="fi-FI" sz="1100" b="0" i="0" dirty="0">
                <a:solidFill>
                  <a:schemeClr val="tx1"/>
                </a:solidFill>
                <a:effectLst/>
                <a:latin typeface="Calibri" panose="020F0502020204030204" pitchFamily="34" charset="0"/>
              </a:rPr>
              <a:t> </a:t>
            </a:r>
          </a:p>
        </p:txBody>
      </p:sp>
      <p:sp>
        <p:nvSpPr>
          <p:cNvPr id="18" name="Freeform 332">
            <a:hlinkClick r:id="rId6"/>
            <a:extLst>
              <a:ext uri="{FF2B5EF4-FFF2-40B4-BE49-F238E27FC236}">
                <a16:creationId xmlns:a16="http://schemas.microsoft.com/office/drawing/2014/main" id="{9743BC6D-93EC-FA8D-009D-4463EC7AD000}"/>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9" name="Freeform 6">
            <a:hlinkClick r:id="rId7"/>
            <a:extLst>
              <a:ext uri="{FF2B5EF4-FFF2-40B4-BE49-F238E27FC236}">
                <a16:creationId xmlns:a16="http://schemas.microsoft.com/office/drawing/2014/main" id="{6DDD1878-326F-AB24-B74D-3B9BF95B4AD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20" name="Group 19">
            <a:extLst>
              <a:ext uri="{FF2B5EF4-FFF2-40B4-BE49-F238E27FC236}">
                <a16:creationId xmlns:a16="http://schemas.microsoft.com/office/drawing/2014/main" id="{66D760BC-8298-68E5-152F-048685C74C20}"/>
              </a:ext>
            </a:extLst>
          </p:cNvPr>
          <p:cNvGrpSpPr>
            <a:grpSpLocks noChangeAspect="1"/>
          </p:cNvGrpSpPr>
          <p:nvPr/>
        </p:nvGrpSpPr>
        <p:grpSpPr>
          <a:xfrm>
            <a:off x="1423003" y="9655046"/>
            <a:ext cx="192166" cy="225184"/>
            <a:chOff x="8589661" y="3431570"/>
            <a:chExt cx="510568" cy="569231"/>
          </a:xfrm>
          <a:solidFill>
            <a:schemeClr val="tx1"/>
          </a:solidFill>
        </p:grpSpPr>
        <p:sp>
          <p:nvSpPr>
            <p:cNvPr id="21" name="Freeform: Shape 27">
              <a:extLst>
                <a:ext uri="{FF2B5EF4-FFF2-40B4-BE49-F238E27FC236}">
                  <a16:creationId xmlns:a16="http://schemas.microsoft.com/office/drawing/2014/main" id="{D52F16AD-473A-6829-602C-EB38961D8DA5}"/>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22" name="Freeform: Shape 30">
              <a:hlinkClick r:id="rId8"/>
              <a:extLst>
                <a:ext uri="{FF2B5EF4-FFF2-40B4-BE49-F238E27FC236}">
                  <a16:creationId xmlns:a16="http://schemas.microsoft.com/office/drawing/2014/main" id="{A7AF11A7-B476-4FD6-25FF-3D56399F2E26}"/>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23" name="Freeform: Shape 72">
              <a:extLst>
                <a:ext uri="{FF2B5EF4-FFF2-40B4-BE49-F238E27FC236}">
                  <a16:creationId xmlns:a16="http://schemas.microsoft.com/office/drawing/2014/main" id="{29C94F8D-C5CD-CEA5-3216-F7D0C3FBEBB4}"/>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24" name="Graphic 23" descr="World outline">
            <a:hlinkClick r:id="rId9"/>
            <a:extLst>
              <a:ext uri="{FF2B5EF4-FFF2-40B4-BE49-F238E27FC236}">
                <a16:creationId xmlns:a16="http://schemas.microsoft.com/office/drawing/2014/main" id="{EE067676-8202-ACA1-D396-79CB6EE31CC0}"/>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9608" y="9632163"/>
            <a:ext cx="279668" cy="279668"/>
          </a:xfrm>
          <a:prstGeom prst="rect">
            <a:avLst/>
          </a:prstGeom>
        </p:spPr>
      </p:pic>
      <p:pic>
        <p:nvPicPr>
          <p:cNvPr id="26" name="Picture 25">
            <a:hlinkClick r:id="rId9"/>
            <a:extLst>
              <a:ext uri="{FF2B5EF4-FFF2-40B4-BE49-F238E27FC236}">
                <a16:creationId xmlns:a16="http://schemas.microsoft.com/office/drawing/2014/main" id="{D09BF6EF-882D-9351-E7A3-04A8BADA1DFD}"/>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44295" y="500942"/>
            <a:ext cx="1771741" cy="1701887"/>
          </a:xfrm>
          <a:prstGeom prst="rect">
            <a:avLst/>
          </a:prstGeom>
        </p:spPr>
      </p:pic>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1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3074" name="Picture 2">
            <a:extLst>
              <a:ext uri="{FF2B5EF4-FFF2-40B4-BE49-F238E27FC236}">
                <a16:creationId xmlns:a16="http://schemas.microsoft.com/office/drawing/2014/main" id="{45FCE059-102B-6C32-8139-59350CC93DA3}"/>
              </a:ext>
            </a:extLst>
          </p:cNvPr>
          <p:cNvPicPr>
            <a:picLocks noChangeAspect="1" noChangeArrowheads="1"/>
          </p:cNvPicPr>
          <p:nvPr/>
        </p:nvPicPr>
        <p:blipFill rotWithShape="1">
          <a:blip r:embed="rId14" cstate="email">
            <a:extLst>
              <a:ext uri="{28A0092B-C50C-407E-A947-70E740481C1C}">
                <a14:useLocalDpi xmlns:a14="http://schemas.microsoft.com/office/drawing/2010/main"/>
              </a:ext>
            </a:extLst>
          </a:blip>
          <a:srcRect b="42607"/>
          <a:stretch/>
        </p:blipFill>
        <p:spPr bwMode="auto">
          <a:xfrm>
            <a:off x="361472" y="5513611"/>
            <a:ext cx="6867567" cy="2190074"/>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1F76D4F2-D5C0-04B8-EDF7-D5706FD721CB}"/>
              </a:ext>
            </a:extLst>
          </p:cNvPr>
          <p:cNvSpPr txBox="1"/>
          <p:nvPr/>
        </p:nvSpPr>
        <p:spPr>
          <a:xfrm>
            <a:off x="305074" y="4856512"/>
            <a:ext cx="5394960" cy="523220"/>
          </a:xfrm>
          <a:prstGeom prst="rect">
            <a:avLst/>
          </a:prstGeom>
          <a:noFill/>
        </p:spPr>
        <p:txBody>
          <a:bodyPr wrap="square">
            <a:spAutoFit/>
          </a:bodyPr>
          <a:lstStyle/>
          <a:p>
            <a:pPr algn="l" rtl="0" fontAlgn="base"/>
            <a:r>
              <a:rPr lang="en-US" sz="1400" b="0" i="0">
                <a:effectLst/>
                <a:latin typeface="Calibri" panose="020F0502020204030204" pitchFamily="34" charset="0"/>
              </a:rPr>
              <a:t> </a:t>
            </a:r>
            <a:endParaRPr lang="en-US" sz="1400" b="0" i="0">
              <a:effectLst/>
              <a:latin typeface="Segoe UI" panose="020B0502040204020203" pitchFamily="34" charset="0"/>
            </a:endParaRPr>
          </a:p>
          <a:p>
            <a:pPr algn="l" rtl="0" fontAlgn="base"/>
            <a:r>
              <a:rPr lang="en-US" sz="1400" b="1" i="0" u="sng" strike="noStrike">
                <a:effectLst/>
                <a:latin typeface="Calibri" panose="020F0502020204030204" pitchFamily="34" charset="0"/>
                <a:hlinkClick r:id="rId15">
                  <a:extLst>
                    <a:ext uri="{A12FA001-AC4F-418D-AE19-62706E023703}">
                      <ahyp:hlinkClr xmlns:ahyp="http://schemas.microsoft.com/office/drawing/2018/hyperlinkcolor" val="tx"/>
                    </a:ext>
                  </a:extLst>
                </a:hlinkClick>
              </a:rPr>
              <a:t>VASTUULLISUUDEN JA YMPÄRISTÖTYÖN PÄÄPROJEKTIT</a:t>
            </a:r>
            <a:r>
              <a:rPr lang="en-US" sz="1400" b="0" i="0">
                <a:effectLst/>
                <a:latin typeface="Calibri" panose="020F0502020204030204" pitchFamily="34" charset="0"/>
              </a:rPr>
              <a:t> </a:t>
            </a:r>
            <a:endParaRPr lang="en-US" sz="1400" b="0" i="0">
              <a:effectLst/>
              <a:latin typeface="Segoe UI" panose="020B0502040204020203" pitchFamily="34" charset="0"/>
            </a:endParaRPr>
          </a:p>
        </p:txBody>
      </p:sp>
      <p:sp>
        <p:nvSpPr>
          <p:cNvPr id="3" name="TextBox 2">
            <a:extLst>
              <a:ext uri="{FF2B5EF4-FFF2-40B4-BE49-F238E27FC236}">
                <a16:creationId xmlns:a16="http://schemas.microsoft.com/office/drawing/2014/main" id="{B3040AD8-1905-73E2-572B-BB4C8BB0250F}"/>
              </a:ext>
            </a:extLst>
          </p:cNvPr>
          <p:cNvSpPr txBox="1"/>
          <p:nvPr/>
        </p:nvSpPr>
        <p:spPr>
          <a:xfrm>
            <a:off x="376891" y="7703685"/>
            <a:ext cx="6852148" cy="1596407"/>
          </a:xfrm>
          <a:prstGeom prst="rect">
            <a:avLst/>
          </a:prstGeom>
          <a:solidFill>
            <a:schemeClr val="bg1"/>
          </a:solidFill>
        </p:spPr>
        <p:txBody>
          <a:bodyPr wrap="square" rtlCol="0">
            <a:spAutoFit/>
          </a:bodyPr>
          <a:lstStyle/>
          <a:p>
            <a:pPr algn="l" rtl="0"/>
            <a:endParaRPr lang="en-IE"/>
          </a:p>
        </p:txBody>
      </p:sp>
      <p:sp>
        <p:nvSpPr>
          <p:cNvPr id="5" name="TextBox 4">
            <a:extLst>
              <a:ext uri="{FF2B5EF4-FFF2-40B4-BE49-F238E27FC236}">
                <a16:creationId xmlns:a16="http://schemas.microsoft.com/office/drawing/2014/main" id="{89C3B4F7-56CF-D824-B1D2-FD0B2D15E56B}"/>
              </a:ext>
            </a:extLst>
          </p:cNvPr>
          <p:cNvSpPr txBox="1"/>
          <p:nvPr/>
        </p:nvSpPr>
        <p:spPr>
          <a:xfrm>
            <a:off x="376891" y="7784922"/>
            <a:ext cx="1253697" cy="892552"/>
          </a:xfrm>
          <a:prstGeom prst="rect">
            <a:avLst/>
          </a:prstGeom>
          <a:noFill/>
        </p:spPr>
        <p:txBody>
          <a:bodyPr wrap="square" rtlCol="0">
            <a:spAutoFit/>
          </a:bodyPr>
          <a:lstStyle/>
          <a:p>
            <a:pPr algn="ctr" rtl="0"/>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Edistää</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kestävyyttä</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terveyttä</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ja</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hyvinvointia</a:t>
            </a:r>
            <a:endPar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AB20D24E-749B-63BB-955B-45FB3F303512}"/>
              </a:ext>
            </a:extLst>
          </p:cNvPr>
          <p:cNvSpPr txBox="1"/>
          <p:nvPr/>
        </p:nvSpPr>
        <p:spPr>
          <a:xfrm>
            <a:off x="1707830" y="7784922"/>
            <a:ext cx="1299007" cy="692497"/>
          </a:xfrm>
          <a:prstGeom prst="rect">
            <a:avLst/>
          </a:prstGeom>
          <a:noFill/>
        </p:spPr>
        <p:txBody>
          <a:bodyPr wrap="square" rtlCol="0">
            <a:spAutoFit/>
          </a:bodyPr>
          <a:lstStyle/>
          <a:p>
            <a:pPr algn="ctr" rtl="0"/>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Hiilinegatiivinen</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Meira Nova 2025</a:t>
            </a:r>
          </a:p>
        </p:txBody>
      </p:sp>
      <p:sp>
        <p:nvSpPr>
          <p:cNvPr id="11" name="TextBox 10">
            <a:extLst>
              <a:ext uri="{FF2B5EF4-FFF2-40B4-BE49-F238E27FC236}">
                <a16:creationId xmlns:a16="http://schemas.microsoft.com/office/drawing/2014/main" id="{DE0E8588-890E-B1D4-CD0A-F60803F7542A}"/>
              </a:ext>
            </a:extLst>
          </p:cNvPr>
          <p:cNvSpPr txBox="1"/>
          <p:nvPr/>
        </p:nvSpPr>
        <p:spPr>
          <a:xfrm>
            <a:off x="3130334" y="7770634"/>
            <a:ext cx="1253697" cy="692497"/>
          </a:xfrm>
          <a:prstGeom prst="rect">
            <a:avLst/>
          </a:prstGeom>
          <a:noFill/>
        </p:spPr>
        <p:txBody>
          <a:bodyPr wrap="square" rtlCol="0">
            <a:spAutoFit/>
          </a:bodyPr>
          <a:lstStyle/>
          <a:p>
            <a:pPr algn="ctr" rtl="0"/>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Kohti</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kiertotaloutta</a:t>
            </a:r>
            <a:endPar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C23EA2F2-9910-82BE-CDCC-F9C04257191A}"/>
              </a:ext>
            </a:extLst>
          </p:cNvPr>
          <p:cNvSpPr txBox="1"/>
          <p:nvPr/>
        </p:nvSpPr>
        <p:spPr>
          <a:xfrm>
            <a:off x="4552838" y="7778536"/>
            <a:ext cx="1299007" cy="892552"/>
          </a:xfrm>
          <a:prstGeom prst="rect">
            <a:avLst/>
          </a:prstGeom>
          <a:noFill/>
        </p:spPr>
        <p:txBody>
          <a:bodyPr wrap="square" rtlCol="0">
            <a:spAutoFit/>
          </a:bodyPr>
          <a:lstStyle/>
          <a:p>
            <a:pPr algn="ctr" rtl="0"/>
            <a:r>
              <a:rPr lang="fi-FI"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Ihmisoikeuksien edistäminen arvoketjussa ja toiminnassa</a:t>
            </a:r>
          </a:p>
        </p:txBody>
      </p:sp>
      <p:sp>
        <p:nvSpPr>
          <p:cNvPr id="16" name="TextBox 15">
            <a:extLst>
              <a:ext uri="{FF2B5EF4-FFF2-40B4-BE49-F238E27FC236}">
                <a16:creationId xmlns:a16="http://schemas.microsoft.com/office/drawing/2014/main" id="{99F3DB98-4717-237A-0A85-BE8895602640}"/>
              </a:ext>
            </a:extLst>
          </p:cNvPr>
          <p:cNvSpPr txBox="1"/>
          <p:nvPr/>
        </p:nvSpPr>
        <p:spPr>
          <a:xfrm>
            <a:off x="5890938" y="7783682"/>
            <a:ext cx="1299007" cy="692497"/>
          </a:xfrm>
          <a:prstGeom prst="rect">
            <a:avLst/>
          </a:prstGeom>
          <a:noFill/>
        </p:spPr>
        <p:txBody>
          <a:bodyPr wrap="square" rtlCol="0">
            <a:spAutoFit/>
          </a:bodyPr>
          <a:lstStyle/>
          <a:p>
            <a:pPr algn="ctr" rtl="0"/>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Avoimuuden</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ja</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läpinäkyvyyden</a:t>
            </a: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 </a:t>
            </a:r>
            <a:r>
              <a:rPr lang="en-IE" sz="1300" b="1" err="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edistäminen</a:t>
            </a:r>
            <a:endPar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4">
            <a:extLst>
              <a:ext uri="{FF2B5EF4-FFF2-40B4-BE49-F238E27FC236}">
                <a16:creationId xmlns:a16="http://schemas.microsoft.com/office/drawing/2014/main" id="{E0B07478-6245-A59D-B274-E16A9862C76C}"/>
              </a:ext>
            </a:extLst>
          </p:cNvPr>
          <p:cNvGrpSpPr/>
          <p:nvPr/>
        </p:nvGrpSpPr>
        <p:grpSpPr>
          <a:xfrm rot="19582332">
            <a:off x="5114042" y="4619751"/>
            <a:ext cx="403667" cy="780438"/>
            <a:chOff x="9129274" y="2719113"/>
            <a:chExt cx="717139" cy="1386497"/>
          </a:xfrm>
          <a:solidFill>
            <a:srgbClr val="000000"/>
          </a:solidFill>
        </p:grpSpPr>
        <p:grpSp>
          <p:nvGrpSpPr>
            <p:cNvPr id="8" name="Graphic 4">
              <a:extLst>
                <a:ext uri="{FF2B5EF4-FFF2-40B4-BE49-F238E27FC236}">
                  <a16:creationId xmlns:a16="http://schemas.microsoft.com/office/drawing/2014/main" id="{1250D78B-17AA-8112-B270-C5054DFDC718}"/>
                </a:ext>
              </a:extLst>
            </p:cNvPr>
            <p:cNvGrpSpPr/>
            <p:nvPr/>
          </p:nvGrpSpPr>
          <p:grpSpPr>
            <a:xfrm>
              <a:off x="9159507" y="2719113"/>
              <a:ext cx="446280" cy="440141"/>
              <a:chOff x="9159507" y="2719113"/>
              <a:chExt cx="446280" cy="440141"/>
            </a:xfrm>
            <a:grpFill/>
          </p:grpSpPr>
          <p:sp>
            <p:nvSpPr>
              <p:cNvPr id="3072" name="Freeform 57">
                <a:extLst>
                  <a:ext uri="{FF2B5EF4-FFF2-40B4-BE49-F238E27FC236}">
                    <a16:creationId xmlns:a16="http://schemas.microsoft.com/office/drawing/2014/main" id="{00411F3C-0853-CC2F-51E5-A6A08EAD987F}"/>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073" name="Freeform 58">
                <a:extLst>
                  <a:ext uri="{FF2B5EF4-FFF2-40B4-BE49-F238E27FC236}">
                    <a16:creationId xmlns:a16="http://schemas.microsoft.com/office/drawing/2014/main" id="{80430B70-7639-35C0-F5C2-F8F18DB46BB2}"/>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2" name="Graphic 4">
              <a:extLst>
                <a:ext uri="{FF2B5EF4-FFF2-40B4-BE49-F238E27FC236}">
                  <a16:creationId xmlns:a16="http://schemas.microsoft.com/office/drawing/2014/main" id="{8AF0930B-4111-BEBE-112E-707D2593997A}"/>
                </a:ext>
              </a:extLst>
            </p:cNvPr>
            <p:cNvGrpSpPr/>
            <p:nvPr/>
          </p:nvGrpSpPr>
          <p:grpSpPr>
            <a:xfrm>
              <a:off x="9129274" y="2893887"/>
              <a:ext cx="717139" cy="1211724"/>
              <a:chOff x="9129274" y="2893887"/>
              <a:chExt cx="717139" cy="1211724"/>
            </a:xfrm>
            <a:grpFill/>
          </p:grpSpPr>
          <p:sp>
            <p:nvSpPr>
              <p:cNvPr id="13" name="Freeform 50">
                <a:extLst>
                  <a:ext uri="{FF2B5EF4-FFF2-40B4-BE49-F238E27FC236}">
                    <a16:creationId xmlns:a16="http://schemas.microsoft.com/office/drawing/2014/main" id="{45235000-1B41-004A-2904-033FE5C41E81}"/>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7" name="Freeform 51">
                <a:extLst>
                  <a:ext uri="{FF2B5EF4-FFF2-40B4-BE49-F238E27FC236}">
                    <a16:creationId xmlns:a16="http://schemas.microsoft.com/office/drawing/2014/main" id="{DE4CFEDC-B3FB-1F2E-DF2A-E203D61262B5}"/>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7" name="Freeform 52">
                <a:extLst>
                  <a:ext uri="{FF2B5EF4-FFF2-40B4-BE49-F238E27FC236}">
                    <a16:creationId xmlns:a16="http://schemas.microsoft.com/office/drawing/2014/main" id="{63C89379-F695-3625-CA87-1E84C5B07245}"/>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8" name="Freeform 53">
                <a:extLst>
                  <a:ext uri="{FF2B5EF4-FFF2-40B4-BE49-F238E27FC236}">
                    <a16:creationId xmlns:a16="http://schemas.microsoft.com/office/drawing/2014/main" id="{A7DC51B1-61FB-E330-34C9-BF56DA793D0C}"/>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9" name="Freeform 54">
                <a:extLst>
                  <a:ext uri="{FF2B5EF4-FFF2-40B4-BE49-F238E27FC236}">
                    <a16:creationId xmlns:a16="http://schemas.microsoft.com/office/drawing/2014/main" id="{A95ADAB3-F7FF-C7CA-B1E9-8B82A339E693}"/>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0" name="Freeform 55">
                <a:extLst>
                  <a:ext uri="{FF2B5EF4-FFF2-40B4-BE49-F238E27FC236}">
                    <a16:creationId xmlns:a16="http://schemas.microsoft.com/office/drawing/2014/main" id="{8DC4DECD-E542-D7B7-2967-1AD0537E6B73}"/>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8335D2EF-E7C3-9122-E648-6CD1603CDC1F}"/>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3075" name="Graphic 4">
            <a:extLst>
              <a:ext uri="{FF2B5EF4-FFF2-40B4-BE49-F238E27FC236}">
                <a16:creationId xmlns:a16="http://schemas.microsoft.com/office/drawing/2014/main" id="{CB98C033-E2D9-548A-BDD0-A86A8F7524F4}"/>
              </a:ext>
            </a:extLst>
          </p:cNvPr>
          <p:cNvGrpSpPr/>
          <p:nvPr/>
        </p:nvGrpSpPr>
        <p:grpSpPr>
          <a:xfrm rot="19582332">
            <a:off x="2727577" y="9656708"/>
            <a:ext cx="403667" cy="780438"/>
            <a:chOff x="9129274" y="2719113"/>
            <a:chExt cx="717139" cy="1386497"/>
          </a:xfrm>
          <a:solidFill>
            <a:srgbClr val="000000"/>
          </a:solidFill>
        </p:grpSpPr>
        <p:grpSp>
          <p:nvGrpSpPr>
            <p:cNvPr id="3076" name="Graphic 4">
              <a:extLst>
                <a:ext uri="{FF2B5EF4-FFF2-40B4-BE49-F238E27FC236}">
                  <a16:creationId xmlns:a16="http://schemas.microsoft.com/office/drawing/2014/main" id="{A26CCF72-11DE-6F6F-8317-666C847BE128}"/>
                </a:ext>
              </a:extLst>
            </p:cNvPr>
            <p:cNvGrpSpPr/>
            <p:nvPr/>
          </p:nvGrpSpPr>
          <p:grpSpPr>
            <a:xfrm>
              <a:off x="9159507" y="2719113"/>
              <a:ext cx="446280" cy="440141"/>
              <a:chOff x="9159507" y="2719113"/>
              <a:chExt cx="446280" cy="440141"/>
            </a:xfrm>
            <a:grpFill/>
          </p:grpSpPr>
          <p:sp>
            <p:nvSpPr>
              <p:cNvPr id="3085" name="Freeform 57">
                <a:extLst>
                  <a:ext uri="{FF2B5EF4-FFF2-40B4-BE49-F238E27FC236}">
                    <a16:creationId xmlns:a16="http://schemas.microsoft.com/office/drawing/2014/main" id="{F5EEA0CF-30D5-62E3-3014-8372C3C33DE5}"/>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086" name="Freeform 58">
                <a:extLst>
                  <a:ext uri="{FF2B5EF4-FFF2-40B4-BE49-F238E27FC236}">
                    <a16:creationId xmlns:a16="http://schemas.microsoft.com/office/drawing/2014/main" id="{3936478F-8801-403A-5AFF-6351B0C805EC}"/>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3077" name="Graphic 4">
              <a:extLst>
                <a:ext uri="{FF2B5EF4-FFF2-40B4-BE49-F238E27FC236}">
                  <a16:creationId xmlns:a16="http://schemas.microsoft.com/office/drawing/2014/main" id="{A11BF504-8666-307D-8B49-D6C9D2782E22}"/>
                </a:ext>
              </a:extLst>
            </p:cNvPr>
            <p:cNvGrpSpPr/>
            <p:nvPr/>
          </p:nvGrpSpPr>
          <p:grpSpPr>
            <a:xfrm>
              <a:off x="9129274" y="2893887"/>
              <a:ext cx="717139" cy="1211724"/>
              <a:chOff x="9129274" y="2893887"/>
              <a:chExt cx="717139" cy="1211724"/>
            </a:xfrm>
            <a:grpFill/>
          </p:grpSpPr>
          <p:sp>
            <p:nvSpPr>
              <p:cNvPr id="3078" name="Freeform 50">
                <a:extLst>
                  <a:ext uri="{FF2B5EF4-FFF2-40B4-BE49-F238E27FC236}">
                    <a16:creationId xmlns:a16="http://schemas.microsoft.com/office/drawing/2014/main" id="{64D7F87C-2D18-4F74-4731-9629E55692E8}"/>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079" name="Freeform 51">
                <a:extLst>
                  <a:ext uri="{FF2B5EF4-FFF2-40B4-BE49-F238E27FC236}">
                    <a16:creationId xmlns:a16="http://schemas.microsoft.com/office/drawing/2014/main" id="{08DF8B36-EE6F-9FE2-D57D-8A8FCBA832FE}"/>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080" name="Freeform 52">
                <a:extLst>
                  <a:ext uri="{FF2B5EF4-FFF2-40B4-BE49-F238E27FC236}">
                    <a16:creationId xmlns:a16="http://schemas.microsoft.com/office/drawing/2014/main" id="{095875D4-AADC-1276-2A65-AC784966EDE2}"/>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081" name="Freeform 53">
                <a:extLst>
                  <a:ext uri="{FF2B5EF4-FFF2-40B4-BE49-F238E27FC236}">
                    <a16:creationId xmlns:a16="http://schemas.microsoft.com/office/drawing/2014/main" id="{7F5CBB75-976F-A519-2534-E127387F815F}"/>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082" name="Freeform 54">
                <a:extLst>
                  <a:ext uri="{FF2B5EF4-FFF2-40B4-BE49-F238E27FC236}">
                    <a16:creationId xmlns:a16="http://schemas.microsoft.com/office/drawing/2014/main" id="{122AF96D-153E-080C-4A17-56ACD339B06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083" name="Freeform 55">
                <a:extLst>
                  <a:ext uri="{FF2B5EF4-FFF2-40B4-BE49-F238E27FC236}">
                    <a16:creationId xmlns:a16="http://schemas.microsoft.com/office/drawing/2014/main" id="{05461ABE-0CBA-6E2B-3837-B9B3A780E7E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084" name="Freeform 56">
                <a:extLst>
                  <a:ext uri="{FF2B5EF4-FFF2-40B4-BE49-F238E27FC236}">
                    <a16:creationId xmlns:a16="http://schemas.microsoft.com/office/drawing/2014/main" id="{60120084-02E5-E8FC-5117-D0BB45720E5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087" name="Text Placeholder 2">
            <a:extLst>
              <a:ext uri="{FF2B5EF4-FFF2-40B4-BE49-F238E27FC236}">
                <a16:creationId xmlns:a16="http://schemas.microsoft.com/office/drawing/2014/main" id="{8569708E-3C13-9C43-9E66-5EF1A1B75094}"/>
              </a:ext>
            </a:extLst>
          </p:cNvPr>
          <p:cNvSpPr txBox="1">
            <a:spLocks/>
          </p:cNvSpPr>
          <p:nvPr/>
        </p:nvSpPr>
        <p:spPr>
          <a:xfrm>
            <a:off x="361472" y="2339757"/>
            <a:ext cx="3220511" cy="651637"/>
          </a:xfrm>
          <a:prstGeom prst="rect">
            <a:avLst/>
          </a:prstGeom>
          <a:solidFill>
            <a:srgbClr val="F1A0C2"/>
          </a:solidFill>
        </p:spPr>
        <p:txBody>
          <a:bodyPr vert="horz" lIns="91440" tIns="45720" rIns="91440" bIns="45720" rtlCol="0" anchor="ctr">
            <a:noAutofit/>
          </a:bodyPr>
          <a:lstStyle>
            <a:lvl1pPr marL="0" indent="0" algn="l" defTabSz="755934" rtl="0" eaLnBrk="1" latinLnBrk="0" hangingPunct="1">
              <a:lnSpc>
                <a:spcPct val="90000"/>
              </a:lnSpc>
              <a:spcBef>
                <a:spcPts val="82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sz="1500" b="1" i="0" dirty="0" err="1">
                <a:solidFill>
                  <a:schemeClr val="bg1"/>
                </a:solidFill>
              </a:rPr>
              <a:t>Esimerkki</a:t>
            </a:r>
            <a:r>
              <a:rPr lang="en-US" sz="1500" b="1" i="0" dirty="0">
                <a:solidFill>
                  <a:schemeClr val="bg1"/>
                </a:solidFill>
              </a:rPr>
              <a:t>: </a:t>
            </a:r>
            <a:r>
              <a:rPr lang="en-US" sz="1500" i="0" dirty="0" err="1">
                <a:solidFill>
                  <a:schemeClr val="bg1"/>
                </a:solidFill>
              </a:rPr>
              <a:t>Eettinen</a:t>
            </a:r>
            <a:r>
              <a:rPr lang="en-US" sz="1500" i="0" dirty="0">
                <a:solidFill>
                  <a:schemeClr val="bg1"/>
                </a:solidFill>
              </a:rPr>
              <a:t> </a:t>
            </a:r>
            <a:r>
              <a:rPr lang="en-US" sz="1500" i="0" dirty="0" err="1">
                <a:solidFill>
                  <a:schemeClr val="bg1"/>
                </a:solidFill>
              </a:rPr>
              <a:t>elintarvikeketju</a:t>
            </a:r>
            <a:endParaRPr lang="en-US" sz="1500" i="0" dirty="0">
              <a:solidFill>
                <a:schemeClr val="bg1"/>
              </a:solidFill>
            </a:endParaRPr>
          </a:p>
        </p:txBody>
      </p:sp>
    </p:spTree>
    <p:extLst>
      <p:ext uri="{BB962C8B-B14F-4D97-AF65-F5344CB8AC3E}">
        <p14:creationId xmlns:p14="http://schemas.microsoft.com/office/powerpoint/2010/main" val="62288113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0EBB97D-E275-8740-97D1-6B9CD5253FAB}"/>
              </a:ext>
            </a:extLst>
          </p:cNvPr>
          <p:cNvSpPr>
            <a:spLocks noGrp="1"/>
          </p:cNvSpPr>
          <p:nvPr>
            <p:ph type="body" sz="quarter" idx="18"/>
          </p:nvPr>
        </p:nvSpPr>
        <p:spPr/>
        <p:txBody>
          <a:bodyPr>
            <a:normAutofit/>
          </a:bodyPr>
          <a:lstStyle/>
          <a:p>
            <a:pPr algn="l" rtl="0"/>
            <a:r>
              <a:rPr lang="en-US" b="1">
                <a:hlinkClick r:id="rId2">
                  <a:extLst>
                    <a:ext uri="{A12FA001-AC4F-418D-AE19-62706E023703}">
                      <ahyp:hlinkClr xmlns:ahyp="http://schemas.microsoft.com/office/drawing/2018/hyperlinkcolor" val="tx"/>
                    </a:ext>
                  </a:extLst>
                </a:hlinkClick>
              </a:rPr>
              <a:t>www.ethical-food.eu</a:t>
            </a:r>
            <a:endParaRPr lang="en-US" b="1"/>
          </a:p>
          <a:p>
            <a:pPr algn="l" rtl="0"/>
            <a:endParaRPr lang="en-US" b="1"/>
          </a:p>
        </p:txBody>
      </p:sp>
      <p:sp>
        <p:nvSpPr>
          <p:cNvPr id="6" name="Text Placeholder 5">
            <a:extLst>
              <a:ext uri="{FF2B5EF4-FFF2-40B4-BE49-F238E27FC236}">
                <a16:creationId xmlns:a16="http://schemas.microsoft.com/office/drawing/2014/main" id="{F453C571-B701-2943-A877-7A4ECC41D126}"/>
              </a:ext>
            </a:extLst>
          </p:cNvPr>
          <p:cNvSpPr>
            <a:spLocks noGrp="1"/>
          </p:cNvSpPr>
          <p:nvPr>
            <p:ph type="body" sz="quarter" idx="17"/>
          </p:nvPr>
        </p:nvSpPr>
        <p:spPr>
          <a:xfrm>
            <a:off x="968079" y="3588159"/>
            <a:ext cx="4267078" cy="690592"/>
          </a:xfrm>
        </p:spPr>
        <p:txBody>
          <a:bodyPr>
            <a:noAutofit/>
          </a:bodyPr>
          <a:lstStyle/>
          <a:p>
            <a:pPr algn="l" rtl="0"/>
            <a:r>
              <a:rPr lang="en-US" sz="3600" b="1" err="1"/>
              <a:t>Seuraa</a:t>
            </a:r>
            <a:r>
              <a:rPr lang="en-US" sz="3600" b="1"/>
              <a:t> matkaamme</a:t>
            </a:r>
          </a:p>
        </p:txBody>
      </p:sp>
      <p:sp>
        <p:nvSpPr>
          <p:cNvPr id="10" name="Slide Number Placeholder 9">
            <a:extLst>
              <a:ext uri="{FF2B5EF4-FFF2-40B4-BE49-F238E27FC236}">
                <a16:creationId xmlns:a16="http://schemas.microsoft.com/office/drawing/2014/main" id="{9774873E-0E0F-F141-8DC0-99CFAD871464}"/>
              </a:ext>
            </a:extLst>
          </p:cNvPr>
          <p:cNvSpPr>
            <a:spLocks noGrp="1"/>
          </p:cNvSpPr>
          <p:nvPr>
            <p:ph type="sldNum" sz="quarter" idx="4294967295"/>
          </p:nvPr>
        </p:nvSpPr>
        <p:spPr>
          <a:xfrm>
            <a:off x="6511925" y="10047288"/>
            <a:ext cx="1047750" cy="465137"/>
          </a:xfrm>
        </p:spPr>
        <p:txBody>
          <a:bodyPr/>
          <a:lstStyle/>
          <a:p>
            <a:pPr algn="l" rtl="0"/>
            <a:fld id="{CB2079F2-58AF-ED44-82D7-E04B2F6FD686}" type="slidenum">
              <a:rPr lang="en-US" smtClean="0"/>
              <a:pPr algn="l" rtl="0"/>
              <a:t>54</a:t>
            </a:fld>
            <a:endParaRPr lang="en-US"/>
          </a:p>
        </p:txBody>
      </p:sp>
      <p:grpSp>
        <p:nvGrpSpPr>
          <p:cNvPr id="18" name="Graphic 3">
            <a:extLst>
              <a:ext uri="{FF2B5EF4-FFF2-40B4-BE49-F238E27FC236}">
                <a16:creationId xmlns:a16="http://schemas.microsoft.com/office/drawing/2014/main" id="{ECD3E71B-C68E-EF4F-BD57-2088EB8AAF22}"/>
              </a:ext>
            </a:extLst>
          </p:cNvPr>
          <p:cNvGrpSpPr/>
          <p:nvPr/>
        </p:nvGrpSpPr>
        <p:grpSpPr>
          <a:xfrm>
            <a:off x="5702791" y="9666812"/>
            <a:ext cx="280634" cy="280634"/>
            <a:chOff x="-147782" y="2499889"/>
            <a:chExt cx="850463" cy="850463"/>
          </a:xfrm>
        </p:grpSpPr>
        <p:sp>
          <p:nvSpPr>
            <p:cNvPr id="19" name="Freeform 18">
              <a:extLst>
                <a:ext uri="{FF2B5EF4-FFF2-40B4-BE49-F238E27FC236}">
                  <a16:creationId xmlns:a16="http://schemas.microsoft.com/office/drawing/2014/main" id="{ECD7060A-752B-D248-9378-EF7AC92A0514}"/>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1A0C2"/>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sp>
          <p:nvSpPr>
            <p:cNvPr id="20" name="Freeform 19">
              <a:hlinkClick r:id="rId3"/>
              <a:extLst>
                <a:ext uri="{FF2B5EF4-FFF2-40B4-BE49-F238E27FC236}">
                  <a16:creationId xmlns:a16="http://schemas.microsoft.com/office/drawing/2014/main" id="{38C93ECF-60E4-3D4D-B077-E70E95008C72}"/>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grpSp>
      <p:grpSp>
        <p:nvGrpSpPr>
          <p:cNvPr id="24" name="Graphic 3">
            <a:extLst>
              <a:ext uri="{FF2B5EF4-FFF2-40B4-BE49-F238E27FC236}">
                <a16:creationId xmlns:a16="http://schemas.microsoft.com/office/drawing/2014/main" id="{3875894D-33B0-F244-BCF5-D1955FBCC28D}"/>
              </a:ext>
            </a:extLst>
          </p:cNvPr>
          <p:cNvGrpSpPr/>
          <p:nvPr/>
        </p:nvGrpSpPr>
        <p:grpSpPr>
          <a:xfrm>
            <a:off x="5356884" y="9666812"/>
            <a:ext cx="280634" cy="280842"/>
            <a:chOff x="-1196056" y="2499889"/>
            <a:chExt cx="850463" cy="851093"/>
          </a:xfrm>
        </p:grpSpPr>
        <p:sp>
          <p:nvSpPr>
            <p:cNvPr id="25" name="Freeform 24">
              <a:extLst>
                <a:ext uri="{FF2B5EF4-FFF2-40B4-BE49-F238E27FC236}">
                  <a16:creationId xmlns:a16="http://schemas.microsoft.com/office/drawing/2014/main" id="{C6EBB123-1718-AB48-A374-9B012F3C9255}"/>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F1A0C2"/>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sp>
          <p:nvSpPr>
            <p:cNvPr id="26" name="Freeform 25">
              <a:hlinkClick r:id="rId4"/>
              <a:extLst>
                <a:ext uri="{FF2B5EF4-FFF2-40B4-BE49-F238E27FC236}">
                  <a16:creationId xmlns:a16="http://schemas.microsoft.com/office/drawing/2014/main" id="{80507A17-D0AB-414C-B541-DCDAB0E531A4}"/>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grpSp>
      <p:grpSp>
        <p:nvGrpSpPr>
          <p:cNvPr id="27" name="Group 26">
            <a:extLst>
              <a:ext uri="{FF2B5EF4-FFF2-40B4-BE49-F238E27FC236}">
                <a16:creationId xmlns:a16="http://schemas.microsoft.com/office/drawing/2014/main" id="{2EE857D9-7A30-2245-8E97-0ABE40547241}"/>
              </a:ext>
            </a:extLst>
          </p:cNvPr>
          <p:cNvGrpSpPr/>
          <p:nvPr/>
        </p:nvGrpSpPr>
        <p:grpSpPr>
          <a:xfrm>
            <a:off x="6048907" y="9666812"/>
            <a:ext cx="280634" cy="280634"/>
            <a:chOff x="5339337" y="8702010"/>
            <a:chExt cx="280634" cy="280634"/>
          </a:xfrm>
          <a:solidFill>
            <a:srgbClr val="12B4CB"/>
          </a:solidFill>
        </p:grpSpPr>
        <p:sp>
          <p:nvSpPr>
            <p:cNvPr id="28" name="Freeform 27">
              <a:extLst>
                <a:ext uri="{FF2B5EF4-FFF2-40B4-BE49-F238E27FC236}">
                  <a16:creationId xmlns:a16="http://schemas.microsoft.com/office/drawing/2014/main" id="{02B4E9A1-B106-BD4F-B6FE-F40412196D53}"/>
                </a:ext>
              </a:extLst>
            </p:cNvPr>
            <p:cNvSpPr/>
            <p:nvPr/>
          </p:nvSpPr>
          <p:spPr>
            <a:xfrm>
              <a:off x="5339337" y="8702010"/>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1A0C2"/>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pic>
          <p:nvPicPr>
            <p:cNvPr id="29" name="Graphic 28" descr="World with solid fill">
              <a:hlinkClick r:id="rId5"/>
              <a:extLst>
                <a:ext uri="{FF2B5EF4-FFF2-40B4-BE49-F238E27FC236}">
                  <a16:creationId xmlns:a16="http://schemas.microsoft.com/office/drawing/2014/main" id="{A51FB76E-B85B-D644-B30D-5099F236384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356616" y="8719289"/>
              <a:ext cx="246077" cy="246077"/>
            </a:xfrm>
            <a:prstGeom prst="rect">
              <a:avLst/>
            </a:prstGeom>
          </p:spPr>
        </p:pic>
      </p:grpSp>
      <p:grpSp>
        <p:nvGrpSpPr>
          <p:cNvPr id="30" name="Group 29">
            <a:extLst>
              <a:ext uri="{FF2B5EF4-FFF2-40B4-BE49-F238E27FC236}">
                <a16:creationId xmlns:a16="http://schemas.microsoft.com/office/drawing/2014/main" id="{72CE4B5B-27B4-9842-9E03-D98F6EBFC562}"/>
              </a:ext>
            </a:extLst>
          </p:cNvPr>
          <p:cNvGrpSpPr/>
          <p:nvPr/>
        </p:nvGrpSpPr>
        <p:grpSpPr>
          <a:xfrm>
            <a:off x="245648" y="5190857"/>
            <a:ext cx="4705438" cy="2867812"/>
            <a:chOff x="1950804" y="3053151"/>
            <a:chExt cx="5608871" cy="3418425"/>
          </a:xfrm>
        </p:grpSpPr>
        <p:pic>
          <p:nvPicPr>
            <p:cNvPr id="31" name="Picture 30">
              <a:extLst>
                <a:ext uri="{FF2B5EF4-FFF2-40B4-BE49-F238E27FC236}">
                  <a16:creationId xmlns:a16="http://schemas.microsoft.com/office/drawing/2014/main" id="{F8695417-59B8-C24A-A8C9-04D73D13854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1950804" y="3053151"/>
              <a:ext cx="5608871" cy="3418425"/>
            </a:xfrm>
            <a:prstGeom prst="rect">
              <a:avLst/>
            </a:prstGeom>
          </p:spPr>
        </p:pic>
        <p:sp>
          <p:nvSpPr>
            <p:cNvPr id="32" name="Rectangle 31">
              <a:extLst>
                <a:ext uri="{FF2B5EF4-FFF2-40B4-BE49-F238E27FC236}">
                  <a16:creationId xmlns:a16="http://schemas.microsoft.com/office/drawing/2014/main" id="{A17C61FB-BFA0-D342-B87B-FD7065FF2DB6}"/>
                </a:ext>
              </a:extLst>
            </p:cNvPr>
            <p:cNvSpPr/>
            <p:nvPr/>
          </p:nvSpPr>
          <p:spPr>
            <a:xfrm>
              <a:off x="2801073" y="3350555"/>
              <a:ext cx="3981692" cy="25232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latin typeface="Calibri" panose="020F0502020204030204" pitchFamily="34" charset="0"/>
              </a:endParaRPr>
            </a:p>
          </p:txBody>
        </p:sp>
        <p:sp>
          <p:nvSpPr>
            <p:cNvPr id="33" name="Text Placeholder 32">
              <a:extLst>
                <a:ext uri="{FF2B5EF4-FFF2-40B4-BE49-F238E27FC236}">
                  <a16:creationId xmlns:a16="http://schemas.microsoft.com/office/drawing/2014/main" id="{77EF4167-90F5-514F-A3C2-13A8EAF9D147}"/>
                </a:ext>
              </a:extLst>
            </p:cNvPr>
            <p:cNvSpPr txBox="1">
              <a:spLocks/>
            </p:cNvSpPr>
            <p:nvPr/>
          </p:nvSpPr>
          <p:spPr>
            <a:xfrm>
              <a:off x="2801073" y="4337414"/>
              <a:ext cx="3981692" cy="891421"/>
            </a:xfrm>
            <a:prstGeom prst="rect">
              <a:avLst/>
            </a:prstGeom>
            <a:noFill/>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300" b="1" i="0" kern="1200">
                  <a:solidFill>
                    <a:srgbClr val="011E3B"/>
                  </a:solidFill>
                  <a:latin typeface="Poppins SemiBold" pitchFamily="2" charset="77"/>
                  <a:ea typeface="+mn-ea"/>
                  <a:cs typeface="Poppins SemiBold" pitchFamily="2" charset="77"/>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rtl="0"/>
              <a:r>
                <a:rPr lang="en-GB" sz="1800" b="0">
                  <a:solidFill>
                    <a:srgbClr val="000000"/>
                  </a:solidFill>
                  <a:latin typeface="Calibri" panose="020F0502020204030204" pitchFamily="34" charset="0"/>
                </a:rPr>
                <a:t>Verkkosivusto Täällä</a:t>
              </a:r>
              <a:endParaRPr lang="en-US" sz="1800" b="0">
                <a:solidFill>
                  <a:srgbClr val="000000"/>
                </a:solidFill>
                <a:latin typeface="Calibri" panose="020F0502020204030204" pitchFamily="34" charset="0"/>
              </a:endParaRPr>
            </a:p>
          </p:txBody>
        </p:sp>
      </p:grpSp>
      <p:pic>
        <p:nvPicPr>
          <p:cNvPr id="5" name="Picture 4">
            <a:extLst>
              <a:ext uri="{FF2B5EF4-FFF2-40B4-BE49-F238E27FC236}">
                <a16:creationId xmlns:a16="http://schemas.microsoft.com/office/drawing/2014/main" id="{798D548D-BDC7-0336-421D-B0CA0B2B75DB}"/>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958962" y="5459094"/>
            <a:ext cx="3340352" cy="2008256"/>
          </a:xfrm>
          <a:prstGeom prst="rect">
            <a:avLst/>
          </a:prstGeom>
        </p:spPr>
      </p:pic>
    </p:spTree>
    <p:extLst>
      <p:ext uri="{BB962C8B-B14F-4D97-AF65-F5344CB8AC3E}">
        <p14:creationId xmlns:p14="http://schemas.microsoft.com/office/powerpoint/2010/main" val="33552299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Woman buying greens at farmer's market">
            <a:extLst>
              <a:ext uri="{FF2B5EF4-FFF2-40B4-BE49-F238E27FC236}">
                <a16:creationId xmlns:a16="http://schemas.microsoft.com/office/drawing/2014/main" id="{1EBAE07E-D596-6B4F-19EF-11230C91E6B7}"/>
              </a:ext>
            </a:extLst>
          </p:cNvPr>
          <p:cNvPicPr>
            <a:picLocks noGrp="1" noChangeAspect="1"/>
          </p:cNvPicPr>
          <p:nvPr>
            <p:ph type="pic" sz="quarter" idx="41"/>
          </p:nvPr>
        </p:nvPicPr>
        <p:blipFill rotWithShape="1">
          <a:blip r:embed="rId2" cstate="email">
            <a:extLst>
              <a:ext uri="{28A0092B-C50C-407E-A947-70E740481C1C}">
                <a14:useLocalDpi xmlns:a14="http://schemas.microsoft.com/office/drawing/2010/main"/>
              </a:ext>
            </a:extLst>
          </a:blip>
          <a:srcRect/>
          <a:stretch/>
        </p:blipFill>
        <p:spPr>
          <a:xfrm>
            <a:off x="-1" y="-11581"/>
            <a:ext cx="7559675" cy="2723566"/>
          </a:xfrm>
        </p:spPr>
      </p:pic>
      <p:sp>
        <p:nvSpPr>
          <p:cNvPr id="3" name="Text Placeholder 2">
            <a:extLst>
              <a:ext uri="{FF2B5EF4-FFF2-40B4-BE49-F238E27FC236}">
                <a16:creationId xmlns:a16="http://schemas.microsoft.com/office/drawing/2014/main" id="{784FF1BF-7115-E3CD-99D5-DB6B74538201}"/>
              </a:ext>
            </a:extLst>
          </p:cNvPr>
          <p:cNvSpPr>
            <a:spLocks noGrp="1"/>
          </p:cNvSpPr>
          <p:nvPr>
            <p:ph type="body" sz="quarter" idx="30"/>
          </p:nvPr>
        </p:nvSpPr>
        <p:spPr>
          <a:xfrm>
            <a:off x="826294" y="3385177"/>
            <a:ext cx="3057979" cy="1595763"/>
          </a:xfrm>
        </p:spPr>
        <p:txBody>
          <a:bodyPr/>
          <a:lstStyle/>
          <a:p>
            <a:pPr algn="l" rtl="0"/>
            <a:r>
              <a:rPr lang="en-US" sz="3600" b="1" dirty="0"/>
              <a:t>04 – </a:t>
            </a:r>
            <a:r>
              <a:rPr lang="en-US" b="1" dirty="0"/>
              <a:t> </a:t>
            </a:r>
            <a:r>
              <a:rPr lang="en-US" sz="2400" b="1" dirty="0"/>
              <a:t>YRITYSESIMERKKIEN PEDAGOGIA</a:t>
            </a:r>
          </a:p>
          <a:p>
            <a:pPr algn="l" rtl="0"/>
            <a:endParaRPr lang="en-IE" b="1" dirty="0"/>
          </a:p>
        </p:txBody>
      </p:sp>
      <p:sp>
        <p:nvSpPr>
          <p:cNvPr id="4" name="Text Placeholder 3">
            <a:extLst>
              <a:ext uri="{FF2B5EF4-FFF2-40B4-BE49-F238E27FC236}">
                <a16:creationId xmlns:a16="http://schemas.microsoft.com/office/drawing/2014/main" id="{1A0787E2-8D45-B54D-753C-15596DA3F2F3}"/>
              </a:ext>
            </a:extLst>
          </p:cNvPr>
          <p:cNvSpPr>
            <a:spLocks noGrp="1"/>
          </p:cNvSpPr>
          <p:nvPr>
            <p:ph type="body" sz="quarter" idx="42"/>
          </p:nvPr>
        </p:nvSpPr>
        <p:spPr>
          <a:xfrm>
            <a:off x="765097" y="5702515"/>
            <a:ext cx="3178094" cy="3977340"/>
          </a:xfrm>
        </p:spPr>
        <p:txBody>
          <a:bodyPr/>
          <a:lstStyle/>
          <a:p>
            <a:pPr rtl="0"/>
            <a:r>
              <a:rPr lang="fi-FI" dirty="0"/>
              <a:t>Käyttäessäsi EFE Hyvien käytäntöjen-yritysesimerkkejä ia koulutuksessasi/opetuksessasi, sinulla on mahdollisuus käsitellä tarkkoja pedagogisia ongelmia ja kehittää korkeatasoisia taitoja oppijoissa/opiskelijoissa. Olemme mukailleet </a:t>
            </a:r>
            <a:r>
              <a:rPr lang="fi-FI" b="1" dirty="0"/>
              <a:t>tapausmenetelmää</a:t>
            </a:r>
            <a:r>
              <a:rPr lang="fi-FI" b="1" baseline="30000" dirty="0"/>
              <a:t>1</a:t>
            </a:r>
            <a:r>
              <a:rPr lang="fi-FI" dirty="0"/>
              <a:t>, joka perustuu ammatillisen koulutuksen filosofiaan, joka yhdistää tiedon suoraan toimintaan (</a:t>
            </a:r>
            <a:r>
              <a:rPr lang="fi-FI" dirty="0" err="1"/>
              <a:t>Boehrer</a:t>
            </a:r>
            <a:r>
              <a:rPr lang="fi-FI" dirty="0"/>
              <a:t>, 1995). Tapausmenetelmä on arvokas ja tehokas lähestymistapa oppijoiden kognitiivisten taitojen kehittämiseen. Se on myös joustava lähestymistapa siinä mielessä, että opettajat voivat käyttää sitä vaihtoehtoisilla tavoilla.</a:t>
            </a:r>
          </a:p>
          <a:p>
            <a:pPr rtl="0"/>
            <a:endParaRPr lang="fi-FI" dirty="0"/>
          </a:p>
          <a:p>
            <a:pPr rtl="0"/>
            <a:r>
              <a:rPr lang="fi-FI" dirty="0" err="1"/>
              <a:t>Velenchik</a:t>
            </a:r>
            <a:r>
              <a:rPr lang="fi-FI" dirty="0"/>
              <a:t> (1995) korostaa sitä, että </a:t>
            </a:r>
            <a:r>
              <a:rPr lang="fi-FI" b="1" dirty="0"/>
              <a:t>tapausmenetelmä</a:t>
            </a:r>
            <a:r>
              <a:rPr lang="fi-FI" b="1" baseline="30000" dirty="0"/>
              <a:t>1</a:t>
            </a:r>
            <a:r>
              <a:rPr lang="fi-FI" b="1" dirty="0"/>
              <a:t> </a:t>
            </a:r>
            <a:r>
              <a:rPr lang="fi-FI" dirty="0"/>
              <a:t>on motivaatio oppia teoriaa. Ammatillisessa koulutuksessa käytämme usein esimerkkejä havainnollistamaan teoreettisten käsitteiden soveltamista. Meillä on kuitenkin tapana käyttää esimerkkiä teorian vahvistamiseen, kun olemme opettaneet teorian ensin, sen sijaan, että ajattelisimme teoriaa työkaluna, jolla vastataan menetelmän esittämään kysymykseen.</a:t>
            </a:r>
            <a:endParaRPr lang="en-IE" dirty="0"/>
          </a:p>
        </p:txBody>
      </p:sp>
      <p:sp>
        <p:nvSpPr>
          <p:cNvPr id="5" name="Text Placeholder 4">
            <a:extLst>
              <a:ext uri="{FF2B5EF4-FFF2-40B4-BE49-F238E27FC236}">
                <a16:creationId xmlns:a16="http://schemas.microsoft.com/office/drawing/2014/main" id="{43234D84-B711-30C1-7022-0061592AEDBF}"/>
              </a:ext>
            </a:extLst>
          </p:cNvPr>
          <p:cNvSpPr>
            <a:spLocks noGrp="1"/>
          </p:cNvSpPr>
          <p:nvPr>
            <p:ph type="body" sz="quarter" idx="43"/>
          </p:nvPr>
        </p:nvSpPr>
        <p:spPr>
          <a:xfrm>
            <a:off x="4069806" y="5652849"/>
            <a:ext cx="3178094" cy="3811742"/>
          </a:xfrm>
        </p:spPr>
        <p:txBody>
          <a:bodyPr/>
          <a:lstStyle/>
          <a:p>
            <a:pPr rtl="0"/>
            <a:r>
              <a:rPr lang="fi-FI" dirty="0"/>
              <a:t>Siksi painopiste on itse teoriassa, ja menetelmä nähdään usein satunnaisena. Kun opiskelijat eivät ymmärrä teorian tarkoitusta, oppimisprosessi muuttuu haastavammaksi kuin sen tarvitsisi olla ja he eivät usein kuinka käyttää tarvitsemiaan työkaluja.</a:t>
            </a:r>
          </a:p>
          <a:p>
            <a:pPr rtl="0"/>
            <a:endParaRPr lang="fi-FI" dirty="0"/>
          </a:p>
          <a:p>
            <a:pPr rtl="0"/>
            <a:r>
              <a:rPr lang="fi-FI" dirty="0"/>
              <a:t>Tapausmenetelmässä</a:t>
            </a:r>
            <a:r>
              <a:rPr lang="fi-FI" b="1" baseline="30000" dirty="0"/>
              <a:t>1 </a:t>
            </a:r>
            <a:r>
              <a:rPr lang="fi-FI" dirty="0"/>
              <a:t> keskeinen osa on ongelma, jonka opiskelijat haastetaan ratkaisemaan. Kun he tajuavat, että heillä ei ole työkaluja ja he alkavat etsimään työkaluja. Case-menetelmää voidaan myös käyttää todella tehokkaalla tavalla liikuttamalla oppijoita asteittain kognitiivisten taitojen tikkaita alhaisilta tiedon, ymmärtämisen ja soveltamisen tasolta korkeampiin analysointi-, synteesi ja arviointitaitoihin. </a:t>
            </a:r>
          </a:p>
          <a:p>
            <a:pPr rtl="0"/>
            <a:endParaRPr lang="fi-FI" dirty="0"/>
          </a:p>
          <a:p>
            <a:pPr rtl="0"/>
            <a:r>
              <a:rPr lang="fi-FI" dirty="0"/>
              <a:t>Tämän koulutustaksonomian on alun perin esitellyt Bloom (1956) tarjoten läpinäkyvän ja jäsennellyn lähestymistavan oppijan taitojen kehittämiseen.</a:t>
            </a:r>
          </a:p>
          <a:p>
            <a:pPr rtl="0"/>
            <a:endParaRPr lang="en-IE" dirty="0"/>
          </a:p>
        </p:txBody>
      </p:sp>
      <p:sp>
        <p:nvSpPr>
          <p:cNvPr id="6" name="Slide Number Placeholder 5">
            <a:extLst>
              <a:ext uri="{FF2B5EF4-FFF2-40B4-BE49-F238E27FC236}">
                <a16:creationId xmlns:a16="http://schemas.microsoft.com/office/drawing/2014/main" id="{E82E3A1F-776F-CED4-1F8D-749F8CAB7239}"/>
              </a:ext>
            </a:extLst>
          </p:cNvPr>
          <p:cNvSpPr>
            <a:spLocks noGrp="1"/>
          </p:cNvSpPr>
          <p:nvPr>
            <p:ph type="sldNum" sz="quarter" idx="4"/>
          </p:nvPr>
        </p:nvSpPr>
        <p:spPr>
          <a:xfrm>
            <a:off x="6689603" y="10115721"/>
            <a:ext cx="1047264" cy="465822"/>
          </a:xfrm>
        </p:spPr>
        <p:txBody>
          <a:bodyPr/>
          <a:lstStyle/>
          <a:p>
            <a:pPr algn="l" rtl="0"/>
            <a:fld id="{CB2079F2-58AF-ED44-82D7-E04B2F6FD686}" type="slidenum">
              <a:rPr lang="en-US" smtClean="0"/>
              <a:pPr algn="l" rtl="0"/>
              <a:t>6</a:t>
            </a:fld>
            <a:endParaRPr lang="en-US" dirty="0"/>
          </a:p>
        </p:txBody>
      </p:sp>
      <p:sp>
        <p:nvSpPr>
          <p:cNvPr id="7" name="Text Placeholder 32">
            <a:extLst>
              <a:ext uri="{FF2B5EF4-FFF2-40B4-BE49-F238E27FC236}">
                <a16:creationId xmlns:a16="http://schemas.microsoft.com/office/drawing/2014/main" id="{9BD6FD15-3650-5B35-ABB4-0A6F640A5F89}"/>
              </a:ext>
            </a:extLst>
          </p:cNvPr>
          <p:cNvSpPr txBox="1">
            <a:spLocks/>
          </p:cNvSpPr>
          <p:nvPr/>
        </p:nvSpPr>
        <p:spPr>
          <a:xfrm>
            <a:off x="4189921" y="3268712"/>
            <a:ext cx="3057979" cy="1289281"/>
          </a:xfrm>
          <a:prstGeom prst="rect">
            <a:avLst/>
          </a:prstGeom>
        </p:spPr>
        <p:txBody>
          <a:bodyPr numCol="1" spcCol="288000" anchor="t">
            <a:noAutofit/>
          </a:bodyPr>
          <a:lstStyle>
            <a:lvl1pPr marL="0" marR="0" indent="0" algn="just" defTabSz="2072941" rtl="0" eaLnBrk="1" fontAlgn="auto" latinLnBrk="0" hangingPunct="1">
              <a:lnSpc>
                <a:spcPct val="100000"/>
              </a:lnSpc>
              <a:spcBef>
                <a:spcPts val="0"/>
              </a:spcBef>
              <a:spcAft>
                <a:spcPts val="0"/>
              </a:spcAft>
              <a:buClrTx/>
              <a:buSzTx/>
              <a:buFont typeface="Arial" panose="020B0604020202020204" pitchFamily="34" charset="0"/>
              <a:buNone/>
              <a:tabLst/>
              <a:defRPr sz="1200" b="1" i="1">
                <a:solidFill>
                  <a:srgbClr val="555C66"/>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algn="l" rtl="0">
              <a:defRPr/>
            </a:pPr>
            <a:r>
              <a:rPr lang="fi-FI" sz="1400" kern="0">
                <a:solidFill>
                  <a:srgbClr val="F79037"/>
                </a:solidFill>
                <a:latin typeface="Calibri" panose="020F0502020204030204" pitchFamily="34" charset="0"/>
                <a:cs typeface="Calibri" panose="020F0502020204030204" pitchFamily="34" charset="0"/>
              </a:rPr>
              <a:t>”Elintarvikealan pk-yritykset ovat nälkäisiä innovaatioille. Vaikka ruoka- ja juomapalvelusektorilla on tärkeä rooli EU:n taloudessa, elintarvikealan pk-yritysten innovaatiot ovat saaneet vain vähän aiempaa huomiota.</a:t>
            </a:r>
          </a:p>
          <a:p>
            <a:pPr algn="l" rtl="0">
              <a:defRPr/>
            </a:pPr>
            <a:endParaRPr lang="en-IE" sz="1050" kern="0">
              <a:solidFill>
                <a:srgbClr val="F79037"/>
              </a:solidFill>
              <a:latin typeface="Calibri" panose="020F0502020204030204" pitchFamily="34" charset="0"/>
              <a:cs typeface="Calibri" panose="020F0502020204030204" pitchFamily="34" charset="0"/>
            </a:endParaRPr>
          </a:p>
          <a:p>
            <a:pPr algn="l" rtl="0">
              <a:defRPr/>
            </a:pPr>
            <a:r>
              <a:rPr lang="en-IE" sz="900" b="0" i="0" kern="0">
                <a:solidFill>
                  <a:schemeClr val="tx1">
                    <a:lumMod val="75000"/>
                    <a:lumOff val="25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a:t>
            </a:r>
            <a:r>
              <a:rPr lang="en-IE" sz="900" b="0" i="0" kern="0" err="1">
                <a:solidFill>
                  <a:schemeClr val="tx1">
                    <a:lumMod val="75000"/>
                    <a:lumOff val="25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Baregheh</a:t>
            </a:r>
            <a:r>
              <a:rPr lang="en-IE" sz="900" b="0" i="0" kern="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 A., Rowley, J., Sambrook, S., Davies, D.</a:t>
            </a:r>
          </a:p>
          <a:p>
            <a:pPr algn="l" rtl="0">
              <a:defRPr/>
            </a:pPr>
            <a:r>
              <a:rPr lang="en-IE" sz="900" b="0" i="0" kern="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"Innovaatio elintarvikealan pk-</a:t>
            </a:r>
            <a:r>
              <a:rPr lang="en-IE" sz="900" b="0" i="0" kern="0" err="1">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yrityksissä</a:t>
            </a:r>
            <a:r>
              <a:rPr lang="en-IE" sz="900" b="0" i="0" kern="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 Journal of Small</a:t>
            </a:r>
          </a:p>
          <a:p>
            <a:pPr algn="l" rtl="0">
              <a:defRPr/>
            </a:pPr>
            <a:r>
              <a:rPr lang="en-IE" sz="900" b="0" i="0" kern="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Liiketoiminta </a:t>
            </a:r>
            <a:r>
              <a:rPr lang="en-IE" sz="900" b="0" i="0" kern="0" err="1">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ja</a:t>
            </a:r>
            <a:r>
              <a:rPr lang="en-IE" sz="900" b="0" i="0" kern="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 yrityskehitys).</a:t>
            </a:r>
            <a:endParaRPr lang="en-IE" sz="900" b="0" i="0" kern="0">
              <a:solidFill>
                <a:schemeClr val="tx1">
                  <a:lumMod val="75000"/>
                  <a:lumOff val="25000"/>
                </a:schemeClr>
              </a:solidFill>
              <a:latin typeface="Calibri" panose="020F0502020204030204" pitchFamily="34" charset="0"/>
              <a:cs typeface="Calibri" panose="020F0502020204030204" pitchFamily="34" charset="0"/>
            </a:endParaRPr>
          </a:p>
        </p:txBody>
      </p:sp>
      <p:sp>
        <p:nvSpPr>
          <p:cNvPr id="8" name="Rectangle 7">
            <a:extLst>
              <a:ext uri="{FF2B5EF4-FFF2-40B4-BE49-F238E27FC236}">
                <a16:creationId xmlns:a16="http://schemas.microsoft.com/office/drawing/2014/main" id="{4C41C289-910F-1002-0824-2B9683F2C71E}"/>
              </a:ext>
            </a:extLst>
          </p:cNvPr>
          <p:cNvSpPr/>
          <p:nvPr/>
        </p:nvSpPr>
        <p:spPr>
          <a:xfrm>
            <a:off x="700732" y="9764749"/>
            <a:ext cx="4344833" cy="215444"/>
          </a:xfrm>
          <a:prstGeom prst="rect">
            <a:avLst/>
          </a:prstGeom>
        </p:spPr>
        <p:txBody>
          <a:bodyPr wrap="square">
            <a:spAutoFit/>
          </a:bodyPr>
          <a:lstStyle/>
          <a:p>
            <a:pPr algn="l" rtl="0"/>
            <a:r>
              <a:rPr lang="en-IE" sz="800" baseline="30000" dirty="0">
                <a:solidFill>
                  <a:srgbClr val="6B9F25"/>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a:t>
            </a:r>
            <a:r>
              <a:rPr lang="en-IE" sz="800" dirty="0">
                <a:solidFill>
                  <a:schemeClr val="tx1">
                    <a:lumMod val="65000"/>
                    <a:lumOff val="35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Tapaustutkimusten </a:t>
            </a:r>
            <a:r>
              <a:rPr lang="en-IE" sz="800" dirty="0" err="1">
                <a:solidFill>
                  <a:schemeClr val="tx1">
                    <a:lumMod val="65000"/>
                    <a:lumOff val="35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pedagogiikka</a:t>
            </a:r>
            <a:r>
              <a:rPr lang="en-IE" sz="800" dirty="0">
                <a:solidFill>
                  <a:schemeClr val="tx1">
                    <a:lumMod val="65000"/>
                    <a:lumOff val="35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 | </a:t>
            </a:r>
            <a:r>
              <a:rPr lang="en-IE" sz="800" dirty="0" err="1">
                <a:solidFill>
                  <a:schemeClr val="tx1">
                    <a:lumMod val="65000"/>
                    <a:lumOff val="35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Taloustieteen</a:t>
            </a:r>
            <a:r>
              <a:rPr lang="en-IE" sz="800" dirty="0">
                <a:solidFill>
                  <a:schemeClr val="tx1">
                    <a:lumMod val="65000"/>
                    <a:lumOff val="35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 </a:t>
            </a:r>
            <a:r>
              <a:rPr lang="en-IE" sz="800" dirty="0" err="1">
                <a:solidFill>
                  <a:schemeClr val="tx1">
                    <a:lumMod val="65000"/>
                    <a:lumOff val="35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verkosto</a:t>
            </a:r>
            <a:endParaRPr lang="en-IE" sz="800" dirty="0">
              <a:solidFill>
                <a:schemeClr val="tx1">
                  <a:lumMod val="65000"/>
                  <a:lumOff val="35000"/>
                </a:schemeClr>
              </a:solidFill>
              <a:effectLst/>
              <a:latin typeface="Calibri" panose="020F0502020204030204" pitchFamily="34" charset="0"/>
              <a:cs typeface="Calibri" panose="020F0502020204030204" pitchFamily="34" charset="0"/>
            </a:endParaRPr>
          </a:p>
        </p:txBody>
      </p:sp>
      <p:grpSp>
        <p:nvGrpSpPr>
          <p:cNvPr id="2" name="Graphic 4">
            <a:extLst>
              <a:ext uri="{FF2B5EF4-FFF2-40B4-BE49-F238E27FC236}">
                <a16:creationId xmlns:a16="http://schemas.microsoft.com/office/drawing/2014/main" id="{FF74CD65-AB2A-F5DA-59A9-A15F43F3D339}"/>
              </a:ext>
            </a:extLst>
          </p:cNvPr>
          <p:cNvGrpSpPr/>
          <p:nvPr/>
        </p:nvGrpSpPr>
        <p:grpSpPr>
          <a:xfrm rot="19582332">
            <a:off x="6692113" y="5021011"/>
            <a:ext cx="419353" cy="719421"/>
            <a:chOff x="9129274" y="2719113"/>
            <a:chExt cx="717139" cy="1386497"/>
          </a:xfrm>
          <a:solidFill>
            <a:srgbClr val="000000"/>
          </a:solidFill>
        </p:grpSpPr>
        <p:grpSp>
          <p:nvGrpSpPr>
            <p:cNvPr id="9" name="Graphic 4">
              <a:extLst>
                <a:ext uri="{FF2B5EF4-FFF2-40B4-BE49-F238E27FC236}">
                  <a16:creationId xmlns:a16="http://schemas.microsoft.com/office/drawing/2014/main" id="{C3F6AC4A-6A2A-B429-E7AD-5DDB6653F1D3}"/>
                </a:ext>
              </a:extLst>
            </p:cNvPr>
            <p:cNvGrpSpPr/>
            <p:nvPr/>
          </p:nvGrpSpPr>
          <p:grpSpPr>
            <a:xfrm>
              <a:off x="9159507" y="2719113"/>
              <a:ext cx="446280" cy="440141"/>
              <a:chOff x="9159507" y="2719113"/>
              <a:chExt cx="446280" cy="440141"/>
            </a:xfrm>
            <a:grpFill/>
          </p:grpSpPr>
          <p:sp>
            <p:nvSpPr>
              <p:cNvPr id="19" name="Freeform 57">
                <a:extLst>
                  <a:ext uri="{FF2B5EF4-FFF2-40B4-BE49-F238E27FC236}">
                    <a16:creationId xmlns:a16="http://schemas.microsoft.com/office/drawing/2014/main" id="{B3C13ED4-EDA5-9CF5-0E2E-233EA272BB69}"/>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0" name="Freeform 58">
                <a:extLst>
                  <a:ext uri="{FF2B5EF4-FFF2-40B4-BE49-F238E27FC236}">
                    <a16:creationId xmlns:a16="http://schemas.microsoft.com/office/drawing/2014/main" id="{ED35C6DA-5CD2-3262-2AD7-46751F09017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1" name="Graphic 4">
              <a:extLst>
                <a:ext uri="{FF2B5EF4-FFF2-40B4-BE49-F238E27FC236}">
                  <a16:creationId xmlns:a16="http://schemas.microsoft.com/office/drawing/2014/main" id="{4C0CCA78-C607-F5FF-EA39-F9A3FFB29F6A}"/>
                </a:ext>
              </a:extLst>
            </p:cNvPr>
            <p:cNvGrpSpPr/>
            <p:nvPr/>
          </p:nvGrpSpPr>
          <p:grpSpPr>
            <a:xfrm>
              <a:off x="9129274" y="2893887"/>
              <a:ext cx="717139" cy="1211724"/>
              <a:chOff x="9129274" y="2893887"/>
              <a:chExt cx="717139" cy="1211724"/>
            </a:xfrm>
            <a:grpFill/>
          </p:grpSpPr>
          <p:sp>
            <p:nvSpPr>
              <p:cNvPr id="12" name="Freeform 50">
                <a:extLst>
                  <a:ext uri="{FF2B5EF4-FFF2-40B4-BE49-F238E27FC236}">
                    <a16:creationId xmlns:a16="http://schemas.microsoft.com/office/drawing/2014/main" id="{E8DE50EE-70BD-2796-4C56-316BB075A66D}"/>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3" name="Freeform 51">
                <a:extLst>
                  <a:ext uri="{FF2B5EF4-FFF2-40B4-BE49-F238E27FC236}">
                    <a16:creationId xmlns:a16="http://schemas.microsoft.com/office/drawing/2014/main" id="{D6290DDE-FFB4-D721-F5D3-5217254FB90E}"/>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AD0A58C2-4F2D-68D1-78E5-8AABE2E35E1C}"/>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B53F46D1-FA96-DA29-B67D-6FFC967F0E16}"/>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6" name="Freeform 54">
                <a:extLst>
                  <a:ext uri="{FF2B5EF4-FFF2-40B4-BE49-F238E27FC236}">
                    <a16:creationId xmlns:a16="http://schemas.microsoft.com/office/drawing/2014/main" id="{DF942944-C538-9B7D-14DC-FE4ACB42C0C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7" name="Freeform 55">
                <a:extLst>
                  <a:ext uri="{FF2B5EF4-FFF2-40B4-BE49-F238E27FC236}">
                    <a16:creationId xmlns:a16="http://schemas.microsoft.com/office/drawing/2014/main" id="{48A4F5F9-9485-1D15-CD8E-C1D9F2FE9D1B}"/>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8" name="Freeform 56">
                <a:extLst>
                  <a:ext uri="{FF2B5EF4-FFF2-40B4-BE49-F238E27FC236}">
                    <a16:creationId xmlns:a16="http://schemas.microsoft.com/office/drawing/2014/main" id="{5AEC5349-35EF-0C36-566C-68C4CBC2EC49}"/>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21" name="Graphic 4">
            <a:extLst>
              <a:ext uri="{FF2B5EF4-FFF2-40B4-BE49-F238E27FC236}">
                <a16:creationId xmlns:a16="http://schemas.microsoft.com/office/drawing/2014/main" id="{5DF31EAE-CE53-9189-02AD-47A57C53D5D6}"/>
              </a:ext>
            </a:extLst>
          </p:cNvPr>
          <p:cNvGrpSpPr/>
          <p:nvPr/>
        </p:nvGrpSpPr>
        <p:grpSpPr>
          <a:xfrm rot="19582332">
            <a:off x="3409105" y="9686422"/>
            <a:ext cx="270062" cy="625711"/>
            <a:chOff x="9129274" y="2719113"/>
            <a:chExt cx="717139" cy="1386497"/>
          </a:xfrm>
          <a:solidFill>
            <a:srgbClr val="000000"/>
          </a:solidFill>
        </p:grpSpPr>
        <p:grpSp>
          <p:nvGrpSpPr>
            <p:cNvPr id="22" name="Graphic 4">
              <a:extLst>
                <a:ext uri="{FF2B5EF4-FFF2-40B4-BE49-F238E27FC236}">
                  <a16:creationId xmlns:a16="http://schemas.microsoft.com/office/drawing/2014/main" id="{A5AE62AA-7C6E-9EFE-5711-A8A27B8A6504}"/>
                </a:ext>
              </a:extLst>
            </p:cNvPr>
            <p:cNvGrpSpPr/>
            <p:nvPr/>
          </p:nvGrpSpPr>
          <p:grpSpPr>
            <a:xfrm>
              <a:off x="9159507" y="2719113"/>
              <a:ext cx="446280" cy="440141"/>
              <a:chOff x="9159507" y="2719113"/>
              <a:chExt cx="446280" cy="440141"/>
            </a:xfrm>
            <a:grpFill/>
          </p:grpSpPr>
          <p:sp>
            <p:nvSpPr>
              <p:cNvPr id="31" name="Freeform 57">
                <a:extLst>
                  <a:ext uri="{FF2B5EF4-FFF2-40B4-BE49-F238E27FC236}">
                    <a16:creationId xmlns:a16="http://schemas.microsoft.com/office/drawing/2014/main" id="{9371060A-FACE-763D-629F-405DB132BBA1}"/>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2" name="Freeform 58">
                <a:extLst>
                  <a:ext uri="{FF2B5EF4-FFF2-40B4-BE49-F238E27FC236}">
                    <a16:creationId xmlns:a16="http://schemas.microsoft.com/office/drawing/2014/main" id="{13A5C0A9-7392-58D8-7417-7B7B1E6D7A8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3" name="Graphic 4">
              <a:extLst>
                <a:ext uri="{FF2B5EF4-FFF2-40B4-BE49-F238E27FC236}">
                  <a16:creationId xmlns:a16="http://schemas.microsoft.com/office/drawing/2014/main" id="{802A297C-C3FE-4176-BB74-D50F3449F206}"/>
                </a:ext>
              </a:extLst>
            </p:cNvPr>
            <p:cNvGrpSpPr/>
            <p:nvPr/>
          </p:nvGrpSpPr>
          <p:grpSpPr>
            <a:xfrm>
              <a:off x="9129274" y="2893887"/>
              <a:ext cx="717139" cy="1211724"/>
              <a:chOff x="9129274" y="2893887"/>
              <a:chExt cx="717139" cy="1211724"/>
            </a:xfrm>
            <a:grpFill/>
          </p:grpSpPr>
          <p:sp>
            <p:nvSpPr>
              <p:cNvPr id="24" name="Freeform 50">
                <a:extLst>
                  <a:ext uri="{FF2B5EF4-FFF2-40B4-BE49-F238E27FC236}">
                    <a16:creationId xmlns:a16="http://schemas.microsoft.com/office/drawing/2014/main" id="{FFDE7FD5-AD9A-DABC-05A9-17FF3413C35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5" name="Freeform 51">
                <a:extLst>
                  <a:ext uri="{FF2B5EF4-FFF2-40B4-BE49-F238E27FC236}">
                    <a16:creationId xmlns:a16="http://schemas.microsoft.com/office/drawing/2014/main" id="{247D4AB7-E71C-20CE-02FF-B5E3285343D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6" name="Freeform 52">
                <a:extLst>
                  <a:ext uri="{FF2B5EF4-FFF2-40B4-BE49-F238E27FC236}">
                    <a16:creationId xmlns:a16="http://schemas.microsoft.com/office/drawing/2014/main" id="{C3DC6A5E-1B2D-C6AE-1F08-67F2F06C30C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7" name="Freeform 53">
                <a:extLst>
                  <a:ext uri="{FF2B5EF4-FFF2-40B4-BE49-F238E27FC236}">
                    <a16:creationId xmlns:a16="http://schemas.microsoft.com/office/drawing/2014/main" id="{C557113A-941D-5E7F-FE6C-FAE1BD1B85F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8" name="Freeform 54">
                <a:extLst>
                  <a:ext uri="{FF2B5EF4-FFF2-40B4-BE49-F238E27FC236}">
                    <a16:creationId xmlns:a16="http://schemas.microsoft.com/office/drawing/2014/main" id="{3BAD751A-4845-16E6-09C1-72A945909C03}"/>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9" name="Freeform 55">
                <a:extLst>
                  <a:ext uri="{FF2B5EF4-FFF2-40B4-BE49-F238E27FC236}">
                    <a16:creationId xmlns:a16="http://schemas.microsoft.com/office/drawing/2014/main" id="{250CA843-E7FB-5C8E-5509-BC22E49C286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0" name="Freeform 56">
                <a:extLst>
                  <a:ext uri="{FF2B5EF4-FFF2-40B4-BE49-F238E27FC236}">
                    <a16:creationId xmlns:a16="http://schemas.microsoft.com/office/drawing/2014/main" id="{011391EF-C3E3-8C77-800F-462B4E2BA136}"/>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273962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0BCE52-C1A5-0705-D502-FFD823E46C01}"/>
              </a:ext>
            </a:extLst>
          </p:cNvPr>
          <p:cNvSpPr>
            <a:spLocks noGrp="1"/>
          </p:cNvSpPr>
          <p:nvPr>
            <p:ph type="sldNum" sz="quarter" idx="4"/>
          </p:nvPr>
        </p:nvSpPr>
        <p:spPr>
          <a:xfrm>
            <a:off x="6729446" y="10123851"/>
            <a:ext cx="1047264" cy="465822"/>
          </a:xfrm>
        </p:spPr>
        <p:txBody>
          <a:bodyPr/>
          <a:lstStyle/>
          <a:p>
            <a:pPr algn="l" rtl="0"/>
            <a:fld id="{CB2079F2-58AF-ED44-82D7-E04B2F6FD686}" type="slidenum">
              <a:rPr lang="en-US" smtClean="0"/>
              <a:pPr algn="l" rtl="0"/>
              <a:t>7</a:t>
            </a:fld>
            <a:endParaRPr lang="en-US"/>
          </a:p>
        </p:txBody>
      </p:sp>
      <p:sp>
        <p:nvSpPr>
          <p:cNvPr id="4" name="Text Placeholder 32">
            <a:extLst>
              <a:ext uri="{FF2B5EF4-FFF2-40B4-BE49-F238E27FC236}">
                <a16:creationId xmlns:a16="http://schemas.microsoft.com/office/drawing/2014/main" id="{78632205-A680-5AEF-1467-6A77AE079C12}"/>
              </a:ext>
            </a:extLst>
          </p:cNvPr>
          <p:cNvSpPr txBox="1">
            <a:spLocks/>
          </p:cNvSpPr>
          <p:nvPr/>
        </p:nvSpPr>
        <p:spPr>
          <a:xfrm>
            <a:off x="720485" y="1457038"/>
            <a:ext cx="6255776" cy="4195419"/>
          </a:xfrm>
          <a:prstGeom prst="rect">
            <a:avLst/>
          </a:prstGeom>
        </p:spPr>
        <p:txBody>
          <a:bodyPr lIns="91440" tIns="45720" rIns="91440" bIns="45720" numCol="2" spcCol="288000" anchor="t">
            <a:noAutofit/>
          </a:bodyPr>
          <a:lstStyle>
            <a:lvl1pPr marL="0" indent="0" algn="just">
              <a:lnSpc>
                <a:spcPct val="100000"/>
              </a:lnSpc>
              <a:spcBef>
                <a:spcPts val="0"/>
              </a:spcBef>
              <a:buNone/>
              <a:defRPr sz="1050" b="0" i="0">
                <a:solidFill>
                  <a:srgbClr val="5E5E5E"/>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400" rtl="0"/>
            <a:r>
              <a:rPr lang="fi-FI" sz="1100" b="1" dirty="0">
                <a:solidFill>
                  <a:srgbClr val="F79037"/>
                </a:solidFill>
                <a:latin typeface="Calibri"/>
                <a:ea typeface="Open Sans"/>
                <a:cs typeface="Calibri"/>
              </a:rPr>
              <a:t>Vakiintunut tieto todellisessa kontekstissa; </a:t>
            </a:r>
            <a:r>
              <a:rPr lang="fi-FI" sz="1100" dirty="0">
                <a:solidFill>
                  <a:schemeClr val="tx1"/>
                </a:solidFill>
                <a:latin typeface="Calibri"/>
                <a:ea typeface="Open Sans"/>
                <a:cs typeface="Calibri"/>
              </a:rPr>
              <a:t>tapausmenetelmää tukee ja helpottaa perustiedon ymmärtämistä. Se sisältää monenlaisen materiaalin palauttamisen, mutta kaikki se vaatii vain asianmukaisten tietojen tuomisen mieleen, ei välttämättä ymmärretä sen tarkoitusta. Kun yhdistettynä muuhun koulutussisältöön, tapausmenetelmää käytetään tiedon laajentamiseen.</a:t>
            </a:r>
          </a:p>
          <a:p>
            <a:pPr defTabSz="914400" rtl="0"/>
            <a:endParaRPr lang="fi-FI" sz="900" dirty="0">
              <a:solidFill>
                <a:schemeClr val="tx1"/>
              </a:solidFill>
              <a:latin typeface="Calibri" panose="020F0502020204030204" pitchFamily="34" charset="0"/>
              <a:cs typeface="Calibri" panose="020F0502020204030204" pitchFamily="34" charset="0"/>
            </a:endParaRPr>
          </a:p>
          <a:p>
            <a:pPr defTabSz="914400" rtl="0"/>
            <a:r>
              <a:rPr lang="fi-FI" sz="1100" b="1" dirty="0">
                <a:solidFill>
                  <a:srgbClr val="F79037"/>
                </a:solidFill>
                <a:latin typeface="Calibri"/>
                <a:ea typeface="Open Sans"/>
                <a:cs typeface="Calibri"/>
              </a:rPr>
              <a:t>Ymmärtäminen. </a:t>
            </a:r>
            <a:r>
              <a:rPr lang="fi-FI" sz="1100" dirty="0">
                <a:solidFill>
                  <a:schemeClr val="tx1"/>
                </a:solidFill>
                <a:latin typeface="Calibri"/>
                <a:ea typeface="Open Sans"/>
                <a:cs typeface="Calibri"/>
              </a:rPr>
              <a:t>Tämä taito määritellään</a:t>
            </a:r>
          </a:p>
          <a:p>
            <a:pPr defTabSz="914400" rtl="0"/>
            <a:r>
              <a:rPr lang="fi-FI" sz="1100" dirty="0">
                <a:solidFill>
                  <a:schemeClr val="tx1"/>
                </a:solidFill>
                <a:latin typeface="Calibri"/>
                <a:ea typeface="Open Sans"/>
                <a:cs typeface="Calibri"/>
              </a:rPr>
              <a:t>kykynä ymmärtää materiaalin merkitys. Se voidaan osoittaa kääntämällä aineistoa muodosta toiseen, tulkitsemalla materiaalia ja yleistämällä tietoa. Perustamalla tiedon todelliseen kontekstiin tapausmenetelmä tukee ja helpottaa perustiedon ymmärtämistä.</a:t>
            </a:r>
          </a:p>
          <a:p>
            <a:pPr defTabSz="914400" rtl="0"/>
            <a:endParaRPr lang="fi-FI" sz="900" dirty="0">
              <a:solidFill>
                <a:schemeClr val="tx1"/>
              </a:solidFill>
              <a:latin typeface="Calibri" panose="020F0502020204030204" pitchFamily="34" charset="0"/>
              <a:cs typeface="Calibri" panose="020F0502020204030204" pitchFamily="34" charset="0"/>
            </a:endParaRPr>
          </a:p>
          <a:p>
            <a:pPr defTabSz="914400" rtl="0"/>
            <a:r>
              <a:rPr lang="fi-FI" sz="1100" b="1" dirty="0">
                <a:solidFill>
                  <a:srgbClr val="F79037"/>
                </a:solidFill>
                <a:latin typeface="Calibri"/>
                <a:ea typeface="Open Sans"/>
                <a:cs typeface="Calibri"/>
              </a:rPr>
              <a:t>Soveltaminen. </a:t>
            </a:r>
            <a:r>
              <a:rPr lang="fi-FI" sz="1100" dirty="0">
                <a:solidFill>
                  <a:schemeClr val="tx1"/>
                </a:solidFill>
                <a:latin typeface="Calibri"/>
                <a:ea typeface="Open Sans"/>
                <a:cs typeface="Calibri"/>
              </a:rPr>
              <a:t>Tämä on kykyä käyttää opittua</a:t>
            </a:r>
          </a:p>
          <a:p>
            <a:pPr defTabSz="914400" rtl="0"/>
            <a:r>
              <a:rPr lang="fi-FI" sz="1100" dirty="0">
                <a:solidFill>
                  <a:schemeClr val="tx1"/>
                </a:solidFill>
                <a:latin typeface="Calibri"/>
                <a:ea typeface="Open Sans"/>
                <a:cs typeface="Calibri"/>
              </a:rPr>
              <a:t>materiaalia uusissa ja konkreettisissa tilanteissa (ts. vaikuttaa oppimisen soveltamiseen omissa eettisen ruoan matkalla). Meidän 20 hyvän käytännön tapauksen avulla oppijat ymmärtävät, kuinka teoriaa sovelletaan todellisuudessa.</a:t>
            </a:r>
            <a:endParaRPr lang="fi-FI" sz="1100" dirty="0">
              <a:solidFill>
                <a:schemeClr val="tx1"/>
              </a:solidFill>
              <a:latin typeface="Calibri" panose="020F0502020204030204" pitchFamily="34" charset="0"/>
              <a:cs typeface="Calibri" panose="020F0502020204030204" pitchFamily="34" charset="0"/>
            </a:endParaRPr>
          </a:p>
          <a:p>
            <a:pPr defTabSz="914400" rtl="0"/>
            <a:endParaRPr lang="fi-FI" sz="900" dirty="0">
              <a:solidFill>
                <a:schemeClr val="tx1"/>
              </a:solidFill>
              <a:latin typeface="Calibri" panose="020F0502020204030204" pitchFamily="34" charset="0"/>
              <a:cs typeface="Calibri" panose="020F0502020204030204" pitchFamily="34" charset="0"/>
            </a:endParaRPr>
          </a:p>
          <a:p>
            <a:pPr defTabSz="914400" rtl="0"/>
            <a:endParaRPr lang="fi-FI" sz="1100" b="1" dirty="0">
              <a:solidFill>
                <a:srgbClr val="F79037"/>
              </a:solidFill>
              <a:latin typeface="Calibri"/>
              <a:ea typeface="Open Sans"/>
              <a:cs typeface="Calibri"/>
            </a:endParaRPr>
          </a:p>
          <a:p>
            <a:pPr defTabSz="914400" rtl="0"/>
            <a:endParaRPr lang="fi-FI" sz="1100" b="1" dirty="0">
              <a:solidFill>
                <a:srgbClr val="F79037"/>
              </a:solidFill>
              <a:latin typeface="Calibri"/>
              <a:ea typeface="Open Sans"/>
              <a:cs typeface="Calibri"/>
            </a:endParaRPr>
          </a:p>
          <a:p>
            <a:pPr defTabSz="914400" rtl="0"/>
            <a:endParaRPr lang="fi-FI" sz="1100" b="1" dirty="0">
              <a:solidFill>
                <a:srgbClr val="F79037"/>
              </a:solidFill>
              <a:latin typeface="Calibri"/>
              <a:ea typeface="Open Sans"/>
              <a:cs typeface="Calibri"/>
            </a:endParaRPr>
          </a:p>
          <a:p>
            <a:pPr defTabSz="914400" rtl="0"/>
            <a:r>
              <a:rPr lang="fi-FI" sz="1100" b="1" dirty="0">
                <a:solidFill>
                  <a:srgbClr val="F79037"/>
                </a:solidFill>
                <a:latin typeface="Calibri"/>
                <a:ea typeface="Open Sans"/>
                <a:cs typeface="Calibri"/>
              </a:rPr>
              <a:t>Analysointi. </a:t>
            </a:r>
            <a:r>
              <a:rPr lang="fi-FI" sz="1100" dirty="0">
                <a:solidFill>
                  <a:schemeClr val="tx1"/>
                </a:solidFill>
                <a:latin typeface="Calibri"/>
                <a:ea typeface="Open Sans"/>
                <a:cs typeface="Calibri"/>
              </a:rPr>
              <a:t>Hyvät käytäntömme edellyttävät, että opiskelijat erittelevät monimutkaisia ​​tietoja, luovat suhteita ja tunnistavat ongelmia. Prosessi sisältää yleensä eri osien tunnistamisen, osien välisten suhteiden analysoinnin ja asiaan liittyvien periaatteiden tunnistamisen. Kuten jo mainittiin, analyysi on tapausmenetelmän keskiössä.</a:t>
            </a:r>
          </a:p>
          <a:p>
            <a:pPr defTabSz="914400" rtl="0"/>
            <a:endParaRPr lang="fi-FI" sz="900" dirty="0">
              <a:solidFill>
                <a:schemeClr val="tx1"/>
              </a:solidFill>
              <a:latin typeface="Calibri" panose="020F0502020204030204" pitchFamily="34" charset="0"/>
              <a:cs typeface="Calibri" panose="020F0502020204030204" pitchFamily="34" charset="0"/>
            </a:endParaRPr>
          </a:p>
          <a:p>
            <a:pPr defTabSz="914400" rtl="0"/>
            <a:r>
              <a:rPr lang="fi-FI" sz="1100" b="1" dirty="0">
                <a:solidFill>
                  <a:srgbClr val="F79037"/>
                </a:solidFill>
                <a:latin typeface="Calibri"/>
                <a:ea typeface="Open Sans"/>
                <a:cs typeface="Calibri"/>
              </a:rPr>
              <a:t>Synteesi.</a:t>
            </a:r>
            <a:r>
              <a:rPr lang="fi-FI" sz="1100" b="1" dirty="0">
                <a:solidFill>
                  <a:schemeClr val="tx1"/>
                </a:solidFill>
                <a:latin typeface="Calibri"/>
                <a:ea typeface="Open Sans"/>
                <a:cs typeface="Calibri"/>
              </a:rPr>
              <a:t> </a:t>
            </a:r>
            <a:r>
              <a:rPr lang="fi-FI" sz="1100" dirty="0">
                <a:solidFill>
                  <a:schemeClr val="tx1"/>
                </a:solidFill>
                <a:latin typeface="Calibri"/>
                <a:ea typeface="Open Sans"/>
                <a:cs typeface="Calibri"/>
              </a:rPr>
              <a:t>Tämä taito viittaa kykyyn laittaa</a:t>
            </a:r>
          </a:p>
          <a:p>
            <a:pPr defTabSz="914400" rtl="0"/>
            <a:r>
              <a:rPr lang="fi-FI" sz="1100" dirty="0">
                <a:solidFill>
                  <a:schemeClr val="tx1"/>
                </a:solidFill>
                <a:latin typeface="Calibri"/>
                <a:ea typeface="Open Sans"/>
                <a:cs typeface="Calibri"/>
              </a:rPr>
              <a:t>osat yhteen muodostaakseen uuden kokonaisuuden. Prosessiin voi sisältyä esimerkiksi oman uuden liiketoimintamallin kehittämissuunnitelman laatiminen tai uusien keinojen tutkiminen pysyäkseen trendien ja ajankohtaisten tapahtumien mukana (esim. ilmastotoimet &amp; Green deal).</a:t>
            </a:r>
          </a:p>
          <a:p>
            <a:pPr defTabSz="914400" rtl="0"/>
            <a:endParaRPr lang="fi-FI" sz="900" dirty="0">
              <a:solidFill>
                <a:schemeClr val="tx1"/>
              </a:solidFill>
              <a:latin typeface="Calibri" panose="020F0502020204030204" pitchFamily="34" charset="0"/>
              <a:cs typeface="Calibri" panose="020F0502020204030204" pitchFamily="34" charset="0"/>
            </a:endParaRPr>
          </a:p>
          <a:p>
            <a:pPr defTabSz="914400" rtl="0"/>
            <a:r>
              <a:rPr lang="fi-FI" sz="1100" b="1" dirty="0">
                <a:solidFill>
                  <a:srgbClr val="F79037"/>
                </a:solidFill>
                <a:latin typeface="Calibri"/>
                <a:ea typeface="Open Sans"/>
                <a:cs typeface="Calibri"/>
              </a:rPr>
              <a:t>Arviointi. </a:t>
            </a:r>
            <a:r>
              <a:rPr lang="fi-FI" sz="1100" dirty="0">
                <a:solidFill>
                  <a:schemeClr val="tx1"/>
                </a:solidFill>
                <a:latin typeface="Calibri"/>
                <a:ea typeface="Open Sans"/>
                <a:cs typeface="Calibri"/>
              </a:rPr>
              <a:t>Kriittinen arviointi koskee kykyä arvioida materiaalin arvoa tiettyyn tarkoitukseen. Analysoituaan ja syntetisointiaan tietyn tapauksen oppijoiden tulisi osallistua hyvien käytäntöjen liiketoiminnan käytettävissä olevien vaihtoehtoisten toimintatapojen tai strategioiden arviointiin. Tämä voi sisältää jo tehtyjen päätösten arvioinnin mahdollisiin vaihtoehtoisiin ratkaisuihin verrattuna.</a:t>
            </a:r>
          </a:p>
          <a:p>
            <a:pPr defTabSz="914400" rtl="0"/>
            <a:endParaRPr lang="en-IE" sz="1100" dirty="0">
              <a:solidFill>
                <a:schemeClr val="tx1"/>
              </a:solidFill>
              <a:latin typeface="Calibri" panose="020F0502020204030204" pitchFamily="34" charset="0"/>
              <a:cs typeface="Calibri" panose="020F0502020204030204" pitchFamily="34" charset="0"/>
            </a:endParaRPr>
          </a:p>
          <a:p>
            <a:pPr defTabSz="914400" rtl="0"/>
            <a:endParaRPr lang="en-IE" sz="1100" dirty="0">
              <a:solidFill>
                <a:schemeClr val="tx1"/>
              </a:solidFill>
              <a:latin typeface="Calibri" panose="020F0502020204030204" pitchFamily="34" charset="0"/>
              <a:cs typeface="Calibri" panose="020F0502020204030204" pitchFamily="34" charset="0"/>
            </a:endParaRPr>
          </a:p>
        </p:txBody>
      </p:sp>
      <p:sp>
        <p:nvSpPr>
          <p:cNvPr id="5" name="Rectangle 4">
            <a:extLst>
              <a:ext uri="{FF2B5EF4-FFF2-40B4-BE49-F238E27FC236}">
                <a16:creationId xmlns:a16="http://schemas.microsoft.com/office/drawing/2014/main" id="{5CEA72A0-4D1D-9026-095C-03FF8895D41F}"/>
              </a:ext>
            </a:extLst>
          </p:cNvPr>
          <p:cNvSpPr/>
          <p:nvPr/>
        </p:nvSpPr>
        <p:spPr>
          <a:xfrm>
            <a:off x="829622" y="167057"/>
            <a:ext cx="6255775" cy="830997"/>
          </a:xfrm>
          <a:prstGeom prst="rect">
            <a:avLst/>
          </a:prstGeom>
        </p:spPr>
        <p:txBody>
          <a:bodyPr wrap="square">
            <a:spAutoFit/>
          </a:bodyPr>
          <a:lstStyle/>
          <a:p>
            <a:pPr algn="r" rtl="0"/>
            <a:r>
              <a:rPr lang="en-IE" sz="2400" b="1" dirty="0">
                <a:solidFill>
                  <a:schemeClr val="tx1">
                    <a:lumMod val="85000"/>
                    <a:lumOff val="15000"/>
                  </a:schemeClr>
                </a:solidFill>
                <a:latin typeface="Calibri" panose="020F0502020204030204" pitchFamily="34" charset="0"/>
                <a:cs typeface="Calibri" panose="020F0502020204030204" pitchFamily="34" charset="0"/>
              </a:rPr>
              <a:t>YRITYSESIMERKKIEN PEDAGOGIAN VOIMA - TAPAUSMENETELMÄT TARJOVAT:</a:t>
            </a:r>
          </a:p>
        </p:txBody>
      </p:sp>
      <p:cxnSp>
        <p:nvCxnSpPr>
          <p:cNvPr id="9" name="Straight Connector 8">
            <a:extLst>
              <a:ext uri="{FF2B5EF4-FFF2-40B4-BE49-F238E27FC236}">
                <a16:creationId xmlns:a16="http://schemas.microsoft.com/office/drawing/2014/main" id="{56960E3A-CC07-A89C-770B-7D568CBEA358}"/>
              </a:ext>
            </a:extLst>
          </p:cNvPr>
          <p:cNvCxnSpPr>
            <a:cxnSpLocks/>
          </p:cNvCxnSpPr>
          <p:nvPr/>
        </p:nvCxnSpPr>
        <p:spPr>
          <a:xfrm rot="16200000">
            <a:off x="1809425" y="5031378"/>
            <a:ext cx="0" cy="1899521"/>
          </a:xfrm>
          <a:prstGeom prst="line">
            <a:avLst/>
          </a:prstGeom>
          <a:noFill/>
          <a:ln w="28575" cap="flat" cmpd="sng" algn="ctr">
            <a:solidFill>
              <a:srgbClr val="F79037"/>
            </a:solidFill>
            <a:prstDash val="solid"/>
          </a:ln>
          <a:effectLst/>
        </p:spPr>
      </p:cxnSp>
      <p:sp>
        <p:nvSpPr>
          <p:cNvPr id="10" name="Text Placeholder 32">
            <a:extLst>
              <a:ext uri="{FF2B5EF4-FFF2-40B4-BE49-F238E27FC236}">
                <a16:creationId xmlns:a16="http://schemas.microsoft.com/office/drawing/2014/main" id="{177D43EF-09FD-7ADB-927E-0E59519A1723}"/>
              </a:ext>
            </a:extLst>
          </p:cNvPr>
          <p:cNvSpPr txBox="1">
            <a:spLocks/>
          </p:cNvSpPr>
          <p:nvPr/>
        </p:nvSpPr>
        <p:spPr>
          <a:xfrm>
            <a:off x="733336" y="6220587"/>
            <a:ext cx="6255776" cy="1364301"/>
          </a:xfrm>
          <a:prstGeom prst="rect">
            <a:avLst/>
          </a:prstGeom>
        </p:spPr>
        <p:txBody>
          <a:bodyPr numCol="1" spcCol="288000" anchor="t">
            <a:noAutofit/>
          </a:bodyPr>
          <a:lstStyle>
            <a:lvl1pPr marL="0" indent="0" algn="just">
              <a:lnSpc>
                <a:spcPct val="100000"/>
              </a:lnSpc>
              <a:spcBef>
                <a:spcPts val="0"/>
              </a:spcBef>
              <a:buNone/>
              <a:defRPr sz="1050" b="0" i="0">
                <a:solidFill>
                  <a:srgbClr val="5E5E5E"/>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400" rtl="0"/>
            <a:r>
              <a:rPr lang="fi-FI" sz="1100" dirty="0">
                <a:solidFill>
                  <a:schemeClr val="tx1">
                    <a:lumMod val="85000"/>
                    <a:lumOff val="15000"/>
                  </a:schemeClr>
                </a:solidFill>
                <a:latin typeface="Calibri" panose="020F0502020204030204" pitchFamily="34" charset="0"/>
                <a:cs typeface="Calibri" panose="020F0502020204030204" pitchFamily="34" charset="0"/>
              </a:rPr>
              <a:t>Hyvien käytäntöjen oppaan tavoitteena on herättää kriittistä ajattelua ja laajentaa näkemyksiä ja tietoa elintarvikealan yrityksissä, tulevissa yrittäjissä ja korkeakouluissa/ammattikouluissa mahdollisuuksista innovoida elintarvikealaa niin, että siitä tulee pohjimmiltaan eettisempi ja kestävämpi. Joko ryhmässä tai henkilökohtaisessa oppimisessa, voimaannuttaa oppijoita ottamaan haltuunsa hyvien käytäntöjen menetelmän ja analysoimaan keskeisiä tietoja, tunnistaakseen esiin tulleet ongelmat ja löytää ratkaisuja ongelmiin.</a:t>
            </a:r>
          </a:p>
          <a:p>
            <a:pPr defTabSz="914400" rtl="0"/>
            <a:endParaRPr lang="en-GB" sz="1100" b="1" kern="0" dirty="0">
              <a:solidFill>
                <a:srgbClr val="F79037"/>
              </a:solidFill>
              <a:latin typeface="Calibri" panose="020F0502020204030204" pitchFamily="34" charset="0"/>
              <a:cs typeface="Calibri" panose="020F0502020204030204" pitchFamily="34" charset="0"/>
            </a:endParaRPr>
          </a:p>
          <a:p>
            <a:pPr defTabSz="914400" rtl="0"/>
            <a:r>
              <a:rPr lang="en-GB" sz="1400" b="1" kern="0" dirty="0" err="1">
                <a:solidFill>
                  <a:srgbClr val="F79037"/>
                </a:solidFill>
                <a:latin typeface="Calibri" panose="020F0502020204030204" pitchFamily="34" charset="0"/>
                <a:cs typeface="Calibri" panose="020F0502020204030204" pitchFamily="34" charset="0"/>
              </a:rPr>
              <a:t>Näin</a:t>
            </a:r>
            <a:r>
              <a:rPr lang="en-GB" sz="1400" b="1" kern="0" dirty="0">
                <a:solidFill>
                  <a:srgbClr val="F79037"/>
                </a:solidFill>
                <a:latin typeface="Calibri" panose="020F0502020204030204" pitchFamily="34" charset="0"/>
                <a:cs typeface="Calibri" panose="020F0502020204030204" pitchFamily="34" charset="0"/>
              </a:rPr>
              <a:t> </a:t>
            </a:r>
            <a:r>
              <a:rPr lang="en-GB" sz="1400" b="1" kern="0" dirty="0" err="1">
                <a:solidFill>
                  <a:srgbClr val="F79037"/>
                </a:solidFill>
                <a:latin typeface="Calibri" panose="020F0502020204030204" pitchFamily="34" charset="0"/>
                <a:cs typeface="Calibri" panose="020F0502020204030204" pitchFamily="34" charset="0"/>
              </a:rPr>
              <a:t>opiskelijat</a:t>
            </a:r>
            <a:r>
              <a:rPr lang="en-GB" sz="1400" b="1" kern="0" dirty="0">
                <a:solidFill>
                  <a:srgbClr val="F79037"/>
                </a:solidFill>
                <a:latin typeface="Calibri" panose="020F0502020204030204" pitchFamily="34" charset="0"/>
                <a:cs typeface="Calibri" panose="020F0502020204030204" pitchFamily="34" charset="0"/>
              </a:rPr>
              <a:t> </a:t>
            </a:r>
            <a:r>
              <a:rPr lang="en-GB" sz="1400" b="1" kern="0" dirty="0" err="1">
                <a:solidFill>
                  <a:srgbClr val="F79037"/>
                </a:solidFill>
                <a:latin typeface="Calibri" panose="020F0502020204030204" pitchFamily="34" charset="0"/>
                <a:cs typeface="Calibri" panose="020F0502020204030204" pitchFamily="34" charset="0"/>
              </a:rPr>
              <a:t>voivat</a:t>
            </a:r>
            <a:r>
              <a:rPr lang="en-GB" sz="1400" b="1" kern="0" dirty="0">
                <a:solidFill>
                  <a:srgbClr val="F79037"/>
                </a:solidFill>
                <a:latin typeface="Calibri" panose="020F0502020204030204" pitchFamily="34" charset="0"/>
                <a:cs typeface="Calibri" panose="020F0502020204030204" pitchFamily="34" charset="0"/>
              </a:rPr>
              <a:t>:</a:t>
            </a:r>
          </a:p>
          <a:p>
            <a:pPr defTabSz="914400" rtl="0"/>
            <a:endParaRPr lang="en-IE" sz="1100" dirty="0">
              <a:solidFill>
                <a:schemeClr val="tx1">
                  <a:lumMod val="85000"/>
                  <a:lumOff val="15000"/>
                </a:schemeClr>
              </a:solidFill>
              <a:latin typeface="Calibri" panose="020F0502020204030204" pitchFamily="34" charset="0"/>
              <a:cs typeface="Calibri" panose="020F0502020204030204" pitchFamily="34" charset="0"/>
            </a:endParaRPr>
          </a:p>
        </p:txBody>
      </p:sp>
      <p:grpSp>
        <p:nvGrpSpPr>
          <p:cNvPr id="11" name="Group 10">
            <a:extLst>
              <a:ext uri="{FF2B5EF4-FFF2-40B4-BE49-F238E27FC236}">
                <a16:creationId xmlns:a16="http://schemas.microsoft.com/office/drawing/2014/main" id="{667CBECC-FBCC-614D-B142-8E8280DE9DE7}"/>
              </a:ext>
            </a:extLst>
          </p:cNvPr>
          <p:cNvGrpSpPr/>
          <p:nvPr/>
        </p:nvGrpSpPr>
        <p:grpSpPr>
          <a:xfrm>
            <a:off x="3549411" y="7990777"/>
            <a:ext cx="597925" cy="597339"/>
            <a:chOff x="10376768" y="2334933"/>
            <a:chExt cx="920484" cy="919581"/>
          </a:xfrm>
          <a:solidFill>
            <a:srgbClr val="416F70"/>
          </a:solidFill>
        </p:grpSpPr>
        <p:sp>
          <p:nvSpPr>
            <p:cNvPr id="12" name="Freeform 179">
              <a:extLst>
                <a:ext uri="{FF2B5EF4-FFF2-40B4-BE49-F238E27FC236}">
                  <a16:creationId xmlns:a16="http://schemas.microsoft.com/office/drawing/2014/main" id="{4102A34D-AF91-7BC1-B223-5C2401D576C5}"/>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13" name="Freeform 180">
              <a:extLst>
                <a:ext uri="{FF2B5EF4-FFF2-40B4-BE49-F238E27FC236}">
                  <a16:creationId xmlns:a16="http://schemas.microsoft.com/office/drawing/2014/main" id="{6644B62D-8A51-8368-B6B2-5C0120478510}"/>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14" name="Graphic 2">
              <a:extLst>
                <a:ext uri="{FF2B5EF4-FFF2-40B4-BE49-F238E27FC236}">
                  <a16:creationId xmlns:a16="http://schemas.microsoft.com/office/drawing/2014/main" id="{05D91261-9BFB-887C-DDF6-B77ED10D335F}"/>
                </a:ext>
              </a:extLst>
            </p:cNvPr>
            <p:cNvGrpSpPr/>
            <p:nvPr/>
          </p:nvGrpSpPr>
          <p:grpSpPr>
            <a:xfrm>
              <a:off x="10376768" y="2334933"/>
              <a:ext cx="920484" cy="919581"/>
              <a:chOff x="10376768" y="2334933"/>
              <a:chExt cx="920484" cy="919581"/>
            </a:xfrm>
            <a:grpFill/>
          </p:grpSpPr>
          <p:sp>
            <p:nvSpPr>
              <p:cNvPr id="15" name="Freeform 182">
                <a:extLst>
                  <a:ext uri="{FF2B5EF4-FFF2-40B4-BE49-F238E27FC236}">
                    <a16:creationId xmlns:a16="http://schemas.microsoft.com/office/drawing/2014/main" id="{5E2B443E-7BA0-B85C-D7B3-98FBBFB6E258}"/>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16" name="Freeform 183">
                <a:extLst>
                  <a:ext uri="{FF2B5EF4-FFF2-40B4-BE49-F238E27FC236}">
                    <a16:creationId xmlns:a16="http://schemas.microsoft.com/office/drawing/2014/main" id="{FD09F1B4-052B-3072-8512-FCC60D1E00DD}"/>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17" name="Group 16">
            <a:extLst>
              <a:ext uri="{FF2B5EF4-FFF2-40B4-BE49-F238E27FC236}">
                <a16:creationId xmlns:a16="http://schemas.microsoft.com/office/drawing/2014/main" id="{5E95B652-1D85-7781-DE2B-7601283C3DB2}"/>
              </a:ext>
            </a:extLst>
          </p:cNvPr>
          <p:cNvGrpSpPr/>
          <p:nvPr/>
        </p:nvGrpSpPr>
        <p:grpSpPr>
          <a:xfrm>
            <a:off x="4824150" y="8844233"/>
            <a:ext cx="569078" cy="521654"/>
            <a:chOff x="5632524" y="3887743"/>
            <a:chExt cx="867188" cy="794922"/>
          </a:xfrm>
          <a:solidFill>
            <a:srgbClr val="416F70"/>
          </a:solidFill>
        </p:grpSpPr>
        <p:sp>
          <p:nvSpPr>
            <p:cNvPr id="18" name="Freeform 166">
              <a:extLst>
                <a:ext uri="{FF2B5EF4-FFF2-40B4-BE49-F238E27FC236}">
                  <a16:creationId xmlns:a16="http://schemas.microsoft.com/office/drawing/2014/main" id="{A29C27FA-A179-88DF-563C-7799FA33249D}"/>
                </a:ext>
              </a:extLst>
            </p:cNvPr>
            <p:cNvSpPr/>
            <p:nvPr/>
          </p:nvSpPr>
          <p:spPr>
            <a:xfrm>
              <a:off x="6219683" y="3963622"/>
              <a:ext cx="173437" cy="160791"/>
            </a:xfrm>
            <a:custGeom>
              <a:avLst/>
              <a:gdLst>
                <a:gd name="connsiteX0" fmla="*/ 158985 w 173437"/>
                <a:gd name="connsiteY0" fmla="*/ 0 h 160791"/>
                <a:gd name="connsiteX1" fmla="*/ 173438 w 173437"/>
                <a:gd name="connsiteY1" fmla="*/ 14453 h 160791"/>
                <a:gd name="connsiteX2" fmla="*/ 173438 w 173437"/>
                <a:gd name="connsiteY2" fmla="*/ 101172 h 160791"/>
                <a:gd name="connsiteX3" fmla="*/ 158985 w 173437"/>
                <a:gd name="connsiteY3" fmla="*/ 115625 h 160791"/>
                <a:gd name="connsiteX4" fmla="*/ 144531 w 173437"/>
                <a:gd name="connsiteY4" fmla="*/ 130079 h 160791"/>
                <a:gd name="connsiteX5" fmla="*/ 144531 w 173437"/>
                <a:gd name="connsiteY5" fmla="*/ 160791 h 160791"/>
                <a:gd name="connsiteX6" fmla="*/ 80396 w 173437"/>
                <a:gd name="connsiteY6" fmla="*/ 118335 h 160791"/>
                <a:gd name="connsiteX7" fmla="*/ 72266 w 173437"/>
                <a:gd name="connsiteY7" fmla="*/ 115625 h 160791"/>
                <a:gd name="connsiteX8" fmla="*/ 14453 w 173437"/>
                <a:gd name="connsiteY8" fmla="*/ 115625 h 160791"/>
                <a:gd name="connsiteX9" fmla="*/ 0 w 173437"/>
                <a:gd name="connsiteY9" fmla="*/ 101172 h 160791"/>
                <a:gd name="connsiteX10" fmla="*/ 0 w 173437"/>
                <a:gd name="connsiteY10" fmla="*/ 89429 h 160791"/>
                <a:gd name="connsiteX11" fmla="*/ 4517 w 173437"/>
                <a:gd name="connsiteY11" fmla="*/ 86719 h 160791"/>
                <a:gd name="connsiteX12" fmla="*/ 57813 w 173437"/>
                <a:gd name="connsiteY12" fmla="*/ 86719 h 160791"/>
                <a:gd name="connsiteX13" fmla="*/ 101172 w 173437"/>
                <a:gd name="connsiteY13" fmla="*/ 43359 h 160791"/>
                <a:gd name="connsiteX14" fmla="*/ 101172 w 173437"/>
                <a:gd name="connsiteY14" fmla="*/ 0 h 160791"/>
                <a:gd name="connsiteX15" fmla="*/ 158985 w 173437"/>
                <a:gd name="connsiteY15" fmla="*/ 0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437" h="160791">
                  <a:moveTo>
                    <a:pt x="158985" y="0"/>
                  </a:moveTo>
                  <a:cubicBezTo>
                    <a:pt x="167114" y="0"/>
                    <a:pt x="173438" y="6323"/>
                    <a:pt x="173438" y="14453"/>
                  </a:cubicBezTo>
                  <a:lnTo>
                    <a:pt x="173438" y="101172"/>
                  </a:lnTo>
                  <a:cubicBezTo>
                    <a:pt x="173438" y="109302"/>
                    <a:pt x="167114" y="115625"/>
                    <a:pt x="158985" y="115625"/>
                  </a:cubicBezTo>
                  <a:cubicBezTo>
                    <a:pt x="150855" y="115625"/>
                    <a:pt x="144531" y="121948"/>
                    <a:pt x="144531" y="130079"/>
                  </a:cubicBezTo>
                  <a:lnTo>
                    <a:pt x="144531" y="160791"/>
                  </a:lnTo>
                  <a:lnTo>
                    <a:pt x="80396" y="118335"/>
                  </a:lnTo>
                  <a:cubicBezTo>
                    <a:pt x="77686" y="116529"/>
                    <a:pt x="74976" y="115625"/>
                    <a:pt x="72266" y="115625"/>
                  </a:cubicBezTo>
                  <a:lnTo>
                    <a:pt x="14453" y="115625"/>
                  </a:lnTo>
                  <a:cubicBezTo>
                    <a:pt x="6323" y="115625"/>
                    <a:pt x="0" y="109302"/>
                    <a:pt x="0" y="101172"/>
                  </a:cubicBezTo>
                  <a:lnTo>
                    <a:pt x="0" y="89429"/>
                  </a:lnTo>
                  <a:lnTo>
                    <a:pt x="4517" y="86719"/>
                  </a:lnTo>
                  <a:lnTo>
                    <a:pt x="57813" y="86719"/>
                  </a:lnTo>
                  <a:cubicBezTo>
                    <a:pt x="81299" y="86719"/>
                    <a:pt x="101172" y="66846"/>
                    <a:pt x="101172" y="43359"/>
                  </a:cubicBezTo>
                  <a:lnTo>
                    <a:pt x="101172" y="0"/>
                  </a:lnTo>
                  <a:lnTo>
                    <a:pt x="158985" y="0"/>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19" name="Freeform 167">
              <a:extLst>
                <a:ext uri="{FF2B5EF4-FFF2-40B4-BE49-F238E27FC236}">
                  <a16:creationId xmlns:a16="http://schemas.microsoft.com/office/drawing/2014/main" id="{215E354B-B4B0-2657-4A6A-B26075BF41AA}"/>
                </a:ext>
              </a:extLst>
            </p:cNvPr>
            <p:cNvSpPr/>
            <p:nvPr/>
          </p:nvSpPr>
          <p:spPr>
            <a:xfrm>
              <a:off x="6118511" y="3905809"/>
              <a:ext cx="173437" cy="160791"/>
            </a:xfrm>
            <a:custGeom>
              <a:avLst/>
              <a:gdLst>
                <a:gd name="connsiteX0" fmla="*/ 0 w 173437"/>
                <a:gd name="connsiteY0" fmla="*/ 14453 h 160791"/>
                <a:gd name="connsiteX1" fmla="*/ 14453 w 173437"/>
                <a:gd name="connsiteY1" fmla="*/ 0 h 160791"/>
                <a:gd name="connsiteX2" fmla="*/ 158985 w 173437"/>
                <a:gd name="connsiteY2" fmla="*/ 0 h 160791"/>
                <a:gd name="connsiteX3" fmla="*/ 173438 w 173437"/>
                <a:gd name="connsiteY3" fmla="*/ 14453 h 160791"/>
                <a:gd name="connsiteX4" fmla="*/ 173438 w 173437"/>
                <a:gd name="connsiteY4" fmla="*/ 28906 h 160791"/>
                <a:gd name="connsiteX5" fmla="*/ 115625 w 173437"/>
                <a:gd name="connsiteY5" fmla="*/ 28906 h 160791"/>
                <a:gd name="connsiteX6" fmla="*/ 72266 w 173437"/>
                <a:gd name="connsiteY6" fmla="*/ 72266 h 160791"/>
                <a:gd name="connsiteX7" fmla="*/ 72266 w 173437"/>
                <a:gd name="connsiteY7" fmla="*/ 131885 h 160791"/>
                <a:gd name="connsiteX8" fmla="*/ 28906 w 173437"/>
                <a:gd name="connsiteY8" fmla="*/ 160791 h 160791"/>
                <a:gd name="connsiteX9" fmla="*/ 28906 w 173437"/>
                <a:gd name="connsiteY9" fmla="*/ 130078 h 160791"/>
                <a:gd name="connsiteX10" fmla="*/ 14453 w 173437"/>
                <a:gd name="connsiteY10" fmla="*/ 115625 h 160791"/>
                <a:gd name="connsiteX11" fmla="*/ 0 w 173437"/>
                <a:gd name="connsiteY11" fmla="*/ 101172 h 160791"/>
                <a:gd name="connsiteX12" fmla="*/ 0 w 173437"/>
                <a:gd name="connsiteY12" fmla="*/ 14453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37" h="160791">
                  <a:moveTo>
                    <a:pt x="0" y="14453"/>
                  </a:moveTo>
                  <a:cubicBezTo>
                    <a:pt x="0" y="6323"/>
                    <a:pt x="6323" y="0"/>
                    <a:pt x="14453" y="0"/>
                  </a:cubicBezTo>
                  <a:lnTo>
                    <a:pt x="158985" y="0"/>
                  </a:lnTo>
                  <a:cubicBezTo>
                    <a:pt x="167114" y="0"/>
                    <a:pt x="173438" y="6323"/>
                    <a:pt x="173438" y="14453"/>
                  </a:cubicBezTo>
                  <a:lnTo>
                    <a:pt x="173438" y="28906"/>
                  </a:lnTo>
                  <a:lnTo>
                    <a:pt x="115625" y="28906"/>
                  </a:lnTo>
                  <a:cubicBezTo>
                    <a:pt x="92139" y="28906"/>
                    <a:pt x="72266" y="48779"/>
                    <a:pt x="72266" y="72266"/>
                  </a:cubicBezTo>
                  <a:lnTo>
                    <a:pt x="72266" y="131885"/>
                  </a:lnTo>
                  <a:lnTo>
                    <a:pt x="28906" y="160791"/>
                  </a:lnTo>
                  <a:lnTo>
                    <a:pt x="28906" y="130078"/>
                  </a:lnTo>
                  <a:cubicBezTo>
                    <a:pt x="28906" y="121948"/>
                    <a:pt x="22583" y="115625"/>
                    <a:pt x="14453" y="115625"/>
                  </a:cubicBezTo>
                  <a:cubicBezTo>
                    <a:pt x="6323" y="115625"/>
                    <a:pt x="0" y="109302"/>
                    <a:pt x="0" y="101172"/>
                  </a:cubicBezTo>
                  <a:lnTo>
                    <a:pt x="0" y="14453"/>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20" name="Freeform 168">
              <a:extLst>
                <a:ext uri="{FF2B5EF4-FFF2-40B4-BE49-F238E27FC236}">
                  <a16:creationId xmlns:a16="http://schemas.microsoft.com/office/drawing/2014/main" id="{0735D575-2A8B-DE50-D51F-A0216836232A}"/>
                </a:ext>
              </a:extLst>
            </p:cNvPr>
            <p:cNvSpPr/>
            <p:nvPr/>
          </p:nvSpPr>
          <p:spPr>
            <a:xfrm>
              <a:off x="5699369" y="3949169"/>
              <a:ext cx="202343" cy="160791"/>
            </a:xfrm>
            <a:custGeom>
              <a:avLst/>
              <a:gdLst>
                <a:gd name="connsiteX0" fmla="*/ 0 w 202343"/>
                <a:gd name="connsiteY0" fmla="*/ 14453 h 160791"/>
                <a:gd name="connsiteX1" fmla="*/ 14453 w 202343"/>
                <a:gd name="connsiteY1" fmla="*/ 0 h 160791"/>
                <a:gd name="connsiteX2" fmla="*/ 187891 w 202343"/>
                <a:gd name="connsiteY2" fmla="*/ 0 h 160791"/>
                <a:gd name="connsiteX3" fmla="*/ 202344 w 202343"/>
                <a:gd name="connsiteY3" fmla="*/ 14453 h 160791"/>
                <a:gd name="connsiteX4" fmla="*/ 202344 w 202343"/>
                <a:gd name="connsiteY4" fmla="*/ 101172 h 160791"/>
                <a:gd name="connsiteX5" fmla="*/ 187891 w 202343"/>
                <a:gd name="connsiteY5" fmla="*/ 115625 h 160791"/>
                <a:gd name="connsiteX6" fmla="*/ 115625 w 202343"/>
                <a:gd name="connsiteY6" fmla="*/ 115625 h 160791"/>
                <a:gd name="connsiteX7" fmla="*/ 107495 w 202343"/>
                <a:gd name="connsiteY7" fmla="*/ 118335 h 160791"/>
                <a:gd name="connsiteX8" fmla="*/ 43360 w 202343"/>
                <a:gd name="connsiteY8" fmla="*/ 160791 h 160791"/>
                <a:gd name="connsiteX9" fmla="*/ 43360 w 202343"/>
                <a:gd name="connsiteY9" fmla="*/ 130078 h 160791"/>
                <a:gd name="connsiteX10" fmla="*/ 28906 w 202343"/>
                <a:gd name="connsiteY10" fmla="*/ 115625 h 160791"/>
                <a:gd name="connsiteX11" fmla="*/ 14453 w 202343"/>
                <a:gd name="connsiteY11" fmla="*/ 115625 h 160791"/>
                <a:gd name="connsiteX12" fmla="*/ 0 w 202343"/>
                <a:gd name="connsiteY12" fmla="*/ 101172 h 160791"/>
                <a:gd name="connsiteX13" fmla="*/ 0 w 202343"/>
                <a:gd name="connsiteY13" fmla="*/ 14453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343" h="160791">
                  <a:moveTo>
                    <a:pt x="0" y="14453"/>
                  </a:moveTo>
                  <a:cubicBezTo>
                    <a:pt x="0" y="6323"/>
                    <a:pt x="6323" y="0"/>
                    <a:pt x="14453" y="0"/>
                  </a:cubicBezTo>
                  <a:lnTo>
                    <a:pt x="187891" y="0"/>
                  </a:lnTo>
                  <a:cubicBezTo>
                    <a:pt x="196021" y="0"/>
                    <a:pt x="202344" y="6323"/>
                    <a:pt x="202344" y="14453"/>
                  </a:cubicBezTo>
                  <a:lnTo>
                    <a:pt x="202344" y="101172"/>
                  </a:lnTo>
                  <a:cubicBezTo>
                    <a:pt x="202344" y="109302"/>
                    <a:pt x="196021" y="115625"/>
                    <a:pt x="187891" y="115625"/>
                  </a:cubicBezTo>
                  <a:lnTo>
                    <a:pt x="115625" y="115625"/>
                  </a:lnTo>
                  <a:cubicBezTo>
                    <a:pt x="112915" y="115625"/>
                    <a:pt x="110205" y="116528"/>
                    <a:pt x="107495" y="118335"/>
                  </a:cubicBezTo>
                  <a:lnTo>
                    <a:pt x="43360" y="160791"/>
                  </a:lnTo>
                  <a:lnTo>
                    <a:pt x="43360" y="130078"/>
                  </a:lnTo>
                  <a:cubicBezTo>
                    <a:pt x="43360" y="121948"/>
                    <a:pt x="37036" y="115625"/>
                    <a:pt x="28906" y="115625"/>
                  </a:cubicBezTo>
                  <a:lnTo>
                    <a:pt x="14453" y="115625"/>
                  </a:lnTo>
                  <a:cubicBezTo>
                    <a:pt x="6323" y="115625"/>
                    <a:pt x="0" y="109302"/>
                    <a:pt x="0" y="101172"/>
                  </a:cubicBezTo>
                  <a:lnTo>
                    <a:pt x="0" y="14453"/>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21" name="Graphic 2">
              <a:extLst>
                <a:ext uri="{FF2B5EF4-FFF2-40B4-BE49-F238E27FC236}">
                  <a16:creationId xmlns:a16="http://schemas.microsoft.com/office/drawing/2014/main" id="{E2AE66F8-4987-C566-7818-4C7E4E868CFE}"/>
                </a:ext>
              </a:extLst>
            </p:cNvPr>
            <p:cNvGrpSpPr/>
            <p:nvPr/>
          </p:nvGrpSpPr>
          <p:grpSpPr>
            <a:xfrm>
              <a:off x="5632524" y="3887743"/>
              <a:ext cx="867188" cy="794922"/>
              <a:chOff x="5632524" y="3887743"/>
              <a:chExt cx="867188" cy="794922"/>
            </a:xfrm>
            <a:grpFill/>
          </p:grpSpPr>
          <p:sp>
            <p:nvSpPr>
              <p:cNvPr id="22" name="Freeform 170">
                <a:extLst>
                  <a:ext uri="{FF2B5EF4-FFF2-40B4-BE49-F238E27FC236}">
                    <a16:creationId xmlns:a16="http://schemas.microsoft.com/office/drawing/2014/main" id="{F71D84DD-7F5F-3A81-BEFF-C7D0F12AC799}"/>
                  </a:ext>
                </a:extLst>
              </p:cNvPr>
              <p:cNvSpPr/>
              <p:nvPr/>
            </p:nvSpPr>
            <p:spPr>
              <a:xfrm>
                <a:off x="5632524" y="4290624"/>
                <a:ext cx="867188" cy="392041"/>
              </a:xfrm>
              <a:custGeom>
                <a:avLst/>
                <a:gdLst>
                  <a:gd name="connsiteX0" fmla="*/ 823829 w 867188"/>
                  <a:gd name="connsiteY0" fmla="*/ 30713 h 392041"/>
                  <a:gd name="connsiteX1" fmla="*/ 785890 w 867188"/>
                  <a:gd name="connsiteY1" fmla="*/ 47876 h 392041"/>
                  <a:gd name="connsiteX2" fmla="*/ 719044 w 867188"/>
                  <a:gd name="connsiteY2" fmla="*/ 88525 h 392041"/>
                  <a:gd name="connsiteX3" fmla="*/ 664845 w 867188"/>
                  <a:gd name="connsiteY3" fmla="*/ 88525 h 392041"/>
                  <a:gd name="connsiteX4" fmla="*/ 650391 w 867188"/>
                  <a:gd name="connsiteY4" fmla="*/ 102979 h 392041"/>
                  <a:gd name="connsiteX5" fmla="*/ 650391 w 867188"/>
                  <a:gd name="connsiteY5" fmla="*/ 131885 h 392041"/>
                  <a:gd name="connsiteX6" fmla="*/ 619679 w 867188"/>
                  <a:gd name="connsiteY6" fmla="*/ 131885 h 392041"/>
                  <a:gd name="connsiteX7" fmla="*/ 607032 w 867188"/>
                  <a:gd name="connsiteY7" fmla="*/ 56909 h 392041"/>
                  <a:gd name="connsiteX8" fmla="*/ 590772 w 867188"/>
                  <a:gd name="connsiteY8" fmla="*/ 45166 h 392041"/>
                  <a:gd name="connsiteX9" fmla="*/ 579029 w 867188"/>
                  <a:gd name="connsiteY9" fmla="*/ 61426 h 392041"/>
                  <a:gd name="connsiteX10" fmla="*/ 590772 w 867188"/>
                  <a:gd name="connsiteY10" fmla="*/ 130982 h 392041"/>
                  <a:gd name="connsiteX11" fmla="*/ 548316 w 867188"/>
                  <a:gd name="connsiteY11" fmla="*/ 130982 h 392041"/>
                  <a:gd name="connsiteX12" fmla="*/ 537476 w 867188"/>
                  <a:gd name="connsiteY12" fmla="*/ 56909 h 392041"/>
                  <a:gd name="connsiteX13" fmla="*/ 513990 w 867188"/>
                  <a:gd name="connsiteY13" fmla="*/ 24390 h 392041"/>
                  <a:gd name="connsiteX14" fmla="*/ 469727 w 867188"/>
                  <a:gd name="connsiteY14" fmla="*/ 1807 h 392041"/>
                  <a:gd name="connsiteX15" fmla="*/ 463404 w 867188"/>
                  <a:gd name="connsiteY15" fmla="*/ 0 h 392041"/>
                  <a:gd name="connsiteX16" fmla="*/ 405591 w 867188"/>
                  <a:gd name="connsiteY16" fmla="*/ 0 h 392041"/>
                  <a:gd name="connsiteX17" fmla="*/ 399268 w 867188"/>
                  <a:gd name="connsiteY17" fmla="*/ 1807 h 392041"/>
                  <a:gd name="connsiteX18" fmla="*/ 355005 w 867188"/>
                  <a:gd name="connsiteY18" fmla="*/ 24390 h 392041"/>
                  <a:gd name="connsiteX19" fmla="*/ 331519 w 867188"/>
                  <a:gd name="connsiteY19" fmla="*/ 56909 h 392041"/>
                  <a:gd name="connsiteX20" fmla="*/ 320679 w 867188"/>
                  <a:gd name="connsiteY20" fmla="*/ 130982 h 392041"/>
                  <a:gd name="connsiteX21" fmla="*/ 278223 w 867188"/>
                  <a:gd name="connsiteY21" fmla="*/ 130982 h 392041"/>
                  <a:gd name="connsiteX22" fmla="*/ 289966 w 867188"/>
                  <a:gd name="connsiteY22" fmla="*/ 61426 h 392041"/>
                  <a:gd name="connsiteX23" fmla="*/ 278223 w 867188"/>
                  <a:gd name="connsiteY23" fmla="*/ 45166 h 392041"/>
                  <a:gd name="connsiteX24" fmla="*/ 261963 w 867188"/>
                  <a:gd name="connsiteY24" fmla="*/ 56909 h 392041"/>
                  <a:gd name="connsiteX25" fmla="*/ 261963 w 867188"/>
                  <a:gd name="connsiteY25" fmla="*/ 56909 h 392041"/>
                  <a:gd name="connsiteX26" fmla="*/ 249317 w 867188"/>
                  <a:gd name="connsiteY26" fmla="*/ 131885 h 392041"/>
                  <a:gd name="connsiteX27" fmla="*/ 216797 w 867188"/>
                  <a:gd name="connsiteY27" fmla="*/ 131885 h 392041"/>
                  <a:gd name="connsiteX28" fmla="*/ 216797 w 867188"/>
                  <a:gd name="connsiteY28" fmla="*/ 102979 h 392041"/>
                  <a:gd name="connsiteX29" fmla="*/ 202344 w 867188"/>
                  <a:gd name="connsiteY29" fmla="*/ 88525 h 392041"/>
                  <a:gd name="connsiteX30" fmla="*/ 148145 w 867188"/>
                  <a:gd name="connsiteY30" fmla="*/ 88525 h 392041"/>
                  <a:gd name="connsiteX31" fmla="*/ 81299 w 867188"/>
                  <a:gd name="connsiteY31" fmla="*/ 47876 h 392041"/>
                  <a:gd name="connsiteX32" fmla="*/ 43359 w 867188"/>
                  <a:gd name="connsiteY32" fmla="*/ 30713 h 392041"/>
                  <a:gd name="connsiteX33" fmla="*/ 0 w 867188"/>
                  <a:gd name="connsiteY33" fmla="*/ 74072 h 392041"/>
                  <a:gd name="connsiteX34" fmla="*/ 0 w 867188"/>
                  <a:gd name="connsiteY34" fmla="*/ 247510 h 392041"/>
                  <a:gd name="connsiteX35" fmla="*/ 9937 w 867188"/>
                  <a:gd name="connsiteY35" fmla="*/ 261060 h 392041"/>
                  <a:gd name="connsiteX36" fmla="*/ 14453 w 867188"/>
                  <a:gd name="connsiteY36" fmla="*/ 262866 h 392041"/>
                  <a:gd name="connsiteX37" fmla="*/ 14453 w 867188"/>
                  <a:gd name="connsiteY37" fmla="*/ 363135 h 392041"/>
                  <a:gd name="connsiteX38" fmla="*/ 0 w 867188"/>
                  <a:gd name="connsiteY38" fmla="*/ 363135 h 392041"/>
                  <a:gd name="connsiteX39" fmla="*/ 0 w 867188"/>
                  <a:gd name="connsiteY39" fmla="*/ 392042 h 392041"/>
                  <a:gd name="connsiteX40" fmla="*/ 867189 w 867188"/>
                  <a:gd name="connsiteY40" fmla="*/ 392042 h 392041"/>
                  <a:gd name="connsiteX41" fmla="*/ 867189 w 867188"/>
                  <a:gd name="connsiteY41" fmla="*/ 363135 h 392041"/>
                  <a:gd name="connsiteX42" fmla="*/ 852735 w 867188"/>
                  <a:gd name="connsiteY42" fmla="*/ 363135 h 392041"/>
                  <a:gd name="connsiteX43" fmla="*/ 852735 w 867188"/>
                  <a:gd name="connsiteY43" fmla="*/ 233960 h 392041"/>
                  <a:gd name="connsiteX44" fmla="*/ 858155 w 867188"/>
                  <a:gd name="connsiteY44" fmla="*/ 231250 h 392041"/>
                  <a:gd name="connsiteX45" fmla="*/ 867189 w 867188"/>
                  <a:gd name="connsiteY45" fmla="*/ 217700 h 392041"/>
                  <a:gd name="connsiteX46" fmla="*/ 867189 w 867188"/>
                  <a:gd name="connsiteY46" fmla="*/ 73169 h 392041"/>
                  <a:gd name="connsiteX47" fmla="*/ 823829 w 867188"/>
                  <a:gd name="connsiteY47" fmla="*/ 30713 h 392041"/>
                  <a:gd name="connsiteX48" fmla="*/ 693751 w 867188"/>
                  <a:gd name="connsiteY48" fmla="*/ 303516 h 392041"/>
                  <a:gd name="connsiteX49" fmla="*/ 727174 w 867188"/>
                  <a:gd name="connsiteY49" fmla="*/ 363135 h 392041"/>
                  <a:gd name="connsiteX50" fmla="*/ 693751 w 867188"/>
                  <a:gd name="connsiteY50" fmla="*/ 363135 h 392041"/>
                  <a:gd name="connsiteX51" fmla="*/ 693751 w 867188"/>
                  <a:gd name="connsiteY51" fmla="*/ 303516 h 392041"/>
                  <a:gd name="connsiteX52" fmla="*/ 693751 w 867188"/>
                  <a:gd name="connsiteY52" fmla="*/ 160791 h 392041"/>
                  <a:gd name="connsiteX53" fmla="*/ 737110 w 867188"/>
                  <a:gd name="connsiteY53" fmla="*/ 160791 h 392041"/>
                  <a:gd name="connsiteX54" fmla="*/ 743433 w 867188"/>
                  <a:gd name="connsiteY54" fmla="*/ 158984 h 392041"/>
                  <a:gd name="connsiteX55" fmla="*/ 780470 w 867188"/>
                  <a:gd name="connsiteY55" fmla="*/ 140918 h 392041"/>
                  <a:gd name="connsiteX56" fmla="*/ 780470 w 867188"/>
                  <a:gd name="connsiteY56" fmla="*/ 167114 h 392041"/>
                  <a:gd name="connsiteX57" fmla="*/ 693751 w 867188"/>
                  <a:gd name="connsiteY57" fmla="*/ 221314 h 392041"/>
                  <a:gd name="connsiteX58" fmla="*/ 693751 w 867188"/>
                  <a:gd name="connsiteY58" fmla="*/ 160791 h 392041"/>
                  <a:gd name="connsiteX59" fmla="*/ 359522 w 867188"/>
                  <a:gd name="connsiteY59" fmla="*/ 62329 h 392041"/>
                  <a:gd name="connsiteX60" fmla="*/ 367652 w 867188"/>
                  <a:gd name="connsiteY60" fmla="*/ 51489 h 392041"/>
                  <a:gd name="connsiteX61" fmla="*/ 409205 w 867188"/>
                  <a:gd name="connsiteY61" fmla="*/ 30713 h 392041"/>
                  <a:gd name="connsiteX62" fmla="*/ 459791 w 867188"/>
                  <a:gd name="connsiteY62" fmla="*/ 30713 h 392041"/>
                  <a:gd name="connsiteX63" fmla="*/ 501343 w 867188"/>
                  <a:gd name="connsiteY63" fmla="*/ 51489 h 392041"/>
                  <a:gd name="connsiteX64" fmla="*/ 509473 w 867188"/>
                  <a:gd name="connsiteY64" fmla="*/ 62329 h 392041"/>
                  <a:gd name="connsiteX65" fmla="*/ 519410 w 867188"/>
                  <a:gd name="connsiteY65" fmla="*/ 131885 h 392041"/>
                  <a:gd name="connsiteX66" fmla="*/ 492310 w 867188"/>
                  <a:gd name="connsiteY66" fmla="*/ 131885 h 392041"/>
                  <a:gd name="connsiteX67" fmla="*/ 492310 w 867188"/>
                  <a:gd name="connsiteY67" fmla="*/ 74072 h 392041"/>
                  <a:gd name="connsiteX68" fmla="*/ 477857 w 867188"/>
                  <a:gd name="connsiteY68" fmla="*/ 59619 h 392041"/>
                  <a:gd name="connsiteX69" fmla="*/ 391138 w 867188"/>
                  <a:gd name="connsiteY69" fmla="*/ 59619 h 392041"/>
                  <a:gd name="connsiteX70" fmla="*/ 376685 w 867188"/>
                  <a:gd name="connsiteY70" fmla="*/ 74072 h 392041"/>
                  <a:gd name="connsiteX71" fmla="*/ 376685 w 867188"/>
                  <a:gd name="connsiteY71" fmla="*/ 131885 h 392041"/>
                  <a:gd name="connsiteX72" fmla="*/ 349586 w 867188"/>
                  <a:gd name="connsiteY72" fmla="*/ 131885 h 392041"/>
                  <a:gd name="connsiteX73" fmla="*/ 359522 w 867188"/>
                  <a:gd name="connsiteY73" fmla="*/ 62329 h 392041"/>
                  <a:gd name="connsiteX74" fmla="*/ 462501 w 867188"/>
                  <a:gd name="connsiteY74" fmla="*/ 131885 h 392041"/>
                  <a:gd name="connsiteX75" fmla="*/ 404688 w 867188"/>
                  <a:gd name="connsiteY75" fmla="*/ 131885 h 392041"/>
                  <a:gd name="connsiteX76" fmla="*/ 404688 w 867188"/>
                  <a:gd name="connsiteY76" fmla="*/ 88525 h 392041"/>
                  <a:gd name="connsiteX77" fmla="*/ 462501 w 867188"/>
                  <a:gd name="connsiteY77" fmla="*/ 88525 h 392041"/>
                  <a:gd name="connsiteX78" fmla="*/ 462501 w 867188"/>
                  <a:gd name="connsiteY78" fmla="*/ 131885 h 392041"/>
                  <a:gd name="connsiteX79" fmla="*/ 664845 w 867188"/>
                  <a:gd name="connsiteY79" fmla="*/ 160791 h 392041"/>
                  <a:gd name="connsiteX80" fmla="*/ 664845 w 867188"/>
                  <a:gd name="connsiteY80" fmla="*/ 189698 h 392041"/>
                  <a:gd name="connsiteX81" fmla="*/ 202344 w 867188"/>
                  <a:gd name="connsiteY81" fmla="*/ 189698 h 392041"/>
                  <a:gd name="connsiteX82" fmla="*/ 202344 w 867188"/>
                  <a:gd name="connsiteY82" fmla="*/ 160791 h 392041"/>
                  <a:gd name="connsiteX83" fmla="*/ 664845 w 867188"/>
                  <a:gd name="connsiteY83" fmla="*/ 160791 h 392041"/>
                  <a:gd name="connsiteX84" fmla="*/ 520313 w 867188"/>
                  <a:gd name="connsiteY84" fmla="*/ 221314 h 392041"/>
                  <a:gd name="connsiteX85" fmla="*/ 520313 w 867188"/>
                  <a:gd name="connsiteY85" fmla="*/ 218604 h 392041"/>
                  <a:gd name="connsiteX86" fmla="*/ 607032 w 867188"/>
                  <a:gd name="connsiteY86" fmla="*/ 218604 h 392041"/>
                  <a:gd name="connsiteX87" fmla="*/ 607032 w 867188"/>
                  <a:gd name="connsiteY87" fmla="*/ 363135 h 392041"/>
                  <a:gd name="connsiteX88" fmla="*/ 478760 w 867188"/>
                  <a:gd name="connsiteY88" fmla="*/ 363135 h 392041"/>
                  <a:gd name="connsiteX89" fmla="*/ 490503 w 867188"/>
                  <a:gd name="connsiteY89" fmla="*/ 268287 h 392041"/>
                  <a:gd name="connsiteX90" fmla="*/ 507667 w 867188"/>
                  <a:gd name="connsiteY90" fmla="*/ 251123 h 392041"/>
                  <a:gd name="connsiteX91" fmla="*/ 520313 w 867188"/>
                  <a:gd name="connsiteY91" fmla="*/ 221314 h 392041"/>
                  <a:gd name="connsiteX92" fmla="*/ 359522 w 867188"/>
                  <a:gd name="connsiteY92" fmla="*/ 252027 h 392041"/>
                  <a:gd name="connsiteX93" fmla="*/ 376685 w 867188"/>
                  <a:gd name="connsiteY93" fmla="*/ 269190 h 392041"/>
                  <a:gd name="connsiteX94" fmla="*/ 388428 w 867188"/>
                  <a:gd name="connsiteY94" fmla="*/ 364038 h 392041"/>
                  <a:gd name="connsiteX95" fmla="*/ 260156 w 867188"/>
                  <a:gd name="connsiteY95" fmla="*/ 364038 h 392041"/>
                  <a:gd name="connsiteX96" fmla="*/ 260156 w 867188"/>
                  <a:gd name="connsiteY96" fmla="*/ 219507 h 392041"/>
                  <a:gd name="connsiteX97" fmla="*/ 346875 w 867188"/>
                  <a:gd name="connsiteY97" fmla="*/ 219507 h 392041"/>
                  <a:gd name="connsiteX98" fmla="*/ 346875 w 867188"/>
                  <a:gd name="connsiteY98" fmla="*/ 222217 h 392041"/>
                  <a:gd name="connsiteX99" fmla="*/ 359522 w 867188"/>
                  <a:gd name="connsiteY99" fmla="*/ 252027 h 392041"/>
                  <a:gd name="connsiteX100" fmla="*/ 173438 w 867188"/>
                  <a:gd name="connsiteY100" fmla="*/ 279127 h 392041"/>
                  <a:gd name="connsiteX101" fmla="*/ 158081 w 867188"/>
                  <a:gd name="connsiteY101" fmla="*/ 228540 h 392041"/>
                  <a:gd name="connsiteX102" fmla="*/ 151758 w 867188"/>
                  <a:gd name="connsiteY102" fmla="*/ 220411 h 392041"/>
                  <a:gd name="connsiteX103" fmla="*/ 86719 w 867188"/>
                  <a:gd name="connsiteY103" fmla="*/ 181567 h 392041"/>
                  <a:gd name="connsiteX104" fmla="*/ 86719 w 867188"/>
                  <a:gd name="connsiteY104" fmla="*/ 140918 h 392041"/>
                  <a:gd name="connsiteX105" fmla="*/ 123755 w 867188"/>
                  <a:gd name="connsiteY105" fmla="*/ 158984 h 392041"/>
                  <a:gd name="connsiteX106" fmla="*/ 130078 w 867188"/>
                  <a:gd name="connsiteY106" fmla="*/ 160791 h 392041"/>
                  <a:gd name="connsiteX107" fmla="*/ 173438 w 867188"/>
                  <a:gd name="connsiteY107" fmla="*/ 160791 h 392041"/>
                  <a:gd name="connsiteX108" fmla="*/ 173438 w 867188"/>
                  <a:gd name="connsiteY108" fmla="*/ 279127 h 392041"/>
                  <a:gd name="connsiteX109" fmla="*/ 43359 w 867188"/>
                  <a:gd name="connsiteY109" fmla="*/ 272803 h 392041"/>
                  <a:gd name="connsiteX110" fmla="*/ 89429 w 867188"/>
                  <a:gd name="connsiteY110" fmla="*/ 288160 h 392041"/>
                  <a:gd name="connsiteX111" fmla="*/ 111108 w 867188"/>
                  <a:gd name="connsiteY111" fmla="*/ 363135 h 392041"/>
                  <a:gd name="connsiteX112" fmla="*/ 43359 w 867188"/>
                  <a:gd name="connsiteY112" fmla="*/ 363135 h 392041"/>
                  <a:gd name="connsiteX113" fmla="*/ 43359 w 867188"/>
                  <a:gd name="connsiteY113" fmla="*/ 272803 h 392041"/>
                  <a:gd name="connsiteX114" fmla="*/ 140918 w 867188"/>
                  <a:gd name="connsiteY114" fmla="*/ 363135 h 392041"/>
                  <a:gd name="connsiteX115" fmla="*/ 114722 w 867188"/>
                  <a:gd name="connsiteY115" fmla="*/ 272803 h 392041"/>
                  <a:gd name="connsiteX116" fmla="*/ 105689 w 867188"/>
                  <a:gd name="connsiteY116" fmla="*/ 262866 h 392041"/>
                  <a:gd name="connsiteX117" fmla="*/ 28906 w 867188"/>
                  <a:gd name="connsiteY117" fmla="*/ 237573 h 392041"/>
                  <a:gd name="connsiteX118" fmla="*/ 28906 w 867188"/>
                  <a:gd name="connsiteY118" fmla="*/ 74976 h 392041"/>
                  <a:gd name="connsiteX119" fmla="*/ 43359 w 867188"/>
                  <a:gd name="connsiteY119" fmla="*/ 60523 h 392041"/>
                  <a:gd name="connsiteX120" fmla="*/ 61426 w 867188"/>
                  <a:gd name="connsiteY120" fmla="*/ 70459 h 392041"/>
                  <a:gd name="connsiteX121" fmla="*/ 65039 w 867188"/>
                  <a:gd name="connsiteY121" fmla="*/ 73169 h 392041"/>
                  <a:gd name="connsiteX122" fmla="*/ 137305 w 867188"/>
                  <a:gd name="connsiteY122" fmla="*/ 116529 h 392041"/>
                  <a:gd name="connsiteX123" fmla="*/ 144531 w 867188"/>
                  <a:gd name="connsiteY123" fmla="*/ 118335 h 392041"/>
                  <a:gd name="connsiteX124" fmla="*/ 187891 w 867188"/>
                  <a:gd name="connsiteY124" fmla="*/ 118335 h 392041"/>
                  <a:gd name="connsiteX125" fmla="*/ 187891 w 867188"/>
                  <a:gd name="connsiteY125" fmla="*/ 132788 h 392041"/>
                  <a:gd name="connsiteX126" fmla="*/ 133691 w 867188"/>
                  <a:gd name="connsiteY126" fmla="*/ 132788 h 392041"/>
                  <a:gd name="connsiteX127" fmla="*/ 78589 w 867188"/>
                  <a:gd name="connsiteY127" fmla="*/ 105689 h 392041"/>
                  <a:gd name="connsiteX128" fmla="*/ 59619 w 867188"/>
                  <a:gd name="connsiteY128" fmla="*/ 112012 h 392041"/>
                  <a:gd name="connsiteX129" fmla="*/ 57813 w 867188"/>
                  <a:gd name="connsiteY129" fmla="*/ 118335 h 392041"/>
                  <a:gd name="connsiteX130" fmla="*/ 57813 w 867188"/>
                  <a:gd name="connsiteY130" fmla="*/ 190601 h 392041"/>
                  <a:gd name="connsiteX131" fmla="*/ 65039 w 867188"/>
                  <a:gd name="connsiteY131" fmla="*/ 203247 h 392041"/>
                  <a:gd name="connsiteX132" fmla="*/ 132788 w 867188"/>
                  <a:gd name="connsiteY132" fmla="*/ 243897 h 392041"/>
                  <a:gd name="connsiteX133" fmla="*/ 168921 w 867188"/>
                  <a:gd name="connsiteY133" fmla="*/ 364038 h 392041"/>
                  <a:gd name="connsiteX134" fmla="*/ 140918 w 867188"/>
                  <a:gd name="connsiteY134" fmla="*/ 364038 h 392041"/>
                  <a:gd name="connsiteX135" fmla="*/ 202344 w 867188"/>
                  <a:gd name="connsiteY135" fmla="*/ 363135 h 392041"/>
                  <a:gd name="connsiteX136" fmla="*/ 202344 w 867188"/>
                  <a:gd name="connsiteY136" fmla="*/ 218604 h 392041"/>
                  <a:gd name="connsiteX137" fmla="*/ 231250 w 867188"/>
                  <a:gd name="connsiteY137" fmla="*/ 218604 h 392041"/>
                  <a:gd name="connsiteX138" fmla="*/ 231250 w 867188"/>
                  <a:gd name="connsiteY138" fmla="*/ 363135 h 392041"/>
                  <a:gd name="connsiteX139" fmla="*/ 202344 w 867188"/>
                  <a:gd name="connsiteY139" fmla="*/ 363135 h 392041"/>
                  <a:gd name="connsiteX140" fmla="*/ 417335 w 867188"/>
                  <a:gd name="connsiteY140" fmla="*/ 363135 h 392041"/>
                  <a:gd name="connsiteX141" fmla="*/ 404688 w 867188"/>
                  <a:gd name="connsiteY141" fmla="*/ 260156 h 392041"/>
                  <a:gd name="connsiteX142" fmla="*/ 400171 w 867188"/>
                  <a:gd name="connsiteY142" fmla="*/ 252027 h 392041"/>
                  <a:gd name="connsiteX143" fmla="*/ 379395 w 867188"/>
                  <a:gd name="connsiteY143" fmla="*/ 231250 h 392041"/>
                  <a:gd name="connsiteX144" fmla="*/ 374878 w 867188"/>
                  <a:gd name="connsiteY144" fmla="*/ 221314 h 392041"/>
                  <a:gd name="connsiteX145" fmla="*/ 374878 w 867188"/>
                  <a:gd name="connsiteY145" fmla="*/ 218604 h 392041"/>
                  <a:gd name="connsiteX146" fmla="*/ 490503 w 867188"/>
                  <a:gd name="connsiteY146" fmla="*/ 218604 h 392041"/>
                  <a:gd name="connsiteX147" fmla="*/ 490503 w 867188"/>
                  <a:gd name="connsiteY147" fmla="*/ 221314 h 392041"/>
                  <a:gd name="connsiteX148" fmla="*/ 485987 w 867188"/>
                  <a:gd name="connsiteY148" fmla="*/ 231250 h 392041"/>
                  <a:gd name="connsiteX149" fmla="*/ 465211 w 867188"/>
                  <a:gd name="connsiteY149" fmla="*/ 252027 h 392041"/>
                  <a:gd name="connsiteX150" fmla="*/ 460694 w 867188"/>
                  <a:gd name="connsiteY150" fmla="*/ 260156 h 392041"/>
                  <a:gd name="connsiteX151" fmla="*/ 448048 w 867188"/>
                  <a:gd name="connsiteY151" fmla="*/ 363135 h 392041"/>
                  <a:gd name="connsiteX152" fmla="*/ 417335 w 867188"/>
                  <a:gd name="connsiteY152" fmla="*/ 363135 h 392041"/>
                  <a:gd name="connsiteX153" fmla="*/ 635938 w 867188"/>
                  <a:gd name="connsiteY153" fmla="*/ 363135 h 392041"/>
                  <a:gd name="connsiteX154" fmla="*/ 635938 w 867188"/>
                  <a:gd name="connsiteY154" fmla="*/ 218604 h 392041"/>
                  <a:gd name="connsiteX155" fmla="*/ 664845 w 867188"/>
                  <a:gd name="connsiteY155" fmla="*/ 218604 h 392041"/>
                  <a:gd name="connsiteX156" fmla="*/ 664845 w 867188"/>
                  <a:gd name="connsiteY156" fmla="*/ 363135 h 392041"/>
                  <a:gd name="connsiteX157" fmla="*/ 635938 w 867188"/>
                  <a:gd name="connsiteY157" fmla="*/ 363135 h 392041"/>
                  <a:gd name="connsiteX158" fmla="*/ 760597 w 867188"/>
                  <a:gd name="connsiteY158" fmla="*/ 363135 h 392041"/>
                  <a:gd name="connsiteX159" fmla="*/ 699171 w 867188"/>
                  <a:gd name="connsiteY159" fmla="*/ 252930 h 392041"/>
                  <a:gd name="connsiteX160" fmla="*/ 803053 w 867188"/>
                  <a:gd name="connsiteY160" fmla="*/ 187891 h 392041"/>
                  <a:gd name="connsiteX161" fmla="*/ 810279 w 867188"/>
                  <a:gd name="connsiteY161" fmla="*/ 175245 h 392041"/>
                  <a:gd name="connsiteX162" fmla="*/ 810279 w 867188"/>
                  <a:gd name="connsiteY162" fmla="*/ 117432 h 392041"/>
                  <a:gd name="connsiteX163" fmla="*/ 795826 w 867188"/>
                  <a:gd name="connsiteY163" fmla="*/ 102979 h 392041"/>
                  <a:gd name="connsiteX164" fmla="*/ 789503 w 867188"/>
                  <a:gd name="connsiteY164" fmla="*/ 104785 h 392041"/>
                  <a:gd name="connsiteX165" fmla="*/ 734400 w 867188"/>
                  <a:gd name="connsiteY165" fmla="*/ 131885 h 392041"/>
                  <a:gd name="connsiteX166" fmla="*/ 680201 w 867188"/>
                  <a:gd name="connsiteY166" fmla="*/ 131885 h 392041"/>
                  <a:gd name="connsiteX167" fmla="*/ 680201 w 867188"/>
                  <a:gd name="connsiteY167" fmla="*/ 117432 h 392041"/>
                  <a:gd name="connsiteX168" fmla="*/ 723561 w 867188"/>
                  <a:gd name="connsiteY168" fmla="*/ 117432 h 392041"/>
                  <a:gd name="connsiteX169" fmla="*/ 730787 w 867188"/>
                  <a:gd name="connsiteY169" fmla="*/ 115625 h 392041"/>
                  <a:gd name="connsiteX170" fmla="*/ 803053 w 867188"/>
                  <a:gd name="connsiteY170" fmla="*/ 72266 h 392041"/>
                  <a:gd name="connsiteX171" fmla="*/ 806666 w 867188"/>
                  <a:gd name="connsiteY171" fmla="*/ 69556 h 392041"/>
                  <a:gd name="connsiteX172" fmla="*/ 824732 w 867188"/>
                  <a:gd name="connsiteY172" fmla="*/ 59619 h 392041"/>
                  <a:gd name="connsiteX173" fmla="*/ 839186 w 867188"/>
                  <a:gd name="connsiteY173" fmla="*/ 74072 h 392041"/>
                  <a:gd name="connsiteX174" fmla="*/ 839186 w 867188"/>
                  <a:gd name="connsiteY174" fmla="*/ 208667 h 392041"/>
                  <a:gd name="connsiteX175" fmla="*/ 747047 w 867188"/>
                  <a:gd name="connsiteY175" fmla="*/ 248413 h 392041"/>
                  <a:gd name="connsiteX176" fmla="*/ 738917 w 867188"/>
                  <a:gd name="connsiteY176" fmla="*/ 265577 h 392041"/>
                  <a:gd name="connsiteX177" fmla="*/ 763307 w 867188"/>
                  <a:gd name="connsiteY177" fmla="*/ 363135 h 392041"/>
                  <a:gd name="connsiteX178" fmla="*/ 760597 w 867188"/>
                  <a:gd name="connsiteY178" fmla="*/ 363135 h 392041"/>
                  <a:gd name="connsiteX179" fmla="*/ 823829 w 867188"/>
                  <a:gd name="connsiteY179" fmla="*/ 363135 h 392041"/>
                  <a:gd name="connsiteX180" fmla="*/ 791310 w 867188"/>
                  <a:gd name="connsiteY180" fmla="*/ 363135 h 392041"/>
                  <a:gd name="connsiteX181" fmla="*/ 767823 w 867188"/>
                  <a:gd name="connsiteY181" fmla="*/ 270093 h 392041"/>
                  <a:gd name="connsiteX182" fmla="*/ 822926 w 867188"/>
                  <a:gd name="connsiteY182" fmla="*/ 246607 h 392041"/>
                  <a:gd name="connsiteX183" fmla="*/ 822926 w 867188"/>
                  <a:gd name="connsiteY183" fmla="*/ 363135 h 39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867188" h="392041">
                    <a:moveTo>
                      <a:pt x="823829" y="30713"/>
                    </a:moveTo>
                    <a:cubicBezTo>
                      <a:pt x="804860" y="30713"/>
                      <a:pt x="790406" y="43359"/>
                      <a:pt x="785890" y="47876"/>
                    </a:cubicBezTo>
                    <a:lnTo>
                      <a:pt x="719044" y="88525"/>
                    </a:lnTo>
                    <a:lnTo>
                      <a:pt x="664845" y="88525"/>
                    </a:lnTo>
                    <a:cubicBezTo>
                      <a:pt x="656715" y="88525"/>
                      <a:pt x="650391" y="94849"/>
                      <a:pt x="650391" y="102979"/>
                    </a:cubicBezTo>
                    <a:lnTo>
                      <a:pt x="650391" y="131885"/>
                    </a:lnTo>
                    <a:lnTo>
                      <a:pt x="619679" y="131885"/>
                    </a:lnTo>
                    <a:lnTo>
                      <a:pt x="607032" y="56909"/>
                    </a:lnTo>
                    <a:cubicBezTo>
                      <a:pt x="606129" y="48780"/>
                      <a:pt x="597999" y="43359"/>
                      <a:pt x="590772" y="45166"/>
                    </a:cubicBezTo>
                    <a:cubicBezTo>
                      <a:pt x="582642" y="46069"/>
                      <a:pt x="577222" y="54199"/>
                      <a:pt x="579029" y="61426"/>
                    </a:cubicBezTo>
                    <a:lnTo>
                      <a:pt x="590772" y="130982"/>
                    </a:lnTo>
                    <a:lnTo>
                      <a:pt x="548316" y="130982"/>
                    </a:lnTo>
                    <a:lnTo>
                      <a:pt x="537476" y="56909"/>
                    </a:lnTo>
                    <a:cubicBezTo>
                      <a:pt x="535670" y="42456"/>
                      <a:pt x="526636" y="30713"/>
                      <a:pt x="513990" y="24390"/>
                    </a:cubicBezTo>
                    <a:lnTo>
                      <a:pt x="469727" y="1807"/>
                    </a:lnTo>
                    <a:cubicBezTo>
                      <a:pt x="467920" y="903"/>
                      <a:pt x="465211" y="0"/>
                      <a:pt x="463404" y="0"/>
                    </a:cubicBezTo>
                    <a:lnTo>
                      <a:pt x="405591" y="0"/>
                    </a:lnTo>
                    <a:cubicBezTo>
                      <a:pt x="403785" y="0"/>
                      <a:pt x="401075" y="903"/>
                      <a:pt x="399268" y="1807"/>
                    </a:cubicBezTo>
                    <a:lnTo>
                      <a:pt x="355005" y="24390"/>
                    </a:lnTo>
                    <a:cubicBezTo>
                      <a:pt x="342359" y="30713"/>
                      <a:pt x="333326" y="43359"/>
                      <a:pt x="331519" y="56909"/>
                    </a:cubicBezTo>
                    <a:lnTo>
                      <a:pt x="320679" y="130982"/>
                    </a:lnTo>
                    <a:lnTo>
                      <a:pt x="278223" y="130982"/>
                    </a:lnTo>
                    <a:lnTo>
                      <a:pt x="289966" y="61426"/>
                    </a:lnTo>
                    <a:cubicBezTo>
                      <a:pt x="290870" y="53296"/>
                      <a:pt x="286353" y="46069"/>
                      <a:pt x="278223" y="45166"/>
                    </a:cubicBezTo>
                    <a:cubicBezTo>
                      <a:pt x="270093" y="44263"/>
                      <a:pt x="262867" y="48780"/>
                      <a:pt x="261963" y="56909"/>
                    </a:cubicBezTo>
                    <a:cubicBezTo>
                      <a:pt x="261963" y="56909"/>
                      <a:pt x="261963" y="56909"/>
                      <a:pt x="261963" y="56909"/>
                    </a:cubicBezTo>
                    <a:lnTo>
                      <a:pt x="249317" y="131885"/>
                    </a:lnTo>
                    <a:lnTo>
                      <a:pt x="216797" y="131885"/>
                    </a:lnTo>
                    <a:lnTo>
                      <a:pt x="216797" y="102979"/>
                    </a:lnTo>
                    <a:cubicBezTo>
                      <a:pt x="216797" y="94849"/>
                      <a:pt x="210474" y="88525"/>
                      <a:pt x="202344" y="88525"/>
                    </a:cubicBezTo>
                    <a:lnTo>
                      <a:pt x="148145" y="88525"/>
                    </a:lnTo>
                    <a:lnTo>
                      <a:pt x="81299" y="47876"/>
                    </a:lnTo>
                    <a:cubicBezTo>
                      <a:pt x="76782" y="43359"/>
                      <a:pt x="62329" y="30713"/>
                      <a:pt x="43359" y="30713"/>
                    </a:cubicBezTo>
                    <a:cubicBezTo>
                      <a:pt x="19873" y="30713"/>
                      <a:pt x="0" y="50586"/>
                      <a:pt x="0" y="74072"/>
                    </a:cubicBezTo>
                    <a:lnTo>
                      <a:pt x="0" y="247510"/>
                    </a:lnTo>
                    <a:cubicBezTo>
                      <a:pt x="0" y="253833"/>
                      <a:pt x="3613" y="259253"/>
                      <a:pt x="9937" y="261060"/>
                    </a:cubicBezTo>
                    <a:lnTo>
                      <a:pt x="14453" y="262866"/>
                    </a:lnTo>
                    <a:lnTo>
                      <a:pt x="14453" y="363135"/>
                    </a:lnTo>
                    <a:lnTo>
                      <a:pt x="0" y="363135"/>
                    </a:lnTo>
                    <a:lnTo>
                      <a:pt x="0" y="392042"/>
                    </a:lnTo>
                    <a:lnTo>
                      <a:pt x="867189" y="392042"/>
                    </a:lnTo>
                    <a:lnTo>
                      <a:pt x="867189" y="363135"/>
                    </a:lnTo>
                    <a:lnTo>
                      <a:pt x="852735" y="363135"/>
                    </a:lnTo>
                    <a:lnTo>
                      <a:pt x="852735" y="233960"/>
                    </a:lnTo>
                    <a:lnTo>
                      <a:pt x="858155" y="231250"/>
                    </a:lnTo>
                    <a:cubicBezTo>
                      <a:pt x="863575" y="228540"/>
                      <a:pt x="867189" y="224024"/>
                      <a:pt x="867189" y="217700"/>
                    </a:cubicBezTo>
                    <a:lnTo>
                      <a:pt x="867189" y="73169"/>
                    </a:lnTo>
                    <a:cubicBezTo>
                      <a:pt x="867189" y="50586"/>
                      <a:pt x="848219" y="30713"/>
                      <a:pt x="823829" y="30713"/>
                    </a:cubicBezTo>
                    <a:close/>
                    <a:moveTo>
                      <a:pt x="693751" y="303516"/>
                    </a:moveTo>
                    <a:lnTo>
                      <a:pt x="727174" y="363135"/>
                    </a:lnTo>
                    <a:lnTo>
                      <a:pt x="693751" y="363135"/>
                    </a:lnTo>
                    <a:lnTo>
                      <a:pt x="693751" y="303516"/>
                    </a:lnTo>
                    <a:close/>
                    <a:moveTo>
                      <a:pt x="693751" y="160791"/>
                    </a:moveTo>
                    <a:lnTo>
                      <a:pt x="737110" y="160791"/>
                    </a:lnTo>
                    <a:cubicBezTo>
                      <a:pt x="738917" y="160791"/>
                      <a:pt x="741627" y="159888"/>
                      <a:pt x="743433" y="158984"/>
                    </a:cubicBezTo>
                    <a:lnTo>
                      <a:pt x="780470" y="140918"/>
                    </a:lnTo>
                    <a:lnTo>
                      <a:pt x="780470" y="167114"/>
                    </a:lnTo>
                    <a:lnTo>
                      <a:pt x="693751" y="221314"/>
                    </a:lnTo>
                    <a:lnTo>
                      <a:pt x="693751" y="160791"/>
                    </a:lnTo>
                    <a:close/>
                    <a:moveTo>
                      <a:pt x="359522" y="62329"/>
                    </a:moveTo>
                    <a:cubicBezTo>
                      <a:pt x="360425" y="57813"/>
                      <a:pt x="363135" y="53296"/>
                      <a:pt x="367652" y="51489"/>
                    </a:cubicBezTo>
                    <a:lnTo>
                      <a:pt x="409205" y="30713"/>
                    </a:lnTo>
                    <a:lnTo>
                      <a:pt x="459791" y="30713"/>
                    </a:lnTo>
                    <a:lnTo>
                      <a:pt x="501343" y="51489"/>
                    </a:lnTo>
                    <a:cubicBezTo>
                      <a:pt x="505860" y="53296"/>
                      <a:pt x="508570" y="57813"/>
                      <a:pt x="509473" y="62329"/>
                    </a:cubicBezTo>
                    <a:lnTo>
                      <a:pt x="519410" y="131885"/>
                    </a:lnTo>
                    <a:lnTo>
                      <a:pt x="492310" y="131885"/>
                    </a:lnTo>
                    <a:lnTo>
                      <a:pt x="492310" y="74072"/>
                    </a:lnTo>
                    <a:cubicBezTo>
                      <a:pt x="492310" y="65942"/>
                      <a:pt x="485987" y="59619"/>
                      <a:pt x="477857" y="59619"/>
                    </a:cubicBezTo>
                    <a:lnTo>
                      <a:pt x="391138" y="59619"/>
                    </a:lnTo>
                    <a:cubicBezTo>
                      <a:pt x="383008" y="59619"/>
                      <a:pt x="376685" y="65942"/>
                      <a:pt x="376685" y="74072"/>
                    </a:cubicBezTo>
                    <a:lnTo>
                      <a:pt x="376685" y="131885"/>
                    </a:lnTo>
                    <a:lnTo>
                      <a:pt x="349586" y="131885"/>
                    </a:lnTo>
                    <a:lnTo>
                      <a:pt x="359522" y="62329"/>
                    </a:lnTo>
                    <a:close/>
                    <a:moveTo>
                      <a:pt x="462501" y="131885"/>
                    </a:moveTo>
                    <a:lnTo>
                      <a:pt x="404688" y="131885"/>
                    </a:lnTo>
                    <a:lnTo>
                      <a:pt x="404688" y="88525"/>
                    </a:lnTo>
                    <a:lnTo>
                      <a:pt x="462501" y="88525"/>
                    </a:lnTo>
                    <a:lnTo>
                      <a:pt x="462501" y="131885"/>
                    </a:lnTo>
                    <a:close/>
                    <a:moveTo>
                      <a:pt x="664845" y="160791"/>
                    </a:moveTo>
                    <a:lnTo>
                      <a:pt x="664845" y="189698"/>
                    </a:lnTo>
                    <a:lnTo>
                      <a:pt x="202344" y="189698"/>
                    </a:lnTo>
                    <a:lnTo>
                      <a:pt x="202344" y="160791"/>
                    </a:lnTo>
                    <a:lnTo>
                      <a:pt x="664845" y="160791"/>
                    </a:lnTo>
                    <a:close/>
                    <a:moveTo>
                      <a:pt x="520313" y="221314"/>
                    </a:moveTo>
                    <a:lnTo>
                      <a:pt x="520313" y="218604"/>
                    </a:lnTo>
                    <a:lnTo>
                      <a:pt x="607032" y="218604"/>
                    </a:lnTo>
                    <a:lnTo>
                      <a:pt x="607032" y="363135"/>
                    </a:lnTo>
                    <a:lnTo>
                      <a:pt x="478760" y="363135"/>
                    </a:lnTo>
                    <a:lnTo>
                      <a:pt x="490503" y="268287"/>
                    </a:lnTo>
                    <a:lnTo>
                      <a:pt x="507667" y="251123"/>
                    </a:lnTo>
                    <a:cubicBezTo>
                      <a:pt x="515797" y="243897"/>
                      <a:pt x="520313" y="233057"/>
                      <a:pt x="520313" y="221314"/>
                    </a:cubicBezTo>
                    <a:close/>
                    <a:moveTo>
                      <a:pt x="359522" y="252027"/>
                    </a:moveTo>
                    <a:lnTo>
                      <a:pt x="376685" y="269190"/>
                    </a:lnTo>
                    <a:lnTo>
                      <a:pt x="388428" y="364038"/>
                    </a:lnTo>
                    <a:lnTo>
                      <a:pt x="260156" y="364038"/>
                    </a:lnTo>
                    <a:lnTo>
                      <a:pt x="260156" y="219507"/>
                    </a:lnTo>
                    <a:lnTo>
                      <a:pt x="346875" y="219507"/>
                    </a:lnTo>
                    <a:lnTo>
                      <a:pt x="346875" y="222217"/>
                    </a:lnTo>
                    <a:cubicBezTo>
                      <a:pt x="346875" y="233057"/>
                      <a:pt x="351392" y="243897"/>
                      <a:pt x="359522" y="252027"/>
                    </a:cubicBezTo>
                    <a:close/>
                    <a:moveTo>
                      <a:pt x="173438" y="279127"/>
                    </a:moveTo>
                    <a:lnTo>
                      <a:pt x="158081" y="228540"/>
                    </a:lnTo>
                    <a:cubicBezTo>
                      <a:pt x="157178" y="224927"/>
                      <a:pt x="154468" y="222217"/>
                      <a:pt x="151758" y="220411"/>
                    </a:cubicBezTo>
                    <a:lnTo>
                      <a:pt x="86719" y="181567"/>
                    </a:lnTo>
                    <a:lnTo>
                      <a:pt x="86719" y="140918"/>
                    </a:lnTo>
                    <a:lnTo>
                      <a:pt x="123755" y="158984"/>
                    </a:lnTo>
                    <a:cubicBezTo>
                      <a:pt x="125562" y="159888"/>
                      <a:pt x="128272" y="160791"/>
                      <a:pt x="130078" y="160791"/>
                    </a:cubicBezTo>
                    <a:lnTo>
                      <a:pt x="173438" y="160791"/>
                    </a:lnTo>
                    <a:lnTo>
                      <a:pt x="173438" y="279127"/>
                    </a:lnTo>
                    <a:close/>
                    <a:moveTo>
                      <a:pt x="43359" y="272803"/>
                    </a:moveTo>
                    <a:lnTo>
                      <a:pt x="89429" y="288160"/>
                    </a:lnTo>
                    <a:lnTo>
                      <a:pt x="111108" y="363135"/>
                    </a:lnTo>
                    <a:lnTo>
                      <a:pt x="43359" y="363135"/>
                    </a:lnTo>
                    <a:lnTo>
                      <a:pt x="43359" y="272803"/>
                    </a:lnTo>
                    <a:close/>
                    <a:moveTo>
                      <a:pt x="140918" y="363135"/>
                    </a:moveTo>
                    <a:lnTo>
                      <a:pt x="114722" y="272803"/>
                    </a:lnTo>
                    <a:cubicBezTo>
                      <a:pt x="113819" y="268287"/>
                      <a:pt x="110205" y="264673"/>
                      <a:pt x="105689" y="262866"/>
                    </a:cubicBezTo>
                    <a:lnTo>
                      <a:pt x="28906" y="237573"/>
                    </a:lnTo>
                    <a:lnTo>
                      <a:pt x="28906" y="74976"/>
                    </a:lnTo>
                    <a:cubicBezTo>
                      <a:pt x="28906" y="66846"/>
                      <a:pt x="35229" y="60523"/>
                      <a:pt x="43359" y="60523"/>
                    </a:cubicBezTo>
                    <a:cubicBezTo>
                      <a:pt x="50586" y="60523"/>
                      <a:pt x="59619" y="67749"/>
                      <a:pt x="61426" y="70459"/>
                    </a:cubicBezTo>
                    <a:cubicBezTo>
                      <a:pt x="62329" y="71363"/>
                      <a:pt x="63233" y="72266"/>
                      <a:pt x="65039" y="73169"/>
                    </a:cubicBezTo>
                    <a:lnTo>
                      <a:pt x="137305" y="116529"/>
                    </a:lnTo>
                    <a:cubicBezTo>
                      <a:pt x="139111" y="117432"/>
                      <a:pt x="141822" y="118335"/>
                      <a:pt x="144531" y="118335"/>
                    </a:cubicBezTo>
                    <a:lnTo>
                      <a:pt x="187891" y="118335"/>
                    </a:lnTo>
                    <a:lnTo>
                      <a:pt x="187891" y="132788"/>
                    </a:lnTo>
                    <a:lnTo>
                      <a:pt x="133691" y="132788"/>
                    </a:lnTo>
                    <a:lnTo>
                      <a:pt x="78589" y="105689"/>
                    </a:lnTo>
                    <a:cubicBezTo>
                      <a:pt x="71362" y="102075"/>
                      <a:pt x="62329" y="104785"/>
                      <a:pt x="59619" y="112012"/>
                    </a:cubicBezTo>
                    <a:cubicBezTo>
                      <a:pt x="58716" y="113818"/>
                      <a:pt x="57813" y="116529"/>
                      <a:pt x="57813" y="118335"/>
                    </a:cubicBezTo>
                    <a:lnTo>
                      <a:pt x="57813" y="190601"/>
                    </a:lnTo>
                    <a:cubicBezTo>
                      <a:pt x="57813" y="196021"/>
                      <a:pt x="60523" y="200537"/>
                      <a:pt x="65039" y="203247"/>
                    </a:cubicBezTo>
                    <a:lnTo>
                      <a:pt x="132788" y="243897"/>
                    </a:lnTo>
                    <a:lnTo>
                      <a:pt x="168921" y="364038"/>
                    </a:lnTo>
                    <a:lnTo>
                      <a:pt x="140918" y="364038"/>
                    </a:lnTo>
                    <a:close/>
                    <a:moveTo>
                      <a:pt x="202344" y="363135"/>
                    </a:moveTo>
                    <a:lnTo>
                      <a:pt x="202344" y="218604"/>
                    </a:lnTo>
                    <a:lnTo>
                      <a:pt x="231250" y="218604"/>
                    </a:lnTo>
                    <a:lnTo>
                      <a:pt x="231250" y="363135"/>
                    </a:lnTo>
                    <a:lnTo>
                      <a:pt x="202344" y="363135"/>
                    </a:lnTo>
                    <a:close/>
                    <a:moveTo>
                      <a:pt x="417335" y="363135"/>
                    </a:moveTo>
                    <a:lnTo>
                      <a:pt x="404688" y="260156"/>
                    </a:lnTo>
                    <a:cubicBezTo>
                      <a:pt x="404688" y="256544"/>
                      <a:pt x="402881" y="253833"/>
                      <a:pt x="400171" y="252027"/>
                    </a:cubicBezTo>
                    <a:lnTo>
                      <a:pt x="379395" y="231250"/>
                    </a:lnTo>
                    <a:cubicBezTo>
                      <a:pt x="376685" y="228540"/>
                      <a:pt x="374878" y="224927"/>
                      <a:pt x="374878" y="221314"/>
                    </a:cubicBezTo>
                    <a:lnTo>
                      <a:pt x="374878" y="218604"/>
                    </a:lnTo>
                    <a:lnTo>
                      <a:pt x="490503" y="218604"/>
                    </a:lnTo>
                    <a:lnTo>
                      <a:pt x="490503" y="221314"/>
                    </a:lnTo>
                    <a:cubicBezTo>
                      <a:pt x="490503" y="224927"/>
                      <a:pt x="488697" y="228540"/>
                      <a:pt x="485987" y="231250"/>
                    </a:cubicBezTo>
                    <a:lnTo>
                      <a:pt x="465211" y="252027"/>
                    </a:lnTo>
                    <a:cubicBezTo>
                      <a:pt x="462501" y="254737"/>
                      <a:pt x="461597" y="257447"/>
                      <a:pt x="460694" y="260156"/>
                    </a:cubicBezTo>
                    <a:lnTo>
                      <a:pt x="448048" y="363135"/>
                    </a:lnTo>
                    <a:lnTo>
                      <a:pt x="417335" y="363135"/>
                    </a:lnTo>
                    <a:close/>
                    <a:moveTo>
                      <a:pt x="635938" y="363135"/>
                    </a:moveTo>
                    <a:lnTo>
                      <a:pt x="635938" y="218604"/>
                    </a:lnTo>
                    <a:lnTo>
                      <a:pt x="664845" y="218604"/>
                    </a:lnTo>
                    <a:lnTo>
                      <a:pt x="664845" y="363135"/>
                    </a:lnTo>
                    <a:lnTo>
                      <a:pt x="635938" y="363135"/>
                    </a:lnTo>
                    <a:close/>
                    <a:moveTo>
                      <a:pt x="760597" y="363135"/>
                    </a:moveTo>
                    <a:lnTo>
                      <a:pt x="699171" y="252930"/>
                    </a:lnTo>
                    <a:lnTo>
                      <a:pt x="803053" y="187891"/>
                    </a:lnTo>
                    <a:cubicBezTo>
                      <a:pt x="807569" y="185181"/>
                      <a:pt x="810279" y="180664"/>
                      <a:pt x="810279" y="175245"/>
                    </a:cubicBezTo>
                    <a:lnTo>
                      <a:pt x="810279" y="117432"/>
                    </a:lnTo>
                    <a:cubicBezTo>
                      <a:pt x="810279" y="109302"/>
                      <a:pt x="803956" y="102979"/>
                      <a:pt x="795826" y="102979"/>
                    </a:cubicBezTo>
                    <a:cubicBezTo>
                      <a:pt x="794020" y="102979"/>
                      <a:pt x="791310" y="103882"/>
                      <a:pt x="789503" y="104785"/>
                    </a:cubicBezTo>
                    <a:lnTo>
                      <a:pt x="734400" y="131885"/>
                    </a:lnTo>
                    <a:lnTo>
                      <a:pt x="680201" y="131885"/>
                    </a:lnTo>
                    <a:lnTo>
                      <a:pt x="680201" y="117432"/>
                    </a:lnTo>
                    <a:lnTo>
                      <a:pt x="723561" y="117432"/>
                    </a:lnTo>
                    <a:cubicBezTo>
                      <a:pt x="726270" y="117432"/>
                      <a:pt x="728981" y="116529"/>
                      <a:pt x="730787" y="115625"/>
                    </a:cubicBezTo>
                    <a:lnTo>
                      <a:pt x="803053" y="72266"/>
                    </a:lnTo>
                    <a:cubicBezTo>
                      <a:pt x="803956" y="71363"/>
                      <a:pt x="805763" y="70459"/>
                      <a:pt x="806666" y="69556"/>
                    </a:cubicBezTo>
                    <a:cubicBezTo>
                      <a:pt x="808473" y="67749"/>
                      <a:pt x="816603" y="59619"/>
                      <a:pt x="824732" y="59619"/>
                    </a:cubicBezTo>
                    <a:cubicBezTo>
                      <a:pt x="832863" y="59619"/>
                      <a:pt x="839186" y="65942"/>
                      <a:pt x="839186" y="74072"/>
                    </a:cubicBezTo>
                    <a:lnTo>
                      <a:pt x="839186" y="208667"/>
                    </a:lnTo>
                    <a:lnTo>
                      <a:pt x="747047" y="248413"/>
                    </a:lnTo>
                    <a:cubicBezTo>
                      <a:pt x="740724" y="251123"/>
                      <a:pt x="737110" y="258350"/>
                      <a:pt x="738917" y="265577"/>
                    </a:cubicBezTo>
                    <a:lnTo>
                      <a:pt x="763307" y="363135"/>
                    </a:lnTo>
                    <a:lnTo>
                      <a:pt x="760597" y="363135"/>
                    </a:lnTo>
                    <a:close/>
                    <a:moveTo>
                      <a:pt x="823829" y="363135"/>
                    </a:moveTo>
                    <a:lnTo>
                      <a:pt x="791310" y="363135"/>
                    </a:lnTo>
                    <a:lnTo>
                      <a:pt x="767823" y="270093"/>
                    </a:lnTo>
                    <a:lnTo>
                      <a:pt x="822926" y="246607"/>
                    </a:lnTo>
                    <a:lnTo>
                      <a:pt x="822926" y="363135"/>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3" name="Freeform 171">
                <a:extLst>
                  <a:ext uri="{FF2B5EF4-FFF2-40B4-BE49-F238E27FC236}">
                    <a16:creationId xmlns:a16="http://schemas.microsoft.com/office/drawing/2014/main" id="{3C3EE4AB-F59C-D7FA-0748-7B3FBF931623}"/>
                  </a:ext>
                </a:extLst>
              </p:cNvPr>
              <p:cNvSpPr/>
              <p:nvPr/>
            </p:nvSpPr>
            <p:spPr>
              <a:xfrm>
                <a:off x="6080571" y="3887743"/>
                <a:ext cx="332422" cy="288861"/>
              </a:xfrm>
              <a:custGeom>
                <a:avLst/>
                <a:gdLst>
                  <a:gd name="connsiteX0" fmla="*/ 28906 w 332422"/>
                  <a:gd name="connsiteY0" fmla="*/ 170727 h 288861"/>
                  <a:gd name="connsiteX1" fmla="*/ 28906 w 332422"/>
                  <a:gd name="connsiteY1" fmla="*/ 216797 h 288861"/>
                  <a:gd name="connsiteX2" fmla="*/ 43359 w 332422"/>
                  <a:gd name="connsiteY2" fmla="*/ 231250 h 288861"/>
                  <a:gd name="connsiteX3" fmla="*/ 51489 w 332422"/>
                  <a:gd name="connsiteY3" fmla="*/ 228540 h 288861"/>
                  <a:gd name="connsiteX4" fmla="*/ 102075 w 332422"/>
                  <a:gd name="connsiteY4" fmla="*/ 195117 h 288861"/>
                  <a:gd name="connsiteX5" fmla="*/ 144531 w 332422"/>
                  <a:gd name="connsiteY5" fmla="*/ 231250 h 288861"/>
                  <a:gd name="connsiteX6" fmla="*/ 197827 w 332422"/>
                  <a:gd name="connsiteY6" fmla="*/ 231250 h 288861"/>
                  <a:gd name="connsiteX7" fmla="*/ 280933 w 332422"/>
                  <a:gd name="connsiteY7" fmla="*/ 286352 h 288861"/>
                  <a:gd name="connsiteX8" fmla="*/ 300806 w 332422"/>
                  <a:gd name="connsiteY8" fmla="*/ 282740 h 288861"/>
                  <a:gd name="connsiteX9" fmla="*/ 303516 w 332422"/>
                  <a:gd name="connsiteY9" fmla="*/ 274609 h 288861"/>
                  <a:gd name="connsiteX10" fmla="*/ 303516 w 332422"/>
                  <a:gd name="connsiteY10" fmla="*/ 228540 h 288861"/>
                  <a:gd name="connsiteX11" fmla="*/ 332422 w 332422"/>
                  <a:gd name="connsiteY11" fmla="*/ 187891 h 288861"/>
                  <a:gd name="connsiteX12" fmla="*/ 332422 w 332422"/>
                  <a:gd name="connsiteY12" fmla="*/ 101172 h 288861"/>
                  <a:gd name="connsiteX13" fmla="*/ 289063 w 332422"/>
                  <a:gd name="connsiteY13" fmla="*/ 57812 h 288861"/>
                  <a:gd name="connsiteX14" fmla="*/ 231250 w 332422"/>
                  <a:gd name="connsiteY14" fmla="*/ 57812 h 288861"/>
                  <a:gd name="connsiteX15" fmla="*/ 231250 w 332422"/>
                  <a:gd name="connsiteY15" fmla="*/ 43359 h 288861"/>
                  <a:gd name="connsiteX16" fmla="*/ 187891 w 332422"/>
                  <a:gd name="connsiteY16" fmla="*/ 0 h 288861"/>
                  <a:gd name="connsiteX17" fmla="*/ 43359 w 332422"/>
                  <a:gd name="connsiteY17" fmla="*/ 0 h 288861"/>
                  <a:gd name="connsiteX18" fmla="*/ 0 w 332422"/>
                  <a:gd name="connsiteY18" fmla="*/ 43359 h 288861"/>
                  <a:gd name="connsiteX19" fmla="*/ 0 w 332422"/>
                  <a:gd name="connsiteY19" fmla="*/ 130078 h 288861"/>
                  <a:gd name="connsiteX20" fmla="*/ 28906 w 332422"/>
                  <a:gd name="connsiteY20" fmla="*/ 170727 h 288861"/>
                  <a:gd name="connsiteX21" fmla="*/ 289063 w 332422"/>
                  <a:gd name="connsiteY21" fmla="*/ 86719 h 288861"/>
                  <a:gd name="connsiteX22" fmla="*/ 303516 w 332422"/>
                  <a:gd name="connsiteY22" fmla="*/ 101172 h 288861"/>
                  <a:gd name="connsiteX23" fmla="*/ 303516 w 332422"/>
                  <a:gd name="connsiteY23" fmla="*/ 187891 h 288861"/>
                  <a:gd name="connsiteX24" fmla="*/ 289063 w 332422"/>
                  <a:gd name="connsiteY24" fmla="*/ 202344 h 288861"/>
                  <a:gd name="connsiteX25" fmla="*/ 274610 w 332422"/>
                  <a:gd name="connsiteY25" fmla="*/ 216797 h 288861"/>
                  <a:gd name="connsiteX26" fmla="*/ 274610 w 332422"/>
                  <a:gd name="connsiteY26" fmla="*/ 247510 h 288861"/>
                  <a:gd name="connsiteX27" fmla="*/ 210474 w 332422"/>
                  <a:gd name="connsiteY27" fmla="*/ 205054 h 288861"/>
                  <a:gd name="connsiteX28" fmla="*/ 202344 w 332422"/>
                  <a:gd name="connsiteY28" fmla="*/ 202344 h 288861"/>
                  <a:gd name="connsiteX29" fmla="*/ 144531 w 332422"/>
                  <a:gd name="connsiteY29" fmla="*/ 202344 h 288861"/>
                  <a:gd name="connsiteX30" fmla="*/ 130078 w 332422"/>
                  <a:gd name="connsiteY30" fmla="*/ 187891 h 288861"/>
                  <a:gd name="connsiteX31" fmla="*/ 130078 w 332422"/>
                  <a:gd name="connsiteY31" fmla="*/ 176148 h 288861"/>
                  <a:gd name="connsiteX32" fmla="*/ 134595 w 332422"/>
                  <a:gd name="connsiteY32" fmla="*/ 173437 h 288861"/>
                  <a:gd name="connsiteX33" fmla="*/ 187891 w 332422"/>
                  <a:gd name="connsiteY33" fmla="*/ 173437 h 288861"/>
                  <a:gd name="connsiteX34" fmla="*/ 231250 w 332422"/>
                  <a:gd name="connsiteY34" fmla="*/ 130078 h 288861"/>
                  <a:gd name="connsiteX35" fmla="*/ 231250 w 332422"/>
                  <a:gd name="connsiteY35" fmla="*/ 86719 h 288861"/>
                  <a:gd name="connsiteX36" fmla="*/ 289063 w 332422"/>
                  <a:gd name="connsiteY36" fmla="*/ 86719 h 288861"/>
                  <a:gd name="connsiteX37" fmla="*/ 130078 w 332422"/>
                  <a:gd name="connsiteY37" fmla="*/ 144531 h 288861"/>
                  <a:gd name="connsiteX38" fmla="*/ 130078 w 332422"/>
                  <a:gd name="connsiteY38" fmla="*/ 101172 h 288861"/>
                  <a:gd name="connsiteX39" fmla="*/ 144531 w 332422"/>
                  <a:gd name="connsiteY39" fmla="*/ 86719 h 288861"/>
                  <a:gd name="connsiteX40" fmla="*/ 202344 w 332422"/>
                  <a:gd name="connsiteY40" fmla="*/ 86719 h 288861"/>
                  <a:gd name="connsiteX41" fmla="*/ 202344 w 332422"/>
                  <a:gd name="connsiteY41" fmla="*/ 130078 h 288861"/>
                  <a:gd name="connsiteX42" fmla="*/ 187891 w 332422"/>
                  <a:gd name="connsiteY42" fmla="*/ 144531 h 288861"/>
                  <a:gd name="connsiteX43" fmla="*/ 130078 w 332422"/>
                  <a:gd name="connsiteY43" fmla="*/ 144531 h 288861"/>
                  <a:gd name="connsiteX44" fmla="*/ 28906 w 332422"/>
                  <a:gd name="connsiteY44" fmla="*/ 43359 h 288861"/>
                  <a:gd name="connsiteX45" fmla="*/ 43359 w 332422"/>
                  <a:gd name="connsiteY45" fmla="*/ 28906 h 288861"/>
                  <a:gd name="connsiteX46" fmla="*/ 187891 w 332422"/>
                  <a:gd name="connsiteY46" fmla="*/ 28906 h 288861"/>
                  <a:gd name="connsiteX47" fmla="*/ 202344 w 332422"/>
                  <a:gd name="connsiteY47" fmla="*/ 43359 h 288861"/>
                  <a:gd name="connsiteX48" fmla="*/ 202344 w 332422"/>
                  <a:gd name="connsiteY48" fmla="*/ 57812 h 288861"/>
                  <a:gd name="connsiteX49" fmla="*/ 144531 w 332422"/>
                  <a:gd name="connsiteY49" fmla="*/ 57812 h 288861"/>
                  <a:gd name="connsiteX50" fmla="*/ 101172 w 332422"/>
                  <a:gd name="connsiteY50" fmla="*/ 101172 h 288861"/>
                  <a:gd name="connsiteX51" fmla="*/ 101172 w 332422"/>
                  <a:gd name="connsiteY51" fmla="*/ 160791 h 288861"/>
                  <a:gd name="connsiteX52" fmla="*/ 57813 w 332422"/>
                  <a:gd name="connsiteY52" fmla="*/ 189698 h 288861"/>
                  <a:gd name="connsiteX53" fmla="*/ 57813 w 332422"/>
                  <a:gd name="connsiteY53" fmla="*/ 158984 h 288861"/>
                  <a:gd name="connsiteX54" fmla="*/ 43359 w 332422"/>
                  <a:gd name="connsiteY54" fmla="*/ 144531 h 288861"/>
                  <a:gd name="connsiteX55" fmla="*/ 28906 w 332422"/>
                  <a:gd name="connsiteY55" fmla="*/ 130078 h 288861"/>
                  <a:gd name="connsiteX56" fmla="*/ 28906 w 332422"/>
                  <a:gd name="connsiteY56" fmla="*/ 43359 h 28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32422" h="288861">
                    <a:moveTo>
                      <a:pt x="28906" y="170727"/>
                    </a:moveTo>
                    <a:lnTo>
                      <a:pt x="28906" y="216797"/>
                    </a:lnTo>
                    <a:cubicBezTo>
                      <a:pt x="28906" y="224927"/>
                      <a:pt x="35229" y="231250"/>
                      <a:pt x="43359" y="231250"/>
                    </a:cubicBezTo>
                    <a:cubicBezTo>
                      <a:pt x="46069" y="231250"/>
                      <a:pt x="48779" y="230347"/>
                      <a:pt x="51489" y="228540"/>
                    </a:cubicBezTo>
                    <a:lnTo>
                      <a:pt x="102075" y="195117"/>
                    </a:lnTo>
                    <a:cubicBezTo>
                      <a:pt x="105688" y="215894"/>
                      <a:pt x="123755" y="231250"/>
                      <a:pt x="144531" y="231250"/>
                    </a:cubicBezTo>
                    <a:lnTo>
                      <a:pt x="197827" y="231250"/>
                    </a:lnTo>
                    <a:lnTo>
                      <a:pt x="280933" y="286352"/>
                    </a:lnTo>
                    <a:cubicBezTo>
                      <a:pt x="287256" y="290869"/>
                      <a:pt x="296289" y="289063"/>
                      <a:pt x="300806" y="282740"/>
                    </a:cubicBezTo>
                    <a:cubicBezTo>
                      <a:pt x="302613" y="280030"/>
                      <a:pt x="303516" y="277319"/>
                      <a:pt x="303516" y="274609"/>
                    </a:cubicBezTo>
                    <a:lnTo>
                      <a:pt x="303516" y="228540"/>
                    </a:lnTo>
                    <a:cubicBezTo>
                      <a:pt x="320679" y="222217"/>
                      <a:pt x="332422" y="205957"/>
                      <a:pt x="332422" y="187891"/>
                    </a:cubicBezTo>
                    <a:lnTo>
                      <a:pt x="332422" y="101172"/>
                    </a:lnTo>
                    <a:cubicBezTo>
                      <a:pt x="332422" y="77685"/>
                      <a:pt x="312549" y="57812"/>
                      <a:pt x="289063" y="57812"/>
                    </a:cubicBezTo>
                    <a:lnTo>
                      <a:pt x="231250" y="57812"/>
                    </a:lnTo>
                    <a:lnTo>
                      <a:pt x="231250" y="43359"/>
                    </a:lnTo>
                    <a:cubicBezTo>
                      <a:pt x="231250" y="19873"/>
                      <a:pt x="211377" y="0"/>
                      <a:pt x="187891" y="0"/>
                    </a:cubicBezTo>
                    <a:lnTo>
                      <a:pt x="43359" y="0"/>
                    </a:lnTo>
                    <a:cubicBezTo>
                      <a:pt x="19873" y="0"/>
                      <a:pt x="0" y="19873"/>
                      <a:pt x="0" y="43359"/>
                    </a:cubicBezTo>
                    <a:lnTo>
                      <a:pt x="0" y="130078"/>
                    </a:lnTo>
                    <a:cubicBezTo>
                      <a:pt x="0" y="148144"/>
                      <a:pt x="11743" y="165308"/>
                      <a:pt x="28906" y="170727"/>
                    </a:cubicBezTo>
                    <a:close/>
                    <a:moveTo>
                      <a:pt x="289063" y="86719"/>
                    </a:moveTo>
                    <a:cubicBezTo>
                      <a:pt x="297193" y="86719"/>
                      <a:pt x="303516" y="93042"/>
                      <a:pt x="303516" y="101172"/>
                    </a:cubicBezTo>
                    <a:lnTo>
                      <a:pt x="303516" y="187891"/>
                    </a:lnTo>
                    <a:cubicBezTo>
                      <a:pt x="303516" y="196020"/>
                      <a:pt x="297193" y="202344"/>
                      <a:pt x="289063" y="202344"/>
                    </a:cubicBezTo>
                    <a:cubicBezTo>
                      <a:pt x="280933" y="202344"/>
                      <a:pt x="274610" y="208667"/>
                      <a:pt x="274610" y="216797"/>
                    </a:cubicBezTo>
                    <a:lnTo>
                      <a:pt x="274610" y="247510"/>
                    </a:lnTo>
                    <a:lnTo>
                      <a:pt x="210474" y="205054"/>
                    </a:lnTo>
                    <a:cubicBezTo>
                      <a:pt x="207764" y="203247"/>
                      <a:pt x="205054" y="202344"/>
                      <a:pt x="202344" y="202344"/>
                    </a:cubicBezTo>
                    <a:lnTo>
                      <a:pt x="144531" y="202344"/>
                    </a:lnTo>
                    <a:cubicBezTo>
                      <a:pt x="136402" y="202344"/>
                      <a:pt x="130078" y="196020"/>
                      <a:pt x="130078" y="187891"/>
                    </a:cubicBezTo>
                    <a:lnTo>
                      <a:pt x="130078" y="176148"/>
                    </a:lnTo>
                    <a:lnTo>
                      <a:pt x="134595" y="173437"/>
                    </a:lnTo>
                    <a:lnTo>
                      <a:pt x="187891" y="173437"/>
                    </a:lnTo>
                    <a:cubicBezTo>
                      <a:pt x="211377" y="173437"/>
                      <a:pt x="231250" y="153565"/>
                      <a:pt x="231250" y="130078"/>
                    </a:cubicBezTo>
                    <a:lnTo>
                      <a:pt x="231250" y="86719"/>
                    </a:lnTo>
                    <a:lnTo>
                      <a:pt x="289063" y="86719"/>
                    </a:lnTo>
                    <a:close/>
                    <a:moveTo>
                      <a:pt x="130078" y="144531"/>
                    </a:moveTo>
                    <a:lnTo>
                      <a:pt x="130078" y="101172"/>
                    </a:lnTo>
                    <a:cubicBezTo>
                      <a:pt x="130078" y="93042"/>
                      <a:pt x="136402" y="86719"/>
                      <a:pt x="144531" y="86719"/>
                    </a:cubicBezTo>
                    <a:lnTo>
                      <a:pt x="202344" y="86719"/>
                    </a:lnTo>
                    <a:lnTo>
                      <a:pt x="202344" y="130078"/>
                    </a:lnTo>
                    <a:cubicBezTo>
                      <a:pt x="202344" y="138208"/>
                      <a:pt x="196021" y="144531"/>
                      <a:pt x="187891" y="144531"/>
                    </a:cubicBezTo>
                    <a:lnTo>
                      <a:pt x="130078" y="144531"/>
                    </a:lnTo>
                    <a:close/>
                    <a:moveTo>
                      <a:pt x="28906" y="43359"/>
                    </a:moveTo>
                    <a:cubicBezTo>
                      <a:pt x="28906" y="35229"/>
                      <a:pt x="35229" y="28906"/>
                      <a:pt x="43359" y="28906"/>
                    </a:cubicBezTo>
                    <a:lnTo>
                      <a:pt x="187891" y="28906"/>
                    </a:lnTo>
                    <a:cubicBezTo>
                      <a:pt x="196021" y="28906"/>
                      <a:pt x="202344" y="35229"/>
                      <a:pt x="202344" y="43359"/>
                    </a:cubicBezTo>
                    <a:lnTo>
                      <a:pt x="202344" y="57812"/>
                    </a:lnTo>
                    <a:lnTo>
                      <a:pt x="144531" y="57812"/>
                    </a:lnTo>
                    <a:cubicBezTo>
                      <a:pt x="121045" y="57812"/>
                      <a:pt x="101172" y="77685"/>
                      <a:pt x="101172" y="101172"/>
                    </a:cubicBezTo>
                    <a:lnTo>
                      <a:pt x="101172" y="160791"/>
                    </a:lnTo>
                    <a:lnTo>
                      <a:pt x="57813" y="189698"/>
                    </a:lnTo>
                    <a:lnTo>
                      <a:pt x="57813" y="158984"/>
                    </a:lnTo>
                    <a:cubicBezTo>
                      <a:pt x="57813" y="150854"/>
                      <a:pt x="51489" y="144531"/>
                      <a:pt x="43359" y="144531"/>
                    </a:cubicBezTo>
                    <a:cubicBezTo>
                      <a:pt x="35229" y="144531"/>
                      <a:pt x="28906" y="138208"/>
                      <a:pt x="28906" y="130078"/>
                    </a:cubicBezTo>
                    <a:lnTo>
                      <a:pt x="28906" y="43359"/>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4" name="Freeform 172">
                <a:extLst>
                  <a:ext uri="{FF2B5EF4-FFF2-40B4-BE49-F238E27FC236}">
                    <a16:creationId xmlns:a16="http://schemas.microsoft.com/office/drawing/2014/main" id="{AC7C82D0-198C-6EE5-7B9C-3A1582121724}"/>
                  </a:ext>
                </a:extLst>
              </p:cNvPr>
              <p:cNvSpPr/>
              <p:nvPr/>
            </p:nvSpPr>
            <p:spPr>
              <a:xfrm>
                <a:off x="5661430" y="3931102"/>
                <a:ext cx="260156" cy="231250"/>
              </a:xfrm>
              <a:custGeom>
                <a:avLst/>
                <a:gdLst>
                  <a:gd name="connsiteX0" fmla="*/ 43359 w 260156"/>
                  <a:gd name="connsiteY0" fmla="*/ 173438 h 231250"/>
                  <a:gd name="connsiteX1" fmla="*/ 43359 w 260156"/>
                  <a:gd name="connsiteY1" fmla="*/ 216797 h 231250"/>
                  <a:gd name="connsiteX2" fmla="*/ 57813 w 260156"/>
                  <a:gd name="connsiteY2" fmla="*/ 231250 h 231250"/>
                  <a:gd name="connsiteX3" fmla="*/ 65942 w 260156"/>
                  <a:gd name="connsiteY3" fmla="*/ 228540 h 231250"/>
                  <a:gd name="connsiteX4" fmla="*/ 149048 w 260156"/>
                  <a:gd name="connsiteY4" fmla="*/ 173438 h 231250"/>
                  <a:gd name="connsiteX5" fmla="*/ 216797 w 260156"/>
                  <a:gd name="connsiteY5" fmla="*/ 173438 h 231250"/>
                  <a:gd name="connsiteX6" fmla="*/ 260156 w 260156"/>
                  <a:gd name="connsiteY6" fmla="*/ 130078 h 231250"/>
                  <a:gd name="connsiteX7" fmla="*/ 260156 w 260156"/>
                  <a:gd name="connsiteY7" fmla="*/ 43359 h 231250"/>
                  <a:gd name="connsiteX8" fmla="*/ 216797 w 260156"/>
                  <a:gd name="connsiteY8" fmla="*/ 0 h 231250"/>
                  <a:gd name="connsiteX9" fmla="*/ 43359 w 260156"/>
                  <a:gd name="connsiteY9" fmla="*/ 0 h 231250"/>
                  <a:gd name="connsiteX10" fmla="*/ 0 w 260156"/>
                  <a:gd name="connsiteY10" fmla="*/ 43359 h 231250"/>
                  <a:gd name="connsiteX11" fmla="*/ 0 w 260156"/>
                  <a:gd name="connsiteY11" fmla="*/ 130078 h 231250"/>
                  <a:gd name="connsiteX12" fmla="*/ 43359 w 260156"/>
                  <a:gd name="connsiteY12" fmla="*/ 173438 h 231250"/>
                  <a:gd name="connsiteX13" fmla="*/ 28906 w 260156"/>
                  <a:gd name="connsiteY13" fmla="*/ 43359 h 231250"/>
                  <a:gd name="connsiteX14" fmla="*/ 43359 w 260156"/>
                  <a:gd name="connsiteY14" fmla="*/ 28906 h 231250"/>
                  <a:gd name="connsiteX15" fmla="*/ 216797 w 260156"/>
                  <a:gd name="connsiteY15" fmla="*/ 28906 h 231250"/>
                  <a:gd name="connsiteX16" fmla="*/ 231250 w 260156"/>
                  <a:gd name="connsiteY16" fmla="*/ 43359 h 231250"/>
                  <a:gd name="connsiteX17" fmla="*/ 231250 w 260156"/>
                  <a:gd name="connsiteY17" fmla="*/ 130078 h 231250"/>
                  <a:gd name="connsiteX18" fmla="*/ 216797 w 260156"/>
                  <a:gd name="connsiteY18" fmla="*/ 144531 h 231250"/>
                  <a:gd name="connsiteX19" fmla="*/ 144531 w 260156"/>
                  <a:gd name="connsiteY19" fmla="*/ 144531 h 231250"/>
                  <a:gd name="connsiteX20" fmla="*/ 136401 w 260156"/>
                  <a:gd name="connsiteY20" fmla="*/ 147241 h 231250"/>
                  <a:gd name="connsiteX21" fmla="*/ 72266 w 260156"/>
                  <a:gd name="connsiteY21" fmla="*/ 189698 h 231250"/>
                  <a:gd name="connsiteX22" fmla="*/ 72266 w 260156"/>
                  <a:gd name="connsiteY22" fmla="*/ 158984 h 231250"/>
                  <a:gd name="connsiteX23" fmla="*/ 57813 w 260156"/>
                  <a:gd name="connsiteY23" fmla="*/ 144531 h 231250"/>
                  <a:gd name="connsiteX24" fmla="*/ 43359 w 260156"/>
                  <a:gd name="connsiteY24" fmla="*/ 144531 h 231250"/>
                  <a:gd name="connsiteX25" fmla="*/ 28906 w 260156"/>
                  <a:gd name="connsiteY25" fmla="*/ 130078 h 231250"/>
                  <a:gd name="connsiteX26" fmla="*/ 28906 w 260156"/>
                  <a:gd name="connsiteY26" fmla="*/ 43359 h 23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0156" h="231250">
                    <a:moveTo>
                      <a:pt x="43359" y="173438"/>
                    </a:moveTo>
                    <a:lnTo>
                      <a:pt x="43359" y="216797"/>
                    </a:lnTo>
                    <a:cubicBezTo>
                      <a:pt x="43359" y="224927"/>
                      <a:pt x="49683" y="231250"/>
                      <a:pt x="57813" y="231250"/>
                    </a:cubicBezTo>
                    <a:cubicBezTo>
                      <a:pt x="60522" y="231250"/>
                      <a:pt x="63233" y="230347"/>
                      <a:pt x="65942" y="228540"/>
                    </a:cubicBezTo>
                    <a:lnTo>
                      <a:pt x="149048" y="173438"/>
                    </a:lnTo>
                    <a:lnTo>
                      <a:pt x="216797" y="173438"/>
                    </a:lnTo>
                    <a:cubicBezTo>
                      <a:pt x="240283" y="173438"/>
                      <a:pt x="260156" y="153565"/>
                      <a:pt x="260156" y="130078"/>
                    </a:cubicBezTo>
                    <a:lnTo>
                      <a:pt x="260156" y="43359"/>
                    </a:lnTo>
                    <a:cubicBezTo>
                      <a:pt x="260156" y="19873"/>
                      <a:pt x="240283" y="0"/>
                      <a:pt x="216797" y="0"/>
                    </a:cubicBezTo>
                    <a:lnTo>
                      <a:pt x="43359" y="0"/>
                    </a:lnTo>
                    <a:cubicBezTo>
                      <a:pt x="19873" y="0"/>
                      <a:pt x="0" y="19873"/>
                      <a:pt x="0" y="43359"/>
                    </a:cubicBezTo>
                    <a:lnTo>
                      <a:pt x="0" y="130078"/>
                    </a:lnTo>
                    <a:cubicBezTo>
                      <a:pt x="0" y="154468"/>
                      <a:pt x="19873" y="173438"/>
                      <a:pt x="43359" y="173438"/>
                    </a:cubicBezTo>
                    <a:close/>
                    <a:moveTo>
                      <a:pt x="28906" y="43359"/>
                    </a:moveTo>
                    <a:cubicBezTo>
                      <a:pt x="28906" y="35229"/>
                      <a:pt x="35229" y="28906"/>
                      <a:pt x="43359" y="28906"/>
                    </a:cubicBezTo>
                    <a:lnTo>
                      <a:pt x="216797" y="28906"/>
                    </a:lnTo>
                    <a:cubicBezTo>
                      <a:pt x="224927" y="28906"/>
                      <a:pt x="231250" y="35229"/>
                      <a:pt x="231250" y="43359"/>
                    </a:cubicBezTo>
                    <a:lnTo>
                      <a:pt x="231250" y="130078"/>
                    </a:lnTo>
                    <a:cubicBezTo>
                      <a:pt x="231250" y="138208"/>
                      <a:pt x="224927" y="144531"/>
                      <a:pt x="216797" y="144531"/>
                    </a:cubicBezTo>
                    <a:lnTo>
                      <a:pt x="144531" y="144531"/>
                    </a:lnTo>
                    <a:cubicBezTo>
                      <a:pt x="141821" y="144531"/>
                      <a:pt x="139111" y="145435"/>
                      <a:pt x="136401" y="147241"/>
                    </a:cubicBezTo>
                    <a:lnTo>
                      <a:pt x="72266" y="189698"/>
                    </a:lnTo>
                    <a:lnTo>
                      <a:pt x="72266" y="158984"/>
                    </a:lnTo>
                    <a:cubicBezTo>
                      <a:pt x="72266" y="150855"/>
                      <a:pt x="65942" y="144531"/>
                      <a:pt x="57813" y="144531"/>
                    </a:cubicBezTo>
                    <a:lnTo>
                      <a:pt x="43359" y="144531"/>
                    </a:lnTo>
                    <a:cubicBezTo>
                      <a:pt x="35229" y="144531"/>
                      <a:pt x="28906" y="138208"/>
                      <a:pt x="28906" y="130078"/>
                    </a:cubicBezTo>
                    <a:lnTo>
                      <a:pt x="28906" y="43359"/>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5" name="Freeform 173">
                <a:extLst>
                  <a:ext uri="{FF2B5EF4-FFF2-40B4-BE49-F238E27FC236}">
                    <a16:creationId xmlns:a16="http://schemas.microsoft.com/office/drawing/2014/main" id="{5F9EA750-B0E5-9DFD-7007-A7F57C75571F}"/>
                  </a:ext>
                </a:extLst>
              </p:cNvPr>
              <p:cNvSpPr/>
              <p:nvPr/>
            </p:nvSpPr>
            <p:spPr>
              <a:xfrm>
                <a:off x="5719243"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6" name="Freeform 174">
                <a:extLst>
                  <a:ext uri="{FF2B5EF4-FFF2-40B4-BE49-F238E27FC236}">
                    <a16:creationId xmlns:a16="http://schemas.microsoft.com/office/drawing/2014/main" id="{2A170DD6-754D-5037-E99E-7AD0A3A4C676}"/>
                  </a:ext>
                </a:extLst>
              </p:cNvPr>
              <p:cNvSpPr/>
              <p:nvPr/>
            </p:nvSpPr>
            <p:spPr>
              <a:xfrm>
                <a:off x="5777055"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7" name="Freeform 175">
                <a:extLst>
                  <a:ext uri="{FF2B5EF4-FFF2-40B4-BE49-F238E27FC236}">
                    <a16:creationId xmlns:a16="http://schemas.microsoft.com/office/drawing/2014/main" id="{BC8C65A6-ACD3-24D1-3584-094B154A3072}"/>
                  </a:ext>
                </a:extLst>
              </p:cNvPr>
              <p:cNvSpPr/>
              <p:nvPr/>
            </p:nvSpPr>
            <p:spPr>
              <a:xfrm>
                <a:off x="5834868"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8" name="Freeform 176">
                <a:extLst>
                  <a:ext uri="{FF2B5EF4-FFF2-40B4-BE49-F238E27FC236}">
                    <a16:creationId xmlns:a16="http://schemas.microsoft.com/office/drawing/2014/main" id="{2857F3BC-6084-B687-7BA9-ADC44033A88B}"/>
                  </a:ext>
                </a:extLst>
              </p:cNvPr>
              <p:cNvSpPr/>
              <p:nvPr/>
            </p:nvSpPr>
            <p:spPr>
              <a:xfrm>
                <a:off x="6008306" y="4162352"/>
                <a:ext cx="115625" cy="115625"/>
              </a:xfrm>
              <a:custGeom>
                <a:avLst/>
                <a:gdLst>
                  <a:gd name="connsiteX0" fmla="*/ 57813 w 115625"/>
                  <a:gd name="connsiteY0" fmla="*/ 115625 h 115625"/>
                  <a:gd name="connsiteX1" fmla="*/ 115625 w 115625"/>
                  <a:gd name="connsiteY1" fmla="*/ 57813 h 115625"/>
                  <a:gd name="connsiteX2" fmla="*/ 57813 w 115625"/>
                  <a:gd name="connsiteY2" fmla="*/ 0 h 115625"/>
                  <a:gd name="connsiteX3" fmla="*/ 0 w 115625"/>
                  <a:gd name="connsiteY3" fmla="*/ 57813 h 115625"/>
                  <a:gd name="connsiteX4" fmla="*/ 57813 w 115625"/>
                  <a:gd name="connsiteY4" fmla="*/ 115625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57813" y="115625"/>
                    </a:moveTo>
                    <a:cubicBezTo>
                      <a:pt x="89429" y="115625"/>
                      <a:pt x="115625" y="89429"/>
                      <a:pt x="115625" y="57813"/>
                    </a:cubicBezTo>
                    <a:cubicBezTo>
                      <a:pt x="115625" y="26197"/>
                      <a:pt x="89429" y="0"/>
                      <a:pt x="57813" y="0"/>
                    </a:cubicBezTo>
                    <a:cubicBezTo>
                      <a:pt x="26196" y="0"/>
                      <a:pt x="0" y="26197"/>
                      <a:pt x="0" y="57813"/>
                    </a:cubicBezTo>
                    <a:cubicBezTo>
                      <a:pt x="0" y="89429"/>
                      <a:pt x="26196" y="115625"/>
                      <a:pt x="57813" y="115625"/>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9" name="Freeform 177">
                <a:extLst>
                  <a:ext uri="{FF2B5EF4-FFF2-40B4-BE49-F238E27FC236}">
                    <a16:creationId xmlns:a16="http://schemas.microsoft.com/office/drawing/2014/main" id="{7C4DC3A4-05EF-2BCC-4930-BAC3D7257092}"/>
                  </a:ext>
                </a:extLst>
              </p:cNvPr>
              <p:cNvSpPr/>
              <p:nvPr/>
            </p:nvSpPr>
            <p:spPr>
              <a:xfrm>
                <a:off x="6384087" y="4191259"/>
                <a:ext cx="115625" cy="115625"/>
              </a:xfrm>
              <a:custGeom>
                <a:avLst/>
                <a:gdLst>
                  <a:gd name="connsiteX0" fmla="*/ 0 w 115625"/>
                  <a:gd name="connsiteY0" fmla="*/ 57813 h 115625"/>
                  <a:gd name="connsiteX1" fmla="*/ 57813 w 115625"/>
                  <a:gd name="connsiteY1" fmla="*/ 115625 h 115625"/>
                  <a:gd name="connsiteX2" fmla="*/ 115625 w 115625"/>
                  <a:gd name="connsiteY2" fmla="*/ 57813 h 115625"/>
                  <a:gd name="connsiteX3" fmla="*/ 57813 w 115625"/>
                  <a:gd name="connsiteY3" fmla="*/ 0 h 115625"/>
                  <a:gd name="connsiteX4" fmla="*/ 0 w 115625"/>
                  <a:gd name="connsiteY4" fmla="*/ 57813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0" y="57813"/>
                    </a:moveTo>
                    <a:cubicBezTo>
                      <a:pt x="0" y="89429"/>
                      <a:pt x="26196" y="115625"/>
                      <a:pt x="57813" y="115625"/>
                    </a:cubicBezTo>
                    <a:cubicBezTo>
                      <a:pt x="89429" y="115625"/>
                      <a:pt x="115625" y="89429"/>
                      <a:pt x="115625" y="57813"/>
                    </a:cubicBezTo>
                    <a:cubicBezTo>
                      <a:pt x="115625" y="26197"/>
                      <a:pt x="89429" y="0"/>
                      <a:pt x="57813" y="0"/>
                    </a:cubicBezTo>
                    <a:cubicBezTo>
                      <a:pt x="26196" y="0"/>
                      <a:pt x="0" y="26197"/>
                      <a:pt x="0" y="57813"/>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30" name="Freeform 178">
                <a:extLst>
                  <a:ext uri="{FF2B5EF4-FFF2-40B4-BE49-F238E27FC236}">
                    <a16:creationId xmlns:a16="http://schemas.microsoft.com/office/drawing/2014/main" id="{2EE981AB-BB86-281C-4735-3852438CA049}"/>
                  </a:ext>
                </a:extLst>
              </p:cNvPr>
              <p:cNvSpPr/>
              <p:nvPr/>
            </p:nvSpPr>
            <p:spPr>
              <a:xfrm>
                <a:off x="5632524" y="4191259"/>
                <a:ext cx="115625" cy="115625"/>
              </a:xfrm>
              <a:custGeom>
                <a:avLst/>
                <a:gdLst>
                  <a:gd name="connsiteX0" fmla="*/ 57813 w 115625"/>
                  <a:gd name="connsiteY0" fmla="*/ 115625 h 115625"/>
                  <a:gd name="connsiteX1" fmla="*/ 115625 w 115625"/>
                  <a:gd name="connsiteY1" fmla="*/ 57813 h 115625"/>
                  <a:gd name="connsiteX2" fmla="*/ 57813 w 115625"/>
                  <a:gd name="connsiteY2" fmla="*/ 0 h 115625"/>
                  <a:gd name="connsiteX3" fmla="*/ 0 w 115625"/>
                  <a:gd name="connsiteY3" fmla="*/ 57813 h 115625"/>
                  <a:gd name="connsiteX4" fmla="*/ 57813 w 115625"/>
                  <a:gd name="connsiteY4" fmla="*/ 115625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57813" y="115625"/>
                    </a:moveTo>
                    <a:cubicBezTo>
                      <a:pt x="89429" y="115625"/>
                      <a:pt x="115625" y="89429"/>
                      <a:pt x="115625" y="57813"/>
                    </a:cubicBezTo>
                    <a:cubicBezTo>
                      <a:pt x="115625" y="26197"/>
                      <a:pt x="89429" y="0"/>
                      <a:pt x="57813" y="0"/>
                    </a:cubicBezTo>
                    <a:cubicBezTo>
                      <a:pt x="26196" y="0"/>
                      <a:pt x="0" y="26197"/>
                      <a:pt x="0" y="57813"/>
                    </a:cubicBezTo>
                    <a:cubicBezTo>
                      <a:pt x="0" y="89429"/>
                      <a:pt x="26196" y="115625"/>
                      <a:pt x="57813" y="115625"/>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31" name="Group 30">
            <a:extLst>
              <a:ext uri="{FF2B5EF4-FFF2-40B4-BE49-F238E27FC236}">
                <a16:creationId xmlns:a16="http://schemas.microsoft.com/office/drawing/2014/main" id="{660A44D3-EEE0-1D67-3A33-CBD6405AD807}"/>
              </a:ext>
            </a:extLst>
          </p:cNvPr>
          <p:cNvGrpSpPr/>
          <p:nvPr/>
        </p:nvGrpSpPr>
        <p:grpSpPr>
          <a:xfrm>
            <a:off x="6038883" y="7983236"/>
            <a:ext cx="612259" cy="612420"/>
            <a:chOff x="10376768" y="3823816"/>
            <a:chExt cx="923646" cy="923888"/>
          </a:xfrm>
          <a:solidFill>
            <a:srgbClr val="416F70"/>
          </a:solidFill>
        </p:grpSpPr>
        <p:sp>
          <p:nvSpPr>
            <p:cNvPr id="32" name="Freeform 161">
              <a:extLst>
                <a:ext uri="{FF2B5EF4-FFF2-40B4-BE49-F238E27FC236}">
                  <a16:creationId xmlns:a16="http://schemas.microsoft.com/office/drawing/2014/main" id="{CEAFBE13-8903-0707-76F9-BBDBCBECD4DC}"/>
                </a:ext>
              </a:extLst>
            </p:cNvPr>
            <p:cNvSpPr/>
            <p:nvPr/>
          </p:nvSpPr>
          <p:spPr>
            <a:xfrm>
              <a:off x="10872691" y="3846190"/>
              <a:ext cx="417334" cy="527539"/>
            </a:xfrm>
            <a:custGeom>
              <a:avLst/>
              <a:gdLst>
                <a:gd name="connsiteX0" fmla="*/ 386622 w 417334"/>
                <a:gd name="connsiteY0" fmla="*/ 407398 h 527539"/>
                <a:gd name="connsiteX1" fmla="*/ 341456 w 417334"/>
                <a:gd name="connsiteY1" fmla="*/ 388428 h 527539"/>
                <a:gd name="connsiteX2" fmla="*/ 316163 w 417334"/>
                <a:gd name="connsiteY2" fmla="*/ 394752 h 527539"/>
                <a:gd name="connsiteX3" fmla="*/ 280030 w 417334"/>
                <a:gd name="connsiteY3" fmla="*/ 430884 h 527539"/>
                <a:gd name="connsiteX4" fmla="*/ 273707 w 417334"/>
                <a:gd name="connsiteY4" fmla="*/ 456177 h 527539"/>
                <a:gd name="connsiteX5" fmla="*/ 292676 w 417334"/>
                <a:gd name="connsiteY5" fmla="*/ 500440 h 527539"/>
                <a:gd name="connsiteX6" fmla="*/ 227637 w 417334"/>
                <a:gd name="connsiteY6" fmla="*/ 527540 h 527539"/>
                <a:gd name="connsiteX7" fmla="*/ 245704 w 417334"/>
                <a:gd name="connsiteY7" fmla="*/ 431788 h 527539"/>
                <a:gd name="connsiteX8" fmla="*/ 242994 w 417334"/>
                <a:gd name="connsiteY8" fmla="*/ 395655 h 527539"/>
                <a:gd name="connsiteX9" fmla="*/ 302613 w 417334"/>
                <a:gd name="connsiteY9" fmla="*/ 314356 h 527539"/>
                <a:gd name="connsiteX10" fmla="*/ 298096 w 417334"/>
                <a:gd name="connsiteY10" fmla="*/ 203247 h 527539"/>
                <a:gd name="connsiteX11" fmla="*/ 200537 w 417334"/>
                <a:gd name="connsiteY11" fmla="*/ 112012 h 527539"/>
                <a:gd name="connsiteX12" fmla="*/ 183375 w 417334"/>
                <a:gd name="connsiteY12" fmla="*/ 120142 h 527539"/>
                <a:gd name="connsiteX13" fmla="*/ 191504 w 417334"/>
                <a:gd name="connsiteY13" fmla="*/ 137305 h 527539"/>
                <a:gd name="connsiteX14" fmla="*/ 272803 w 417334"/>
                <a:gd name="connsiteY14" fmla="*/ 213184 h 527539"/>
                <a:gd name="connsiteX15" fmla="*/ 236670 w 417334"/>
                <a:gd name="connsiteY15" fmla="*/ 365845 h 527539"/>
                <a:gd name="connsiteX16" fmla="*/ 229444 w 417334"/>
                <a:gd name="connsiteY16" fmla="*/ 342359 h 527539"/>
                <a:gd name="connsiteX17" fmla="*/ 252027 w 417334"/>
                <a:gd name="connsiteY17" fmla="*/ 222217 h 527539"/>
                <a:gd name="connsiteX18" fmla="*/ 105689 w 417334"/>
                <a:gd name="connsiteY18" fmla="*/ 161695 h 527539"/>
                <a:gd name="connsiteX19" fmla="*/ 70460 w 417334"/>
                <a:gd name="connsiteY19" fmla="*/ 185181 h 527539"/>
                <a:gd name="connsiteX20" fmla="*/ 46973 w 417334"/>
                <a:gd name="connsiteY20" fmla="*/ 177954 h 527539"/>
                <a:gd name="connsiteX21" fmla="*/ 97559 w 417334"/>
                <a:gd name="connsiteY21" fmla="*/ 141822 h 527539"/>
                <a:gd name="connsiteX22" fmla="*/ 134595 w 417334"/>
                <a:gd name="connsiteY22" fmla="*/ 132788 h 527539"/>
                <a:gd name="connsiteX23" fmla="*/ 146338 w 417334"/>
                <a:gd name="connsiteY23" fmla="*/ 118335 h 527539"/>
                <a:gd name="connsiteX24" fmla="*/ 131885 w 417334"/>
                <a:gd name="connsiteY24" fmla="*/ 106592 h 527539"/>
                <a:gd name="connsiteX25" fmla="*/ 87622 w 417334"/>
                <a:gd name="connsiteY25" fmla="*/ 118335 h 527539"/>
                <a:gd name="connsiteX26" fmla="*/ 28003 w 417334"/>
                <a:gd name="connsiteY26" fmla="*/ 160791 h 527539"/>
                <a:gd name="connsiteX27" fmla="*/ 28003 w 417334"/>
                <a:gd name="connsiteY27" fmla="*/ 145435 h 527539"/>
                <a:gd name="connsiteX28" fmla="*/ 0 w 417334"/>
                <a:gd name="connsiteY28" fmla="*/ 117432 h 527539"/>
                <a:gd name="connsiteX29" fmla="*/ 18970 w 417334"/>
                <a:gd name="connsiteY29" fmla="*/ 101172 h 527539"/>
                <a:gd name="connsiteX30" fmla="*/ 25293 w 417334"/>
                <a:gd name="connsiteY30" fmla="*/ 75879 h 527539"/>
                <a:gd name="connsiteX31" fmla="*/ 6323 w 417334"/>
                <a:gd name="connsiteY31" fmla="*/ 31616 h 527539"/>
                <a:gd name="connsiteX32" fmla="*/ 82203 w 417334"/>
                <a:gd name="connsiteY32" fmla="*/ 0 h 527539"/>
                <a:gd name="connsiteX33" fmla="*/ 101172 w 417334"/>
                <a:gd name="connsiteY33" fmla="*/ 45166 h 527539"/>
                <a:gd name="connsiteX34" fmla="*/ 123755 w 417334"/>
                <a:gd name="connsiteY34" fmla="*/ 58716 h 527539"/>
                <a:gd name="connsiteX35" fmla="*/ 174341 w 417334"/>
                <a:gd name="connsiteY35" fmla="*/ 58716 h 527539"/>
                <a:gd name="connsiteX36" fmla="*/ 196925 w 417334"/>
                <a:gd name="connsiteY36" fmla="*/ 45166 h 527539"/>
                <a:gd name="connsiteX37" fmla="*/ 215894 w 417334"/>
                <a:gd name="connsiteY37" fmla="*/ 0 h 527539"/>
                <a:gd name="connsiteX38" fmla="*/ 291773 w 417334"/>
                <a:gd name="connsiteY38" fmla="*/ 31616 h 527539"/>
                <a:gd name="connsiteX39" fmla="*/ 272803 w 417334"/>
                <a:gd name="connsiteY39" fmla="*/ 75879 h 527539"/>
                <a:gd name="connsiteX40" fmla="*/ 279127 w 417334"/>
                <a:gd name="connsiteY40" fmla="*/ 101172 h 527539"/>
                <a:gd name="connsiteX41" fmla="*/ 315259 w 417334"/>
                <a:gd name="connsiteY41" fmla="*/ 137305 h 527539"/>
                <a:gd name="connsiteX42" fmla="*/ 340552 w 417334"/>
                <a:gd name="connsiteY42" fmla="*/ 143628 h 527539"/>
                <a:gd name="connsiteX43" fmla="*/ 385718 w 417334"/>
                <a:gd name="connsiteY43" fmla="*/ 124658 h 527539"/>
                <a:gd name="connsiteX44" fmla="*/ 417335 w 417334"/>
                <a:gd name="connsiteY44" fmla="*/ 200537 h 527539"/>
                <a:gd name="connsiteX45" fmla="*/ 372169 w 417334"/>
                <a:gd name="connsiteY45" fmla="*/ 218604 h 527539"/>
                <a:gd name="connsiteX46" fmla="*/ 358619 w 417334"/>
                <a:gd name="connsiteY46" fmla="*/ 241187 h 527539"/>
                <a:gd name="connsiteX47" fmla="*/ 358619 w 417334"/>
                <a:gd name="connsiteY47" fmla="*/ 291773 h 527539"/>
                <a:gd name="connsiteX48" fmla="*/ 372169 w 417334"/>
                <a:gd name="connsiteY48" fmla="*/ 314356 h 527539"/>
                <a:gd name="connsiteX49" fmla="*/ 417335 w 417334"/>
                <a:gd name="connsiteY49" fmla="*/ 333326 h 527539"/>
                <a:gd name="connsiteX50" fmla="*/ 386622 w 417334"/>
                <a:gd name="connsiteY50" fmla="*/ 407398 h 5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7334" h="527539">
                  <a:moveTo>
                    <a:pt x="386622" y="407398"/>
                  </a:moveTo>
                  <a:lnTo>
                    <a:pt x="341456" y="388428"/>
                  </a:lnTo>
                  <a:cubicBezTo>
                    <a:pt x="332423" y="384815"/>
                    <a:pt x="322486" y="387525"/>
                    <a:pt x="316163" y="394752"/>
                  </a:cubicBezTo>
                  <a:cubicBezTo>
                    <a:pt x="305323" y="408301"/>
                    <a:pt x="293579" y="420044"/>
                    <a:pt x="280030" y="430884"/>
                  </a:cubicBezTo>
                  <a:cubicBezTo>
                    <a:pt x="272803" y="437208"/>
                    <a:pt x="269190" y="447144"/>
                    <a:pt x="273707" y="456177"/>
                  </a:cubicBezTo>
                  <a:lnTo>
                    <a:pt x="292676" y="500440"/>
                  </a:lnTo>
                  <a:lnTo>
                    <a:pt x="227637" y="527540"/>
                  </a:lnTo>
                  <a:cubicBezTo>
                    <a:pt x="239380" y="497730"/>
                    <a:pt x="245704" y="465211"/>
                    <a:pt x="245704" y="431788"/>
                  </a:cubicBezTo>
                  <a:cubicBezTo>
                    <a:pt x="245704" y="419141"/>
                    <a:pt x="244800" y="407398"/>
                    <a:pt x="242994" y="395655"/>
                  </a:cubicBezTo>
                  <a:cubicBezTo>
                    <a:pt x="270996" y="375782"/>
                    <a:pt x="291773" y="346876"/>
                    <a:pt x="302613" y="314356"/>
                  </a:cubicBezTo>
                  <a:cubicBezTo>
                    <a:pt x="314356" y="278223"/>
                    <a:pt x="312550" y="238477"/>
                    <a:pt x="298096" y="203247"/>
                  </a:cubicBezTo>
                  <a:cubicBezTo>
                    <a:pt x="280030" y="159888"/>
                    <a:pt x="244800" y="127369"/>
                    <a:pt x="200537" y="112012"/>
                  </a:cubicBezTo>
                  <a:cubicBezTo>
                    <a:pt x="193311" y="109302"/>
                    <a:pt x="186085" y="113819"/>
                    <a:pt x="183375" y="120142"/>
                  </a:cubicBezTo>
                  <a:cubicBezTo>
                    <a:pt x="180664" y="127369"/>
                    <a:pt x="185181" y="134595"/>
                    <a:pt x="191504" y="137305"/>
                  </a:cubicBezTo>
                  <a:cubicBezTo>
                    <a:pt x="228541" y="149952"/>
                    <a:pt x="257447" y="177051"/>
                    <a:pt x="272803" y="213184"/>
                  </a:cubicBezTo>
                  <a:cubicBezTo>
                    <a:pt x="295386" y="267383"/>
                    <a:pt x="280030" y="327906"/>
                    <a:pt x="236670" y="365845"/>
                  </a:cubicBezTo>
                  <a:cubicBezTo>
                    <a:pt x="234864" y="357716"/>
                    <a:pt x="232154" y="349586"/>
                    <a:pt x="229444" y="342359"/>
                  </a:cubicBezTo>
                  <a:cubicBezTo>
                    <a:pt x="260157" y="310743"/>
                    <a:pt x="269190" y="263770"/>
                    <a:pt x="252027" y="222217"/>
                  </a:cubicBezTo>
                  <a:cubicBezTo>
                    <a:pt x="228541" y="165308"/>
                    <a:pt x="162598" y="138208"/>
                    <a:pt x="105689" y="161695"/>
                  </a:cubicBezTo>
                  <a:cubicBezTo>
                    <a:pt x="92139" y="167114"/>
                    <a:pt x="80396" y="175245"/>
                    <a:pt x="70460" y="185181"/>
                  </a:cubicBezTo>
                  <a:cubicBezTo>
                    <a:pt x="62329" y="182471"/>
                    <a:pt x="55103" y="179761"/>
                    <a:pt x="46973" y="177954"/>
                  </a:cubicBezTo>
                  <a:cubicBezTo>
                    <a:pt x="60523" y="162598"/>
                    <a:pt x="77686" y="149952"/>
                    <a:pt x="97559" y="141822"/>
                  </a:cubicBezTo>
                  <a:cubicBezTo>
                    <a:pt x="109302" y="137305"/>
                    <a:pt x="121948" y="133691"/>
                    <a:pt x="134595" y="132788"/>
                  </a:cubicBezTo>
                  <a:cubicBezTo>
                    <a:pt x="141822" y="131885"/>
                    <a:pt x="147242" y="125562"/>
                    <a:pt x="146338" y="118335"/>
                  </a:cubicBezTo>
                  <a:cubicBezTo>
                    <a:pt x="145435" y="111108"/>
                    <a:pt x="139112" y="105689"/>
                    <a:pt x="131885" y="106592"/>
                  </a:cubicBezTo>
                  <a:cubicBezTo>
                    <a:pt x="116529" y="108399"/>
                    <a:pt x="102076" y="112012"/>
                    <a:pt x="87622" y="118335"/>
                  </a:cubicBezTo>
                  <a:cubicBezTo>
                    <a:pt x="64136" y="128272"/>
                    <a:pt x="44263" y="142725"/>
                    <a:pt x="28003" y="160791"/>
                  </a:cubicBezTo>
                  <a:lnTo>
                    <a:pt x="28003" y="145435"/>
                  </a:lnTo>
                  <a:cubicBezTo>
                    <a:pt x="28003" y="130079"/>
                    <a:pt x="15357" y="117432"/>
                    <a:pt x="0" y="117432"/>
                  </a:cubicBezTo>
                  <a:cubicBezTo>
                    <a:pt x="6323" y="112012"/>
                    <a:pt x="11744" y="105689"/>
                    <a:pt x="18970" y="101172"/>
                  </a:cubicBezTo>
                  <a:cubicBezTo>
                    <a:pt x="26197" y="94849"/>
                    <a:pt x="29810" y="84912"/>
                    <a:pt x="25293" y="75879"/>
                  </a:cubicBezTo>
                  <a:lnTo>
                    <a:pt x="6323" y="31616"/>
                  </a:lnTo>
                  <a:lnTo>
                    <a:pt x="82203" y="0"/>
                  </a:lnTo>
                  <a:lnTo>
                    <a:pt x="101172" y="45166"/>
                  </a:lnTo>
                  <a:cubicBezTo>
                    <a:pt x="104786" y="54199"/>
                    <a:pt x="113819" y="59620"/>
                    <a:pt x="123755" y="58716"/>
                  </a:cubicBezTo>
                  <a:cubicBezTo>
                    <a:pt x="140918" y="56909"/>
                    <a:pt x="158081" y="56909"/>
                    <a:pt x="174341" y="58716"/>
                  </a:cubicBezTo>
                  <a:cubicBezTo>
                    <a:pt x="184278" y="59620"/>
                    <a:pt x="193311" y="54199"/>
                    <a:pt x="196925" y="45166"/>
                  </a:cubicBezTo>
                  <a:lnTo>
                    <a:pt x="215894" y="0"/>
                  </a:lnTo>
                  <a:lnTo>
                    <a:pt x="291773" y="31616"/>
                  </a:lnTo>
                  <a:lnTo>
                    <a:pt x="272803" y="75879"/>
                  </a:lnTo>
                  <a:cubicBezTo>
                    <a:pt x="269190" y="84912"/>
                    <a:pt x="271900" y="95752"/>
                    <a:pt x="279127" y="101172"/>
                  </a:cubicBezTo>
                  <a:cubicBezTo>
                    <a:pt x="292676" y="112012"/>
                    <a:pt x="304419" y="123755"/>
                    <a:pt x="315259" y="137305"/>
                  </a:cubicBezTo>
                  <a:cubicBezTo>
                    <a:pt x="321583" y="144531"/>
                    <a:pt x="331519" y="147241"/>
                    <a:pt x="340552" y="143628"/>
                  </a:cubicBezTo>
                  <a:lnTo>
                    <a:pt x="385718" y="124658"/>
                  </a:lnTo>
                  <a:lnTo>
                    <a:pt x="417335" y="200537"/>
                  </a:lnTo>
                  <a:lnTo>
                    <a:pt x="372169" y="218604"/>
                  </a:lnTo>
                  <a:cubicBezTo>
                    <a:pt x="363135" y="222217"/>
                    <a:pt x="357716" y="231251"/>
                    <a:pt x="358619" y="241187"/>
                  </a:cubicBezTo>
                  <a:cubicBezTo>
                    <a:pt x="360425" y="257447"/>
                    <a:pt x="360425" y="274610"/>
                    <a:pt x="358619" y="291773"/>
                  </a:cubicBezTo>
                  <a:cubicBezTo>
                    <a:pt x="357716" y="301710"/>
                    <a:pt x="363135" y="310743"/>
                    <a:pt x="372169" y="314356"/>
                  </a:cubicBezTo>
                  <a:lnTo>
                    <a:pt x="417335" y="333326"/>
                  </a:lnTo>
                  <a:lnTo>
                    <a:pt x="386622" y="407398"/>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33" name="Graphic 2">
              <a:extLst>
                <a:ext uri="{FF2B5EF4-FFF2-40B4-BE49-F238E27FC236}">
                  <a16:creationId xmlns:a16="http://schemas.microsoft.com/office/drawing/2014/main" id="{7F58574B-1276-7495-5F45-808DB2200F5B}"/>
                </a:ext>
              </a:extLst>
            </p:cNvPr>
            <p:cNvGrpSpPr/>
            <p:nvPr/>
          </p:nvGrpSpPr>
          <p:grpSpPr>
            <a:xfrm>
              <a:off x="10376768" y="3823816"/>
              <a:ext cx="923646" cy="923888"/>
              <a:chOff x="10376768" y="3823816"/>
              <a:chExt cx="923646" cy="923888"/>
            </a:xfrm>
            <a:grpFill/>
          </p:grpSpPr>
          <p:sp>
            <p:nvSpPr>
              <p:cNvPr id="34" name="Freeform 163">
                <a:extLst>
                  <a:ext uri="{FF2B5EF4-FFF2-40B4-BE49-F238E27FC236}">
                    <a16:creationId xmlns:a16="http://schemas.microsoft.com/office/drawing/2014/main" id="{8F1F8C41-6B80-7131-ADC1-223B1131B189}"/>
                  </a:ext>
                </a:extLst>
              </p:cNvPr>
              <p:cNvSpPr/>
              <p:nvPr/>
            </p:nvSpPr>
            <p:spPr>
              <a:xfrm>
                <a:off x="10376768" y="3823816"/>
                <a:ext cx="923646" cy="923888"/>
              </a:xfrm>
              <a:custGeom>
                <a:avLst/>
                <a:gdLst>
                  <a:gd name="connsiteX0" fmla="*/ 908741 w 923646"/>
                  <a:gd name="connsiteY0" fmla="*/ 338536 h 923888"/>
                  <a:gd name="connsiteX1" fmla="*/ 862672 w 923646"/>
                  <a:gd name="connsiteY1" fmla="*/ 319567 h 923888"/>
                  <a:gd name="connsiteX2" fmla="*/ 862672 w 923646"/>
                  <a:gd name="connsiteY2" fmla="*/ 270787 h 923888"/>
                  <a:gd name="connsiteX3" fmla="*/ 908741 w 923646"/>
                  <a:gd name="connsiteY3" fmla="*/ 251818 h 923888"/>
                  <a:gd name="connsiteX4" fmla="*/ 920484 w 923646"/>
                  <a:gd name="connsiteY4" fmla="*/ 240074 h 923888"/>
                  <a:gd name="connsiteX5" fmla="*/ 920484 w 923646"/>
                  <a:gd name="connsiteY5" fmla="*/ 223814 h 923888"/>
                  <a:gd name="connsiteX6" fmla="*/ 885255 w 923646"/>
                  <a:gd name="connsiteY6" fmla="*/ 137999 h 923888"/>
                  <a:gd name="connsiteX7" fmla="*/ 873512 w 923646"/>
                  <a:gd name="connsiteY7" fmla="*/ 126256 h 923888"/>
                  <a:gd name="connsiteX8" fmla="*/ 857252 w 923646"/>
                  <a:gd name="connsiteY8" fmla="*/ 126256 h 923888"/>
                  <a:gd name="connsiteX9" fmla="*/ 811183 w 923646"/>
                  <a:gd name="connsiteY9" fmla="*/ 145226 h 923888"/>
                  <a:gd name="connsiteX10" fmla="*/ 776856 w 923646"/>
                  <a:gd name="connsiteY10" fmla="*/ 110899 h 923888"/>
                  <a:gd name="connsiteX11" fmla="*/ 795826 w 923646"/>
                  <a:gd name="connsiteY11" fmla="*/ 64830 h 923888"/>
                  <a:gd name="connsiteX12" fmla="*/ 795826 w 923646"/>
                  <a:gd name="connsiteY12" fmla="*/ 48570 h 923888"/>
                  <a:gd name="connsiteX13" fmla="*/ 784083 w 923646"/>
                  <a:gd name="connsiteY13" fmla="*/ 36827 h 923888"/>
                  <a:gd name="connsiteX14" fmla="*/ 698267 w 923646"/>
                  <a:gd name="connsiteY14" fmla="*/ 1597 h 923888"/>
                  <a:gd name="connsiteX15" fmla="*/ 669361 w 923646"/>
                  <a:gd name="connsiteY15" fmla="*/ 13340 h 923888"/>
                  <a:gd name="connsiteX16" fmla="*/ 650391 w 923646"/>
                  <a:gd name="connsiteY16" fmla="*/ 59410 h 923888"/>
                  <a:gd name="connsiteX17" fmla="*/ 601612 w 923646"/>
                  <a:gd name="connsiteY17" fmla="*/ 59410 h 923888"/>
                  <a:gd name="connsiteX18" fmla="*/ 582642 w 923646"/>
                  <a:gd name="connsiteY18" fmla="*/ 13340 h 923888"/>
                  <a:gd name="connsiteX19" fmla="*/ 554639 w 923646"/>
                  <a:gd name="connsiteY19" fmla="*/ 1597 h 923888"/>
                  <a:gd name="connsiteX20" fmla="*/ 468824 w 923646"/>
                  <a:gd name="connsiteY20" fmla="*/ 36827 h 923888"/>
                  <a:gd name="connsiteX21" fmla="*/ 457080 w 923646"/>
                  <a:gd name="connsiteY21" fmla="*/ 48570 h 923888"/>
                  <a:gd name="connsiteX22" fmla="*/ 457080 w 923646"/>
                  <a:gd name="connsiteY22" fmla="*/ 64830 h 923888"/>
                  <a:gd name="connsiteX23" fmla="*/ 476051 w 923646"/>
                  <a:gd name="connsiteY23" fmla="*/ 110899 h 923888"/>
                  <a:gd name="connsiteX24" fmla="*/ 441724 w 923646"/>
                  <a:gd name="connsiteY24" fmla="*/ 145226 h 923888"/>
                  <a:gd name="connsiteX25" fmla="*/ 395655 w 923646"/>
                  <a:gd name="connsiteY25" fmla="*/ 126256 h 923888"/>
                  <a:gd name="connsiteX26" fmla="*/ 379395 w 923646"/>
                  <a:gd name="connsiteY26" fmla="*/ 126256 h 923888"/>
                  <a:gd name="connsiteX27" fmla="*/ 367652 w 923646"/>
                  <a:gd name="connsiteY27" fmla="*/ 137999 h 923888"/>
                  <a:gd name="connsiteX28" fmla="*/ 325196 w 923646"/>
                  <a:gd name="connsiteY28" fmla="*/ 239171 h 923888"/>
                  <a:gd name="connsiteX29" fmla="*/ 277320 w 923646"/>
                  <a:gd name="connsiteY29" fmla="*/ 276207 h 923888"/>
                  <a:gd name="connsiteX30" fmla="*/ 206860 w 923646"/>
                  <a:gd name="connsiteY30" fmla="*/ 403575 h 923888"/>
                  <a:gd name="connsiteX31" fmla="*/ 186084 w 923646"/>
                  <a:gd name="connsiteY31" fmla="*/ 413512 h 923888"/>
                  <a:gd name="connsiteX32" fmla="*/ 150855 w 923646"/>
                  <a:gd name="connsiteY32" fmla="*/ 378283 h 923888"/>
                  <a:gd name="connsiteX33" fmla="*/ 135498 w 923646"/>
                  <a:gd name="connsiteY33" fmla="*/ 371959 h 923888"/>
                  <a:gd name="connsiteX34" fmla="*/ 120142 w 923646"/>
                  <a:gd name="connsiteY34" fmla="*/ 378283 h 923888"/>
                  <a:gd name="connsiteX35" fmla="*/ 55102 w 923646"/>
                  <a:gd name="connsiteY35" fmla="*/ 444225 h 923888"/>
                  <a:gd name="connsiteX36" fmla="*/ 55102 w 923646"/>
                  <a:gd name="connsiteY36" fmla="*/ 474938 h 923888"/>
                  <a:gd name="connsiteX37" fmla="*/ 90332 w 923646"/>
                  <a:gd name="connsiteY37" fmla="*/ 510167 h 923888"/>
                  <a:gd name="connsiteX38" fmla="*/ 71362 w 923646"/>
                  <a:gd name="connsiteY38" fmla="*/ 555333 h 923888"/>
                  <a:gd name="connsiteX39" fmla="*/ 21679 w 923646"/>
                  <a:gd name="connsiteY39" fmla="*/ 555333 h 923888"/>
                  <a:gd name="connsiteX40" fmla="*/ 0 w 923646"/>
                  <a:gd name="connsiteY40" fmla="*/ 577013 h 923888"/>
                  <a:gd name="connsiteX41" fmla="*/ 0 w 923646"/>
                  <a:gd name="connsiteY41" fmla="*/ 670055 h 923888"/>
                  <a:gd name="connsiteX42" fmla="*/ 21679 w 923646"/>
                  <a:gd name="connsiteY42" fmla="*/ 691735 h 923888"/>
                  <a:gd name="connsiteX43" fmla="*/ 71362 w 923646"/>
                  <a:gd name="connsiteY43" fmla="*/ 691735 h 923888"/>
                  <a:gd name="connsiteX44" fmla="*/ 90332 w 923646"/>
                  <a:gd name="connsiteY44" fmla="*/ 736901 h 923888"/>
                  <a:gd name="connsiteX45" fmla="*/ 55102 w 923646"/>
                  <a:gd name="connsiteY45" fmla="*/ 772131 h 923888"/>
                  <a:gd name="connsiteX46" fmla="*/ 55102 w 923646"/>
                  <a:gd name="connsiteY46" fmla="*/ 802844 h 923888"/>
                  <a:gd name="connsiteX47" fmla="*/ 120142 w 923646"/>
                  <a:gd name="connsiteY47" fmla="*/ 868786 h 923888"/>
                  <a:gd name="connsiteX48" fmla="*/ 135498 w 923646"/>
                  <a:gd name="connsiteY48" fmla="*/ 875109 h 923888"/>
                  <a:gd name="connsiteX49" fmla="*/ 150855 w 923646"/>
                  <a:gd name="connsiteY49" fmla="*/ 868786 h 923888"/>
                  <a:gd name="connsiteX50" fmla="*/ 186084 w 923646"/>
                  <a:gd name="connsiteY50" fmla="*/ 833556 h 923888"/>
                  <a:gd name="connsiteX51" fmla="*/ 231250 w 923646"/>
                  <a:gd name="connsiteY51" fmla="*/ 852526 h 923888"/>
                  <a:gd name="connsiteX52" fmla="*/ 231250 w 923646"/>
                  <a:gd name="connsiteY52" fmla="*/ 902209 h 923888"/>
                  <a:gd name="connsiteX53" fmla="*/ 252930 w 923646"/>
                  <a:gd name="connsiteY53" fmla="*/ 923888 h 923888"/>
                  <a:gd name="connsiteX54" fmla="*/ 345069 w 923646"/>
                  <a:gd name="connsiteY54" fmla="*/ 923888 h 923888"/>
                  <a:gd name="connsiteX55" fmla="*/ 366748 w 923646"/>
                  <a:gd name="connsiteY55" fmla="*/ 902209 h 923888"/>
                  <a:gd name="connsiteX56" fmla="*/ 366748 w 923646"/>
                  <a:gd name="connsiteY56" fmla="*/ 852526 h 923888"/>
                  <a:gd name="connsiteX57" fmla="*/ 411914 w 923646"/>
                  <a:gd name="connsiteY57" fmla="*/ 833556 h 923888"/>
                  <a:gd name="connsiteX58" fmla="*/ 447144 w 923646"/>
                  <a:gd name="connsiteY58" fmla="*/ 868786 h 923888"/>
                  <a:gd name="connsiteX59" fmla="*/ 462501 w 923646"/>
                  <a:gd name="connsiteY59" fmla="*/ 875109 h 923888"/>
                  <a:gd name="connsiteX60" fmla="*/ 477857 w 923646"/>
                  <a:gd name="connsiteY60" fmla="*/ 868786 h 923888"/>
                  <a:gd name="connsiteX61" fmla="*/ 542896 w 923646"/>
                  <a:gd name="connsiteY61" fmla="*/ 802844 h 923888"/>
                  <a:gd name="connsiteX62" fmla="*/ 542896 w 923646"/>
                  <a:gd name="connsiteY62" fmla="*/ 772131 h 923888"/>
                  <a:gd name="connsiteX63" fmla="*/ 507667 w 923646"/>
                  <a:gd name="connsiteY63" fmla="*/ 736901 h 923888"/>
                  <a:gd name="connsiteX64" fmla="*/ 517603 w 923646"/>
                  <a:gd name="connsiteY64" fmla="*/ 717028 h 923888"/>
                  <a:gd name="connsiteX65" fmla="*/ 600709 w 923646"/>
                  <a:gd name="connsiteY65" fmla="*/ 683605 h 923888"/>
                  <a:gd name="connsiteX66" fmla="*/ 605225 w 923646"/>
                  <a:gd name="connsiteY66" fmla="*/ 664636 h 923888"/>
                  <a:gd name="connsiteX67" fmla="*/ 586255 w 923646"/>
                  <a:gd name="connsiteY67" fmla="*/ 660119 h 923888"/>
                  <a:gd name="connsiteX68" fmla="*/ 461597 w 923646"/>
                  <a:gd name="connsiteY68" fmla="*/ 695348 h 923888"/>
                  <a:gd name="connsiteX69" fmla="*/ 227637 w 923646"/>
                  <a:gd name="connsiteY69" fmla="*/ 460485 h 923888"/>
                  <a:gd name="connsiteX70" fmla="*/ 297192 w 923646"/>
                  <a:gd name="connsiteY70" fmla="*/ 295177 h 923888"/>
                  <a:gd name="connsiteX71" fmla="*/ 462501 w 923646"/>
                  <a:gd name="connsiteY71" fmla="*/ 227428 h 923888"/>
                  <a:gd name="connsiteX72" fmla="*/ 463404 w 923646"/>
                  <a:gd name="connsiteY72" fmla="*/ 227428 h 923888"/>
                  <a:gd name="connsiteX73" fmla="*/ 697364 w 923646"/>
                  <a:gd name="connsiteY73" fmla="*/ 462291 h 923888"/>
                  <a:gd name="connsiteX74" fmla="*/ 633228 w 923646"/>
                  <a:gd name="connsiteY74" fmla="*/ 622179 h 923888"/>
                  <a:gd name="connsiteX75" fmla="*/ 634132 w 923646"/>
                  <a:gd name="connsiteY75" fmla="*/ 641149 h 923888"/>
                  <a:gd name="connsiteX76" fmla="*/ 653101 w 923646"/>
                  <a:gd name="connsiteY76" fmla="*/ 640246 h 923888"/>
                  <a:gd name="connsiteX77" fmla="*/ 688331 w 923646"/>
                  <a:gd name="connsiteY77" fmla="*/ 593273 h 923888"/>
                  <a:gd name="connsiteX78" fmla="*/ 785890 w 923646"/>
                  <a:gd name="connsiteY78" fmla="*/ 553527 h 923888"/>
                  <a:gd name="connsiteX79" fmla="*/ 797633 w 923646"/>
                  <a:gd name="connsiteY79" fmla="*/ 541784 h 923888"/>
                  <a:gd name="connsiteX80" fmla="*/ 797633 w 923646"/>
                  <a:gd name="connsiteY80" fmla="*/ 525524 h 923888"/>
                  <a:gd name="connsiteX81" fmla="*/ 778663 w 923646"/>
                  <a:gd name="connsiteY81" fmla="*/ 479455 h 923888"/>
                  <a:gd name="connsiteX82" fmla="*/ 812989 w 923646"/>
                  <a:gd name="connsiteY82" fmla="*/ 445128 h 923888"/>
                  <a:gd name="connsiteX83" fmla="*/ 859059 w 923646"/>
                  <a:gd name="connsiteY83" fmla="*/ 464098 h 923888"/>
                  <a:gd name="connsiteX84" fmla="*/ 875318 w 923646"/>
                  <a:gd name="connsiteY84" fmla="*/ 464098 h 923888"/>
                  <a:gd name="connsiteX85" fmla="*/ 887062 w 923646"/>
                  <a:gd name="connsiteY85" fmla="*/ 452355 h 923888"/>
                  <a:gd name="connsiteX86" fmla="*/ 922291 w 923646"/>
                  <a:gd name="connsiteY86" fmla="*/ 366539 h 923888"/>
                  <a:gd name="connsiteX87" fmla="*/ 922291 w 923646"/>
                  <a:gd name="connsiteY87" fmla="*/ 350279 h 923888"/>
                  <a:gd name="connsiteX88" fmla="*/ 908741 w 923646"/>
                  <a:gd name="connsiteY88" fmla="*/ 338536 h 923888"/>
                  <a:gd name="connsiteX89" fmla="*/ 908741 w 923646"/>
                  <a:gd name="connsiteY89" fmla="*/ 338536 h 923888"/>
                  <a:gd name="connsiteX90" fmla="*/ 404688 w 923646"/>
                  <a:gd name="connsiteY90" fmla="*/ 717028 h 923888"/>
                  <a:gd name="connsiteX91" fmla="*/ 295386 w 923646"/>
                  <a:gd name="connsiteY91" fmla="*/ 767614 h 923888"/>
                  <a:gd name="connsiteX92" fmla="*/ 151758 w 923646"/>
                  <a:gd name="connsiteY92" fmla="*/ 623986 h 923888"/>
                  <a:gd name="connsiteX93" fmla="*/ 202344 w 923646"/>
                  <a:gd name="connsiteY93" fmla="*/ 514684 h 923888"/>
                  <a:gd name="connsiteX94" fmla="*/ 208667 w 923646"/>
                  <a:gd name="connsiteY94" fmla="*/ 539074 h 923888"/>
                  <a:gd name="connsiteX95" fmla="*/ 174341 w 923646"/>
                  <a:gd name="connsiteY95" fmla="*/ 623986 h 923888"/>
                  <a:gd name="connsiteX96" fmla="*/ 295386 w 923646"/>
                  <a:gd name="connsiteY96" fmla="*/ 745935 h 923888"/>
                  <a:gd name="connsiteX97" fmla="*/ 380298 w 923646"/>
                  <a:gd name="connsiteY97" fmla="*/ 711608 h 923888"/>
                  <a:gd name="connsiteX98" fmla="*/ 404688 w 923646"/>
                  <a:gd name="connsiteY98" fmla="*/ 717028 h 923888"/>
                  <a:gd name="connsiteX99" fmla="*/ 404688 w 923646"/>
                  <a:gd name="connsiteY99" fmla="*/ 717028 h 923888"/>
                  <a:gd name="connsiteX100" fmla="*/ 459790 w 923646"/>
                  <a:gd name="connsiteY100" fmla="*/ 723351 h 923888"/>
                  <a:gd name="connsiteX101" fmla="*/ 482373 w 923646"/>
                  <a:gd name="connsiteY101" fmla="*/ 722448 h 923888"/>
                  <a:gd name="connsiteX102" fmla="*/ 479663 w 923646"/>
                  <a:gd name="connsiteY102" fmla="*/ 727868 h 923888"/>
                  <a:gd name="connsiteX103" fmla="*/ 483277 w 923646"/>
                  <a:gd name="connsiteY103" fmla="*/ 754064 h 923888"/>
                  <a:gd name="connsiteX104" fmla="*/ 517603 w 923646"/>
                  <a:gd name="connsiteY104" fmla="*/ 788390 h 923888"/>
                  <a:gd name="connsiteX105" fmla="*/ 459790 w 923646"/>
                  <a:gd name="connsiteY105" fmla="*/ 846203 h 923888"/>
                  <a:gd name="connsiteX106" fmla="*/ 425464 w 923646"/>
                  <a:gd name="connsiteY106" fmla="*/ 811877 h 923888"/>
                  <a:gd name="connsiteX107" fmla="*/ 399268 w 923646"/>
                  <a:gd name="connsiteY107" fmla="*/ 808263 h 923888"/>
                  <a:gd name="connsiteX108" fmla="*/ 352295 w 923646"/>
                  <a:gd name="connsiteY108" fmla="*/ 827233 h 923888"/>
                  <a:gd name="connsiteX109" fmla="*/ 336036 w 923646"/>
                  <a:gd name="connsiteY109" fmla="*/ 848010 h 923888"/>
                  <a:gd name="connsiteX110" fmla="*/ 336036 w 923646"/>
                  <a:gd name="connsiteY110" fmla="*/ 896789 h 923888"/>
                  <a:gd name="connsiteX111" fmla="*/ 254737 w 923646"/>
                  <a:gd name="connsiteY111" fmla="*/ 896789 h 923888"/>
                  <a:gd name="connsiteX112" fmla="*/ 254737 w 923646"/>
                  <a:gd name="connsiteY112" fmla="*/ 848010 h 923888"/>
                  <a:gd name="connsiteX113" fmla="*/ 238477 w 923646"/>
                  <a:gd name="connsiteY113" fmla="*/ 827233 h 923888"/>
                  <a:gd name="connsiteX114" fmla="*/ 191504 w 923646"/>
                  <a:gd name="connsiteY114" fmla="*/ 808263 h 923888"/>
                  <a:gd name="connsiteX115" fmla="*/ 165308 w 923646"/>
                  <a:gd name="connsiteY115" fmla="*/ 811877 h 923888"/>
                  <a:gd name="connsiteX116" fmla="*/ 130982 w 923646"/>
                  <a:gd name="connsiteY116" fmla="*/ 846203 h 923888"/>
                  <a:gd name="connsiteX117" fmla="*/ 73169 w 923646"/>
                  <a:gd name="connsiteY117" fmla="*/ 788390 h 923888"/>
                  <a:gd name="connsiteX118" fmla="*/ 107495 w 923646"/>
                  <a:gd name="connsiteY118" fmla="*/ 754064 h 923888"/>
                  <a:gd name="connsiteX119" fmla="*/ 111108 w 923646"/>
                  <a:gd name="connsiteY119" fmla="*/ 727868 h 923888"/>
                  <a:gd name="connsiteX120" fmla="*/ 92139 w 923646"/>
                  <a:gd name="connsiteY120" fmla="*/ 680895 h 923888"/>
                  <a:gd name="connsiteX121" fmla="*/ 71362 w 923646"/>
                  <a:gd name="connsiteY121" fmla="*/ 664636 h 923888"/>
                  <a:gd name="connsiteX122" fmla="*/ 22583 w 923646"/>
                  <a:gd name="connsiteY122" fmla="*/ 664636 h 923888"/>
                  <a:gd name="connsiteX123" fmla="*/ 22583 w 923646"/>
                  <a:gd name="connsiteY123" fmla="*/ 582433 h 923888"/>
                  <a:gd name="connsiteX124" fmla="*/ 71362 w 923646"/>
                  <a:gd name="connsiteY124" fmla="*/ 582433 h 923888"/>
                  <a:gd name="connsiteX125" fmla="*/ 92139 w 923646"/>
                  <a:gd name="connsiteY125" fmla="*/ 566173 h 923888"/>
                  <a:gd name="connsiteX126" fmla="*/ 111108 w 923646"/>
                  <a:gd name="connsiteY126" fmla="*/ 519200 h 923888"/>
                  <a:gd name="connsiteX127" fmla="*/ 107495 w 923646"/>
                  <a:gd name="connsiteY127" fmla="*/ 493005 h 923888"/>
                  <a:gd name="connsiteX128" fmla="*/ 73169 w 923646"/>
                  <a:gd name="connsiteY128" fmla="*/ 458678 h 923888"/>
                  <a:gd name="connsiteX129" fmla="*/ 130982 w 923646"/>
                  <a:gd name="connsiteY129" fmla="*/ 400866 h 923888"/>
                  <a:gd name="connsiteX130" fmla="*/ 165308 w 923646"/>
                  <a:gd name="connsiteY130" fmla="*/ 435192 h 923888"/>
                  <a:gd name="connsiteX131" fmla="*/ 191504 w 923646"/>
                  <a:gd name="connsiteY131" fmla="*/ 438805 h 923888"/>
                  <a:gd name="connsiteX132" fmla="*/ 197827 w 923646"/>
                  <a:gd name="connsiteY132" fmla="*/ 435192 h 923888"/>
                  <a:gd name="connsiteX133" fmla="*/ 196924 w 923646"/>
                  <a:gd name="connsiteY133" fmla="*/ 459581 h 923888"/>
                  <a:gd name="connsiteX134" fmla="*/ 197827 w 923646"/>
                  <a:gd name="connsiteY134" fmla="*/ 482165 h 923888"/>
                  <a:gd name="connsiteX135" fmla="*/ 124658 w 923646"/>
                  <a:gd name="connsiteY135" fmla="*/ 622179 h 923888"/>
                  <a:gd name="connsiteX136" fmla="*/ 295386 w 923646"/>
                  <a:gd name="connsiteY136" fmla="*/ 792907 h 923888"/>
                  <a:gd name="connsiteX137" fmla="*/ 434497 w 923646"/>
                  <a:gd name="connsiteY137" fmla="*/ 719738 h 923888"/>
                  <a:gd name="connsiteX138" fmla="*/ 459790 w 923646"/>
                  <a:gd name="connsiteY138" fmla="*/ 723351 h 923888"/>
                  <a:gd name="connsiteX139" fmla="*/ 459790 w 923646"/>
                  <a:gd name="connsiteY139" fmla="*/ 723351 h 923888"/>
                  <a:gd name="connsiteX140" fmla="*/ 459790 w 923646"/>
                  <a:gd name="connsiteY140" fmla="*/ 723351 h 923888"/>
                  <a:gd name="connsiteX141" fmla="*/ 352295 w 923646"/>
                  <a:gd name="connsiteY141" fmla="*/ 699865 h 923888"/>
                  <a:gd name="connsiteX142" fmla="*/ 296289 w 923646"/>
                  <a:gd name="connsiteY142" fmla="*/ 717931 h 923888"/>
                  <a:gd name="connsiteX143" fmla="*/ 202344 w 923646"/>
                  <a:gd name="connsiteY143" fmla="*/ 623082 h 923888"/>
                  <a:gd name="connsiteX144" fmla="*/ 221314 w 923646"/>
                  <a:gd name="connsiteY144" fmla="*/ 567076 h 923888"/>
                  <a:gd name="connsiteX145" fmla="*/ 352295 w 923646"/>
                  <a:gd name="connsiteY145" fmla="*/ 699865 h 923888"/>
                  <a:gd name="connsiteX146" fmla="*/ 387525 w 923646"/>
                  <a:gd name="connsiteY146" fmla="*/ 153355 h 923888"/>
                  <a:gd name="connsiteX147" fmla="*/ 406495 w 923646"/>
                  <a:gd name="connsiteY147" fmla="*/ 160582 h 923888"/>
                  <a:gd name="connsiteX148" fmla="*/ 402881 w 923646"/>
                  <a:gd name="connsiteY148" fmla="*/ 173228 h 923888"/>
                  <a:gd name="connsiteX149" fmla="*/ 402881 w 923646"/>
                  <a:gd name="connsiteY149" fmla="*/ 205748 h 923888"/>
                  <a:gd name="connsiteX150" fmla="*/ 359522 w 923646"/>
                  <a:gd name="connsiteY150" fmla="*/ 219298 h 923888"/>
                  <a:gd name="connsiteX151" fmla="*/ 387525 w 923646"/>
                  <a:gd name="connsiteY151" fmla="*/ 153355 h 923888"/>
                  <a:gd name="connsiteX152" fmla="*/ 458887 w 923646"/>
                  <a:gd name="connsiteY152" fmla="*/ 200328 h 923888"/>
                  <a:gd name="connsiteX153" fmla="*/ 429981 w 923646"/>
                  <a:gd name="connsiteY153" fmla="*/ 202135 h 923888"/>
                  <a:gd name="connsiteX154" fmla="*/ 429981 w 923646"/>
                  <a:gd name="connsiteY154" fmla="*/ 173228 h 923888"/>
                  <a:gd name="connsiteX155" fmla="*/ 430884 w 923646"/>
                  <a:gd name="connsiteY155" fmla="*/ 172325 h 923888"/>
                  <a:gd name="connsiteX156" fmla="*/ 475147 w 923646"/>
                  <a:gd name="connsiteY156" fmla="*/ 172325 h 923888"/>
                  <a:gd name="connsiteX157" fmla="*/ 476051 w 923646"/>
                  <a:gd name="connsiteY157" fmla="*/ 173228 h 923888"/>
                  <a:gd name="connsiteX158" fmla="*/ 476051 w 923646"/>
                  <a:gd name="connsiteY158" fmla="*/ 200328 h 923888"/>
                  <a:gd name="connsiteX159" fmla="*/ 458887 w 923646"/>
                  <a:gd name="connsiteY159" fmla="*/ 200328 h 923888"/>
                  <a:gd name="connsiteX160" fmla="*/ 458887 w 923646"/>
                  <a:gd name="connsiteY160" fmla="*/ 200328 h 923888"/>
                  <a:gd name="connsiteX161" fmla="*/ 574512 w 923646"/>
                  <a:gd name="connsiteY161" fmla="*/ 226525 h 923888"/>
                  <a:gd name="connsiteX162" fmla="*/ 592579 w 923646"/>
                  <a:gd name="connsiteY162" fmla="*/ 216588 h 923888"/>
                  <a:gd name="connsiteX163" fmla="*/ 703687 w 923646"/>
                  <a:gd name="connsiteY163" fmla="*/ 262658 h 923888"/>
                  <a:gd name="connsiteX164" fmla="*/ 693751 w 923646"/>
                  <a:gd name="connsiteY164" fmla="*/ 344860 h 923888"/>
                  <a:gd name="connsiteX165" fmla="*/ 574512 w 923646"/>
                  <a:gd name="connsiteY165" fmla="*/ 226525 h 923888"/>
                  <a:gd name="connsiteX166" fmla="*/ 574512 w 923646"/>
                  <a:gd name="connsiteY166" fmla="*/ 226525 h 923888"/>
                  <a:gd name="connsiteX167" fmla="*/ 861768 w 923646"/>
                  <a:gd name="connsiteY167" fmla="*/ 436998 h 923888"/>
                  <a:gd name="connsiteX168" fmla="*/ 816602 w 923646"/>
                  <a:gd name="connsiteY168" fmla="*/ 418028 h 923888"/>
                  <a:gd name="connsiteX169" fmla="*/ 791309 w 923646"/>
                  <a:gd name="connsiteY169" fmla="*/ 424352 h 923888"/>
                  <a:gd name="connsiteX170" fmla="*/ 755177 w 923646"/>
                  <a:gd name="connsiteY170" fmla="*/ 460485 h 923888"/>
                  <a:gd name="connsiteX171" fmla="*/ 748853 w 923646"/>
                  <a:gd name="connsiteY171" fmla="*/ 485777 h 923888"/>
                  <a:gd name="connsiteX172" fmla="*/ 767823 w 923646"/>
                  <a:gd name="connsiteY172" fmla="*/ 530040 h 923888"/>
                  <a:gd name="connsiteX173" fmla="*/ 702784 w 923646"/>
                  <a:gd name="connsiteY173" fmla="*/ 557140 h 923888"/>
                  <a:gd name="connsiteX174" fmla="*/ 720850 w 923646"/>
                  <a:gd name="connsiteY174" fmla="*/ 461388 h 923888"/>
                  <a:gd name="connsiteX175" fmla="*/ 718141 w 923646"/>
                  <a:gd name="connsiteY175" fmla="*/ 425255 h 923888"/>
                  <a:gd name="connsiteX176" fmla="*/ 777760 w 923646"/>
                  <a:gd name="connsiteY176" fmla="*/ 343956 h 923888"/>
                  <a:gd name="connsiteX177" fmla="*/ 773243 w 923646"/>
                  <a:gd name="connsiteY177" fmla="*/ 232847 h 923888"/>
                  <a:gd name="connsiteX178" fmla="*/ 675684 w 923646"/>
                  <a:gd name="connsiteY178" fmla="*/ 141612 h 923888"/>
                  <a:gd name="connsiteX179" fmla="*/ 658521 w 923646"/>
                  <a:gd name="connsiteY179" fmla="*/ 149742 h 923888"/>
                  <a:gd name="connsiteX180" fmla="*/ 666651 w 923646"/>
                  <a:gd name="connsiteY180" fmla="*/ 166905 h 923888"/>
                  <a:gd name="connsiteX181" fmla="*/ 747950 w 923646"/>
                  <a:gd name="connsiteY181" fmla="*/ 242784 h 923888"/>
                  <a:gd name="connsiteX182" fmla="*/ 711817 w 923646"/>
                  <a:gd name="connsiteY182" fmla="*/ 395445 h 923888"/>
                  <a:gd name="connsiteX183" fmla="*/ 704591 w 923646"/>
                  <a:gd name="connsiteY183" fmla="*/ 371959 h 923888"/>
                  <a:gd name="connsiteX184" fmla="*/ 727174 w 923646"/>
                  <a:gd name="connsiteY184" fmla="*/ 251818 h 923888"/>
                  <a:gd name="connsiteX185" fmla="*/ 580836 w 923646"/>
                  <a:gd name="connsiteY185" fmla="*/ 191295 h 923888"/>
                  <a:gd name="connsiteX186" fmla="*/ 545606 w 923646"/>
                  <a:gd name="connsiteY186" fmla="*/ 214781 h 923888"/>
                  <a:gd name="connsiteX187" fmla="*/ 522120 w 923646"/>
                  <a:gd name="connsiteY187" fmla="*/ 207555 h 923888"/>
                  <a:gd name="connsiteX188" fmla="*/ 572706 w 923646"/>
                  <a:gd name="connsiteY188" fmla="*/ 171422 h 923888"/>
                  <a:gd name="connsiteX189" fmla="*/ 609742 w 923646"/>
                  <a:gd name="connsiteY189" fmla="*/ 162389 h 923888"/>
                  <a:gd name="connsiteX190" fmla="*/ 621485 w 923646"/>
                  <a:gd name="connsiteY190" fmla="*/ 147936 h 923888"/>
                  <a:gd name="connsiteX191" fmla="*/ 607032 w 923646"/>
                  <a:gd name="connsiteY191" fmla="*/ 136193 h 923888"/>
                  <a:gd name="connsiteX192" fmla="*/ 562769 w 923646"/>
                  <a:gd name="connsiteY192" fmla="*/ 147936 h 923888"/>
                  <a:gd name="connsiteX193" fmla="*/ 503150 w 923646"/>
                  <a:gd name="connsiteY193" fmla="*/ 190392 h 923888"/>
                  <a:gd name="connsiteX194" fmla="*/ 503150 w 923646"/>
                  <a:gd name="connsiteY194" fmla="*/ 173228 h 923888"/>
                  <a:gd name="connsiteX195" fmla="*/ 475147 w 923646"/>
                  <a:gd name="connsiteY195" fmla="*/ 145226 h 923888"/>
                  <a:gd name="connsiteX196" fmla="*/ 494117 w 923646"/>
                  <a:gd name="connsiteY196" fmla="*/ 128966 h 923888"/>
                  <a:gd name="connsiteX197" fmla="*/ 500440 w 923646"/>
                  <a:gd name="connsiteY197" fmla="*/ 103673 h 923888"/>
                  <a:gd name="connsiteX198" fmla="*/ 481470 w 923646"/>
                  <a:gd name="connsiteY198" fmla="*/ 59410 h 923888"/>
                  <a:gd name="connsiteX199" fmla="*/ 557349 w 923646"/>
                  <a:gd name="connsiteY199" fmla="*/ 27794 h 923888"/>
                  <a:gd name="connsiteX200" fmla="*/ 576319 w 923646"/>
                  <a:gd name="connsiteY200" fmla="*/ 72960 h 923888"/>
                  <a:gd name="connsiteX201" fmla="*/ 598902 w 923646"/>
                  <a:gd name="connsiteY201" fmla="*/ 86510 h 923888"/>
                  <a:gd name="connsiteX202" fmla="*/ 649488 w 923646"/>
                  <a:gd name="connsiteY202" fmla="*/ 86510 h 923888"/>
                  <a:gd name="connsiteX203" fmla="*/ 672071 w 923646"/>
                  <a:gd name="connsiteY203" fmla="*/ 72960 h 923888"/>
                  <a:gd name="connsiteX204" fmla="*/ 691041 w 923646"/>
                  <a:gd name="connsiteY204" fmla="*/ 27794 h 923888"/>
                  <a:gd name="connsiteX205" fmla="*/ 766920 w 923646"/>
                  <a:gd name="connsiteY205" fmla="*/ 59410 h 923888"/>
                  <a:gd name="connsiteX206" fmla="*/ 747950 w 923646"/>
                  <a:gd name="connsiteY206" fmla="*/ 103673 h 923888"/>
                  <a:gd name="connsiteX207" fmla="*/ 754273 w 923646"/>
                  <a:gd name="connsiteY207" fmla="*/ 128966 h 923888"/>
                  <a:gd name="connsiteX208" fmla="*/ 790406 w 923646"/>
                  <a:gd name="connsiteY208" fmla="*/ 165098 h 923888"/>
                  <a:gd name="connsiteX209" fmla="*/ 815699 w 923646"/>
                  <a:gd name="connsiteY209" fmla="*/ 171422 h 923888"/>
                  <a:gd name="connsiteX210" fmla="*/ 860865 w 923646"/>
                  <a:gd name="connsiteY210" fmla="*/ 152452 h 923888"/>
                  <a:gd name="connsiteX211" fmla="*/ 892482 w 923646"/>
                  <a:gd name="connsiteY211" fmla="*/ 228331 h 923888"/>
                  <a:gd name="connsiteX212" fmla="*/ 847315 w 923646"/>
                  <a:gd name="connsiteY212" fmla="*/ 246397 h 923888"/>
                  <a:gd name="connsiteX213" fmla="*/ 833766 w 923646"/>
                  <a:gd name="connsiteY213" fmla="*/ 268980 h 923888"/>
                  <a:gd name="connsiteX214" fmla="*/ 833766 w 923646"/>
                  <a:gd name="connsiteY214" fmla="*/ 319567 h 923888"/>
                  <a:gd name="connsiteX215" fmla="*/ 847315 w 923646"/>
                  <a:gd name="connsiteY215" fmla="*/ 342150 h 923888"/>
                  <a:gd name="connsiteX216" fmla="*/ 892482 w 923646"/>
                  <a:gd name="connsiteY216" fmla="*/ 361119 h 923888"/>
                  <a:gd name="connsiteX217" fmla="*/ 861768 w 923646"/>
                  <a:gd name="connsiteY217" fmla="*/ 436998 h 9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923646" h="923888">
                    <a:moveTo>
                      <a:pt x="908741" y="338536"/>
                    </a:moveTo>
                    <a:lnTo>
                      <a:pt x="862672" y="319567"/>
                    </a:lnTo>
                    <a:cubicBezTo>
                      <a:pt x="864479" y="303307"/>
                      <a:pt x="864479" y="287047"/>
                      <a:pt x="862672" y="270787"/>
                    </a:cubicBezTo>
                    <a:lnTo>
                      <a:pt x="908741" y="251818"/>
                    </a:lnTo>
                    <a:cubicBezTo>
                      <a:pt x="914161" y="250011"/>
                      <a:pt x="918678" y="245494"/>
                      <a:pt x="920484" y="240074"/>
                    </a:cubicBezTo>
                    <a:cubicBezTo>
                      <a:pt x="922291" y="234654"/>
                      <a:pt x="922291" y="229235"/>
                      <a:pt x="920484" y="223814"/>
                    </a:cubicBezTo>
                    <a:lnTo>
                      <a:pt x="885255" y="137999"/>
                    </a:lnTo>
                    <a:cubicBezTo>
                      <a:pt x="883448" y="132579"/>
                      <a:pt x="878932" y="128062"/>
                      <a:pt x="873512" y="126256"/>
                    </a:cubicBezTo>
                    <a:cubicBezTo>
                      <a:pt x="868092" y="124449"/>
                      <a:pt x="861768" y="124449"/>
                      <a:pt x="857252" y="126256"/>
                    </a:cubicBezTo>
                    <a:lnTo>
                      <a:pt x="811183" y="145226"/>
                    </a:lnTo>
                    <a:cubicBezTo>
                      <a:pt x="801246" y="132579"/>
                      <a:pt x="789503" y="120836"/>
                      <a:pt x="776856" y="110899"/>
                    </a:cubicBezTo>
                    <a:lnTo>
                      <a:pt x="795826" y="64830"/>
                    </a:lnTo>
                    <a:cubicBezTo>
                      <a:pt x="797633" y="59410"/>
                      <a:pt x="797633" y="53990"/>
                      <a:pt x="795826" y="48570"/>
                    </a:cubicBezTo>
                    <a:cubicBezTo>
                      <a:pt x="794019" y="43150"/>
                      <a:pt x="789503" y="38633"/>
                      <a:pt x="784083" y="36827"/>
                    </a:cubicBezTo>
                    <a:lnTo>
                      <a:pt x="698267" y="1597"/>
                    </a:lnTo>
                    <a:cubicBezTo>
                      <a:pt x="687427" y="-2919"/>
                      <a:pt x="674781" y="2500"/>
                      <a:pt x="669361" y="13340"/>
                    </a:cubicBezTo>
                    <a:lnTo>
                      <a:pt x="650391" y="59410"/>
                    </a:lnTo>
                    <a:cubicBezTo>
                      <a:pt x="634132" y="57603"/>
                      <a:pt x="617872" y="57603"/>
                      <a:pt x="601612" y="59410"/>
                    </a:cubicBezTo>
                    <a:lnTo>
                      <a:pt x="582642" y="13340"/>
                    </a:lnTo>
                    <a:cubicBezTo>
                      <a:pt x="578126" y="2500"/>
                      <a:pt x="565479" y="-2919"/>
                      <a:pt x="554639" y="1597"/>
                    </a:cubicBezTo>
                    <a:lnTo>
                      <a:pt x="468824" y="36827"/>
                    </a:lnTo>
                    <a:cubicBezTo>
                      <a:pt x="463404" y="38633"/>
                      <a:pt x="458887" y="43150"/>
                      <a:pt x="457080" y="48570"/>
                    </a:cubicBezTo>
                    <a:cubicBezTo>
                      <a:pt x="455274" y="53990"/>
                      <a:pt x="455274" y="59410"/>
                      <a:pt x="457080" y="64830"/>
                    </a:cubicBezTo>
                    <a:lnTo>
                      <a:pt x="476051" y="110899"/>
                    </a:lnTo>
                    <a:cubicBezTo>
                      <a:pt x="463404" y="120836"/>
                      <a:pt x="451661" y="132579"/>
                      <a:pt x="441724" y="145226"/>
                    </a:cubicBezTo>
                    <a:lnTo>
                      <a:pt x="395655" y="126256"/>
                    </a:lnTo>
                    <a:cubicBezTo>
                      <a:pt x="390235" y="124449"/>
                      <a:pt x="383912" y="124449"/>
                      <a:pt x="379395" y="126256"/>
                    </a:cubicBezTo>
                    <a:cubicBezTo>
                      <a:pt x="373975" y="128062"/>
                      <a:pt x="369458" y="132579"/>
                      <a:pt x="367652" y="137999"/>
                    </a:cubicBezTo>
                    <a:lnTo>
                      <a:pt x="325196" y="239171"/>
                    </a:lnTo>
                    <a:cubicBezTo>
                      <a:pt x="308032" y="250011"/>
                      <a:pt x="291773" y="261754"/>
                      <a:pt x="277320" y="276207"/>
                    </a:cubicBezTo>
                    <a:cubicBezTo>
                      <a:pt x="241187" y="311437"/>
                      <a:pt x="217700" y="355700"/>
                      <a:pt x="206860" y="403575"/>
                    </a:cubicBezTo>
                    <a:cubicBezTo>
                      <a:pt x="199634" y="406285"/>
                      <a:pt x="192407" y="409899"/>
                      <a:pt x="186084" y="413512"/>
                    </a:cubicBezTo>
                    <a:lnTo>
                      <a:pt x="150855" y="378283"/>
                    </a:lnTo>
                    <a:cubicBezTo>
                      <a:pt x="146338" y="373766"/>
                      <a:pt x="140918" y="371959"/>
                      <a:pt x="135498" y="371959"/>
                    </a:cubicBezTo>
                    <a:cubicBezTo>
                      <a:pt x="130078" y="371959"/>
                      <a:pt x="124658" y="374669"/>
                      <a:pt x="120142" y="378283"/>
                    </a:cubicBezTo>
                    <a:lnTo>
                      <a:pt x="55102" y="444225"/>
                    </a:lnTo>
                    <a:cubicBezTo>
                      <a:pt x="46973" y="452355"/>
                      <a:pt x="46973" y="466808"/>
                      <a:pt x="55102" y="474938"/>
                    </a:cubicBezTo>
                    <a:lnTo>
                      <a:pt x="90332" y="510167"/>
                    </a:lnTo>
                    <a:cubicBezTo>
                      <a:pt x="82202" y="524621"/>
                      <a:pt x="75879" y="539977"/>
                      <a:pt x="71362" y="555333"/>
                    </a:cubicBezTo>
                    <a:lnTo>
                      <a:pt x="21679" y="555333"/>
                    </a:lnTo>
                    <a:cubicBezTo>
                      <a:pt x="9936" y="555333"/>
                      <a:pt x="0" y="565270"/>
                      <a:pt x="0" y="577013"/>
                    </a:cubicBezTo>
                    <a:lnTo>
                      <a:pt x="0" y="670055"/>
                    </a:lnTo>
                    <a:cubicBezTo>
                      <a:pt x="0" y="681798"/>
                      <a:pt x="9936" y="691735"/>
                      <a:pt x="21679" y="691735"/>
                    </a:cubicBezTo>
                    <a:lnTo>
                      <a:pt x="71362" y="691735"/>
                    </a:lnTo>
                    <a:cubicBezTo>
                      <a:pt x="75879" y="707091"/>
                      <a:pt x="82202" y="722448"/>
                      <a:pt x="90332" y="736901"/>
                    </a:cubicBezTo>
                    <a:lnTo>
                      <a:pt x="55102" y="772131"/>
                    </a:lnTo>
                    <a:cubicBezTo>
                      <a:pt x="46973" y="780261"/>
                      <a:pt x="46973" y="794714"/>
                      <a:pt x="55102" y="802844"/>
                    </a:cubicBezTo>
                    <a:lnTo>
                      <a:pt x="120142" y="868786"/>
                    </a:lnTo>
                    <a:cubicBezTo>
                      <a:pt x="124658" y="873303"/>
                      <a:pt x="130078" y="875109"/>
                      <a:pt x="135498" y="875109"/>
                    </a:cubicBezTo>
                    <a:cubicBezTo>
                      <a:pt x="140918" y="875109"/>
                      <a:pt x="146338" y="872400"/>
                      <a:pt x="150855" y="868786"/>
                    </a:cubicBezTo>
                    <a:lnTo>
                      <a:pt x="186084" y="833556"/>
                    </a:lnTo>
                    <a:cubicBezTo>
                      <a:pt x="200537" y="841686"/>
                      <a:pt x="215894" y="848010"/>
                      <a:pt x="231250" y="852526"/>
                    </a:cubicBezTo>
                    <a:lnTo>
                      <a:pt x="231250" y="902209"/>
                    </a:lnTo>
                    <a:cubicBezTo>
                      <a:pt x="231250" y="913952"/>
                      <a:pt x="241187" y="923888"/>
                      <a:pt x="252930" y="923888"/>
                    </a:cubicBezTo>
                    <a:lnTo>
                      <a:pt x="345069" y="923888"/>
                    </a:lnTo>
                    <a:cubicBezTo>
                      <a:pt x="356812" y="923888"/>
                      <a:pt x="366748" y="913952"/>
                      <a:pt x="366748" y="902209"/>
                    </a:cubicBezTo>
                    <a:lnTo>
                      <a:pt x="366748" y="852526"/>
                    </a:lnTo>
                    <a:cubicBezTo>
                      <a:pt x="382105" y="848010"/>
                      <a:pt x="397461" y="841686"/>
                      <a:pt x="411914" y="833556"/>
                    </a:cubicBezTo>
                    <a:lnTo>
                      <a:pt x="447144" y="868786"/>
                    </a:lnTo>
                    <a:cubicBezTo>
                      <a:pt x="451661" y="873303"/>
                      <a:pt x="457080" y="875109"/>
                      <a:pt x="462501" y="875109"/>
                    </a:cubicBezTo>
                    <a:cubicBezTo>
                      <a:pt x="467920" y="875109"/>
                      <a:pt x="473340" y="872400"/>
                      <a:pt x="477857" y="868786"/>
                    </a:cubicBezTo>
                    <a:lnTo>
                      <a:pt x="542896" y="802844"/>
                    </a:lnTo>
                    <a:cubicBezTo>
                      <a:pt x="551026" y="794714"/>
                      <a:pt x="551026" y="780261"/>
                      <a:pt x="542896" y="772131"/>
                    </a:cubicBezTo>
                    <a:lnTo>
                      <a:pt x="507667" y="736901"/>
                    </a:lnTo>
                    <a:cubicBezTo>
                      <a:pt x="511280" y="730578"/>
                      <a:pt x="513990" y="723351"/>
                      <a:pt x="517603" y="717028"/>
                    </a:cubicBezTo>
                    <a:cubicBezTo>
                      <a:pt x="547413" y="710705"/>
                      <a:pt x="575416" y="698962"/>
                      <a:pt x="600709" y="683605"/>
                    </a:cubicBezTo>
                    <a:cubicBezTo>
                      <a:pt x="607032" y="679992"/>
                      <a:pt x="608838" y="670958"/>
                      <a:pt x="605225" y="664636"/>
                    </a:cubicBezTo>
                    <a:cubicBezTo>
                      <a:pt x="601612" y="658312"/>
                      <a:pt x="592579" y="656505"/>
                      <a:pt x="586255" y="660119"/>
                    </a:cubicBezTo>
                    <a:cubicBezTo>
                      <a:pt x="549219" y="683605"/>
                      <a:pt x="505860" y="696252"/>
                      <a:pt x="461597" y="695348"/>
                    </a:cubicBezTo>
                    <a:cubicBezTo>
                      <a:pt x="332422" y="695348"/>
                      <a:pt x="227637" y="589659"/>
                      <a:pt x="227637" y="460485"/>
                    </a:cubicBezTo>
                    <a:cubicBezTo>
                      <a:pt x="227637" y="398156"/>
                      <a:pt x="252026" y="339440"/>
                      <a:pt x="297192" y="295177"/>
                    </a:cubicBezTo>
                    <a:cubicBezTo>
                      <a:pt x="341455" y="250914"/>
                      <a:pt x="400171" y="227428"/>
                      <a:pt x="462501" y="227428"/>
                    </a:cubicBezTo>
                    <a:cubicBezTo>
                      <a:pt x="462501" y="227428"/>
                      <a:pt x="463404" y="227428"/>
                      <a:pt x="463404" y="227428"/>
                    </a:cubicBezTo>
                    <a:cubicBezTo>
                      <a:pt x="592579" y="227428"/>
                      <a:pt x="697364" y="333116"/>
                      <a:pt x="697364" y="462291"/>
                    </a:cubicBezTo>
                    <a:cubicBezTo>
                      <a:pt x="697364" y="521910"/>
                      <a:pt x="674781" y="578820"/>
                      <a:pt x="633228" y="622179"/>
                    </a:cubicBezTo>
                    <a:cubicBezTo>
                      <a:pt x="627808" y="627599"/>
                      <a:pt x="628712" y="636632"/>
                      <a:pt x="634132" y="641149"/>
                    </a:cubicBezTo>
                    <a:cubicBezTo>
                      <a:pt x="639552" y="646569"/>
                      <a:pt x="648585" y="645666"/>
                      <a:pt x="653101" y="640246"/>
                    </a:cubicBezTo>
                    <a:cubicBezTo>
                      <a:pt x="666651" y="625792"/>
                      <a:pt x="678394" y="610436"/>
                      <a:pt x="688331" y="593273"/>
                    </a:cubicBezTo>
                    <a:lnTo>
                      <a:pt x="785890" y="553527"/>
                    </a:lnTo>
                    <a:cubicBezTo>
                      <a:pt x="791309" y="551720"/>
                      <a:pt x="795826" y="547204"/>
                      <a:pt x="797633" y="541784"/>
                    </a:cubicBezTo>
                    <a:cubicBezTo>
                      <a:pt x="799440" y="536364"/>
                      <a:pt x="799440" y="530040"/>
                      <a:pt x="797633" y="525524"/>
                    </a:cubicBezTo>
                    <a:lnTo>
                      <a:pt x="778663" y="479455"/>
                    </a:lnTo>
                    <a:cubicBezTo>
                      <a:pt x="791309" y="469518"/>
                      <a:pt x="803052" y="457775"/>
                      <a:pt x="812989" y="445128"/>
                    </a:cubicBezTo>
                    <a:lnTo>
                      <a:pt x="859059" y="464098"/>
                    </a:lnTo>
                    <a:cubicBezTo>
                      <a:pt x="864479" y="465905"/>
                      <a:pt x="869898" y="465905"/>
                      <a:pt x="875318" y="464098"/>
                    </a:cubicBezTo>
                    <a:cubicBezTo>
                      <a:pt x="880738" y="462291"/>
                      <a:pt x="885255" y="457775"/>
                      <a:pt x="887062" y="452355"/>
                    </a:cubicBezTo>
                    <a:lnTo>
                      <a:pt x="922291" y="366539"/>
                    </a:lnTo>
                    <a:cubicBezTo>
                      <a:pt x="924098" y="361119"/>
                      <a:pt x="924098" y="354796"/>
                      <a:pt x="922291" y="350279"/>
                    </a:cubicBezTo>
                    <a:cubicBezTo>
                      <a:pt x="917774" y="344860"/>
                      <a:pt x="914161" y="340343"/>
                      <a:pt x="908741" y="338536"/>
                    </a:cubicBezTo>
                    <a:lnTo>
                      <a:pt x="908741" y="338536"/>
                    </a:lnTo>
                    <a:close/>
                    <a:moveTo>
                      <a:pt x="404688" y="717028"/>
                    </a:moveTo>
                    <a:cubicBezTo>
                      <a:pt x="377588" y="748644"/>
                      <a:pt x="337842" y="767614"/>
                      <a:pt x="295386" y="767614"/>
                    </a:cubicBezTo>
                    <a:cubicBezTo>
                      <a:pt x="215894" y="767614"/>
                      <a:pt x="151758" y="702575"/>
                      <a:pt x="151758" y="623986"/>
                    </a:cubicBezTo>
                    <a:cubicBezTo>
                      <a:pt x="151758" y="581530"/>
                      <a:pt x="170727" y="541784"/>
                      <a:pt x="202344" y="514684"/>
                    </a:cubicBezTo>
                    <a:cubicBezTo>
                      <a:pt x="204150" y="522814"/>
                      <a:pt x="205957" y="530944"/>
                      <a:pt x="208667" y="539074"/>
                    </a:cubicBezTo>
                    <a:cubicBezTo>
                      <a:pt x="186084" y="561657"/>
                      <a:pt x="174341" y="592370"/>
                      <a:pt x="174341" y="623986"/>
                    </a:cubicBezTo>
                    <a:cubicBezTo>
                      <a:pt x="174341" y="690832"/>
                      <a:pt x="228540" y="745935"/>
                      <a:pt x="295386" y="745935"/>
                    </a:cubicBezTo>
                    <a:cubicBezTo>
                      <a:pt x="327002" y="745935"/>
                      <a:pt x="357715" y="733288"/>
                      <a:pt x="380298" y="711608"/>
                    </a:cubicBezTo>
                    <a:cubicBezTo>
                      <a:pt x="388428" y="713415"/>
                      <a:pt x="396558" y="715221"/>
                      <a:pt x="404688" y="717028"/>
                    </a:cubicBezTo>
                    <a:lnTo>
                      <a:pt x="404688" y="717028"/>
                    </a:lnTo>
                    <a:close/>
                    <a:moveTo>
                      <a:pt x="459790" y="723351"/>
                    </a:moveTo>
                    <a:cubicBezTo>
                      <a:pt x="467920" y="723351"/>
                      <a:pt x="475147" y="723351"/>
                      <a:pt x="482373" y="722448"/>
                    </a:cubicBezTo>
                    <a:cubicBezTo>
                      <a:pt x="481470" y="724255"/>
                      <a:pt x="480567" y="726061"/>
                      <a:pt x="479663" y="727868"/>
                    </a:cubicBezTo>
                    <a:cubicBezTo>
                      <a:pt x="475147" y="735998"/>
                      <a:pt x="476051" y="746838"/>
                      <a:pt x="483277" y="754064"/>
                    </a:cubicBezTo>
                    <a:lnTo>
                      <a:pt x="517603" y="788390"/>
                    </a:lnTo>
                    <a:lnTo>
                      <a:pt x="459790" y="846203"/>
                    </a:lnTo>
                    <a:lnTo>
                      <a:pt x="425464" y="811877"/>
                    </a:lnTo>
                    <a:cubicBezTo>
                      <a:pt x="418238" y="804650"/>
                      <a:pt x="407398" y="803747"/>
                      <a:pt x="399268" y="808263"/>
                    </a:cubicBezTo>
                    <a:cubicBezTo>
                      <a:pt x="384815" y="816393"/>
                      <a:pt x="368555" y="822717"/>
                      <a:pt x="352295" y="827233"/>
                    </a:cubicBezTo>
                    <a:cubicBezTo>
                      <a:pt x="343262" y="829943"/>
                      <a:pt x="336036" y="838073"/>
                      <a:pt x="336036" y="848010"/>
                    </a:cubicBezTo>
                    <a:lnTo>
                      <a:pt x="336036" y="896789"/>
                    </a:lnTo>
                    <a:lnTo>
                      <a:pt x="254737" y="896789"/>
                    </a:lnTo>
                    <a:lnTo>
                      <a:pt x="254737" y="848010"/>
                    </a:lnTo>
                    <a:cubicBezTo>
                      <a:pt x="254737" y="838073"/>
                      <a:pt x="248413" y="829943"/>
                      <a:pt x="238477" y="827233"/>
                    </a:cubicBezTo>
                    <a:cubicBezTo>
                      <a:pt x="222217" y="822717"/>
                      <a:pt x="206860" y="816393"/>
                      <a:pt x="191504" y="808263"/>
                    </a:cubicBezTo>
                    <a:cubicBezTo>
                      <a:pt x="183374" y="803747"/>
                      <a:pt x="172534" y="804650"/>
                      <a:pt x="165308" y="811877"/>
                    </a:cubicBezTo>
                    <a:lnTo>
                      <a:pt x="130982" y="846203"/>
                    </a:lnTo>
                    <a:lnTo>
                      <a:pt x="73169" y="788390"/>
                    </a:lnTo>
                    <a:lnTo>
                      <a:pt x="107495" y="754064"/>
                    </a:lnTo>
                    <a:cubicBezTo>
                      <a:pt x="114722" y="746838"/>
                      <a:pt x="115625" y="736901"/>
                      <a:pt x="111108" y="727868"/>
                    </a:cubicBezTo>
                    <a:cubicBezTo>
                      <a:pt x="102978" y="713415"/>
                      <a:pt x="96656" y="697155"/>
                      <a:pt x="92139" y="680895"/>
                    </a:cubicBezTo>
                    <a:cubicBezTo>
                      <a:pt x="89428" y="671862"/>
                      <a:pt x="81299" y="664636"/>
                      <a:pt x="71362" y="664636"/>
                    </a:cubicBezTo>
                    <a:lnTo>
                      <a:pt x="22583" y="664636"/>
                    </a:lnTo>
                    <a:lnTo>
                      <a:pt x="22583" y="582433"/>
                    </a:lnTo>
                    <a:lnTo>
                      <a:pt x="71362" y="582433"/>
                    </a:lnTo>
                    <a:cubicBezTo>
                      <a:pt x="81299" y="582433"/>
                      <a:pt x="89428" y="576110"/>
                      <a:pt x="92139" y="566173"/>
                    </a:cubicBezTo>
                    <a:cubicBezTo>
                      <a:pt x="96656" y="549914"/>
                      <a:pt x="102978" y="534557"/>
                      <a:pt x="111108" y="519200"/>
                    </a:cubicBezTo>
                    <a:cubicBezTo>
                      <a:pt x="115625" y="511071"/>
                      <a:pt x="114722" y="500231"/>
                      <a:pt x="107495" y="493005"/>
                    </a:cubicBezTo>
                    <a:lnTo>
                      <a:pt x="73169" y="458678"/>
                    </a:lnTo>
                    <a:lnTo>
                      <a:pt x="130982" y="400866"/>
                    </a:lnTo>
                    <a:lnTo>
                      <a:pt x="165308" y="435192"/>
                    </a:lnTo>
                    <a:cubicBezTo>
                      <a:pt x="172534" y="442418"/>
                      <a:pt x="183374" y="443322"/>
                      <a:pt x="191504" y="438805"/>
                    </a:cubicBezTo>
                    <a:cubicBezTo>
                      <a:pt x="193310" y="437902"/>
                      <a:pt x="196021" y="436095"/>
                      <a:pt x="197827" y="435192"/>
                    </a:cubicBezTo>
                    <a:cubicBezTo>
                      <a:pt x="196924" y="443322"/>
                      <a:pt x="196924" y="451451"/>
                      <a:pt x="196924" y="459581"/>
                    </a:cubicBezTo>
                    <a:cubicBezTo>
                      <a:pt x="196924" y="466808"/>
                      <a:pt x="196924" y="474938"/>
                      <a:pt x="197827" y="482165"/>
                    </a:cubicBezTo>
                    <a:cubicBezTo>
                      <a:pt x="151758" y="514684"/>
                      <a:pt x="124658" y="566173"/>
                      <a:pt x="124658" y="622179"/>
                    </a:cubicBezTo>
                    <a:cubicBezTo>
                      <a:pt x="124658" y="716124"/>
                      <a:pt x="201441" y="792907"/>
                      <a:pt x="295386" y="792907"/>
                    </a:cubicBezTo>
                    <a:cubicBezTo>
                      <a:pt x="351392" y="792907"/>
                      <a:pt x="402881" y="765807"/>
                      <a:pt x="434497" y="719738"/>
                    </a:cubicBezTo>
                    <a:cubicBezTo>
                      <a:pt x="443531" y="722448"/>
                      <a:pt x="450757" y="723351"/>
                      <a:pt x="459790" y="723351"/>
                    </a:cubicBezTo>
                    <a:cubicBezTo>
                      <a:pt x="458887" y="723351"/>
                      <a:pt x="458887" y="723351"/>
                      <a:pt x="459790" y="723351"/>
                    </a:cubicBezTo>
                    <a:lnTo>
                      <a:pt x="459790" y="723351"/>
                    </a:lnTo>
                    <a:close/>
                    <a:moveTo>
                      <a:pt x="352295" y="699865"/>
                    </a:moveTo>
                    <a:cubicBezTo>
                      <a:pt x="336036" y="711608"/>
                      <a:pt x="316163" y="717931"/>
                      <a:pt x="296289" y="717931"/>
                    </a:cubicBezTo>
                    <a:cubicBezTo>
                      <a:pt x="243897" y="717931"/>
                      <a:pt x="202344" y="675475"/>
                      <a:pt x="202344" y="623082"/>
                    </a:cubicBezTo>
                    <a:cubicBezTo>
                      <a:pt x="202344" y="602306"/>
                      <a:pt x="208667" y="582433"/>
                      <a:pt x="221314" y="567076"/>
                    </a:cubicBezTo>
                    <a:cubicBezTo>
                      <a:pt x="246607" y="625792"/>
                      <a:pt x="293579" y="673669"/>
                      <a:pt x="352295" y="699865"/>
                    </a:cubicBezTo>
                    <a:close/>
                    <a:moveTo>
                      <a:pt x="387525" y="153355"/>
                    </a:moveTo>
                    <a:lnTo>
                      <a:pt x="406495" y="160582"/>
                    </a:lnTo>
                    <a:cubicBezTo>
                      <a:pt x="404688" y="164195"/>
                      <a:pt x="402881" y="168712"/>
                      <a:pt x="402881" y="173228"/>
                    </a:cubicBezTo>
                    <a:lnTo>
                      <a:pt x="402881" y="205748"/>
                    </a:lnTo>
                    <a:cubicBezTo>
                      <a:pt x="388428" y="209361"/>
                      <a:pt x="373975" y="213878"/>
                      <a:pt x="359522" y="219298"/>
                    </a:cubicBezTo>
                    <a:lnTo>
                      <a:pt x="387525" y="153355"/>
                    </a:lnTo>
                    <a:close/>
                    <a:moveTo>
                      <a:pt x="458887" y="200328"/>
                    </a:moveTo>
                    <a:cubicBezTo>
                      <a:pt x="448951" y="200328"/>
                      <a:pt x="439014" y="201231"/>
                      <a:pt x="429981" y="202135"/>
                    </a:cubicBezTo>
                    <a:lnTo>
                      <a:pt x="429981" y="173228"/>
                    </a:lnTo>
                    <a:cubicBezTo>
                      <a:pt x="429981" y="172325"/>
                      <a:pt x="429981" y="172325"/>
                      <a:pt x="430884" y="172325"/>
                    </a:cubicBezTo>
                    <a:lnTo>
                      <a:pt x="475147" y="172325"/>
                    </a:lnTo>
                    <a:cubicBezTo>
                      <a:pt x="476051" y="172325"/>
                      <a:pt x="476051" y="172325"/>
                      <a:pt x="476051" y="173228"/>
                    </a:cubicBezTo>
                    <a:lnTo>
                      <a:pt x="476051" y="200328"/>
                    </a:lnTo>
                    <a:cubicBezTo>
                      <a:pt x="470630" y="200328"/>
                      <a:pt x="465211" y="200328"/>
                      <a:pt x="458887" y="200328"/>
                    </a:cubicBezTo>
                    <a:cubicBezTo>
                      <a:pt x="459790" y="200328"/>
                      <a:pt x="459790" y="200328"/>
                      <a:pt x="458887" y="200328"/>
                    </a:cubicBezTo>
                    <a:close/>
                    <a:moveTo>
                      <a:pt x="574512" y="226525"/>
                    </a:moveTo>
                    <a:cubicBezTo>
                      <a:pt x="579933" y="222911"/>
                      <a:pt x="586255" y="219298"/>
                      <a:pt x="592579" y="216588"/>
                    </a:cubicBezTo>
                    <a:cubicBezTo>
                      <a:pt x="635938" y="198521"/>
                      <a:pt x="685621" y="219298"/>
                      <a:pt x="703687" y="262658"/>
                    </a:cubicBezTo>
                    <a:cubicBezTo>
                      <a:pt x="715431" y="290660"/>
                      <a:pt x="710914" y="321373"/>
                      <a:pt x="693751" y="344860"/>
                    </a:cubicBezTo>
                    <a:cubicBezTo>
                      <a:pt x="667554" y="293370"/>
                      <a:pt x="626002" y="251818"/>
                      <a:pt x="574512" y="226525"/>
                    </a:cubicBezTo>
                    <a:lnTo>
                      <a:pt x="574512" y="226525"/>
                    </a:lnTo>
                    <a:close/>
                    <a:moveTo>
                      <a:pt x="861768" y="436998"/>
                    </a:moveTo>
                    <a:lnTo>
                      <a:pt x="816602" y="418028"/>
                    </a:lnTo>
                    <a:cubicBezTo>
                      <a:pt x="807569" y="414415"/>
                      <a:pt x="797633" y="417125"/>
                      <a:pt x="791309" y="424352"/>
                    </a:cubicBezTo>
                    <a:cubicBezTo>
                      <a:pt x="780469" y="437902"/>
                      <a:pt x="768726" y="449645"/>
                      <a:pt x="755177" y="460485"/>
                    </a:cubicBezTo>
                    <a:cubicBezTo>
                      <a:pt x="747950" y="466808"/>
                      <a:pt x="744337" y="476744"/>
                      <a:pt x="748853" y="485777"/>
                    </a:cubicBezTo>
                    <a:lnTo>
                      <a:pt x="767823" y="530040"/>
                    </a:lnTo>
                    <a:lnTo>
                      <a:pt x="702784" y="557140"/>
                    </a:lnTo>
                    <a:cubicBezTo>
                      <a:pt x="714527" y="527331"/>
                      <a:pt x="720850" y="494811"/>
                      <a:pt x="720850" y="461388"/>
                    </a:cubicBezTo>
                    <a:cubicBezTo>
                      <a:pt x="720850" y="448742"/>
                      <a:pt x="719947" y="436998"/>
                      <a:pt x="718141" y="425255"/>
                    </a:cubicBezTo>
                    <a:cubicBezTo>
                      <a:pt x="746143" y="405382"/>
                      <a:pt x="766920" y="376476"/>
                      <a:pt x="777760" y="343956"/>
                    </a:cubicBezTo>
                    <a:cubicBezTo>
                      <a:pt x="789503" y="307824"/>
                      <a:pt x="787696" y="268077"/>
                      <a:pt x="773243" y="232847"/>
                    </a:cubicBezTo>
                    <a:cubicBezTo>
                      <a:pt x="755177" y="189488"/>
                      <a:pt x="719947" y="156969"/>
                      <a:pt x="675684" y="141612"/>
                    </a:cubicBezTo>
                    <a:cubicBezTo>
                      <a:pt x="668458" y="138902"/>
                      <a:pt x="661231" y="143419"/>
                      <a:pt x="658521" y="149742"/>
                    </a:cubicBezTo>
                    <a:cubicBezTo>
                      <a:pt x="655811" y="156969"/>
                      <a:pt x="660328" y="164195"/>
                      <a:pt x="666651" y="166905"/>
                    </a:cubicBezTo>
                    <a:cubicBezTo>
                      <a:pt x="703687" y="179552"/>
                      <a:pt x="732594" y="206651"/>
                      <a:pt x="747950" y="242784"/>
                    </a:cubicBezTo>
                    <a:cubicBezTo>
                      <a:pt x="770533" y="296984"/>
                      <a:pt x="755177" y="357506"/>
                      <a:pt x="711817" y="395445"/>
                    </a:cubicBezTo>
                    <a:cubicBezTo>
                      <a:pt x="710010" y="387316"/>
                      <a:pt x="707301" y="379186"/>
                      <a:pt x="704591" y="371959"/>
                    </a:cubicBezTo>
                    <a:cubicBezTo>
                      <a:pt x="735303" y="340343"/>
                      <a:pt x="744337" y="293370"/>
                      <a:pt x="727174" y="251818"/>
                    </a:cubicBezTo>
                    <a:cubicBezTo>
                      <a:pt x="703687" y="194908"/>
                      <a:pt x="637745" y="167809"/>
                      <a:pt x="580836" y="191295"/>
                    </a:cubicBezTo>
                    <a:cubicBezTo>
                      <a:pt x="567286" y="196715"/>
                      <a:pt x="555543" y="204845"/>
                      <a:pt x="545606" y="214781"/>
                    </a:cubicBezTo>
                    <a:cubicBezTo>
                      <a:pt x="537476" y="212071"/>
                      <a:pt x="530250" y="209361"/>
                      <a:pt x="522120" y="207555"/>
                    </a:cubicBezTo>
                    <a:cubicBezTo>
                      <a:pt x="535670" y="192198"/>
                      <a:pt x="552833" y="179552"/>
                      <a:pt x="572706" y="171422"/>
                    </a:cubicBezTo>
                    <a:cubicBezTo>
                      <a:pt x="584449" y="166905"/>
                      <a:pt x="597095" y="163292"/>
                      <a:pt x="609742" y="162389"/>
                    </a:cubicBezTo>
                    <a:cubicBezTo>
                      <a:pt x="616968" y="161485"/>
                      <a:pt x="622388" y="155162"/>
                      <a:pt x="621485" y="147936"/>
                    </a:cubicBezTo>
                    <a:cubicBezTo>
                      <a:pt x="620582" y="140709"/>
                      <a:pt x="614259" y="135289"/>
                      <a:pt x="607032" y="136193"/>
                    </a:cubicBezTo>
                    <a:cubicBezTo>
                      <a:pt x="591676" y="137999"/>
                      <a:pt x="577222" y="141612"/>
                      <a:pt x="562769" y="147936"/>
                    </a:cubicBezTo>
                    <a:cubicBezTo>
                      <a:pt x="539283" y="157872"/>
                      <a:pt x="519410" y="172325"/>
                      <a:pt x="503150" y="190392"/>
                    </a:cubicBezTo>
                    <a:lnTo>
                      <a:pt x="503150" y="173228"/>
                    </a:lnTo>
                    <a:cubicBezTo>
                      <a:pt x="503150" y="157872"/>
                      <a:pt x="490503" y="145226"/>
                      <a:pt x="475147" y="145226"/>
                    </a:cubicBezTo>
                    <a:cubicBezTo>
                      <a:pt x="481470" y="139805"/>
                      <a:pt x="486890" y="133482"/>
                      <a:pt x="494117" y="128966"/>
                    </a:cubicBezTo>
                    <a:cubicBezTo>
                      <a:pt x="501343" y="122643"/>
                      <a:pt x="504956" y="112706"/>
                      <a:pt x="500440" y="103673"/>
                    </a:cubicBezTo>
                    <a:lnTo>
                      <a:pt x="481470" y="59410"/>
                    </a:lnTo>
                    <a:lnTo>
                      <a:pt x="557349" y="27794"/>
                    </a:lnTo>
                    <a:lnTo>
                      <a:pt x="576319" y="72960"/>
                    </a:lnTo>
                    <a:cubicBezTo>
                      <a:pt x="579933" y="81993"/>
                      <a:pt x="588966" y="87413"/>
                      <a:pt x="598902" y="86510"/>
                    </a:cubicBezTo>
                    <a:cubicBezTo>
                      <a:pt x="616065" y="84703"/>
                      <a:pt x="633228" y="84703"/>
                      <a:pt x="649488" y="86510"/>
                    </a:cubicBezTo>
                    <a:cubicBezTo>
                      <a:pt x="659425" y="87413"/>
                      <a:pt x="668458" y="81993"/>
                      <a:pt x="672071" y="72960"/>
                    </a:cubicBezTo>
                    <a:lnTo>
                      <a:pt x="691041" y="27794"/>
                    </a:lnTo>
                    <a:lnTo>
                      <a:pt x="766920" y="59410"/>
                    </a:lnTo>
                    <a:lnTo>
                      <a:pt x="747950" y="103673"/>
                    </a:lnTo>
                    <a:cubicBezTo>
                      <a:pt x="744337" y="112706"/>
                      <a:pt x="747047" y="123546"/>
                      <a:pt x="754273" y="128966"/>
                    </a:cubicBezTo>
                    <a:cubicBezTo>
                      <a:pt x="767823" y="139805"/>
                      <a:pt x="779566" y="151549"/>
                      <a:pt x="790406" y="165098"/>
                    </a:cubicBezTo>
                    <a:cubicBezTo>
                      <a:pt x="796730" y="172325"/>
                      <a:pt x="806666" y="175035"/>
                      <a:pt x="815699" y="171422"/>
                    </a:cubicBezTo>
                    <a:lnTo>
                      <a:pt x="860865" y="152452"/>
                    </a:lnTo>
                    <a:lnTo>
                      <a:pt x="892482" y="228331"/>
                    </a:lnTo>
                    <a:lnTo>
                      <a:pt x="847315" y="246397"/>
                    </a:lnTo>
                    <a:cubicBezTo>
                      <a:pt x="838282" y="250011"/>
                      <a:pt x="832863" y="259044"/>
                      <a:pt x="833766" y="268980"/>
                    </a:cubicBezTo>
                    <a:cubicBezTo>
                      <a:pt x="835572" y="285241"/>
                      <a:pt x="835572" y="302403"/>
                      <a:pt x="833766" y="319567"/>
                    </a:cubicBezTo>
                    <a:cubicBezTo>
                      <a:pt x="832863" y="329503"/>
                      <a:pt x="838282" y="338536"/>
                      <a:pt x="847315" y="342150"/>
                    </a:cubicBezTo>
                    <a:lnTo>
                      <a:pt x="892482" y="361119"/>
                    </a:lnTo>
                    <a:lnTo>
                      <a:pt x="861768" y="436998"/>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35" name="Freeform 164">
                <a:extLst>
                  <a:ext uri="{FF2B5EF4-FFF2-40B4-BE49-F238E27FC236}">
                    <a16:creationId xmlns:a16="http://schemas.microsoft.com/office/drawing/2014/main" id="{795114E7-395D-15C5-CE24-029E199150FC}"/>
                  </a:ext>
                </a:extLst>
              </p:cNvPr>
              <p:cNvSpPr/>
              <p:nvPr/>
            </p:nvSpPr>
            <p:spPr>
              <a:xfrm>
                <a:off x="10632408" y="4081957"/>
                <a:ext cx="406494" cy="406494"/>
              </a:xfrm>
              <a:custGeom>
                <a:avLst/>
                <a:gdLst>
                  <a:gd name="connsiteX0" fmla="*/ 203247 w 406494"/>
                  <a:gd name="connsiteY0" fmla="*/ 0 h 406494"/>
                  <a:gd name="connsiteX1" fmla="*/ 0 w 406494"/>
                  <a:gd name="connsiteY1" fmla="*/ 203247 h 406494"/>
                  <a:gd name="connsiteX2" fmla="*/ 203247 w 406494"/>
                  <a:gd name="connsiteY2" fmla="*/ 406495 h 406494"/>
                  <a:gd name="connsiteX3" fmla="*/ 406495 w 406494"/>
                  <a:gd name="connsiteY3" fmla="*/ 203247 h 406494"/>
                  <a:gd name="connsiteX4" fmla="*/ 203247 w 406494"/>
                  <a:gd name="connsiteY4" fmla="*/ 0 h 406494"/>
                  <a:gd name="connsiteX5" fmla="*/ 303516 w 406494"/>
                  <a:gd name="connsiteY5" fmla="*/ 348682 h 406494"/>
                  <a:gd name="connsiteX6" fmla="*/ 290870 w 406494"/>
                  <a:gd name="connsiteY6" fmla="*/ 326099 h 406494"/>
                  <a:gd name="connsiteX7" fmla="*/ 272803 w 406494"/>
                  <a:gd name="connsiteY7" fmla="*/ 321582 h 406494"/>
                  <a:gd name="connsiteX8" fmla="*/ 268287 w 406494"/>
                  <a:gd name="connsiteY8" fmla="*/ 339649 h 406494"/>
                  <a:gd name="connsiteX9" fmla="*/ 280933 w 406494"/>
                  <a:gd name="connsiteY9" fmla="*/ 362232 h 406494"/>
                  <a:gd name="connsiteX10" fmla="*/ 218604 w 406494"/>
                  <a:gd name="connsiteY10" fmla="*/ 379395 h 406494"/>
                  <a:gd name="connsiteX11" fmla="*/ 218604 w 406494"/>
                  <a:gd name="connsiteY11" fmla="*/ 353198 h 406494"/>
                  <a:gd name="connsiteX12" fmla="*/ 205054 w 406494"/>
                  <a:gd name="connsiteY12" fmla="*/ 339649 h 406494"/>
                  <a:gd name="connsiteX13" fmla="*/ 191504 w 406494"/>
                  <a:gd name="connsiteY13" fmla="*/ 353198 h 406494"/>
                  <a:gd name="connsiteX14" fmla="*/ 191504 w 406494"/>
                  <a:gd name="connsiteY14" fmla="*/ 379395 h 406494"/>
                  <a:gd name="connsiteX15" fmla="*/ 129175 w 406494"/>
                  <a:gd name="connsiteY15" fmla="*/ 362232 h 406494"/>
                  <a:gd name="connsiteX16" fmla="*/ 141822 w 406494"/>
                  <a:gd name="connsiteY16" fmla="*/ 339649 h 406494"/>
                  <a:gd name="connsiteX17" fmla="*/ 137305 w 406494"/>
                  <a:gd name="connsiteY17" fmla="*/ 321582 h 406494"/>
                  <a:gd name="connsiteX18" fmla="*/ 119239 w 406494"/>
                  <a:gd name="connsiteY18" fmla="*/ 326099 h 406494"/>
                  <a:gd name="connsiteX19" fmla="*/ 103882 w 406494"/>
                  <a:gd name="connsiteY19" fmla="*/ 348682 h 406494"/>
                  <a:gd name="connsiteX20" fmla="*/ 57813 w 406494"/>
                  <a:gd name="connsiteY20" fmla="*/ 302613 h 406494"/>
                  <a:gd name="connsiteX21" fmla="*/ 80396 w 406494"/>
                  <a:gd name="connsiteY21" fmla="*/ 289966 h 406494"/>
                  <a:gd name="connsiteX22" fmla="*/ 84912 w 406494"/>
                  <a:gd name="connsiteY22" fmla="*/ 271900 h 406494"/>
                  <a:gd name="connsiteX23" fmla="*/ 66846 w 406494"/>
                  <a:gd name="connsiteY23" fmla="*/ 267383 h 406494"/>
                  <a:gd name="connsiteX24" fmla="*/ 44263 w 406494"/>
                  <a:gd name="connsiteY24" fmla="*/ 280030 h 406494"/>
                  <a:gd name="connsiteX25" fmla="*/ 27100 w 406494"/>
                  <a:gd name="connsiteY25" fmla="*/ 217700 h 406494"/>
                  <a:gd name="connsiteX26" fmla="*/ 53296 w 406494"/>
                  <a:gd name="connsiteY26" fmla="*/ 217700 h 406494"/>
                  <a:gd name="connsiteX27" fmla="*/ 66846 w 406494"/>
                  <a:gd name="connsiteY27" fmla="*/ 204150 h 406494"/>
                  <a:gd name="connsiteX28" fmla="*/ 53296 w 406494"/>
                  <a:gd name="connsiteY28" fmla="*/ 190601 h 406494"/>
                  <a:gd name="connsiteX29" fmla="*/ 27100 w 406494"/>
                  <a:gd name="connsiteY29" fmla="*/ 190601 h 406494"/>
                  <a:gd name="connsiteX30" fmla="*/ 44263 w 406494"/>
                  <a:gd name="connsiteY30" fmla="*/ 128271 h 406494"/>
                  <a:gd name="connsiteX31" fmla="*/ 66846 w 406494"/>
                  <a:gd name="connsiteY31" fmla="*/ 140918 h 406494"/>
                  <a:gd name="connsiteX32" fmla="*/ 73169 w 406494"/>
                  <a:gd name="connsiteY32" fmla="*/ 142725 h 406494"/>
                  <a:gd name="connsiteX33" fmla="*/ 84912 w 406494"/>
                  <a:gd name="connsiteY33" fmla="*/ 135498 h 406494"/>
                  <a:gd name="connsiteX34" fmla="*/ 80396 w 406494"/>
                  <a:gd name="connsiteY34" fmla="*/ 117432 h 406494"/>
                  <a:gd name="connsiteX35" fmla="*/ 57813 w 406494"/>
                  <a:gd name="connsiteY35" fmla="*/ 104785 h 406494"/>
                  <a:gd name="connsiteX36" fmla="*/ 103882 w 406494"/>
                  <a:gd name="connsiteY36" fmla="*/ 58716 h 406494"/>
                  <a:gd name="connsiteX37" fmla="*/ 116529 w 406494"/>
                  <a:gd name="connsiteY37" fmla="*/ 81299 h 406494"/>
                  <a:gd name="connsiteX38" fmla="*/ 128272 w 406494"/>
                  <a:gd name="connsiteY38" fmla="*/ 88525 h 406494"/>
                  <a:gd name="connsiteX39" fmla="*/ 134595 w 406494"/>
                  <a:gd name="connsiteY39" fmla="*/ 86719 h 406494"/>
                  <a:gd name="connsiteX40" fmla="*/ 139112 w 406494"/>
                  <a:gd name="connsiteY40" fmla="*/ 68652 h 406494"/>
                  <a:gd name="connsiteX41" fmla="*/ 126465 w 406494"/>
                  <a:gd name="connsiteY41" fmla="*/ 46069 h 406494"/>
                  <a:gd name="connsiteX42" fmla="*/ 188794 w 406494"/>
                  <a:gd name="connsiteY42" fmla="*/ 28906 h 406494"/>
                  <a:gd name="connsiteX43" fmla="*/ 188794 w 406494"/>
                  <a:gd name="connsiteY43" fmla="*/ 55102 h 406494"/>
                  <a:gd name="connsiteX44" fmla="*/ 202344 w 406494"/>
                  <a:gd name="connsiteY44" fmla="*/ 68652 h 406494"/>
                  <a:gd name="connsiteX45" fmla="*/ 215894 w 406494"/>
                  <a:gd name="connsiteY45" fmla="*/ 55102 h 406494"/>
                  <a:gd name="connsiteX46" fmla="*/ 215894 w 406494"/>
                  <a:gd name="connsiteY46" fmla="*/ 28906 h 406494"/>
                  <a:gd name="connsiteX47" fmla="*/ 278223 w 406494"/>
                  <a:gd name="connsiteY47" fmla="*/ 46069 h 406494"/>
                  <a:gd name="connsiteX48" fmla="*/ 265577 w 406494"/>
                  <a:gd name="connsiteY48" fmla="*/ 68652 h 406494"/>
                  <a:gd name="connsiteX49" fmla="*/ 270093 w 406494"/>
                  <a:gd name="connsiteY49" fmla="*/ 86719 h 406494"/>
                  <a:gd name="connsiteX50" fmla="*/ 276416 w 406494"/>
                  <a:gd name="connsiteY50" fmla="*/ 88525 h 406494"/>
                  <a:gd name="connsiteX51" fmla="*/ 288160 w 406494"/>
                  <a:gd name="connsiteY51" fmla="*/ 81299 h 406494"/>
                  <a:gd name="connsiteX52" fmla="*/ 300806 w 406494"/>
                  <a:gd name="connsiteY52" fmla="*/ 58716 h 406494"/>
                  <a:gd name="connsiteX53" fmla="*/ 346876 w 406494"/>
                  <a:gd name="connsiteY53" fmla="*/ 104785 h 406494"/>
                  <a:gd name="connsiteX54" fmla="*/ 324293 w 406494"/>
                  <a:gd name="connsiteY54" fmla="*/ 117432 h 406494"/>
                  <a:gd name="connsiteX55" fmla="*/ 319776 w 406494"/>
                  <a:gd name="connsiteY55" fmla="*/ 135498 h 406494"/>
                  <a:gd name="connsiteX56" fmla="*/ 331519 w 406494"/>
                  <a:gd name="connsiteY56" fmla="*/ 142725 h 406494"/>
                  <a:gd name="connsiteX57" fmla="*/ 337842 w 406494"/>
                  <a:gd name="connsiteY57" fmla="*/ 140918 h 406494"/>
                  <a:gd name="connsiteX58" fmla="*/ 360425 w 406494"/>
                  <a:gd name="connsiteY58" fmla="*/ 128271 h 406494"/>
                  <a:gd name="connsiteX59" fmla="*/ 377588 w 406494"/>
                  <a:gd name="connsiteY59" fmla="*/ 190601 h 406494"/>
                  <a:gd name="connsiteX60" fmla="*/ 351392 w 406494"/>
                  <a:gd name="connsiteY60" fmla="*/ 190601 h 406494"/>
                  <a:gd name="connsiteX61" fmla="*/ 337842 w 406494"/>
                  <a:gd name="connsiteY61" fmla="*/ 204150 h 406494"/>
                  <a:gd name="connsiteX62" fmla="*/ 351392 w 406494"/>
                  <a:gd name="connsiteY62" fmla="*/ 217700 h 406494"/>
                  <a:gd name="connsiteX63" fmla="*/ 377588 w 406494"/>
                  <a:gd name="connsiteY63" fmla="*/ 217700 h 406494"/>
                  <a:gd name="connsiteX64" fmla="*/ 360425 w 406494"/>
                  <a:gd name="connsiteY64" fmla="*/ 280030 h 406494"/>
                  <a:gd name="connsiteX65" fmla="*/ 337842 w 406494"/>
                  <a:gd name="connsiteY65" fmla="*/ 267383 h 406494"/>
                  <a:gd name="connsiteX66" fmla="*/ 319776 w 406494"/>
                  <a:gd name="connsiteY66" fmla="*/ 271900 h 406494"/>
                  <a:gd name="connsiteX67" fmla="*/ 324293 w 406494"/>
                  <a:gd name="connsiteY67" fmla="*/ 289966 h 406494"/>
                  <a:gd name="connsiteX68" fmla="*/ 346876 w 406494"/>
                  <a:gd name="connsiteY68" fmla="*/ 302613 h 406494"/>
                  <a:gd name="connsiteX69" fmla="*/ 303516 w 406494"/>
                  <a:gd name="connsiteY69" fmla="*/ 348682 h 406494"/>
                  <a:gd name="connsiteX70" fmla="*/ 303516 w 406494"/>
                  <a:gd name="connsiteY70" fmla="*/ 348682 h 40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06494" h="406494">
                    <a:moveTo>
                      <a:pt x="203247" y="0"/>
                    </a:moveTo>
                    <a:cubicBezTo>
                      <a:pt x="91235" y="0"/>
                      <a:pt x="0" y="91235"/>
                      <a:pt x="0" y="203247"/>
                    </a:cubicBezTo>
                    <a:cubicBezTo>
                      <a:pt x="0" y="315259"/>
                      <a:pt x="91235" y="406495"/>
                      <a:pt x="203247" y="406495"/>
                    </a:cubicBezTo>
                    <a:cubicBezTo>
                      <a:pt x="315259" y="406495"/>
                      <a:pt x="406495" y="315259"/>
                      <a:pt x="406495" y="203247"/>
                    </a:cubicBezTo>
                    <a:cubicBezTo>
                      <a:pt x="406495" y="91235"/>
                      <a:pt x="316163" y="0"/>
                      <a:pt x="203247" y="0"/>
                    </a:cubicBezTo>
                    <a:close/>
                    <a:moveTo>
                      <a:pt x="303516" y="348682"/>
                    </a:moveTo>
                    <a:lnTo>
                      <a:pt x="290870" y="326099"/>
                    </a:lnTo>
                    <a:cubicBezTo>
                      <a:pt x="287256" y="319775"/>
                      <a:pt x="279127" y="317066"/>
                      <a:pt x="272803" y="321582"/>
                    </a:cubicBezTo>
                    <a:cubicBezTo>
                      <a:pt x="266480" y="325196"/>
                      <a:pt x="263770" y="333325"/>
                      <a:pt x="268287" y="339649"/>
                    </a:cubicBezTo>
                    <a:lnTo>
                      <a:pt x="280933" y="362232"/>
                    </a:lnTo>
                    <a:cubicBezTo>
                      <a:pt x="261963" y="371265"/>
                      <a:pt x="240283" y="377588"/>
                      <a:pt x="218604" y="379395"/>
                    </a:cubicBezTo>
                    <a:lnTo>
                      <a:pt x="218604" y="353198"/>
                    </a:lnTo>
                    <a:cubicBezTo>
                      <a:pt x="218604" y="345972"/>
                      <a:pt x="212281" y="339649"/>
                      <a:pt x="205054" y="339649"/>
                    </a:cubicBezTo>
                    <a:cubicBezTo>
                      <a:pt x="197828" y="339649"/>
                      <a:pt x="191504" y="345972"/>
                      <a:pt x="191504" y="353198"/>
                    </a:cubicBezTo>
                    <a:lnTo>
                      <a:pt x="191504" y="379395"/>
                    </a:lnTo>
                    <a:cubicBezTo>
                      <a:pt x="168921" y="377588"/>
                      <a:pt x="148145" y="372168"/>
                      <a:pt x="129175" y="362232"/>
                    </a:cubicBezTo>
                    <a:lnTo>
                      <a:pt x="141822" y="339649"/>
                    </a:lnTo>
                    <a:cubicBezTo>
                      <a:pt x="145435" y="333325"/>
                      <a:pt x="143628" y="325196"/>
                      <a:pt x="137305" y="321582"/>
                    </a:cubicBezTo>
                    <a:cubicBezTo>
                      <a:pt x="130982" y="317969"/>
                      <a:pt x="122852" y="319775"/>
                      <a:pt x="119239" y="326099"/>
                    </a:cubicBezTo>
                    <a:lnTo>
                      <a:pt x="103882" y="348682"/>
                    </a:lnTo>
                    <a:cubicBezTo>
                      <a:pt x="85816" y="336035"/>
                      <a:pt x="70459" y="320679"/>
                      <a:pt x="57813" y="302613"/>
                    </a:cubicBezTo>
                    <a:lnTo>
                      <a:pt x="80396" y="289966"/>
                    </a:lnTo>
                    <a:cubicBezTo>
                      <a:pt x="86719" y="286352"/>
                      <a:pt x="89429" y="278223"/>
                      <a:pt x="84912" y="271900"/>
                    </a:cubicBezTo>
                    <a:cubicBezTo>
                      <a:pt x="81299" y="265576"/>
                      <a:pt x="73169" y="262866"/>
                      <a:pt x="66846" y="267383"/>
                    </a:cubicBezTo>
                    <a:lnTo>
                      <a:pt x="44263" y="280030"/>
                    </a:lnTo>
                    <a:cubicBezTo>
                      <a:pt x="35230" y="261060"/>
                      <a:pt x="28906" y="239380"/>
                      <a:pt x="27100" y="217700"/>
                    </a:cubicBezTo>
                    <a:lnTo>
                      <a:pt x="53296" y="217700"/>
                    </a:lnTo>
                    <a:cubicBezTo>
                      <a:pt x="60523" y="217700"/>
                      <a:pt x="66846" y="211377"/>
                      <a:pt x="66846" y="204150"/>
                    </a:cubicBezTo>
                    <a:cubicBezTo>
                      <a:pt x="66846" y="196924"/>
                      <a:pt x="60523" y="190601"/>
                      <a:pt x="53296" y="190601"/>
                    </a:cubicBezTo>
                    <a:lnTo>
                      <a:pt x="27100" y="190601"/>
                    </a:lnTo>
                    <a:cubicBezTo>
                      <a:pt x="28906" y="168018"/>
                      <a:pt x="34326" y="147241"/>
                      <a:pt x="44263" y="128271"/>
                    </a:cubicBezTo>
                    <a:lnTo>
                      <a:pt x="66846" y="140918"/>
                    </a:lnTo>
                    <a:cubicBezTo>
                      <a:pt x="68652" y="141821"/>
                      <a:pt x="71363" y="142725"/>
                      <a:pt x="73169" y="142725"/>
                    </a:cubicBezTo>
                    <a:cubicBezTo>
                      <a:pt x="77685" y="142725"/>
                      <a:pt x="82202" y="140015"/>
                      <a:pt x="84912" y="135498"/>
                    </a:cubicBezTo>
                    <a:cubicBezTo>
                      <a:pt x="88525" y="129175"/>
                      <a:pt x="86719" y="121045"/>
                      <a:pt x="80396" y="117432"/>
                    </a:cubicBezTo>
                    <a:lnTo>
                      <a:pt x="57813" y="104785"/>
                    </a:lnTo>
                    <a:cubicBezTo>
                      <a:pt x="70459" y="86719"/>
                      <a:pt x="85816" y="71362"/>
                      <a:pt x="103882" y="58716"/>
                    </a:cubicBezTo>
                    <a:lnTo>
                      <a:pt x="116529" y="81299"/>
                    </a:lnTo>
                    <a:cubicBezTo>
                      <a:pt x="119239" y="85816"/>
                      <a:pt x="123755" y="88525"/>
                      <a:pt x="128272" y="88525"/>
                    </a:cubicBezTo>
                    <a:cubicBezTo>
                      <a:pt x="130982" y="88525"/>
                      <a:pt x="132788" y="87622"/>
                      <a:pt x="134595" y="86719"/>
                    </a:cubicBezTo>
                    <a:cubicBezTo>
                      <a:pt x="140918" y="83105"/>
                      <a:pt x="143628" y="74976"/>
                      <a:pt x="139112" y="68652"/>
                    </a:cubicBezTo>
                    <a:lnTo>
                      <a:pt x="126465" y="46069"/>
                    </a:lnTo>
                    <a:cubicBezTo>
                      <a:pt x="145435" y="37036"/>
                      <a:pt x="167114" y="30713"/>
                      <a:pt x="188794" y="28906"/>
                    </a:cubicBezTo>
                    <a:lnTo>
                      <a:pt x="188794" y="55102"/>
                    </a:lnTo>
                    <a:cubicBezTo>
                      <a:pt x="188794" y="62329"/>
                      <a:pt x="195117" y="68652"/>
                      <a:pt x="202344" y="68652"/>
                    </a:cubicBezTo>
                    <a:cubicBezTo>
                      <a:pt x="209571" y="68652"/>
                      <a:pt x="215894" y="62329"/>
                      <a:pt x="215894" y="55102"/>
                    </a:cubicBezTo>
                    <a:lnTo>
                      <a:pt x="215894" y="28906"/>
                    </a:lnTo>
                    <a:cubicBezTo>
                      <a:pt x="238477" y="30713"/>
                      <a:pt x="259253" y="36133"/>
                      <a:pt x="278223" y="46069"/>
                    </a:cubicBezTo>
                    <a:lnTo>
                      <a:pt x="265577" y="68652"/>
                    </a:lnTo>
                    <a:cubicBezTo>
                      <a:pt x="261963" y="74976"/>
                      <a:pt x="263770" y="83105"/>
                      <a:pt x="270093" y="86719"/>
                    </a:cubicBezTo>
                    <a:cubicBezTo>
                      <a:pt x="271900" y="87622"/>
                      <a:pt x="274610" y="88525"/>
                      <a:pt x="276416" y="88525"/>
                    </a:cubicBezTo>
                    <a:cubicBezTo>
                      <a:pt x="280933" y="88525"/>
                      <a:pt x="285449" y="85816"/>
                      <a:pt x="288160" y="81299"/>
                    </a:cubicBezTo>
                    <a:lnTo>
                      <a:pt x="300806" y="58716"/>
                    </a:lnTo>
                    <a:cubicBezTo>
                      <a:pt x="318872" y="71362"/>
                      <a:pt x="334229" y="86719"/>
                      <a:pt x="346876" y="104785"/>
                    </a:cubicBezTo>
                    <a:lnTo>
                      <a:pt x="324293" y="117432"/>
                    </a:lnTo>
                    <a:cubicBezTo>
                      <a:pt x="317969" y="121045"/>
                      <a:pt x="315259" y="129175"/>
                      <a:pt x="319776" y="135498"/>
                    </a:cubicBezTo>
                    <a:cubicBezTo>
                      <a:pt x="322486" y="140015"/>
                      <a:pt x="327002" y="142725"/>
                      <a:pt x="331519" y="142725"/>
                    </a:cubicBezTo>
                    <a:cubicBezTo>
                      <a:pt x="334229" y="142725"/>
                      <a:pt x="336036" y="141821"/>
                      <a:pt x="337842" y="140918"/>
                    </a:cubicBezTo>
                    <a:lnTo>
                      <a:pt x="360425" y="128271"/>
                    </a:lnTo>
                    <a:cubicBezTo>
                      <a:pt x="369459" y="147241"/>
                      <a:pt x="375782" y="168921"/>
                      <a:pt x="377588" y="190601"/>
                    </a:cubicBezTo>
                    <a:lnTo>
                      <a:pt x="351392" y="190601"/>
                    </a:lnTo>
                    <a:cubicBezTo>
                      <a:pt x="344165" y="190601"/>
                      <a:pt x="337842" y="196924"/>
                      <a:pt x="337842" y="204150"/>
                    </a:cubicBezTo>
                    <a:cubicBezTo>
                      <a:pt x="337842" y="211377"/>
                      <a:pt x="344165" y="217700"/>
                      <a:pt x="351392" y="217700"/>
                    </a:cubicBezTo>
                    <a:lnTo>
                      <a:pt x="377588" y="217700"/>
                    </a:lnTo>
                    <a:cubicBezTo>
                      <a:pt x="375782" y="240283"/>
                      <a:pt x="370362" y="261060"/>
                      <a:pt x="360425" y="280030"/>
                    </a:cubicBezTo>
                    <a:lnTo>
                      <a:pt x="337842" y="267383"/>
                    </a:lnTo>
                    <a:cubicBezTo>
                      <a:pt x="331519" y="263769"/>
                      <a:pt x="323389" y="265576"/>
                      <a:pt x="319776" y="271900"/>
                    </a:cubicBezTo>
                    <a:cubicBezTo>
                      <a:pt x="316163" y="278223"/>
                      <a:pt x="317969" y="286352"/>
                      <a:pt x="324293" y="289966"/>
                    </a:cubicBezTo>
                    <a:lnTo>
                      <a:pt x="346876" y="302613"/>
                    </a:lnTo>
                    <a:cubicBezTo>
                      <a:pt x="336939" y="320679"/>
                      <a:pt x="320679" y="336035"/>
                      <a:pt x="303516" y="348682"/>
                    </a:cubicBezTo>
                    <a:lnTo>
                      <a:pt x="303516" y="348682"/>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36" name="Freeform 165">
                <a:extLst>
                  <a:ext uri="{FF2B5EF4-FFF2-40B4-BE49-F238E27FC236}">
                    <a16:creationId xmlns:a16="http://schemas.microsoft.com/office/drawing/2014/main" id="{23873EE3-0949-F89B-C60A-8CCE3DC11F43}"/>
                  </a:ext>
                </a:extLst>
              </p:cNvPr>
              <p:cNvSpPr/>
              <p:nvPr/>
            </p:nvSpPr>
            <p:spPr>
              <a:xfrm>
                <a:off x="10799522" y="4177709"/>
                <a:ext cx="88977" cy="159888"/>
              </a:xfrm>
              <a:custGeom>
                <a:avLst/>
                <a:gdLst>
                  <a:gd name="connsiteX0" fmla="*/ 69556 w 88977"/>
                  <a:gd name="connsiteY0" fmla="*/ 121948 h 159888"/>
                  <a:gd name="connsiteX1" fmla="*/ 72266 w 88977"/>
                  <a:gd name="connsiteY1" fmla="*/ 108399 h 159888"/>
                  <a:gd name="connsiteX2" fmla="*/ 49683 w 88977"/>
                  <a:gd name="connsiteY2" fmla="*/ 74976 h 159888"/>
                  <a:gd name="connsiteX3" fmla="*/ 49683 w 88977"/>
                  <a:gd name="connsiteY3" fmla="*/ 13550 h 159888"/>
                  <a:gd name="connsiteX4" fmla="*/ 36133 w 88977"/>
                  <a:gd name="connsiteY4" fmla="*/ 0 h 159888"/>
                  <a:gd name="connsiteX5" fmla="*/ 22583 w 88977"/>
                  <a:gd name="connsiteY5" fmla="*/ 13550 h 159888"/>
                  <a:gd name="connsiteX6" fmla="*/ 22583 w 88977"/>
                  <a:gd name="connsiteY6" fmla="*/ 74976 h 159888"/>
                  <a:gd name="connsiteX7" fmla="*/ 0 w 88977"/>
                  <a:gd name="connsiteY7" fmla="*/ 108399 h 159888"/>
                  <a:gd name="connsiteX8" fmla="*/ 36133 w 88977"/>
                  <a:gd name="connsiteY8" fmla="*/ 144531 h 159888"/>
                  <a:gd name="connsiteX9" fmla="*/ 50586 w 88977"/>
                  <a:gd name="connsiteY9" fmla="*/ 141822 h 159888"/>
                  <a:gd name="connsiteX10" fmla="*/ 65039 w 88977"/>
                  <a:gd name="connsiteY10" fmla="*/ 156275 h 159888"/>
                  <a:gd name="connsiteX11" fmla="*/ 74976 w 88977"/>
                  <a:gd name="connsiteY11" fmla="*/ 159888 h 159888"/>
                  <a:gd name="connsiteX12" fmla="*/ 84912 w 88977"/>
                  <a:gd name="connsiteY12" fmla="*/ 156275 h 159888"/>
                  <a:gd name="connsiteX13" fmla="*/ 84912 w 88977"/>
                  <a:gd name="connsiteY13" fmla="*/ 137305 h 159888"/>
                  <a:gd name="connsiteX14" fmla="*/ 69556 w 88977"/>
                  <a:gd name="connsiteY14" fmla="*/ 121948 h 159888"/>
                  <a:gd name="connsiteX15" fmla="*/ 27100 w 88977"/>
                  <a:gd name="connsiteY15" fmla="*/ 107495 h 159888"/>
                  <a:gd name="connsiteX16" fmla="*/ 36133 w 88977"/>
                  <a:gd name="connsiteY16" fmla="*/ 98462 h 159888"/>
                  <a:gd name="connsiteX17" fmla="*/ 45166 w 88977"/>
                  <a:gd name="connsiteY17" fmla="*/ 107495 h 159888"/>
                  <a:gd name="connsiteX18" fmla="*/ 36133 w 88977"/>
                  <a:gd name="connsiteY18" fmla="*/ 116529 h 159888"/>
                  <a:gd name="connsiteX19" fmla="*/ 27100 w 88977"/>
                  <a:gd name="connsiteY19" fmla="*/ 107495 h 159888"/>
                  <a:gd name="connsiteX20" fmla="*/ 27100 w 88977"/>
                  <a:gd name="connsiteY20" fmla="*/ 107495 h 15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77" h="159888">
                    <a:moveTo>
                      <a:pt x="69556" y="121948"/>
                    </a:moveTo>
                    <a:cubicBezTo>
                      <a:pt x="71363" y="117432"/>
                      <a:pt x="72266" y="112915"/>
                      <a:pt x="72266" y="108399"/>
                    </a:cubicBezTo>
                    <a:cubicBezTo>
                      <a:pt x="72266" y="93042"/>
                      <a:pt x="63233" y="80396"/>
                      <a:pt x="49683" y="74976"/>
                    </a:cubicBezTo>
                    <a:lnTo>
                      <a:pt x="49683" y="13550"/>
                    </a:lnTo>
                    <a:cubicBezTo>
                      <a:pt x="49683" y="6323"/>
                      <a:pt x="43359" y="0"/>
                      <a:pt x="36133" y="0"/>
                    </a:cubicBezTo>
                    <a:cubicBezTo>
                      <a:pt x="28906" y="0"/>
                      <a:pt x="22583" y="6323"/>
                      <a:pt x="22583" y="13550"/>
                    </a:cubicBezTo>
                    <a:lnTo>
                      <a:pt x="22583" y="74976"/>
                    </a:lnTo>
                    <a:cubicBezTo>
                      <a:pt x="9033" y="80396"/>
                      <a:pt x="0" y="93042"/>
                      <a:pt x="0" y="108399"/>
                    </a:cubicBezTo>
                    <a:cubicBezTo>
                      <a:pt x="0" y="128272"/>
                      <a:pt x="16260" y="144531"/>
                      <a:pt x="36133" y="144531"/>
                    </a:cubicBezTo>
                    <a:cubicBezTo>
                      <a:pt x="41553" y="144531"/>
                      <a:pt x="46069" y="143628"/>
                      <a:pt x="50586" y="141822"/>
                    </a:cubicBezTo>
                    <a:lnTo>
                      <a:pt x="65039" y="156275"/>
                    </a:lnTo>
                    <a:cubicBezTo>
                      <a:pt x="67749" y="158984"/>
                      <a:pt x="71363" y="159888"/>
                      <a:pt x="74976" y="159888"/>
                    </a:cubicBezTo>
                    <a:cubicBezTo>
                      <a:pt x="78589" y="159888"/>
                      <a:pt x="82202" y="158984"/>
                      <a:pt x="84912" y="156275"/>
                    </a:cubicBezTo>
                    <a:cubicBezTo>
                      <a:pt x="90332" y="150855"/>
                      <a:pt x="90332" y="142725"/>
                      <a:pt x="84912" y="137305"/>
                    </a:cubicBezTo>
                    <a:lnTo>
                      <a:pt x="69556" y="121948"/>
                    </a:lnTo>
                    <a:close/>
                    <a:moveTo>
                      <a:pt x="27100" y="107495"/>
                    </a:moveTo>
                    <a:cubicBezTo>
                      <a:pt x="27100" y="102075"/>
                      <a:pt x="30713" y="98462"/>
                      <a:pt x="36133" y="98462"/>
                    </a:cubicBezTo>
                    <a:cubicBezTo>
                      <a:pt x="41553" y="98462"/>
                      <a:pt x="45166" y="102075"/>
                      <a:pt x="45166" y="107495"/>
                    </a:cubicBezTo>
                    <a:cubicBezTo>
                      <a:pt x="45166" y="112915"/>
                      <a:pt x="41553" y="116529"/>
                      <a:pt x="36133" y="116529"/>
                    </a:cubicBezTo>
                    <a:cubicBezTo>
                      <a:pt x="30713" y="116529"/>
                      <a:pt x="27100" y="112915"/>
                      <a:pt x="27100" y="107495"/>
                    </a:cubicBezTo>
                    <a:lnTo>
                      <a:pt x="27100" y="107495"/>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37" name="Group 36">
            <a:extLst>
              <a:ext uri="{FF2B5EF4-FFF2-40B4-BE49-F238E27FC236}">
                <a16:creationId xmlns:a16="http://schemas.microsoft.com/office/drawing/2014/main" id="{A1148214-FC66-DBD6-0AC3-DFB0CD7783AA}"/>
              </a:ext>
            </a:extLst>
          </p:cNvPr>
          <p:cNvGrpSpPr/>
          <p:nvPr/>
        </p:nvGrpSpPr>
        <p:grpSpPr>
          <a:xfrm>
            <a:off x="2351381" y="8810287"/>
            <a:ext cx="630814" cy="630126"/>
            <a:chOff x="7257599" y="768348"/>
            <a:chExt cx="868457" cy="867509"/>
          </a:xfrm>
          <a:solidFill>
            <a:srgbClr val="416F70"/>
          </a:solidFill>
        </p:grpSpPr>
        <p:sp>
          <p:nvSpPr>
            <p:cNvPr id="38" name="Freeform 154">
              <a:extLst>
                <a:ext uri="{FF2B5EF4-FFF2-40B4-BE49-F238E27FC236}">
                  <a16:creationId xmlns:a16="http://schemas.microsoft.com/office/drawing/2014/main" id="{3391266B-5D57-2107-C3ED-CAC11A3B4191}"/>
                </a:ext>
              </a:extLst>
            </p:cNvPr>
            <p:cNvSpPr/>
            <p:nvPr/>
          </p:nvSpPr>
          <p:spPr>
            <a:xfrm>
              <a:off x="7672223" y="1282564"/>
              <a:ext cx="303614" cy="275513"/>
            </a:xfrm>
            <a:custGeom>
              <a:avLst/>
              <a:gdLst>
                <a:gd name="connsiteX0" fmla="*/ 5420 w 303614"/>
                <a:gd name="connsiteY0" fmla="*/ 194214 h 275513"/>
                <a:gd name="connsiteX1" fmla="*/ 8130 w 303614"/>
                <a:gd name="connsiteY1" fmla="*/ 193311 h 275513"/>
                <a:gd name="connsiteX2" fmla="*/ 18970 w 303614"/>
                <a:gd name="connsiteY2" fmla="*/ 193311 h 275513"/>
                <a:gd name="connsiteX3" fmla="*/ 79492 w 303614"/>
                <a:gd name="connsiteY3" fmla="*/ 229444 h 275513"/>
                <a:gd name="connsiteX4" fmla="*/ 93946 w 303614"/>
                <a:gd name="connsiteY4" fmla="*/ 229444 h 275513"/>
                <a:gd name="connsiteX5" fmla="*/ 101172 w 303614"/>
                <a:gd name="connsiteY5" fmla="*/ 216797 h 275513"/>
                <a:gd name="connsiteX6" fmla="*/ 101172 w 303614"/>
                <a:gd name="connsiteY6" fmla="*/ 14453 h 275513"/>
                <a:gd name="connsiteX7" fmla="*/ 115625 w 303614"/>
                <a:gd name="connsiteY7" fmla="*/ 0 h 275513"/>
                <a:gd name="connsiteX8" fmla="*/ 130079 w 303614"/>
                <a:gd name="connsiteY8" fmla="*/ 14453 h 275513"/>
                <a:gd name="connsiteX9" fmla="*/ 130079 w 303614"/>
                <a:gd name="connsiteY9" fmla="*/ 130982 h 275513"/>
                <a:gd name="connsiteX10" fmla="*/ 144531 w 303614"/>
                <a:gd name="connsiteY10" fmla="*/ 145435 h 275513"/>
                <a:gd name="connsiteX11" fmla="*/ 158985 w 303614"/>
                <a:gd name="connsiteY11" fmla="*/ 130982 h 275513"/>
                <a:gd name="connsiteX12" fmla="*/ 173438 w 303614"/>
                <a:gd name="connsiteY12" fmla="*/ 116529 h 275513"/>
                <a:gd name="connsiteX13" fmla="*/ 187891 w 303614"/>
                <a:gd name="connsiteY13" fmla="*/ 130982 h 275513"/>
                <a:gd name="connsiteX14" fmla="*/ 202344 w 303614"/>
                <a:gd name="connsiteY14" fmla="*/ 145435 h 275513"/>
                <a:gd name="connsiteX15" fmla="*/ 216797 w 303614"/>
                <a:gd name="connsiteY15" fmla="*/ 130982 h 275513"/>
                <a:gd name="connsiteX16" fmla="*/ 231251 w 303614"/>
                <a:gd name="connsiteY16" fmla="*/ 116529 h 275513"/>
                <a:gd name="connsiteX17" fmla="*/ 245704 w 303614"/>
                <a:gd name="connsiteY17" fmla="*/ 130982 h 275513"/>
                <a:gd name="connsiteX18" fmla="*/ 260156 w 303614"/>
                <a:gd name="connsiteY18" fmla="*/ 145435 h 275513"/>
                <a:gd name="connsiteX19" fmla="*/ 274610 w 303614"/>
                <a:gd name="connsiteY19" fmla="*/ 130982 h 275513"/>
                <a:gd name="connsiteX20" fmla="*/ 280030 w 303614"/>
                <a:gd name="connsiteY20" fmla="*/ 120142 h 275513"/>
                <a:gd name="connsiteX21" fmla="*/ 291773 w 303614"/>
                <a:gd name="connsiteY21" fmla="*/ 117432 h 275513"/>
                <a:gd name="connsiteX22" fmla="*/ 303516 w 303614"/>
                <a:gd name="connsiteY22" fmla="*/ 132788 h 275513"/>
                <a:gd name="connsiteX23" fmla="*/ 303516 w 303614"/>
                <a:gd name="connsiteY23" fmla="*/ 275513 h 275513"/>
                <a:gd name="connsiteX24" fmla="*/ 91236 w 303614"/>
                <a:gd name="connsiteY24" fmla="*/ 275513 h 275513"/>
                <a:gd name="connsiteX25" fmla="*/ 4517 w 303614"/>
                <a:gd name="connsiteY25" fmla="*/ 213184 h 275513"/>
                <a:gd name="connsiteX26" fmla="*/ 0 w 303614"/>
                <a:gd name="connsiteY26" fmla="*/ 203247 h 275513"/>
                <a:gd name="connsiteX27" fmla="*/ 5420 w 303614"/>
                <a:gd name="connsiteY27" fmla="*/ 194214 h 275513"/>
                <a:gd name="connsiteX28" fmla="*/ 5420 w 303614"/>
                <a:gd name="connsiteY28" fmla="*/ 194214 h 27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3614" h="275513">
                  <a:moveTo>
                    <a:pt x="5420" y="194214"/>
                  </a:moveTo>
                  <a:lnTo>
                    <a:pt x="8130" y="193311"/>
                  </a:lnTo>
                  <a:cubicBezTo>
                    <a:pt x="11743" y="191504"/>
                    <a:pt x="15357" y="191504"/>
                    <a:pt x="18970" y="193311"/>
                  </a:cubicBezTo>
                  <a:lnTo>
                    <a:pt x="79492" y="229444"/>
                  </a:lnTo>
                  <a:cubicBezTo>
                    <a:pt x="84009" y="232154"/>
                    <a:pt x="89429" y="232154"/>
                    <a:pt x="93946" y="229444"/>
                  </a:cubicBezTo>
                  <a:cubicBezTo>
                    <a:pt x="98462" y="226733"/>
                    <a:pt x="101172" y="222217"/>
                    <a:pt x="101172" y="216797"/>
                  </a:cubicBezTo>
                  <a:lnTo>
                    <a:pt x="101172" y="14453"/>
                  </a:lnTo>
                  <a:cubicBezTo>
                    <a:pt x="101172" y="6323"/>
                    <a:pt x="107495" y="0"/>
                    <a:pt x="115625" y="0"/>
                  </a:cubicBezTo>
                  <a:cubicBezTo>
                    <a:pt x="123755" y="0"/>
                    <a:pt x="130079" y="6323"/>
                    <a:pt x="130079" y="14453"/>
                  </a:cubicBezTo>
                  <a:lnTo>
                    <a:pt x="130079" y="130982"/>
                  </a:lnTo>
                  <a:cubicBezTo>
                    <a:pt x="130079" y="139112"/>
                    <a:pt x="136402" y="145435"/>
                    <a:pt x="144531" y="145435"/>
                  </a:cubicBezTo>
                  <a:cubicBezTo>
                    <a:pt x="152662" y="145435"/>
                    <a:pt x="158985" y="139112"/>
                    <a:pt x="158985" y="130982"/>
                  </a:cubicBezTo>
                  <a:cubicBezTo>
                    <a:pt x="158985" y="122852"/>
                    <a:pt x="165308" y="116529"/>
                    <a:pt x="173438" y="116529"/>
                  </a:cubicBezTo>
                  <a:cubicBezTo>
                    <a:pt x="181568" y="116529"/>
                    <a:pt x="187891" y="122852"/>
                    <a:pt x="187891" y="130982"/>
                  </a:cubicBezTo>
                  <a:cubicBezTo>
                    <a:pt x="187891" y="139112"/>
                    <a:pt x="194214" y="145435"/>
                    <a:pt x="202344" y="145435"/>
                  </a:cubicBezTo>
                  <a:cubicBezTo>
                    <a:pt x="210474" y="145435"/>
                    <a:pt x="216797" y="139112"/>
                    <a:pt x="216797" y="130982"/>
                  </a:cubicBezTo>
                  <a:cubicBezTo>
                    <a:pt x="216797" y="122852"/>
                    <a:pt x="223121" y="116529"/>
                    <a:pt x="231251" y="116529"/>
                  </a:cubicBezTo>
                  <a:cubicBezTo>
                    <a:pt x="239380" y="116529"/>
                    <a:pt x="245704" y="122852"/>
                    <a:pt x="245704" y="130982"/>
                  </a:cubicBezTo>
                  <a:cubicBezTo>
                    <a:pt x="245704" y="139112"/>
                    <a:pt x="252027" y="145435"/>
                    <a:pt x="260156" y="145435"/>
                  </a:cubicBezTo>
                  <a:cubicBezTo>
                    <a:pt x="268287" y="145435"/>
                    <a:pt x="274610" y="139112"/>
                    <a:pt x="274610" y="130982"/>
                  </a:cubicBezTo>
                  <a:cubicBezTo>
                    <a:pt x="274610" y="126465"/>
                    <a:pt x="276417" y="122852"/>
                    <a:pt x="280030" y="120142"/>
                  </a:cubicBezTo>
                  <a:cubicBezTo>
                    <a:pt x="283643" y="117432"/>
                    <a:pt x="287256" y="116529"/>
                    <a:pt x="291773" y="117432"/>
                  </a:cubicBezTo>
                  <a:cubicBezTo>
                    <a:pt x="299000" y="119239"/>
                    <a:pt x="304419" y="125562"/>
                    <a:pt x="303516" y="132788"/>
                  </a:cubicBezTo>
                  <a:lnTo>
                    <a:pt x="303516" y="275513"/>
                  </a:lnTo>
                  <a:lnTo>
                    <a:pt x="91236" y="275513"/>
                  </a:lnTo>
                  <a:lnTo>
                    <a:pt x="4517" y="213184"/>
                  </a:lnTo>
                  <a:cubicBezTo>
                    <a:pt x="1807" y="211377"/>
                    <a:pt x="0" y="206861"/>
                    <a:pt x="0" y="203247"/>
                  </a:cubicBezTo>
                  <a:cubicBezTo>
                    <a:pt x="0" y="199634"/>
                    <a:pt x="1807" y="196021"/>
                    <a:pt x="5420" y="194214"/>
                  </a:cubicBezTo>
                  <a:lnTo>
                    <a:pt x="5420" y="194214"/>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39" name="Graphic 2">
              <a:extLst>
                <a:ext uri="{FF2B5EF4-FFF2-40B4-BE49-F238E27FC236}">
                  <a16:creationId xmlns:a16="http://schemas.microsoft.com/office/drawing/2014/main" id="{DE31D7E2-CE54-EB98-1D27-175ED80ABEF8}"/>
                </a:ext>
              </a:extLst>
            </p:cNvPr>
            <p:cNvGrpSpPr/>
            <p:nvPr/>
          </p:nvGrpSpPr>
          <p:grpSpPr>
            <a:xfrm>
              <a:off x="7257599" y="768348"/>
              <a:ext cx="868457" cy="867509"/>
              <a:chOff x="7257599" y="768348"/>
              <a:chExt cx="868457" cy="867509"/>
            </a:xfrm>
            <a:grpFill/>
          </p:grpSpPr>
          <p:sp>
            <p:nvSpPr>
              <p:cNvPr id="40" name="Freeform 156">
                <a:extLst>
                  <a:ext uri="{FF2B5EF4-FFF2-40B4-BE49-F238E27FC236}">
                    <a16:creationId xmlns:a16="http://schemas.microsoft.com/office/drawing/2014/main" id="{D57751A4-5135-4531-1C68-47EDA149BC8B}"/>
                  </a:ext>
                </a:extLst>
              </p:cNvPr>
              <p:cNvSpPr/>
              <p:nvPr/>
            </p:nvSpPr>
            <p:spPr>
              <a:xfrm>
                <a:off x="7257599" y="768348"/>
                <a:ext cx="868457" cy="867509"/>
              </a:xfrm>
              <a:custGeom>
                <a:avLst/>
                <a:gdLst>
                  <a:gd name="connsiteX0" fmla="*/ 0 w 868457"/>
                  <a:gd name="connsiteY0" fmla="*/ 621711 h 867509"/>
                  <a:gd name="connsiteX1" fmla="*/ 61426 w 868457"/>
                  <a:gd name="connsiteY1" fmla="*/ 704816 h 867509"/>
                  <a:gd name="connsiteX2" fmla="*/ 158984 w 868457"/>
                  <a:gd name="connsiteY2" fmla="*/ 670490 h 867509"/>
                  <a:gd name="connsiteX3" fmla="*/ 350489 w 868457"/>
                  <a:gd name="connsiteY3" fmla="*/ 758113 h 867509"/>
                  <a:gd name="connsiteX4" fmla="*/ 347779 w 868457"/>
                  <a:gd name="connsiteY4" fmla="*/ 780696 h 867509"/>
                  <a:gd name="connsiteX5" fmla="*/ 395655 w 868457"/>
                  <a:gd name="connsiteY5" fmla="*/ 858381 h 867509"/>
                  <a:gd name="connsiteX6" fmla="*/ 485987 w 868457"/>
                  <a:gd name="connsiteY6" fmla="*/ 850251 h 867509"/>
                  <a:gd name="connsiteX7" fmla="*/ 468824 w 868457"/>
                  <a:gd name="connsiteY7" fmla="*/ 826765 h 867509"/>
                  <a:gd name="connsiteX8" fmla="*/ 434497 w 868457"/>
                  <a:gd name="connsiteY8" fmla="*/ 838508 h 867509"/>
                  <a:gd name="connsiteX9" fmla="*/ 386621 w 868457"/>
                  <a:gd name="connsiteY9" fmla="*/ 812312 h 867509"/>
                  <a:gd name="connsiteX10" fmla="*/ 382105 w 868457"/>
                  <a:gd name="connsiteY10" fmla="*/ 758113 h 867509"/>
                  <a:gd name="connsiteX11" fmla="*/ 383008 w 868457"/>
                  <a:gd name="connsiteY11" fmla="*/ 746370 h 867509"/>
                  <a:gd name="connsiteX12" fmla="*/ 374878 w 868457"/>
                  <a:gd name="connsiteY12" fmla="*/ 737336 h 867509"/>
                  <a:gd name="connsiteX13" fmla="*/ 171631 w 868457"/>
                  <a:gd name="connsiteY13" fmla="*/ 644294 h 867509"/>
                  <a:gd name="connsiteX14" fmla="*/ 170727 w 868457"/>
                  <a:gd name="connsiteY14" fmla="*/ 595515 h 867509"/>
                  <a:gd name="connsiteX15" fmla="*/ 282740 w 868457"/>
                  <a:gd name="connsiteY15" fmla="*/ 534089 h 867509"/>
                  <a:gd name="connsiteX16" fmla="*/ 269190 w 868457"/>
                  <a:gd name="connsiteY16" fmla="*/ 508796 h 867509"/>
                  <a:gd name="connsiteX17" fmla="*/ 158081 w 868457"/>
                  <a:gd name="connsiteY17" fmla="*/ 569318 h 867509"/>
                  <a:gd name="connsiteX18" fmla="*/ 102978 w 868457"/>
                  <a:gd name="connsiteY18" fmla="*/ 535896 h 867509"/>
                  <a:gd name="connsiteX19" fmla="*/ 102978 w 868457"/>
                  <a:gd name="connsiteY19" fmla="*/ 330842 h 867509"/>
                  <a:gd name="connsiteX20" fmla="*/ 149951 w 868457"/>
                  <a:gd name="connsiteY20" fmla="*/ 306452 h 867509"/>
                  <a:gd name="connsiteX21" fmla="*/ 270093 w 868457"/>
                  <a:gd name="connsiteY21" fmla="*/ 366974 h 867509"/>
                  <a:gd name="connsiteX22" fmla="*/ 282740 w 868457"/>
                  <a:gd name="connsiteY22" fmla="*/ 340778 h 867509"/>
                  <a:gd name="connsiteX23" fmla="*/ 166211 w 868457"/>
                  <a:gd name="connsiteY23" fmla="*/ 282966 h 867509"/>
                  <a:gd name="connsiteX24" fmla="*/ 171631 w 868457"/>
                  <a:gd name="connsiteY24" fmla="*/ 223346 h 867509"/>
                  <a:gd name="connsiteX25" fmla="*/ 363135 w 868457"/>
                  <a:gd name="connsiteY25" fmla="*/ 135724 h 867509"/>
                  <a:gd name="connsiteX26" fmla="*/ 420044 w 868457"/>
                  <a:gd name="connsiteY26" fmla="*/ 172760 h 867509"/>
                  <a:gd name="connsiteX27" fmla="*/ 420044 w 868457"/>
                  <a:gd name="connsiteY27" fmla="*/ 245929 h 867509"/>
                  <a:gd name="connsiteX28" fmla="*/ 448950 w 868457"/>
                  <a:gd name="connsiteY28" fmla="*/ 245929 h 867509"/>
                  <a:gd name="connsiteX29" fmla="*/ 448950 w 868457"/>
                  <a:gd name="connsiteY29" fmla="*/ 172760 h 867509"/>
                  <a:gd name="connsiteX30" fmla="*/ 505860 w 868457"/>
                  <a:gd name="connsiteY30" fmla="*/ 135724 h 867509"/>
                  <a:gd name="connsiteX31" fmla="*/ 697364 w 868457"/>
                  <a:gd name="connsiteY31" fmla="*/ 223346 h 867509"/>
                  <a:gd name="connsiteX32" fmla="*/ 698267 w 868457"/>
                  <a:gd name="connsiteY32" fmla="*/ 272126 h 867509"/>
                  <a:gd name="connsiteX33" fmla="*/ 586255 w 868457"/>
                  <a:gd name="connsiteY33" fmla="*/ 333551 h 867509"/>
                  <a:gd name="connsiteX34" fmla="*/ 599805 w 868457"/>
                  <a:gd name="connsiteY34" fmla="*/ 358844 h 867509"/>
                  <a:gd name="connsiteX35" fmla="*/ 710914 w 868457"/>
                  <a:gd name="connsiteY35" fmla="*/ 298322 h 867509"/>
                  <a:gd name="connsiteX36" fmla="*/ 766017 w 868457"/>
                  <a:gd name="connsiteY36" fmla="*/ 331745 h 867509"/>
                  <a:gd name="connsiteX37" fmla="*/ 766017 w 868457"/>
                  <a:gd name="connsiteY37" fmla="*/ 536799 h 867509"/>
                  <a:gd name="connsiteX38" fmla="*/ 710914 w 868457"/>
                  <a:gd name="connsiteY38" fmla="*/ 570222 h 867509"/>
                  <a:gd name="connsiteX39" fmla="*/ 734400 w 868457"/>
                  <a:gd name="connsiteY39" fmla="*/ 587385 h 867509"/>
                  <a:gd name="connsiteX40" fmla="*/ 808473 w 868457"/>
                  <a:gd name="connsiteY40" fmla="*/ 571125 h 867509"/>
                  <a:gd name="connsiteX41" fmla="*/ 835572 w 868457"/>
                  <a:gd name="connsiteY41" fmla="*/ 641584 h 867509"/>
                  <a:gd name="connsiteX42" fmla="*/ 769629 w 868457"/>
                  <a:gd name="connsiteY42" fmla="*/ 678620 h 867509"/>
                  <a:gd name="connsiteX43" fmla="*/ 764210 w 868457"/>
                  <a:gd name="connsiteY43" fmla="*/ 706623 h 867509"/>
                  <a:gd name="connsiteX44" fmla="*/ 781373 w 868457"/>
                  <a:gd name="connsiteY44" fmla="*/ 708430 h 867509"/>
                  <a:gd name="connsiteX45" fmla="*/ 867189 w 868457"/>
                  <a:gd name="connsiteY45" fmla="*/ 628938 h 867509"/>
                  <a:gd name="connsiteX46" fmla="*/ 795826 w 868457"/>
                  <a:gd name="connsiteY46" fmla="*/ 535896 h 867509"/>
                  <a:gd name="connsiteX47" fmla="*/ 795826 w 868457"/>
                  <a:gd name="connsiteY47" fmla="*/ 330842 h 867509"/>
                  <a:gd name="connsiteX48" fmla="*/ 868092 w 868457"/>
                  <a:gd name="connsiteY48" fmla="*/ 253156 h 867509"/>
                  <a:gd name="connsiteX49" fmla="*/ 811183 w 868457"/>
                  <a:gd name="connsiteY49" fmla="*/ 163727 h 867509"/>
                  <a:gd name="connsiteX50" fmla="*/ 710010 w 868457"/>
                  <a:gd name="connsiteY50" fmla="*/ 197150 h 867509"/>
                  <a:gd name="connsiteX51" fmla="*/ 518506 w 868457"/>
                  <a:gd name="connsiteY51" fmla="*/ 109528 h 867509"/>
                  <a:gd name="connsiteX52" fmla="*/ 485083 w 868457"/>
                  <a:gd name="connsiteY52" fmla="*/ 15582 h 867509"/>
                  <a:gd name="connsiteX53" fmla="*/ 385718 w 868457"/>
                  <a:gd name="connsiteY53" fmla="*/ 15582 h 867509"/>
                  <a:gd name="connsiteX54" fmla="*/ 352295 w 868457"/>
                  <a:gd name="connsiteY54" fmla="*/ 109528 h 867509"/>
                  <a:gd name="connsiteX55" fmla="*/ 160791 w 868457"/>
                  <a:gd name="connsiteY55" fmla="*/ 197150 h 867509"/>
                  <a:gd name="connsiteX56" fmla="*/ 59619 w 868457"/>
                  <a:gd name="connsiteY56" fmla="*/ 163727 h 867509"/>
                  <a:gd name="connsiteX57" fmla="*/ 2710 w 868457"/>
                  <a:gd name="connsiteY57" fmla="*/ 253156 h 867509"/>
                  <a:gd name="connsiteX58" fmla="*/ 74976 w 868457"/>
                  <a:gd name="connsiteY58" fmla="*/ 330842 h 867509"/>
                  <a:gd name="connsiteX59" fmla="*/ 74976 w 868457"/>
                  <a:gd name="connsiteY59" fmla="*/ 535896 h 867509"/>
                  <a:gd name="connsiteX60" fmla="*/ 0 w 868457"/>
                  <a:gd name="connsiteY60" fmla="*/ 621711 h 867509"/>
                  <a:gd name="connsiteX61" fmla="*/ 780469 w 868457"/>
                  <a:gd name="connsiteY61" fmla="*/ 188117 h 867509"/>
                  <a:gd name="connsiteX62" fmla="*/ 838282 w 868457"/>
                  <a:gd name="connsiteY62" fmla="*/ 245929 h 867509"/>
                  <a:gd name="connsiteX63" fmla="*/ 780469 w 868457"/>
                  <a:gd name="connsiteY63" fmla="*/ 303742 h 867509"/>
                  <a:gd name="connsiteX64" fmla="*/ 722657 w 868457"/>
                  <a:gd name="connsiteY64" fmla="*/ 245929 h 867509"/>
                  <a:gd name="connsiteX65" fmla="*/ 780469 w 868457"/>
                  <a:gd name="connsiteY65" fmla="*/ 188117 h 867509"/>
                  <a:gd name="connsiteX66" fmla="*/ 433594 w 868457"/>
                  <a:gd name="connsiteY66" fmla="*/ 29132 h 867509"/>
                  <a:gd name="connsiteX67" fmla="*/ 491407 w 868457"/>
                  <a:gd name="connsiteY67" fmla="*/ 86945 h 867509"/>
                  <a:gd name="connsiteX68" fmla="*/ 433594 w 868457"/>
                  <a:gd name="connsiteY68" fmla="*/ 144757 h 867509"/>
                  <a:gd name="connsiteX69" fmla="*/ 375782 w 868457"/>
                  <a:gd name="connsiteY69" fmla="*/ 86945 h 867509"/>
                  <a:gd name="connsiteX70" fmla="*/ 433594 w 868457"/>
                  <a:gd name="connsiteY70" fmla="*/ 29132 h 867509"/>
                  <a:gd name="connsiteX71" fmla="*/ 144531 w 868457"/>
                  <a:gd name="connsiteY71" fmla="*/ 621711 h 867509"/>
                  <a:gd name="connsiteX72" fmla="*/ 86719 w 868457"/>
                  <a:gd name="connsiteY72" fmla="*/ 679524 h 867509"/>
                  <a:gd name="connsiteX73" fmla="*/ 28906 w 868457"/>
                  <a:gd name="connsiteY73" fmla="*/ 621711 h 867509"/>
                  <a:gd name="connsiteX74" fmla="*/ 86719 w 868457"/>
                  <a:gd name="connsiteY74" fmla="*/ 563898 h 867509"/>
                  <a:gd name="connsiteX75" fmla="*/ 144531 w 868457"/>
                  <a:gd name="connsiteY75" fmla="*/ 621711 h 867509"/>
                  <a:gd name="connsiteX76" fmla="*/ 28906 w 868457"/>
                  <a:gd name="connsiteY76" fmla="*/ 245929 h 867509"/>
                  <a:gd name="connsiteX77" fmla="*/ 86719 w 868457"/>
                  <a:gd name="connsiteY77" fmla="*/ 188117 h 867509"/>
                  <a:gd name="connsiteX78" fmla="*/ 144531 w 868457"/>
                  <a:gd name="connsiteY78" fmla="*/ 245929 h 867509"/>
                  <a:gd name="connsiteX79" fmla="*/ 86719 w 868457"/>
                  <a:gd name="connsiteY79" fmla="*/ 303742 h 867509"/>
                  <a:gd name="connsiteX80" fmla="*/ 28906 w 868457"/>
                  <a:gd name="connsiteY80" fmla="*/ 245929 h 86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68457" h="867509">
                    <a:moveTo>
                      <a:pt x="0" y="621711"/>
                    </a:moveTo>
                    <a:cubicBezTo>
                      <a:pt x="0" y="659650"/>
                      <a:pt x="25293" y="693073"/>
                      <a:pt x="61426" y="704816"/>
                    </a:cubicBezTo>
                    <a:cubicBezTo>
                      <a:pt x="97559" y="716560"/>
                      <a:pt x="137304" y="702107"/>
                      <a:pt x="158984" y="670490"/>
                    </a:cubicBezTo>
                    <a:lnTo>
                      <a:pt x="350489" y="758113"/>
                    </a:lnTo>
                    <a:cubicBezTo>
                      <a:pt x="348682" y="765339"/>
                      <a:pt x="347779" y="772566"/>
                      <a:pt x="347779" y="780696"/>
                    </a:cubicBezTo>
                    <a:cubicBezTo>
                      <a:pt x="347779" y="813215"/>
                      <a:pt x="366748" y="843928"/>
                      <a:pt x="395655" y="858381"/>
                    </a:cubicBezTo>
                    <a:cubicBezTo>
                      <a:pt x="425464" y="872835"/>
                      <a:pt x="459790" y="870125"/>
                      <a:pt x="485987" y="850251"/>
                    </a:cubicBezTo>
                    <a:lnTo>
                      <a:pt x="468824" y="826765"/>
                    </a:lnTo>
                    <a:cubicBezTo>
                      <a:pt x="458887" y="833992"/>
                      <a:pt x="446240" y="838508"/>
                      <a:pt x="434497" y="838508"/>
                    </a:cubicBezTo>
                    <a:cubicBezTo>
                      <a:pt x="415528" y="838508"/>
                      <a:pt x="396558" y="828572"/>
                      <a:pt x="386621" y="812312"/>
                    </a:cubicBezTo>
                    <a:cubicBezTo>
                      <a:pt x="375782" y="796052"/>
                      <a:pt x="373975" y="775276"/>
                      <a:pt x="382105" y="758113"/>
                    </a:cubicBezTo>
                    <a:cubicBezTo>
                      <a:pt x="383912" y="754499"/>
                      <a:pt x="384815" y="749982"/>
                      <a:pt x="383008" y="746370"/>
                    </a:cubicBezTo>
                    <a:cubicBezTo>
                      <a:pt x="382105" y="742756"/>
                      <a:pt x="378491" y="739143"/>
                      <a:pt x="374878" y="737336"/>
                    </a:cubicBezTo>
                    <a:lnTo>
                      <a:pt x="171631" y="644294"/>
                    </a:lnTo>
                    <a:cubicBezTo>
                      <a:pt x="176148" y="628034"/>
                      <a:pt x="175244" y="611774"/>
                      <a:pt x="170727" y="595515"/>
                    </a:cubicBezTo>
                    <a:lnTo>
                      <a:pt x="282740" y="534089"/>
                    </a:lnTo>
                    <a:lnTo>
                      <a:pt x="269190" y="508796"/>
                    </a:lnTo>
                    <a:lnTo>
                      <a:pt x="158081" y="569318"/>
                    </a:lnTo>
                    <a:cubicBezTo>
                      <a:pt x="144531" y="551252"/>
                      <a:pt x="124658" y="539509"/>
                      <a:pt x="102978" y="535896"/>
                    </a:cubicBezTo>
                    <a:lnTo>
                      <a:pt x="102978" y="330842"/>
                    </a:lnTo>
                    <a:cubicBezTo>
                      <a:pt x="121045" y="328132"/>
                      <a:pt x="137304" y="319099"/>
                      <a:pt x="149951" y="306452"/>
                    </a:cubicBezTo>
                    <a:lnTo>
                      <a:pt x="270093" y="366974"/>
                    </a:lnTo>
                    <a:lnTo>
                      <a:pt x="282740" y="340778"/>
                    </a:lnTo>
                    <a:lnTo>
                      <a:pt x="166211" y="282966"/>
                    </a:lnTo>
                    <a:cubicBezTo>
                      <a:pt x="175244" y="263996"/>
                      <a:pt x="177051" y="243219"/>
                      <a:pt x="171631" y="223346"/>
                    </a:cubicBezTo>
                    <a:lnTo>
                      <a:pt x="363135" y="135724"/>
                    </a:lnTo>
                    <a:cubicBezTo>
                      <a:pt x="376685" y="155597"/>
                      <a:pt x="397461" y="168244"/>
                      <a:pt x="420044" y="172760"/>
                    </a:cubicBezTo>
                    <a:lnTo>
                      <a:pt x="420044" y="245929"/>
                    </a:lnTo>
                    <a:lnTo>
                      <a:pt x="448950" y="245929"/>
                    </a:lnTo>
                    <a:lnTo>
                      <a:pt x="448950" y="172760"/>
                    </a:lnTo>
                    <a:cubicBezTo>
                      <a:pt x="472437" y="169147"/>
                      <a:pt x="493213" y="155597"/>
                      <a:pt x="505860" y="135724"/>
                    </a:cubicBezTo>
                    <a:lnTo>
                      <a:pt x="697364" y="223346"/>
                    </a:lnTo>
                    <a:cubicBezTo>
                      <a:pt x="692847" y="239606"/>
                      <a:pt x="693751" y="255866"/>
                      <a:pt x="698267" y="272126"/>
                    </a:cubicBezTo>
                    <a:lnTo>
                      <a:pt x="586255" y="333551"/>
                    </a:lnTo>
                    <a:lnTo>
                      <a:pt x="599805" y="358844"/>
                    </a:lnTo>
                    <a:lnTo>
                      <a:pt x="710914" y="298322"/>
                    </a:lnTo>
                    <a:cubicBezTo>
                      <a:pt x="724463" y="316388"/>
                      <a:pt x="744337" y="328132"/>
                      <a:pt x="766017" y="331745"/>
                    </a:cubicBezTo>
                    <a:lnTo>
                      <a:pt x="766017" y="536799"/>
                    </a:lnTo>
                    <a:cubicBezTo>
                      <a:pt x="744337" y="540412"/>
                      <a:pt x="724463" y="552155"/>
                      <a:pt x="710914" y="570222"/>
                    </a:cubicBezTo>
                    <a:lnTo>
                      <a:pt x="734400" y="587385"/>
                    </a:lnTo>
                    <a:cubicBezTo>
                      <a:pt x="751563" y="564802"/>
                      <a:pt x="783179" y="557575"/>
                      <a:pt x="808473" y="571125"/>
                    </a:cubicBezTo>
                    <a:cubicBezTo>
                      <a:pt x="833766" y="584675"/>
                      <a:pt x="845509" y="614484"/>
                      <a:pt x="835572" y="641584"/>
                    </a:cubicBezTo>
                    <a:cubicBezTo>
                      <a:pt x="825636" y="668684"/>
                      <a:pt x="797633" y="684040"/>
                      <a:pt x="769629" y="678620"/>
                    </a:cubicBezTo>
                    <a:lnTo>
                      <a:pt x="764210" y="706623"/>
                    </a:lnTo>
                    <a:cubicBezTo>
                      <a:pt x="769629" y="707527"/>
                      <a:pt x="775953" y="708430"/>
                      <a:pt x="781373" y="708430"/>
                    </a:cubicBezTo>
                    <a:cubicBezTo>
                      <a:pt x="826539" y="708430"/>
                      <a:pt x="863575" y="674104"/>
                      <a:pt x="867189" y="628938"/>
                    </a:cubicBezTo>
                    <a:cubicBezTo>
                      <a:pt x="870802" y="583772"/>
                      <a:pt x="840089" y="544025"/>
                      <a:pt x="795826" y="535896"/>
                    </a:cubicBezTo>
                    <a:lnTo>
                      <a:pt x="795826" y="330842"/>
                    </a:lnTo>
                    <a:cubicBezTo>
                      <a:pt x="834669" y="324518"/>
                      <a:pt x="864478" y="291999"/>
                      <a:pt x="868092" y="253156"/>
                    </a:cubicBezTo>
                    <a:cubicBezTo>
                      <a:pt x="871705" y="213410"/>
                      <a:pt x="848219" y="177277"/>
                      <a:pt x="811183" y="163727"/>
                    </a:cubicBezTo>
                    <a:cubicBezTo>
                      <a:pt x="774146" y="150177"/>
                      <a:pt x="732594" y="163727"/>
                      <a:pt x="710010" y="197150"/>
                    </a:cubicBezTo>
                    <a:lnTo>
                      <a:pt x="518506" y="109528"/>
                    </a:lnTo>
                    <a:cubicBezTo>
                      <a:pt x="528443" y="74298"/>
                      <a:pt x="514893" y="37262"/>
                      <a:pt x="485083" y="15582"/>
                    </a:cubicBezTo>
                    <a:cubicBezTo>
                      <a:pt x="455274" y="-5194"/>
                      <a:pt x="415528" y="-5194"/>
                      <a:pt x="385718" y="15582"/>
                    </a:cubicBezTo>
                    <a:cubicBezTo>
                      <a:pt x="355908" y="36359"/>
                      <a:pt x="342359" y="74298"/>
                      <a:pt x="352295" y="109528"/>
                    </a:cubicBezTo>
                    <a:lnTo>
                      <a:pt x="160791" y="197150"/>
                    </a:lnTo>
                    <a:cubicBezTo>
                      <a:pt x="138208" y="164630"/>
                      <a:pt x="97559" y="151080"/>
                      <a:pt x="59619" y="163727"/>
                    </a:cubicBezTo>
                    <a:cubicBezTo>
                      <a:pt x="22583" y="177277"/>
                      <a:pt x="-904" y="213410"/>
                      <a:pt x="2710" y="253156"/>
                    </a:cubicBezTo>
                    <a:cubicBezTo>
                      <a:pt x="6323" y="292902"/>
                      <a:pt x="36133" y="324518"/>
                      <a:pt x="74976" y="330842"/>
                    </a:cubicBezTo>
                    <a:lnTo>
                      <a:pt x="74976" y="535896"/>
                    </a:lnTo>
                    <a:cubicBezTo>
                      <a:pt x="30713" y="543122"/>
                      <a:pt x="0" y="579255"/>
                      <a:pt x="0" y="621711"/>
                    </a:cubicBezTo>
                    <a:close/>
                    <a:moveTo>
                      <a:pt x="780469" y="188117"/>
                    </a:moveTo>
                    <a:cubicBezTo>
                      <a:pt x="812086" y="188117"/>
                      <a:pt x="838282" y="214313"/>
                      <a:pt x="838282" y="245929"/>
                    </a:cubicBezTo>
                    <a:cubicBezTo>
                      <a:pt x="838282" y="277545"/>
                      <a:pt x="812086" y="303742"/>
                      <a:pt x="780469" y="303742"/>
                    </a:cubicBezTo>
                    <a:cubicBezTo>
                      <a:pt x="748853" y="303742"/>
                      <a:pt x="722657" y="277545"/>
                      <a:pt x="722657" y="245929"/>
                    </a:cubicBezTo>
                    <a:cubicBezTo>
                      <a:pt x="722657" y="213410"/>
                      <a:pt x="748853" y="188117"/>
                      <a:pt x="780469" y="188117"/>
                    </a:cubicBezTo>
                    <a:close/>
                    <a:moveTo>
                      <a:pt x="433594" y="29132"/>
                    </a:moveTo>
                    <a:cubicBezTo>
                      <a:pt x="465211" y="29132"/>
                      <a:pt x="491407" y="55329"/>
                      <a:pt x="491407" y="86945"/>
                    </a:cubicBezTo>
                    <a:cubicBezTo>
                      <a:pt x="491407" y="118561"/>
                      <a:pt x="465211" y="144757"/>
                      <a:pt x="433594" y="144757"/>
                    </a:cubicBezTo>
                    <a:cubicBezTo>
                      <a:pt x="401978" y="144757"/>
                      <a:pt x="375782" y="118561"/>
                      <a:pt x="375782" y="86945"/>
                    </a:cubicBezTo>
                    <a:cubicBezTo>
                      <a:pt x="375782" y="55329"/>
                      <a:pt x="401978" y="29132"/>
                      <a:pt x="433594" y="29132"/>
                    </a:cubicBezTo>
                    <a:close/>
                    <a:moveTo>
                      <a:pt x="144531" y="621711"/>
                    </a:moveTo>
                    <a:cubicBezTo>
                      <a:pt x="144531" y="653328"/>
                      <a:pt x="118335" y="679524"/>
                      <a:pt x="86719" y="679524"/>
                    </a:cubicBezTo>
                    <a:cubicBezTo>
                      <a:pt x="55102" y="679524"/>
                      <a:pt x="28906" y="653328"/>
                      <a:pt x="28906" y="621711"/>
                    </a:cubicBezTo>
                    <a:cubicBezTo>
                      <a:pt x="28906" y="590095"/>
                      <a:pt x="55102" y="563898"/>
                      <a:pt x="86719" y="563898"/>
                    </a:cubicBezTo>
                    <a:cubicBezTo>
                      <a:pt x="118335" y="563898"/>
                      <a:pt x="144531" y="589191"/>
                      <a:pt x="144531" y="621711"/>
                    </a:cubicBezTo>
                    <a:close/>
                    <a:moveTo>
                      <a:pt x="28906" y="245929"/>
                    </a:moveTo>
                    <a:cubicBezTo>
                      <a:pt x="28906" y="214313"/>
                      <a:pt x="55102" y="188117"/>
                      <a:pt x="86719" y="188117"/>
                    </a:cubicBezTo>
                    <a:cubicBezTo>
                      <a:pt x="118335" y="188117"/>
                      <a:pt x="144531" y="214313"/>
                      <a:pt x="144531" y="245929"/>
                    </a:cubicBezTo>
                    <a:cubicBezTo>
                      <a:pt x="144531" y="277545"/>
                      <a:pt x="118335" y="303742"/>
                      <a:pt x="86719" y="303742"/>
                    </a:cubicBezTo>
                    <a:cubicBezTo>
                      <a:pt x="55102" y="303742"/>
                      <a:pt x="28906" y="277545"/>
                      <a:pt x="28906" y="24592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1" name="Freeform 157">
                <a:extLst>
                  <a:ext uri="{FF2B5EF4-FFF2-40B4-BE49-F238E27FC236}">
                    <a16:creationId xmlns:a16="http://schemas.microsoft.com/office/drawing/2014/main" id="{27D0F66C-2938-A2D1-DAA9-50D6EDE27D6D}"/>
                  </a:ext>
                </a:extLst>
              </p:cNvPr>
              <p:cNvSpPr/>
              <p:nvPr/>
            </p:nvSpPr>
            <p:spPr>
              <a:xfrm>
                <a:off x="7618928" y="1129902"/>
                <a:ext cx="144531" cy="144531"/>
              </a:xfrm>
              <a:custGeom>
                <a:avLst/>
                <a:gdLst>
                  <a:gd name="connsiteX0" fmla="*/ 72266 w 144531"/>
                  <a:gd name="connsiteY0" fmla="*/ 0 h 144531"/>
                  <a:gd name="connsiteX1" fmla="*/ 0 w 144531"/>
                  <a:gd name="connsiteY1" fmla="*/ 72266 h 144531"/>
                  <a:gd name="connsiteX2" fmla="*/ 72266 w 144531"/>
                  <a:gd name="connsiteY2" fmla="*/ 144531 h 144531"/>
                  <a:gd name="connsiteX3" fmla="*/ 144531 w 144531"/>
                  <a:gd name="connsiteY3" fmla="*/ 72266 h 144531"/>
                  <a:gd name="connsiteX4" fmla="*/ 72266 w 144531"/>
                  <a:gd name="connsiteY4" fmla="*/ 0 h 144531"/>
                  <a:gd name="connsiteX5" fmla="*/ 72266 w 144531"/>
                  <a:gd name="connsiteY5" fmla="*/ 115626 h 144531"/>
                  <a:gd name="connsiteX6" fmla="*/ 28906 w 144531"/>
                  <a:gd name="connsiteY6" fmla="*/ 72266 h 144531"/>
                  <a:gd name="connsiteX7" fmla="*/ 72266 w 144531"/>
                  <a:gd name="connsiteY7" fmla="*/ 28906 h 144531"/>
                  <a:gd name="connsiteX8" fmla="*/ 115625 w 144531"/>
                  <a:gd name="connsiteY8" fmla="*/ 72266 h 144531"/>
                  <a:gd name="connsiteX9" fmla="*/ 72266 w 144531"/>
                  <a:gd name="connsiteY9" fmla="*/ 115626 h 14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531" h="144531">
                    <a:moveTo>
                      <a:pt x="72266" y="0"/>
                    </a:moveTo>
                    <a:cubicBezTo>
                      <a:pt x="32519" y="0"/>
                      <a:pt x="0" y="32520"/>
                      <a:pt x="0" y="72266"/>
                    </a:cubicBezTo>
                    <a:cubicBezTo>
                      <a:pt x="0" y="112012"/>
                      <a:pt x="32519" y="144531"/>
                      <a:pt x="72266" y="144531"/>
                    </a:cubicBezTo>
                    <a:cubicBezTo>
                      <a:pt x="112012" y="144531"/>
                      <a:pt x="144531" y="112012"/>
                      <a:pt x="144531" y="72266"/>
                    </a:cubicBezTo>
                    <a:cubicBezTo>
                      <a:pt x="144531" y="31616"/>
                      <a:pt x="112012" y="0"/>
                      <a:pt x="72266" y="0"/>
                    </a:cubicBezTo>
                    <a:close/>
                    <a:moveTo>
                      <a:pt x="72266" y="115626"/>
                    </a:moveTo>
                    <a:cubicBezTo>
                      <a:pt x="48779" y="115626"/>
                      <a:pt x="28906" y="96656"/>
                      <a:pt x="28906" y="72266"/>
                    </a:cubicBezTo>
                    <a:cubicBezTo>
                      <a:pt x="28906" y="48780"/>
                      <a:pt x="47876" y="28906"/>
                      <a:pt x="72266" y="28906"/>
                    </a:cubicBezTo>
                    <a:cubicBezTo>
                      <a:pt x="96655" y="28906"/>
                      <a:pt x="115625" y="47876"/>
                      <a:pt x="115625" y="72266"/>
                    </a:cubicBezTo>
                    <a:cubicBezTo>
                      <a:pt x="115625" y="95752"/>
                      <a:pt x="96655" y="115626"/>
                      <a:pt x="72266" y="11562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2" name="Freeform 158">
                <a:extLst>
                  <a:ext uri="{FF2B5EF4-FFF2-40B4-BE49-F238E27FC236}">
                    <a16:creationId xmlns:a16="http://schemas.microsoft.com/office/drawing/2014/main" id="{355C8234-CA20-6C91-9160-9FB984D9C2EA}"/>
                  </a:ext>
                </a:extLst>
              </p:cNvPr>
              <p:cNvSpPr/>
              <p:nvPr/>
            </p:nvSpPr>
            <p:spPr>
              <a:xfrm>
                <a:off x="7531306" y="1043183"/>
                <a:ext cx="317969" cy="317065"/>
              </a:xfrm>
              <a:custGeom>
                <a:avLst/>
                <a:gdLst>
                  <a:gd name="connsiteX0" fmla="*/ 27100 w 317969"/>
                  <a:gd name="connsiteY0" fmla="*/ 250220 h 317065"/>
                  <a:gd name="connsiteX1" fmla="*/ 67749 w 317969"/>
                  <a:gd name="connsiteY1" fmla="*/ 290870 h 317065"/>
                  <a:gd name="connsiteX2" fmla="*/ 88525 w 317969"/>
                  <a:gd name="connsiteY2" fmla="*/ 290870 h 317065"/>
                  <a:gd name="connsiteX3" fmla="*/ 103882 w 317969"/>
                  <a:gd name="connsiteY3" fmla="*/ 275513 h 317065"/>
                  <a:gd name="connsiteX4" fmla="*/ 116528 w 317969"/>
                  <a:gd name="connsiteY4" fmla="*/ 280933 h 317065"/>
                  <a:gd name="connsiteX5" fmla="*/ 116528 w 317969"/>
                  <a:gd name="connsiteY5" fmla="*/ 302613 h 317065"/>
                  <a:gd name="connsiteX6" fmla="*/ 130982 w 317969"/>
                  <a:gd name="connsiteY6" fmla="*/ 317066 h 317065"/>
                  <a:gd name="connsiteX7" fmla="*/ 174341 w 317969"/>
                  <a:gd name="connsiteY7" fmla="*/ 317066 h 317065"/>
                  <a:gd name="connsiteX8" fmla="*/ 174341 w 317969"/>
                  <a:gd name="connsiteY8" fmla="*/ 289063 h 317065"/>
                  <a:gd name="connsiteX9" fmla="*/ 145435 w 317969"/>
                  <a:gd name="connsiteY9" fmla="*/ 289063 h 317065"/>
                  <a:gd name="connsiteX10" fmla="*/ 145435 w 317969"/>
                  <a:gd name="connsiteY10" fmla="*/ 270996 h 317065"/>
                  <a:gd name="connsiteX11" fmla="*/ 134595 w 317969"/>
                  <a:gd name="connsiteY11" fmla="*/ 257447 h 317065"/>
                  <a:gd name="connsiteX12" fmla="*/ 108399 w 317969"/>
                  <a:gd name="connsiteY12" fmla="*/ 246607 h 317065"/>
                  <a:gd name="connsiteX13" fmla="*/ 91235 w 317969"/>
                  <a:gd name="connsiteY13" fmla="*/ 249317 h 317065"/>
                  <a:gd name="connsiteX14" fmla="*/ 78589 w 317969"/>
                  <a:gd name="connsiteY14" fmla="*/ 261963 h 317065"/>
                  <a:gd name="connsiteX15" fmla="*/ 57812 w 317969"/>
                  <a:gd name="connsiteY15" fmla="*/ 241187 h 317065"/>
                  <a:gd name="connsiteX16" fmla="*/ 70459 w 317969"/>
                  <a:gd name="connsiteY16" fmla="*/ 228540 h 317065"/>
                  <a:gd name="connsiteX17" fmla="*/ 73169 w 317969"/>
                  <a:gd name="connsiteY17" fmla="*/ 211377 h 317065"/>
                  <a:gd name="connsiteX18" fmla="*/ 62329 w 317969"/>
                  <a:gd name="connsiteY18" fmla="*/ 185181 h 317065"/>
                  <a:gd name="connsiteX19" fmla="*/ 48779 w 317969"/>
                  <a:gd name="connsiteY19" fmla="*/ 174341 h 317065"/>
                  <a:gd name="connsiteX20" fmla="*/ 30713 w 317969"/>
                  <a:gd name="connsiteY20" fmla="*/ 174341 h 317065"/>
                  <a:gd name="connsiteX21" fmla="*/ 30713 w 317969"/>
                  <a:gd name="connsiteY21" fmla="*/ 144531 h 317065"/>
                  <a:gd name="connsiteX22" fmla="*/ 48779 w 317969"/>
                  <a:gd name="connsiteY22" fmla="*/ 144531 h 317065"/>
                  <a:gd name="connsiteX23" fmla="*/ 62329 w 317969"/>
                  <a:gd name="connsiteY23" fmla="*/ 133691 h 317065"/>
                  <a:gd name="connsiteX24" fmla="*/ 73169 w 317969"/>
                  <a:gd name="connsiteY24" fmla="*/ 107495 h 317065"/>
                  <a:gd name="connsiteX25" fmla="*/ 70459 w 317969"/>
                  <a:gd name="connsiteY25" fmla="*/ 90332 h 317065"/>
                  <a:gd name="connsiteX26" fmla="*/ 57812 w 317969"/>
                  <a:gd name="connsiteY26" fmla="*/ 77685 h 317065"/>
                  <a:gd name="connsiteX27" fmla="*/ 78589 w 317969"/>
                  <a:gd name="connsiteY27" fmla="*/ 56909 h 317065"/>
                  <a:gd name="connsiteX28" fmla="*/ 91235 w 317969"/>
                  <a:gd name="connsiteY28" fmla="*/ 69556 h 317065"/>
                  <a:gd name="connsiteX29" fmla="*/ 108399 w 317969"/>
                  <a:gd name="connsiteY29" fmla="*/ 72266 h 317065"/>
                  <a:gd name="connsiteX30" fmla="*/ 134595 w 317969"/>
                  <a:gd name="connsiteY30" fmla="*/ 61426 h 317065"/>
                  <a:gd name="connsiteX31" fmla="*/ 145435 w 317969"/>
                  <a:gd name="connsiteY31" fmla="*/ 47876 h 317065"/>
                  <a:gd name="connsiteX32" fmla="*/ 145435 w 317969"/>
                  <a:gd name="connsiteY32" fmla="*/ 29809 h 317065"/>
                  <a:gd name="connsiteX33" fmla="*/ 174341 w 317969"/>
                  <a:gd name="connsiteY33" fmla="*/ 29809 h 317065"/>
                  <a:gd name="connsiteX34" fmla="*/ 174341 w 317969"/>
                  <a:gd name="connsiteY34" fmla="*/ 47876 h 317065"/>
                  <a:gd name="connsiteX35" fmla="*/ 185181 w 317969"/>
                  <a:gd name="connsiteY35" fmla="*/ 61426 h 317065"/>
                  <a:gd name="connsiteX36" fmla="*/ 211377 w 317969"/>
                  <a:gd name="connsiteY36" fmla="*/ 72266 h 317065"/>
                  <a:gd name="connsiteX37" fmla="*/ 228540 w 317969"/>
                  <a:gd name="connsiteY37" fmla="*/ 69556 h 317065"/>
                  <a:gd name="connsiteX38" fmla="*/ 241187 w 317969"/>
                  <a:gd name="connsiteY38" fmla="*/ 56909 h 317065"/>
                  <a:gd name="connsiteX39" fmla="*/ 261963 w 317969"/>
                  <a:gd name="connsiteY39" fmla="*/ 77685 h 317065"/>
                  <a:gd name="connsiteX40" fmla="*/ 249317 w 317969"/>
                  <a:gd name="connsiteY40" fmla="*/ 90332 h 317065"/>
                  <a:gd name="connsiteX41" fmla="*/ 246607 w 317969"/>
                  <a:gd name="connsiteY41" fmla="*/ 107495 h 317065"/>
                  <a:gd name="connsiteX42" fmla="*/ 257447 w 317969"/>
                  <a:gd name="connsiteY42" fmla="*/ 133691 h 317065"/>
                  <a:gd name="connsiteX43" fmla="*/ 270996 w 317969"/>
                  <a:gd name="connsiteY43" fmla="*/ 144531 h 317065"/>
                  <a:gd name="connsiteX44" fmla="*/ 289063 w 317969"/>
                  <a:gd name="connsiteY44" fmla="*/ 144531 h 317065"/>
                  <a:gd name="connsiteX45" fmla="*/ 289063 w 317969"/>
                  <a:gd name="connsiteY45" fmla="*/ 187891 h 317065"/>
                  <a:gd name="connsiteX46" fmla="*/ 317969 w 317969"/>
                  <a:gd name="connsiteY46" fmla="*/ 187891 h 317065"/>
                  <a:gd name="connsiteX47" fmla="*/ 317969 w 317969"/>
                  <a:gd name="connsiteY47" fmla="*/ 130079 h 317065"/>
                  <a:gd name="connsiteX48" fmla="*/ 303516 w 317969"/>
                  <a:gd name="connsiteY48" fmla="*/ 115625 h 317065"/>
                  <a:gd name="connsiteX49" fmla="*/ 281836 w 317969"/>
                  <a:gd name="connsiteY49" fmla="*/ 115625 h 317065"/>
                  <a:gd name="connsiteX50" fmla="*/ 276416 w 317969"/>
                  <a:gd name="connsiteY50" fmla="*/ 102979 h 317065"/>
                  <a:gd name="connsiteX51" fmla="*/ 291773 w 317969"/>
                  <a:gd name="connsiteY51" fmla="*/ 87622 h 317065"/>
                  <a:gd name="connsiteX52" fmla="*/ 291773 w 317969"/>
                  <a:gd name="connsiteY52" fmla="*/ 66846 h 317065"/>
                  <a:gd name="connsiteX53" fmla="*/ 251123 w 317969"/>
                  <a:gd name="connsiteY53" fmla="*/ 26197 h 317065"/>
                  <a:gd name="connsiteX54" fmla="*/ 230347 w 317969"/>
                  <a:gd name="connsiteY54" fmla="*/ 26197 h 317065"/>
                  <a:gd name="connsiteX55" fmla="*/ 214990 w 317969"/>
                  <a:gd name="connsiteY55" fmla="*/ 41553 h 317065"/>
                  <a:gd name="connsiteX56" fmla="*/ 202344 w 317969"/>
                  <a:gd name="connsiteY56" fmla="*/ 36133 h 317065"/>
                  <a:gd name="connsiteX57" fmla="*/ 202344 w 317969"/>
                  <a:gd name="connsiteY57" fmla="*/ 14453 h 317065"/>
                  <a:gd name="connsiteX58" fmla="*/ 187891 w 317969"/>
                  <a:gd name="connsiteY58" fmla="*/ 0 h 317065"/>
                  <a:gd name="connsiteX59" fmla="*/ 130078 w 317969"/>
                  <a:gd name="connsiteY59" fmla="*/ 0 h 317065"/>
                  <a:gd name="connsiteX60" fmla="*/ 115625 w 317969"/>
                  <a:gd name="connsiteY60" fmla="*/ 14453 h 317065"/>
                  <a:gd name="connsiteX61" fmla="*/ 115625 w 317969"/>
                  <a:gd name="connsiteY61" fmla="*/ 36133 h 317065"/>
                  <a:gd name="connsiteX62" fmla="*/ 102978 w 317969"/>
                  <a:gd name="connsiteY62" fmla="*/ 41553 h 317065"/>
                  <a:gd name="connsiteX63" fmla="*/ 87622 w 317969"/>
                  <a:gd name="connsiteY63" fmla="*/ 26197 h 317065"/>
                  <a:gd name="connsiteX64" fmla="*/ 66845 w 317969"/>
                  <a:gd name="connsiteY64" fmla="*/ 26197 h 317065"/>
                  <a:gd name="connsiteX65" fmla="*/ 26196 w 317969"/>
                  <a:gd name="connsiteY65" fmla="*/ 66846 h 317065"/>
                  <a:gd name="connsiteX66" fmla="*/ 26196 w 317969"/>
                  <a:gd name="connsiteY66" fmla="*/ 87622 h 317065"/>
                  <a:gd name="connsiteX67" fmla="*/ 41553 w 317969"/>
                  <a:gd name="connsiteY67" fmla="*/ 102979 h 317065"/>
                  <a:gd name="connsiteX68" fmla="*/ 36133 w 317969"/>
                  <a:gd name="connsiteY68" fmla="*/ 115625 h 317065"/>
                  <a:gd name="connsiteX69" fmla="*/ 14453 w 317969"/>
                  <a:gd name="connsiteY69" fmla="*/ 115625 h 317065"/>
                  <a:gd name="connsiteX70" fmla="*/ 0 w 317969"/>
                  <a:gd name="connsiteY70" fmla="*/ 130079 h 317065"/>
                  <a:gd name="connsiteX71" fmla="*/ 0 w 317969"/>
                  <a:gd name="connsiteY71" fmla="*/ 187891 h 317065"/>
                  <a:gd name="connsiteX72" fmla="*/ 14453 w 317969"/>
                  <a:gd name="connsiteY72" fmla="*/ 202344 h 317065"/>
                  <a:gd name="connsiteX73" fmla="*/ 36133 w 317969"/>
                  <a:gd name="connsiteY73" fmla="*/ 202344 h 317065"/>
                  <a:gd name="connsiteX74" fmla="*/ 41553 w 317969"/>
                  <a:gd name="connsiteY74" fmla="*/ 214990 h 317065"/>
                  <a:gd name="connsiteX75" fmla="*/ 26196 w 317969"/>
                  <a:gd name="connsiteY75" fmla="*/ 230347 h 317065"/>
                  <a:gd name="connsiteX76" fmla="*/ 27100 w 317969"/>
                  <a:gd name="connsiteY76" fmla="*/ 250220 h 31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17969" h="317065">
                    <a:moveTo>
                      <a:pt x="27100" y="250220"/>
                    </a:moveTo>
                    <a:lnTo>
                      <a:pt x="67749" y="290870"/>
                    </a:lnTo>
                    <a:cubicBezTo>
                      <a:pt x="73169" y="296289"/>
                      <a:pt x="82202" y="296289"/>
                      <a:pt x="88525" y="290870"/>
                    </a:cubicBezTo>
                    <a:lnTo>
                      <a:pt x="103882" y="275513"/>
                    </a:lnTo>
                    <a:cubicBezTo>
                      <a:pt x="108399" y="277320"/>
                      <a:pt x="112012" y="279127"/>
                      <a:pt x="116528" y="280933"/>
                    </a:cubicBezTo>
                    <a:lnTo>
                      <a:pt x="116528" y="302613"/>
                    </a:lnTo>
                    <a:cubicBezTo>
                      <a:pt x="116528" y="310743"/>
                      <a:pt x="122852" y="317066"/>
                      <a:pt x="130982" y="317066"/>
                    </a:cubicBezTo>
                    <a:lnTo>
                      <a:pt x="174341" y="317066"/>
                    </a:lnTo>
                    <a:lnTo>
                      <a:pt x="174341" y="289063"/>
                    </a:lnTo>
                    <a:lnTo>
                      <a:pt x="145435" y="289063"/>
                    </a:lnTo>
                    <a:lnTo>
                      <a:pt x="145435" y="270996"/>
                    </a:lnTo>
                    <a:cubicBezTo>
                      <a:pt x="145435" y="264673"/>
                      <a:pt x="140918" y="258350"/>
                      <a:pt x="134595" y="257447"/>
                    </a:cubicBezTo>
                    <a:cubicBezTo>
                      <a:pt x="125561" y="254737"/>
                      <a:pt x="116528" y="251123"/>
                      <a:pt x="108399" y="246607"/>
                    </a:cubicBezTo>
                    <a:cubicBezTo>
                      <a:pt x="102978" y="242994"/>
                      <a:pt x="95752" y="243897"/>
                      <a:pt x="91235" y="249317"/>
                    </a:cubicBezTo>
                    <a:lnTo>
                      <a:pt x="78589" y="261963"/>
                    </a:lnTo>
                    <a:lnTo>
                      <a:pt x="57812" y="241187"/>
                    </a:lnTo>
                    <a:lnTo>
                      <a:pt x="70459" y="228540"/>
                    </a:lnTo>
                    <a:cubicBezTo>
                      <a:pt x="74976" y="224024"/>
                      <a:pt x="75879" y="216797"/>
                      <a:pt x="73169" y="211377"/>
                    </a:cubicBezTo>
                    <a:cubicBezTo>
                      <a:pt x="68652" y="203247"/>
                      <a:pt x="65039" y="194214"/>
                      <a:pt x="62329" y="185181"/>
                    </a:cubicBezTo>
                    <a:cubicBezTo>
                      <a:pt x="60523" y="178858"/>
                      <a:pt x="55102" y="174341"/>
                      <a:pt x="48779" y="174341"/>
                    </a:cubicBezTo>
                    <a:lnTo>
                      <a:pt x="30713" y="174341"/>
                    </a:lnTo>
                    <a:lnTo>
                      <a:pt x="30713" y="144531"/>
                    </a:lnTo>
                    <a:lnTo>
                      <a:pt x="48779" y="144531"/>
                    </a:lnTo>
                    <a:cubicBezTo>
                      <a:pt x="55102" y="144531"/>
                      <a:pt x="61426" y="140015"/>
                      <a:pt x="62329" y="133691"/>
                    </a:cubicBezTo>
                    <a:cubicBezTo>
                      <a:pt x="65039" y="124658"/>
                      <a:pt x="68652" y="115625"/>
                      <a:pt x="73169" y="107495"/>
                    </a:cubicBezTo>
                    <a:cubicBezTo>
                      <a:pt x="76782" y="102075"/>
                      <a:pt x="75879" y="94849"/>
                      <a:pt x="70459" y="90332"/>
                    </a:cubicBezTo>
                    <a:lnTo>
                      <a:pt x="57812" y="77685"/>
                    </a:lnTo>
                    <a:lnTo>
                      <a:pt x="78589" y="56909"/>
                    </a:lnTo>
                    <a:lnTo>
                      <a:pt x="91235" y="69556"/>
                    </a:lnTo>
                    <a:cubicBezTo>
                      <a:pt x="95752" y="74072"/>
                      <a:pt x="102978" y="74976"/>
                      <a:pt x="108399" y="72266"/>
                    </a:cubicBezTo>
                    <a:cubicBezTo>
                      <a:pt x="116528" y="67749"/>
                      <a:pt x="125561" y="64136"/>
                      <a:pt x="134595" y="61426"/>
                    </a:cubicBezTo>
                    <a:cubicBezTo>
                      <a:pt x="140918" y="59619"/>
                      <a:pt x="145435" y="54199"/>
                      <a:pt x="145435" y="47876"/>
                    </a:cubicBezTo>
                    <a:lnTo>
                      <a:pt x="145435" y="29809"/>
                    </a:lnTo>
                    <a:lnTo>
                      <a:pt x="174341" y="29809"/>
                    </a:lnTo>
                    <a:lnTo>
                      <a:pt x="174341" y="47876"/>
                    </a:lnTo>
                    <a:cubicBezTo>
                      <a:pt x="174341" y="54199"/>
                      <a:pt x="178858" y="60523"/>
                      <a:pt x="185181" y="61426"/>
                    </a:cubicBezTo>
                    <a:cubicBezTo>
                      <a:pt x="194214" y="64136"/>
                      <a:pt x="203247" y="67749"/>
                      <a:pt x="211377" y="72266"/>
                    </a:cubicBezTo>
                    <a:cubicBezTo>
                      <a:pt x="216797" y="75879"/>
                      <a:pt x="224024" y="74976"/>
                      <a:pt x="228540" y="69556"/>
                    </a:cubicBezTo>
                    <a:lnTo>
                      <a:pt x="241187" y="56909"/>
                    </a:lnTo>
                    <a:lnTo>
                      <a:pt x="261963" y="77685"/>
                    </a:lnTo>
                    <a:lnTo>
                      <a:pt x="249317" y="90332"/>
                    </a:lnTo>
                    <a:cubicBezTo>
                      <a:pt x="244800" y="94849"/>
                      <a:pt x="243897" y="102075"/>
                      <a:pt x="246607" y="107495"/>
                    </a:cubicBezTo>
                    <a:cubicBezTo>
                      <a:pt x="251123" y="115625"/>
                      <a:pt x="254737" y="124658"/>
                      <a:pt x="257447" y="133691"/>
                    </a:cubicBezTo>
                    <a:cubicBezTo>
                      <a:pt x="259253" y="140015"/>
                      <a:pt x="264673" y="144531"/>
                      <a:pt x="270996" y="144531"/>
                    </a:cubicBezTo>
                    <a:lnTo>
                      <a:pt x="289063" y="144531"/>
                    </a:lnTo>
                    <a:lnTo>
                      <a:pt x="289063" y="187891"/>
                    </a:lnTo>
                    <a:lnTo>
                      <a:pt x="317969" y="187891"/>
                    </a:lnTo>
                    <a:lnTo>
                      <a:pt x="317969" y="130079"/>
                    </a:lnTo>
                    <a:cubicBezTo>
                      <a:pt x="317969" y="121948"/>
                      <a:pt x="311646" y="115625"/>
                      <a:pt x="303516" y="115625"/>
                    </a:cubicBezTo>
                    <a:lnTo>
                      <a:pt x="281836" y="115625"/>
                    </a:lnTo>
                    <a:cubicBezTo>
                      <a:pt x="280030" y="111108"/>
                      <a:pt x="278223" y="107495"/>
                      <a:pt x="276416" y="102979"/>
                    </a:cubicBezTo>
                    <a:lnTo>
                      <a:pt x="291773" y="87622"/>
                    </a:lnTo>
                    <a:cubicBezTo>
                      <a:pt x="297192" y="82202"/>
                      <a:pt x="297192" y="73169"/>
                      <a:pt x="291773" y="66846"/>
                    </a:cubicBezTo>
                    <a:lnTo>
                      <a:pt x="251123" y="26197"/>
                    </a:lnTo>
                    <a:cubicBezTo>
                      <a:pt x="245704" y="20776"/>
                      <a:pt x="236670" y="20776"/>
                      <a:pt x="230347" y="26197"/>
                    </a:cubicBezTo>
                    <a:lnTo>
                      <a:pt x="214990" y="41553"/>
                    </a:lnTo>
                    <a:cubicBezTo>
                      <a:pt x="210474" y="39746"/>
                      <a:pt x="206860" y="37940"/>
                      <a:pt x="202344" y="36133"/>
                    </a:cubicBezTo>
                    <a:lnTo>
                      <a:pt x="202344" y="14453"/>
                    </a:lnTo>
                    <a:cubicBezTo>
                      <a:pt x="202344" y="6323"/>
                      <a:pt x="196021" y="0"/>
                      <a:pt x="187891" y="0"/>
                    </a:cubicBezTo>
                    <a:lnTo>
                      <a:pt x="130078" y="0"/>
                    </a:lnTo>
                    <a:cubicBezTo>
                      <a:pt x="121948" y="0"/>
                      <a:pt x="115625" y="6323"/>
                      <a:pt x="115625" y="14453"/>
                    </a:cubicBezTo>
                    <a:lnTo>
                      <a:pt x="115625" y="36133"/>
                    </a:lnTo>
                    <a:cubicBezTo>
                      <a:pt x="111108" y="37940"/>
                      <a:pt x="107495" y="39746"/>
                      <a:pt x="102978" y="41553"/>
                    </a:cubicBezTo>
                    <a:lnTo>
                      <a:pt x="87622" y="26197"/>
                    </a:lnTo>
                    <a:cubicBezTo>
                      <a:pt x="82202" y="20776"/>
                      <a:pt x="73169" y="20776"/>
                      <a:pt x="66845" y="26197"/>
                    </a:cubicBezTo>
                    <a:lnTo>
                      <a:pt x="26196" y="66846"/>
                    </a:lnTo>
                    <a:cubicBezTo>
                      <a:pt x="20776" y="72266"/>
                      <a:pt x="20776" y="81299"/>
                      <a:pt x="26196" y="87622"/>
                    </a:cubicBezTo>
                    <a:lnTo>
                      <a:pt x="41553" y="102979"/>
                    </a:lnTo>
                    <a:cubicBezTo>
                      <a:pt x="39746" y="107495"/>
                      <a:pt x="37940" y="111108"/>
                      <a:pt x="36133" y="115625"/>
                    </a:cubicBezTo>
                    <a:lnTo>
                      <a:pt x="14453" y="115625"/>
                    </a:lnTo>
                    <a:cubicBezTo>
                      <a:pt x="6323" y="115625"/>
                      <a:pt x="0" y="121948"/>
                      <a:pt x="0" y="130079"/>
                    </a:cubicBezTo>
                    <a:lnTo>
                      <a:pt x="0" y="187891"/>
                    </a:lnTo>
                    <a:cubicBezTo>
                      <a:pt x="0" y="196021"/>
                      <a:pt x="6323" y="202344"/>
                      <a:pt x="14453" y="202344"/>
                    </a:cubicBezTo>
                    <a:lnTo>
                      <a:pt x="36133" y="202344"/>
                    </a:lnTo>
                    <a:cubicBezTo>
                      <a:pt x="37940" y="206861"/>
                      <a:pt x="39746" y="210474"/>
                      <a:pt x="41553" y="214990"/>
                    </a:cubicBezTo>
                    <a:lnTo>
                      <a:pt x="26196" y="230347"/>
                    </a:lnTo>
                    <a:cubicBezTo>
                      <a:pt x="21679" y="235767"/>
                      <a:pt x="21679" y="244800"/>
                      <a:pt x="27100" y="25022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3" name="Freeform 159">
                <a:extLst>
                  <a:ext uri="{FF2B5EF4-FFF2-40B4-BE49-F238E27FC236}">
                    <a16:creationId xmlns:a16="http://schemas.microsoft.com/office/drawing/2014/main" id="{2441BB1F-DD04-709E-1A09-1EE65B17A6A4}"/>
                  </a:ext>
                </a:extLst>
              </p:cNvPr>
              <p:cNvSpPr/>
              <p:nvPr/>
            </p:nvSpPr>
            <p:spPr>
              <a:xfrm>
                <a:off x="7843855" y="1268111"/>
                <a:ext cx="113818" cy="76782"/>
              </a:xfrm>
              <a:custGeom>
                <a:avLst/>
                <a:gdLst>
                  <a:gd name="connsiteX0" fmla="*/ 0 w 113818"/>
                  <a:gd name="connsiteY0" fmla="*/ 26196 h 76782"/>
                  <a:gd name="connsiteX1" fmla="*/ 12647 w 113818"/>
                  <a:gd name="connsiteY1" fmla="*/ 0 h 76782"/>
                  <a:gd name="connsiteX2" fmla="*/ 113819 w 113818"/>
                  <a:gd name="connsiteY2" fmla="*/ 50586 h 76782"/>
                  <a:gd name="connsiteX3" fmla="*/ 101172 w 113818"/>
                  <a:gd name="connsiteY3" fmla="*/ 76782 h 76782"/>
                  <a:gd name="connsiteX4" fmla="*/ 0 w 113818"/>
                  <a:gd name="connsiteY4" fmla="*/ 26196 h 76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18" h="76782">
                    <a:moveTo>
                      <a:pt x="0" y="26196"/>
                    </a:moveTo>
                    <a:lnTo>
                      <a:pt x="12647" y="0"/>
                    </a:lnTo>
                    <a:lnTo>
                      <a:pt x="113819" y="50586"/>
                    </a:lnTo>
                    <a:lnTo>
                      <a:pt x="101172" y="76782"/>
                    </a:lnTo>
                    <a:lnTo>
                      <a:pt x="0" y="26196"/>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4" name="Freeform 160">
                <a:extLst>
                  <a:ext uri="{FF2B5EF4-FFF2-40B4-BE49-F238E27FC236}">
                    <a16:creationId xmlns:a16="http://schemas.microsoft.com/office/drawing/2014/main" id="{DC50F41B-3771-E6D6-59B2-8E12DC642BC3}"/>
                  </a:ext>
                </a:extLst>
              </p:cNvPr>
              <p:cNvSpPr/>
              <p:nvPr/>
            </p:nvSpPr>
            <p:spPr>
              <a:xfrm>
                <a:off x="7633296" y="1245528"/>
                <a:ext cx="361413" cy="332422"/>
              </a:xfrm>
              <a:custGeom>
                <a:avLst/>
                <a:gdLst>
                  <a:gd name="connsiteX0" fmla="*/ 17248 w 361413"/>
                  <a:gd name="connsiteY0" fmla="*/ 264673 h 332422"/>
                  <a:gd name="connsiteX1" fmla="*/ 107581 w 361413"/>
                  <a:gd name="connsiteY1" fmla="*/ 329712 h 332422"/>
                  <a:gd name="connsiteX2" fmla="*/ 115710 w 361413"/>
                  <a:gd name="connsiteY2" fmla="*/ 332422 h 332422"/>
                  <a:gd name="connsiteX3" fmla="*/ 346961 w 361413"/>
                  <a:gd name="connsiteY3" fmla="*/ 332422 h 332422"/>
                  <a:gd name="connsiteX4" fmla="*/ 361414 w 361413"/>
                  <a:gd name="connsiteY4" fmla="*/ 317969 h 332422"/>
                  <a:gd name="connsiteX5" fmla="*/ 361414 w 361413"/>
                  <a:gd name="connsiteY5" fmla="*/ 160791 h 332422"/>
                  <a:gd name="connsiteX6" fmla="*/ 325281 w 361413"/>
                  <a:gd name="connsiteY6" fmla="*/ 116528 h 332422"/>
                  <a:gd name="connsiteX7" fmla="*/ 290051 w 361413"/>
                  <a:gd name="connsiteY7" fmla="*/ 126465 h 332422"/>
                  <a:gd name="connsiteX8" fmla="*/ 289148 w 361413"/>
                  <a:gd name="connsiteY8" fmla="*/ 127368 h 332422"/>
                  <a:gd name="connsiteX9" fmla="*/ 231335 w 361413"/>
                  <a:gd name="connsiteY9" fmla="*/ 127368 h 332422"/>
                  <a:gd name="connsiteX10" fmla="*/ 187976 w 361413"/>
                  <a:gd name="connsiteY10" fmla="*/ 118335 h 332422"/>
                  <a:gd name="connsiteX11" fmla="*/ 187976 w 361413"/>
                  <a:gd name="connsiteY11" fmla="*/ 43359 h 332422"/>
                  <a:gd name="connsiteX12" fmla="*/ 144617 w 361413"/>
                  <a:gd name="connsiteY12" fmla="*/ 0 h 332422"/>
                  <a:gd name="connsiteX13" fmla="*/ 101257 w 361413"/>
                  <a:gd name="connsiteY13" fmla="*/ 43359 h 332422"/>
                  <a:gd name="connsiteX14" fmla="*/ 101257 w 361413"/>
                  <a:gd name="connsiteY14" fmla="*/ 220410 h 332422"/>
                  <a:gd name="connsiteX15" fmla="*/ 63318 w 361413"/>
                  <a:gd name="connsiteY15" fmla="*/ 197827 h 332422"/>
                  <a:gd name="connsiteX16" fmla="*/ 24475 w 361413"/>
                  <a:gd name="connsiteY16" fmla="*/ 196020 h 332422"/>
                  <a:gd name="connsiteX17" fmla="*/ 21765 w 361413"/>
                  <a:gd name="connsiteY17" fmla="*/ 196924 h 332422"/>
                  <a:gd name="connsiteX18" fmla="*/ 85 w 361413"/>
                  <a:gd name="connsiteY18" fmla="*/ 229443 h 332422"/>
                  <a:gd name="connsiteX19" fmla="*/ 17248 w 361413"/>
                  <a:gd name="connsiteY19" fmla="*/ 264673 h 332422"/>
                  <a:gd name="connsiteX20" fmla="*/ 17248 w 361413"/>
                  <a:gd name="connsiteY20" fmla="*/ 264673 h 332422"/>
                  <a:gd name="connsiteX21" fmla="*/ 35315 w 361413"/>
                  <a:gd name="connsiteY21" fmla="*/ 222217 h 332422"/>
                  <a:gd name="connsiteX22" fmla="*/ 38025 w 361413"/>
                  <a:gd name="connsiteY22" fmla="*/ 221314 h 332422"/>
                  <a:gd name="connsiteX23" fmla="*/ 48865 w 361413"/>
                  <a:gd name="connsiteY23" fmla="*/ 221314 h 332422"/>
                  <a:gd name="connsiteX24" fmla="*/ 109387 w 361413"/>
                  <a:gd name="connsiteY24" fmla="*/ 257447 h 332422"/>
                  <a:gd name="connsiteX25" fmla="*/ 123840 w 361413"/>
                  <a:gd name="connsiteY25" fmla="*/ 257447 h 332422"/>
                  <a:gd name="connsiteX26" fmla="*/ 131067 w 361413"/>
                  <a:gd name="connsiteY26" fmla="*/ 244800 h 332422"/>
                  <a:gd name="connsiteX27" fmla="*/ 131067 w 361413"/>
                  <a:gd name="connsiteY27" fmla="*/ 42456 h 332422"/>
                  <a:gd name="connsiteX28" fmla="*/ 145520 w 361413"/>
                  <a:gd name="connsiteY28" fmla="*/ 28003 h 332422"/>
                  <a:gd name="connsiteX29" fmla="*/ 159973 w 361413"/>
                  <a:gd name="connsiteY29" fmla="*/ 42456 h 332422"/>
                  <a:gd name="connsiteX30" fmla="*/ 159973 w 361413"/>
                  <a:gd name="connsiteY30" fmla="*/ 158984 h 332422"/>
                  <a:gd name="connsiteX31" fmla="*/ 174426 w 361413"/>
                  <a:gd name="connsiteY31" fmla="*/ 173437 h 332422"/>
                  <a:gd name="connsiteX32" fmla="*/ 188880 w 361413"/>
                  <a:gd name="connsiteY32" fmla="*/ 158984 h 332422"/>
                  <a:gd name="connsiteX33" fmla="*/ 203332 w 361413"/>
                  <a:gd name="connsiteY33" fmla="*/ 144531 h 332422"/>
                  <a:gd name="connsiteX34" fmla="*/ 217785 w 361413"/>
                  <a:gd name="connsiteY34" fmla="*/ 158984 h 332422"/>
                  <a:gd name="connsiteX35" fmla="*/ 232239 w 361413"/>
                  <a:gd name="connsiteY35" fmla="*/ 173437 h 332422"/>
                  <a:gd name="connsiteX36" fmla="*/ 246692 w 361413"/>
                  <a:gd name="connsiteY36" fmla="*/ 158984 h 332422"/>
                  <a:gd name="connsiteX37" fmla="*/ 261145 w 361413"/>
                  <a:gd name="connsiteY37" fmla="*/ 144531 h 332422"/>
                  <a:gd name="connsiteX38" fmla="*/ 275598 w 361413"/>
                  <a:gd name="connsiteY38" fmla="*/ 158984 h 332422"/>
                  <a:gd name="connsiteX39" fmla="*/ 290051 w 361413"/>
                  <a:gd name="connsiteY39" fmla="*/ 173437 h 332422"/>
                  <a:gd name="connsiteX40" fmla="*/ 304505 w 361413"/>
                  <a:gd name="connsiteY40" fmla="*/ 158984 h 332422"/>
                  <a:gd name="connsiteX41" fmla="*/ 309924 w 361413"/>
                  <a:gd name="connsiteY41" fmla="*/ 148144 h 332422"/>
                  <a:gd name="connsiteX42" fmla="*/ 321667 w 361413"/>
                  <a:gd name="connsiteY42" fmla="*/ 145435 h 332422"/>
                  <a:gd name="connsiteX43" fmla="*/ 333411 w 361413"/>
                  <a:gd name="connsiteY43" fmla="*/ 160791 h 332422"/>
                  <a:gd name="connsiteX44" fmla="*/ 333411 w 361413"/>
                  <a:gd name="connsiteY44" fmla="*/ 303516 h 332422"/>
                  <a:gd name="connsiteX45" fmla="*/ 121130 w 361413"/>
                  <a:gd name="connsiteY45" fmla="*/ 303516 h 332422"/>
                  <a:gd name="connsiteX46" fmla="*/ 34411 w 361413"/>
                  <a:gd name="connsiteY46" fmla="*/ 241186 h 332422"/>
                  <a:gd name="connsiteX47" fmla="*/ 29895 w 361413"/>
                  <a:gd name="connsiteY47" fmla="*/ 231250 h 332422"/>
                  <a:gd name="connsiteX48" fmla="*/ 35315 w 361413"/>
                  <a:gd name="connsiteY48" fmla="*/ 222217 h 332422"/>
                  <a:gd name="connsiteX49" fmla="*/ 35315 w 361413"/>
                  <a:gd name="connsiteY49" fmla="*/ 222217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1413" h="332422">
                    <a:moveTo>
                      <a:pt x="17248" y="264673"/>
                    </a:moveTo>
                    <a:lnTo>
                      <a:pt x="107581" y="329712"/>
                    </a:lnTo>
                    <a:cubicBezTo>
                      <a:pt x="110290" y="331519"/>
                      <a:pt x="113000" y="332422"/>
                      <a:pt x="115710" y="332422"/>
                    </a:cubicBezTo>
                    <a:lnTo>
                      <a:pt x="346961" y="332422"/>
                    </a:lnTo>
                    <a:cubicBezTo>
                      <a:pt x="355090" y="332422"/>
                      <a:pt x="361414" y="326099"/>
                      <a:pt x="361414" y="317969"/>
                    </a:cubicBezTo>
                    <a:lnTo>
                      <a:pt x="361414" y="160791"/>
                    </a:lnTo>
                    <a:cubicBezTo>
                      <a:pt x="361414" y="139111"/>
                      <a:pt x="346057" y="120142"/>
                      <a:pt x="325281" y="116528"/>
                    </a:cubicBezTo>
                    <a:cubicBezTo>
                      <a:pt x="312634" y="114721"/>
                      <a:pt x="299988" y="118335"/>
                      <a:pt x="290051" y="126465"/>
                    </a:cubicBezTo>
                    <a:cubicBezTo>
                      <a:pt x="290051" y="126465"/>
                      <a:pt x="289148" y="127368"/>
                      <a:pt x="289148" y="127368"/>
                    </a:cubicBezTo>
                    <a:cubicBezTo>
                      <a:pt x="272888" y="112915"/>
                      <a:pt x="247595" y="112915"/>
                      <a:pt x="231335" y="127368"/>
                    </a:cubicBezTo>
                    <a:cubicBezTo>
                      <a:pt x="219592" y="117432"/>
                      <a:pt x="203332" y="113818"/>
                      <a:pt x="187976" y="118335"/>
                    </a:cubicBezTo>
                    <a:lnTo>
                      <a:pt x="187976" y="43359"/>
                    </a:lnTo>
                    <a:cubicBezTo>
                      <a:pt x="187976" y="19873"/>
                      <a:pt x="169006" y="0"/>
                      <a:pt x="144617" y="0"/>
                    </a:cubicBezTo>
                    <a:cubicBezTo>
                      <a:pt x="121130" y="0"/>
                      <a:pt x="101257" y="18970"/>
                      <a:pt x="101257" y="43359"/>
                    </a:cubicBezTo>
                    <a:lnTo>
                      <a:pt x="101257" y="220410"/>
                    </a:lnTo>
                    <a:lnTo>
                      <a:pt x="63318" y="197827"/>
                    </a:lnTo>
                    <a:cubicBezTo>
                      <a:pt x="51575" y="190601"/>
                      <a:pt x="37121" y="190601"/>
                      <a:pt x="24475" y="196020"/>
                    </a:cubicBezTo>
                    <a:lnTo>
                      <a:pt x="21765" y="196924"/>
                    </a:lnTo>
                    <a:cubicBezTo>
                      <a:pt x="9118" y="203247"/>
                      <a:pt x="988" y="215894"/>
                      <a:pt x="85" y="229443"/>
                    </a:cubicBezTo>
                    <a:cubicBezTo>
                      <a:pt x="-818" y="242993"/>
                      <a:pt x="5505" y="256543"/>
                      <a:pt x="17248" y="264673"/>
                    </a:cubicBezTo>
                    <a:lnTo>
                      <a:pt x="17248" y="264673"/>
                    </a:lnTo>
                    <a:close/>
                    <a:moveTo>
                      <a:pt x="35315" y="222217"/>
                    </a:moveTo>
                    <a:lnTo>
                      <a:pt x="38025" y="221314"/>
                    </a:lnTo>
                    <a:cubicBezTo>
                      <a:pt x="41638" y="219507"/>
                      <a:pt x="45251" y="219507"/>
                      <a:pt x="48865" y="221314"/>
                    </a:cubicBezTo>
                    <a:lnTo>
                      <a:pt x="109387" y="257447"/>
                    </a:lnTo>
                    <a:cubicBezTo>
                      <a:pt x="113903" y="260156"/>
                      <a:pt x="119324" y="260156"/>
                      <a:pt x="123840" y="257447"/>
                    </a:cubicBezTo>
                    <a:cubicBezTo>
                      <a:pt x="128357" y="254736"/>
                      <a:pt x="131067" y="250220"/>
                      <a:pt x="131067" y="244800"/>
                    </a:cubicBezTo>
                    <a:lnTo>
                      <a:pt x="131067" y="42456"/>
                    </a:lnTo>
                    <a:cubicBezTo>
                      <a:pt x="131067" y="34326"/>
                      <a:pt x="137390" y="28003"/>
                      <a:pt x="145520" y="28003"/>
                    </a:cubicBezTo>
                    <a:cubicBezTo>
                      <a:pt x="153650" y="28003"/>
                      <a:pt x="159973" y="34326"/>
                      <a:pt x="159973" y="42456"/>
                    </a:cubicBezTo>
                    <a:lnTo>
                      <a:pt x="159973" y="158984"/>
                    </a:lnTo>
                    <a:cubicBezTo>
                      <a:pt x="159973" y="167114"/>
                      <a:pt x="166296" y="173437"/>
                      <a:pt x="174426" y="173437"/>
                    </a:cubicBezTo>
                    <a:cubicBezTo>
                      <a:pt x="182556" y="173437"/>
                      <a:pt x="188880" y="167114"/>
                      <a:pt x="188880" y="158984"/>
                    </a:cubicBezTo>
                    <a:cubicBezTo>
                      <a:pt x="188880" y="150854"/>
                      <a:pt x="195202" y="144531"/>
                      <a:pt x="203332" y="144531"/>
                    </a:cubicBezTo>
                    <a:cubicBezTo>
                      <a:pt x="211463" y="144531"/>
                      <a:pt x="217785" y="150854"/>
                      <a:pt x="217785" y="158984"/>
                    </a:cubicBezTo>
                    <a:cubicBezTo>
                      <a:pt x="217785" y="167114"/>
                      <a:pt x="224109" y="173437"/>
                      <a:pt x="232239" y="173437"/>
                    </a:cubicBezTo>
                    <a:cubicBezTo>
                      <a:pt x="240368" y="173437"/>
                      <a:pt x="246692" y="167114"/>
                      <a:pt x="246692" y="158984"/>
                    </a:cubicBezTo>
                    <a:cubicBezTo>
                      <a:pt x="246692" y="150854"/>
                      <a:pt x="253015" y="144531"/>
                      <a:pt x="261145" y="144531"/>
                    </a:cubicBezTo>
                    <a:cubicBezTo>
                      <a:pt x="269275" y="144531"/>
                      <a:pt x="275598" y="150854"/>
                      <a:pt x="275598" y="158984"/>
                    </a:cubicBezTo>
                    <a:cubicBezTo>
                      <a:pt x="275598" y="167114"/>
                      <a:pt x="281922" y="173437"/>
                      <a:pt x="290051" y="173437"/>
                    </a:cubicBezTo>
                    <a:cubicBezTo>
                      <a:pt x="298181" y="173437"/>
                      <a:pt x="304505" y="167114"/>
                      <a:pt x="304505" y="158984"/>
                    </a:cubicBezTo>
                    <a:cubicBezTo>
                      <a:pt x="304505" y="154468"/>
                      <a:pt x="306311" y="150854"/>
                      <a:pt x="309924" y="148144"/>
                    </a:cubicBezTo>
                    <a:cubicBezTo>
                      <a:pt x="313538" y="145435"/>
                      <a:pt x="317151" y="144531"/>
                      <a:pt x="321667" y="145435"/>
                    </a:cubicBezTo>
                    <a:cubicBezTo>
                      <a:pt x="328894" y="147241"/>
                      <a:pt x="334314" y="153565"/>
                      <a:pt x="333411" y="160791"/>
                    </a:cubicBezTo>
                    <a:lnTo>
                      <a:pt x="333411" y="303516"/>
                    </a:lnTo>
                    <a:lnTo>
                      <a:pt x="121130" y="303516"/>
                    </a:lnTo>
                    <a:lnTo>
                      <a:pt x="34411" y="241186"/>
                    </a:lnTo>
                    <a:cubicBezTo>
                      <a:pt x="31701" y="239380"/>
                      <a:pt x="29895" y="234864"/>
                      <a:pt x="29895" y="231250"/>
                    </a:cubicBezTo>
                    <a:cubicBezTo>
                      <a:pt x="29895" y="227637"/>
                      <a:pt x="31701" y="224024"/>
                      <a:pt x="35315" y="222217"/>
                    </a:cubicBezTo>
                    <a:lnTo>
                      <a:pt x="35315" y="22221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45" name="Group 44">
            <a:extLst>
              <a:ext uri="{FF2B5EF4-FFF2-40B4-BE49-F238E27FC236}">
                <a16:creationId xmlns:a16="http://schemas.microsoft.com/office/drawing/2014/main" id="{62E1573A-4F7D-D6D4-9361-CB49FA1A8B89}"/>
              </a:ext>
            </a:extLst>
          </p:cNvPr>
          <p:cNvGrpSpPr/>
          <p:nvPr/>
        </p:nvGrpSpPr>
        <p:grpSpPr>
          <a:xfrm>
            <a:off x="1084764" y="8003290"/>
            <a:ext cx="553866" cy="555173"/>
            <a:chOff x="5700273" y="5386353"/>
            <a:chExt cx="766016" cy="767823"/>
          </a:xfrm>
          <a:solidFill>
            <a:srgbClr val="416F70"/>
          </a:solidFill>
        </p:grpSpPr>
        <p:grpSp>
          <p:nvGrpSpPr>
            <p:cNvPr id="46" name="Graphic 2">
              <a:extLst>
                <a:ext uri="{FF2B5EF4-FFF2-40B4-BE49-F238E27FC236}">
                  <a16:creationId xmlns:a16="http://schemas.microsoft.com/office/drawing/2014/main" id="{5D6E97A4-EA29-4C5C-06DF-56581B49478F}"/>
                </a:ext>
              </a:extLst>
            </p:cNvPr>
            <p:cNvGrpSpPr/>
            <p:nvPr/>
          </p:nvGrpSpPr>
          <p:grpSpPr>
            <a:xfrm>
              <a:off x="5844804" y="5531788"/>
              <a:ext cx="476953" cy="420947"/>
              <a:chOff x="5844804" y="5531788"/>
              <a:chExt cx="476953" cy="420947"/>
            </a:xfrm>
            <a:grpFill/>
          </p:grpSpPr>
          <p:sp>
            <p:nvSpPr>
              <p:cNvPr id="62" name="Freeform 152">
                <a:extLst>
                  <a:ext uri="{FF2B5EF4-FFF2-40B4-BE49-F238E27FC236}">
                    <a16:creationId xmlns:a16="http://schemas.microsoft.com/office/drawing/2014/main" id="{00911EBC-E630-2491-3770-C85F2F8277D8}"/>
                  </a:ext>
                </a:extLst>
              </p:cNvPr>
              <p:cNvSpPr/>
              <p:nvPr/>
            </p:nvSpPr>
            <p:spPr>
              <a:xfrm>
                <a:off x="5844804" y="5531788"/>
                <a:ext cx="238476" cy="420044"/>
              </a:xfrm>
              <a:custGeom>
                <a:avLst/>
                <a:gdLst>
                  <a:gd name="connsiteX0" fmla="*/ 238477 w 238476"/>
                  <a:gd name="connsiteY0" fmla="*/ 55102 h 420044"/>
                  <a:gd name="connsiteX1" fmla="*/ 238477 w 238476"/>
                  <a:gd name="connsiteY1" fmla="*/ 420044 h 420044"/>
                  <a:gd name="connsiteX2" fmla="*/ 133691 w 238476"/>
                  <a:gd name="connsiteY2" fmla="*/ 381201 h 420044"/>
                  <a:gd name="connsiteX3" fmla="*/ 0 w 238476"/>
                  <a:gd name="connsiteY3" fmla="*/ 368555 h 420044"/>
                  <a:gd name="connsiteX4" fmla="*/ 0 w 238476"/>
                  <a:gd name="connsiteY4" fmla="*/ 304419 h 420044"/>
                  <a:gd name="connsiteX5" fmla="*/ 23486 w 238476"/>
                  <a:gd name="connsiteY5" fmla="*/ 282739 h 420044"/>
                  <a:gd name="connsiteX6" fmla="*/ 24390 w 238476"/>
                  <a:gd name="connsiteY6" fmla="*/ 280933 h 420044"/>
                  <a:gd name="connsiteX7" fmla="*/ 37940 w 238476"/>
                  <a:gd name="connsiteY7" fmla="*/ 173437 h 420044"/>
                  <a:gd name="connsiteX8" fmla="*/ 29809 w 238476"/>
                  <a:gd name="connsiteY8" fmla="*/ 167114 h 420044"/>
                  <a:gd name="connsiteX9" fmla="*/ 19873 w 238476"/>
                  <a:gd name="connsiteY9" fmla="*/ 169824 h 420044"/>
                  <a:gd name="connsiteX10" fmla="*/ 0 w 238476"/>
                  <a:gd name="connsiteY10" fmla="*/ 186084 h 420044"/>
                  <a:gd name="connsiteX11" fmla="*/ 0 w 238476"/>
                  <a:gd name="connsiteY11" fmla="*/ 0 h 420044"/>
                  <a:gd name="connsiteX12" fmla="*/ 128272 w 238476"/>
                  <a:gd name="connsiteY12" fmla="*/ 11743 h 420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476" h="420044">
                    <a:moveTo>
                      <a:pt x="238477" y="55102"/>
                    </a:moveTo>
                    <a:lnTo>
                      <a:pt x="238477" y="420044"/>
                    </a:lnTo>
                    <a:cubicBezTo>
                      <a:pt x="205054" y="402881"/>
                      <a:pt x="170728" y="389331"/>
                      <a:pt x="133691" y="381201"/>
                    </a:cubicBezTo>
                    <a:cubicBezTo>
                      <a:pt x="89429" y="370362"/>
                      <a:pt x="32520" y="368555"/>
                      <a:pt x="0" y="368555"/>
                    </a:cubicBezTo>
                    <a:lnTo>
                      <a:pt x="0" y="304419"/>
                    </a:lnTo>
                    <a:lnTo>
                      <a:pt x="23486" y="282739"/>
                    </a:lnTo>
                    <a:cubicBezTo>
                      <a:pt x="23486" y="282739"/>
                      <a:pt x="24390" y="281836"/>
                      <a:pt x="24390" y="280933"/>
                    </a:cubicBezTo>
                    <a:cubicBezTo>
                      <a:pt x="64136" y="228540"/>
                      <a:pt x="38843" y="175245"/>
                      <a:pt x="37940" y="173437"/>
                    </a:cubicBezTo>
                    <a:cubicBezTo>
                      <a:pt x="36133" y="169824"/>
                      <a:pt x="33423" y="168018"/>
                      <a:pt x="29809" y="167114"/>
                    </a:cubicBezTo>
                    <a:cubicBezTo>
                      <a:pt x="26196" y="166211"/>
                      <a:pt x="22583" y="167114"/>
                      <a:pt x="19873" y="169824"/>
                    </a:cubicBezTo>
                    <a:lnTo>
                      <a:pt x="0" y="186084"/>
                    </a:lnTo>
                    <a:lnTo>
                      <a:pt x="0" y="0"/>
                    </a:lnTo>
                    <a:cubicBezTo>
                      <a:pt x="31616" y="0"/>
                      <a:pt x="86719" y="1806"/>
                      <a:pt x="128272" y="11743"/>
                    </a:cubicBezTo>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63" name="Freeform 153">
                <a:extLst>
                  <a:ext uri="{FF2B5EF4-FFF2-40B4-BE49-F238E27FC236}">
                    <a16:creationId xmlns:a16="http://schemas.microsoft.com/office/drawing/2014/main" id="{C39F9328-B51D-4D3A-E72E-C3FC3F742F40}"/>
                  </a:ext>
                </a:extLst>
              </p:cNvPr>
              <p:cNvSpPr/>
              <p:nvPr/>
            </p:nvSpPr>
            <p:spPr>
              <a:xfrm>
                <a:off x="6102251" y="5533101"/>
                <a:ext cx="219507" cy="419634"/>
              </a:xfrm>
              <a:custGeom>
                <a:avLst/>
                <a:gdLst>
                  <a:gd name="connsiteX0" fmla="*/ 187891 w 219507"/>
                  <a:gd name="connsiteY0" fmla="*/ 168511 h 419634"/>
                  <a:gd name="connsiteX1" fmla="*/ 179761 w 219507"/>
                  <a:gd name="connsiteY1" fmla="*/ 174835 h 419634"/>
                  <a:gd name="connsiteX2" fmla="*/ 193311 w 219507"/>
                  <a:gd name="connsiteY2" fmla="*/ 282330 h 419634"/>
                  <a:gd name="connsiteX3" fmla="*/ 195117 w 219507"/>
                  <a:gd name="connsiteY3" fmla="*/ 284136 h 419634"/>
                  <a:gd name="connsiteX4" fmla="*/ 219507 w 219507"/>
                  <a:gd name="connsiteY4" fmla="*/ 306719 h 419634"/>
                  <a:gd name="connsiteX5" fmla="*/ 219507 w 219507"/>
                  <a:gd name="connsiteY5" fmla="*/ 369049 h 419634"/>
                  <a:gd name="connsiteX6" fmla="*/ 131885 w 219507"/>
                  <a:gd name="connsiteY6" fmla="*/ 370855 h 419634"/>
                  <a:gd name="connsiteX7" fmla="*/ 0 w 219507"/>
                  <a:gd name="connsiteY7" fmla="*/ 419635 h 419634"/>
                  <a:gd name="connsiteX8" fmla="*/ 0 w 219507"/>
                  <a:gd name="connsiteY8" fmla="*/ 56500 h 419634"/>
                  <a:gd name="connsiteX9" fmla="*/ 136402 w 219507"/>
                  <a:gd name="connsiteY9" fmla="*/ 3204 h 419634"/>
                  <a:gd name="connsiteX10" fmla="*/ 219507 w 219507"/>
                  <a:gd name="connsiteY10" fmla="*/ 2300 h 419634"/>
                  <a:gd name="connsiteX11" fmla="*/ 219507 w 219507"/>
                  <a:gd name="connsiteY11" fmla="*/ 189288 h 419634"/>
                  <a:gd name="connsiteX12" fmla="*/ 198731 w 219507"/>
                  <a:gd name="connsiteY12" fmla="*/ 172124 h 419634"/>
                  <a:gd name="connsiteX13" fmla="*/ 187891 w 219507"/>
                  <a:gd name="connsiteY13" fmla="*/ 168511 h 41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507" h="419634">
                    <a:moveTo>
                      <a:pt x="187891" y="168511"/>
                    </a:moveTo>
                    <a:cubicBezTo>
                      <a:pt x="184278" y="169415"/>
                      <a:pt x="181568" y="171221"/>
                      <a:pt x="179761" y="174835"/>
                    </a:cubicBezTo>
                    <a:cubicBezTo>
                      <a:pt x="178858" y="176641"/>
                      <a:pt x="152661" y="229034"/>
                      <a:pt x="193311" y="282330"/>
                    </a:cubicBezTo>
                    <a:cubicBezTo>
                      <a:pt x="194214" y="283233"/>
                      <a:pt x="194214" y="283233"/>
                      <a:pt x="195117" y="284136"/>
                    </a:cubicBezTo>
                    <a:lnTo>
                      <a:pt x="219507" y="306719"/>
                    </a:lnTo>
                    <a:lnTo>
                      <a:pt x="219507" y="369049"/>
                    </a:lnTo>
                    <a:cubicBezTo>
                      <a:pt x="190601" y="366338"/>
                      <a:pt x="160791" y="366338"/>
                      <a:pt x="131885" y="370855"/>
                    </a:cubicBezTo>
                    <a:cubicBezTo>
                      <a:pt x="85816" y="378082"/>
                      <a:pt x="39746" y="394341"/>
                      <a:pt x="0" y="419635"/>
                    </a:cubicBezTo>
                    <a:lnTo>
                      <a:pt x="0" y="56500"/>
                    </a:lnTo>
                    <a:cubicBezTo>
                      <a:pt x="40649" y="28496"/>
                      <a:pt x="87622" y="9526"/>
                      <a:pt x="136402" y="3204"/>
                    </a:cubicBezTo>
                    <a:cubicBezTo>
                      <a:pt x="164405" y="-410"/>
                      <a:pt x="192407" y="-1313"/>
                      <a:pt x="219507" y="2300"/>
                    </a:cubicBezTo>
                    <a:lnTo>
                      <a:pt x="219507" y="189288"/>
                    </a:lnTo>
                    <a:lnTo>
                      <a:pt x="198731" y="172124"/>
                    </a:lnTo>
                    <a:cubicBezTo>
                      <a:pt x="195117" y="168511"/>
                      <a:pt x="191504" y="167608"/>
                      <a:pt x="187891" y="168511"/>
                    </a:cubicBez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grpSp>
          <p:nvGrpSpPr>
            <p:cNvPr id="47" name="Graphic 2">
              <a:extLst>
                <a:ext uri="{FF2B5EF4-FFF2-40B4-BE49-F238E27FC236}">
                  <a16:creationId xmlns:a16="http://schemas.microsoft.com/office/drawing/2014/main" id="{9BA5A964-0A96-7391-E825-A618276C0D8B}"/>
                </a:ext>
              </a:extLst>
            </p:cNvPr>
            <p:cNvGrpSpPr/>
            <p:nvPr/>
          </p:nvGrpSpPr>
          <p:grpSpPr>
            <a:xfrm>
              <a:off x="5700273" y="5386353"/>
              <a:ext cx="766016" cy="767823"/>
              <a:chOff x="5700273" y="5386353"/>
              <a:chExt cx="766016" cy="767823"/>
            </a:xfrm>
            <a:grpFill/>
          </p:grpSpPr>
          <p:sp>
            <p:nvSpPr>
              <p:cNvPr id="48" name="Freeform 138">
                <a:extLst>
                  <a:ext uri="{FF2B5EF4-FFF2-40B4-BE49-F238E27FC236}">
                    <a16:creationId xmlns:a16="http://schemas.microsoft.com/office/drawing/2014/main" id="{9AFA7227-2E74-2815-9798-17C3506E5C70}"/>
                  </a:ext>
                </a:extLst>
              </p:cNvPr>
              <p:cNvSpPr/>
              <p:nvPr/>
            </p:nvSpPr>
            <p:spPr>
              <a:xfrm>
                <a:off x="5876421" y="5437842"/>
                <a:ext cx="25293" cy="18969"/>
              </a:xfrm>
              <a:custGeom>
                <a:avLst/>
                <a:gdLst>
                  <a:gd name="connsiteX0" fmla="*/ 0 w 25293"/>
                  <a:gd name="connsiteY0" fmla="*/ 0 h 18969"/>
                  <a:gd name="connsiteX1" fmla="*/ 25293 w 25293"/>
                  <a:gd name="connsiteY1" fmla="*/ 0 h 18969"/>
                  <a:gd name="connsiteX2" fmla="*/ 25293 w 25293"/>
                  <a:gd name="connsiteY2" fmla="*/ 18970 h 18969"/>
                  <a:gd name="connsiteX3" fmla="*/ 0 w 25293"/>
                  <a:gd name="connsiteY3" fmla="*/ 18970 h 18969"/>
                </a:gdLst>
                <a:ahLst/>
                <a:cxnLst>
                  <a:cxn ang="0">
                    <a:pos x="connsiteX0" y="connsiteY0"/>
                  </a:cxn>
                  <a:cxn ang="0">
                    <a:pos x="connsiteX1" y="connsiteY1"/>
                  </a:cxn>
                  <a:cxn ang="0">
                    <a:pos x="connsiteX2" y="connsiteY2"/>
                  </a:cxn>
                  <a:cxn ang="0">
                    <a:pos x="connsiteX3" y="connsiteY3"/>
                  </a:cxn>
                </a:cxnLst>
                <a:rect l="l" t="t" r="r" b="b"/>
                <a:pathLst>
                  <a:path w="25293" h="18969">
                    <a:moveTo>
                      <a:pt x="0" y="0"/>
                    </a:moveTo>
                    <a:lnTo>
                      <a:pt x="25293" y="0"/>
                    </a:lnTo>
                    <a:lnTo>
                      <a:pt x="25293" y="18970"/>
                    </a:lnTo>
                    <a:lnTo>
                      <a:pt x="0" y="18970"/>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9" name="Freeform 139">
                <a:extLst>
                  <a:ext uri="{FF2B5EF4-FFF2-40B4-BE49-F238E27FC236}">
                    <a16:creationId xmlns:a16="http://schemas.microsoft.com/office/drawing/2014/main" id="{0F4EBDE5-2A41-0B3D-E708-2EA10FD8AAF2}"/>
                  </a:ext>
                </a:extLst>
              </p:cNvPr>
              <p:cNvSpPr/>
              <p:nvPr/>
            </p:nvSpPr>
            <p:spPr>
              <a:xfrm>
                <a:off x="6258526" y="5638380"/>
                <a:ext cx="25293" cy="25293"/>
              </a:xfrm>
              <a:custGeom>
                <a:avLst/>
                <a:gdLst>
                  <a:gd name="connsiteX0" fmla="*/ 0 w 25293"/>
                  <a:gd name="connsiteY0" fmla="*/ 0 h 25293"/>
                  <a:gd name="connsiteX1" fmla="*/ 25293 w 25293"/>
                  <a:gd name="connsiteY1" fmla="*/ 0 h 25293"/>
                  <a:gd name="connsiteX2" fmla="*/ 25293 w 25293"/>
                  <a:gd name="connsiteY2" fmla="*/ 25293 h 25293"/>
                  <a:gd name="connsiteX3" fmla="*/ 0 w 25293"/>
                  <a:gd name="connsiteY3" fmla="*/ 25293 h 25293"/>
                </a:gdLst>
                <a:ahLst/>
                <a:cxnLst>
                  <a:cxn ang="0">
                    <a:pos x="connsiteX0" y="connsiteY0"/>
                  </a:cxn>
                  <a:cxn ang="0">
                    <a:pos x="connsiteX1" y="connsiteY1"/>
                  </a:cxn>
                  <a:cxn ang="0">
                    <a:pos x="connsiteX2" y="connsiteY2"/>
                  </a:cxn>
                  <a:cxn ang="0">
                    <a:pos x="connsiteX3" y="connsiteY3"/>
                  </a:cxn>
                </a:cxnLst>
                <a:rect l="l" t="t" r="r" b="b"/>
                <a:pathLst>
                  <a:path w="25293" h="25293">
                    <a:moveTo>
                      <a:pt x="0" y="0"/>
                    </a:moveTo>
                    <a:lnTo>
                      <a:pt x="25293" y="0"/>
                    </a:lnTo>
                    <a:lnTo>
                      <a:pt x="25293" y="25293"/>
                    </a:lnTo>
                    <a:lnTo>
                      <a:pt x="0" y="25293"/>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0" name="Freeform 140">
                <a:extLst>
                  <a:ext uri="{FF2B5EF4-FFF2-40B4-BE49-F238E27FC236}">
                    <a16:creationId xmlns:a16="http://schemas.microsoft.com/office/drawing/2014/main" id="{70C7DCE0-D021-59C7-FFC1-9DFD241B0EAD}"/>
                  </a:ext>
                </a:extLst>
              </p:cNvPr>
              <p:cNvSpPr/>
              <p:nvPr/>
            </p:nvSpPr>
            <p:spPr>
              <a:xfrm>
                <a:off x="6334405" y="5437842"/>
                <a:ext cx="18969" cy="18969"/>
              </a:xfrm>
              <a:custGeom>
                <a:avLst/>
                <a:gdLst>
                  <a:gd name="connsiteX0" fmla="*/ 0 w 18969"/>
                  <a:gd name="connsiteY0" fmla="*/ 0 h 18969"/>
                  <a:gd name="connsiteX1" fmla="*/ 18970 w 18969"/>
                  <a:gd name="connsiteY1" fmla="*/ 0 h 18969"/>
                  <a:gd name="connsiteX2" fmla="*/ 18970 w 18969"/>
                  <a:gd name="connsiteY2" fmla="*/ 18970 h 18969"/>
                  <a:gd name="connsiteX3" fmla="*/ 0 w 18969"/>
                  <a:gd name="connsiteY3" fmla="*/ 18970 h 18969"/>
                </a:gdLst>
                <a:ahLst/>
                <a:cxnLst>
                  <a:cxn ang="0">
                    <a:pos x="connsiteX0" y="connsiteY0"/>
                  </a:cxn>
                  <a:cxn ang="0">
                    <a:pos x="connsiteX1" y="connsiteY1"/>
                  </a:cxn>
                  <a:cxn ang="0">
                    <a:pos x="connsiteX2" y="connsiteY2"/>
                  </a:cxn>
                  <a:cxn ang="0">
                    <a:pos x="connsiteX3" y="connsiteY3"/>
                  </a:cxn>
                </a:cxnLst>
                <a:rect l="l" t="t" r="r" b="b"/>
                <a:pathLst>
                  <a:path w="18969" h="18969">
                    <a:moveTo>
                      <a:pt x="0" y="0"/>
                    </a:moveTo>
                    <a:lnTo>
                      <a:pt x="18970" y="0"/>
                    </a:lnTo>
                    <a:lnTo>
                      <a:pt x="18970" y="18970"/>
                    </a:lnTo>
                    <a:lnTo>
                      <a:pt x="0" y="18970"/>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1" name="Freeform 141">
                <a:extLst>
                  <a:ext uri="{FF2B5EF4-FFF2-40B4-BE49-F238E27FC236}">
                    <a16:creationId xmlns:a16="http://schemas.microsoft.com/office/drawing/2014/main" id="{DA4FB80E-BC03-B2DC-8D9D-827CF918C8FF}"/>
                  </a:ext>
                </a:extLst>
              </p:cNvPr>
              <p:cNvSpPr/>
              <p:nvPr/>
            </p:nvSpPr>
            <p:spPr>
              <a:xfrm>
                <a:off x="5700273" y="5669996"/>
                <a:ext cx="18969" cy="25293"/>
              </a:xfrm>
              <a:custGeom>
                <a:avLst/>
                <a:gdLst>
                  <a:gd name="connsiteX0" fmla="*/ 0 w 18969"/>
                  <a:gd name="connsiteY0" fmla="*/ 0 h 25293"/>
                  <a:gd name="connsiteX1" fmla="*/ 18970 w 18969"/>
                  <a:gd name="connsiteY1" fmla="*/ 0 h 25293"/>
                  <a:gd name="connsiteX2" fmla="*/ 18970 w 18969"/>
                  <a:gd name="connsiteY2" fmla="*/ 25293 h 25293"/>
                  <a:gd name="connsiteX3" fmla="*/ 0 w 18969"/>
                  <a:gd name="connsiteY3" fmla="*/ 25293 h 25293"/>
                </a:gdLst>
                <a:ahLst/>
                <a:cxnLst>
                  <a:cxn ang="0">
                    <a:pos x="connsiteX0" y="connsiteY0"/>
                  </a:cxn>
                  <a:cxn ang="0">
                    <a:pos x="connsiteX1" y="connsiteY1"/>
                  </a:cxn>
                  <a:cxn ang="0">
                    <a:pos x="connsiteX2" y="connsiteY2"/>
                  </a:cxn>
                  <a:cxn ang="0">
                    <a:pos x="connsiteX3" y="connsiteY3"/>
                  </a:cxn>
                </a:cxnLst>
                <a:rect l="l" t="t" r="r" b="b"/>
                <a:pathLst>
                  <a:path w="18969" h="25293">
                    <a:moveTo>
                      <a:pt x="0" y="0"/>
                    </a:moveTo>
                    <a:lnTo>
                      <a:pt x="18970" y="0"/>
                    </a:lnTo>
                    <a:lnTo>
                      <a:pt x="18970" y="25293"/>
                    </a:lnTo>
                    <a:lnTo>
                      <a:pt x="0" y="25293"/>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2" name="Freeform 142">
                <a:extLst>
                  <a:ext uri="{FF2B5EF4-FFF2-40B4-BE49-F238E27FC236}">
                    <a16:creationId xmlns:a16="http://schemas.microsoft.com/office/drawing/2014/main" id="{DA14A227-AAE9-EAC4-507F-BE8B2C0CE45C}"/>
                  </a:ext>
                </a:extLst>
              </p:cNvPr>
              <p:cNvSpPr/>
              <p:nvPr/>
            </p:nvSpPr>
            <p:spPr>
              <a:xfrm>
                <a:off x="6045342" y="6083717"/>
                <a:ext cx="25293" cy="18969"/>
              </a:xfrm>
              <a:custGeom>
                <a:avLst/>
                <a:gdLst>
                  <a:gd name="connsiteX0" fmla="*/ 0 w 25293"/>
                  <a:gd name="connsiteY0" fmla="*/ 0 h 18969"/>
                  <a:gd name="connsiteX1" fmla="*/ 25293 w 25293"/>
                  <a:gd name="connsiteY1" fmla="*/ 0 h 18969"/>
                  <a:gd name="connsiteX2" fmla="*/ 25293 w 25293"/>
                  <a:gd name="connsiteY2" fmla="*/ 18970 h 18969"/>
                  <a:gd name="connsiteX3" fmla="*/ 0 w 25293"/>
                  <a:gd name="connsiteY3" fmla="*/ 18970 h 18969"/>
                </a:gdLst>
                <a:ahLst/>
                <a:cxnLst>
                  <a:cxn ang="0">
                    <a:pos x="connsiteX0" y="connsiteY0"/>
                  </a:cxn>
                  <a:cxn ang="0">
                    <a:pos x="connsiteX1" y="connsiteY1"/>
                  </a:cxn>
                  <a:cxn ang="0">
                    <a:pos x="connsiteX2" y="connsiteY2"/>
                  </a:cxn>
                  <a:cxn ang="0">
                    <a:pos x="connsiteX3" y="connsiteY3"/>
                  </a:cxn>
                </a:cxnLst>
                <a:rect l="l" t="t" r="r" b="b"/>
                <a:pathLst>
                  <a:path w="25293" h="18969">
                    <a:moveTo>
                      <a:pt x="0" y="0"/>
                    </a:moveTo>
                    <a:lnTo>
                      <a:pt x="25293" y="0"/>
                    </a:lnTo>
                    <a:lnTo>
                      <a:pt x="25293" y="18970"/>
                    </a:lnTo>
                    <a:lnTo>
                      <a:pt x="0" y="18970"/>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3" name="Freeform 143">
                <a:extLst>
                  <a:ext uri="{FF2B5EF4-FFF2-40B4-BE49-F238E27FC236}">
                    <a16:creationId xmlns:a16="http://schemas.microsoft.com/office/drawing/2014/main" id="{9147A54C-D9DF-DCAF-CD8A-25A698E06DBE}"/>
                  </a:ext>
                </a:extLst>
              </p:cNvPr>
              <p:cNvSpPr/>
              <p:nvPr/>
            </p:nvSpPr>
            <p:spPr>
              <a:xfrm>
                <a:off x="5926103" y="5996095"/>
                <a:ext cx="81329" cy="88524"/>
              </a:xfrm>
              <a:custGeom>
                <a:avLst/>
                <a:gdLst>
                  <a:gd name="connsiteX0" fmla="*/ 40649 w 81329"/>
                  <a:gd name="connsiteY0" fmla="*/ 62328 h 88524"/>
                  <a:gd name="connsiteX1" fmla="*/ 23486 w 81329"/>
                  <a:gd name="connsiteY1" fmla="*/ 43359 h 88524"/>
                  <a:gd name="connsiteX2" fmla="*/ 40649 w 81329"/>
                  <a:gd name="connsiteY2" fmla="*/ 24389 h 88524"/>
                  <a:gd name="connsiteX3" fmla="*/ 57813 w 81329"/>
                  <a:gd name="connsiteY3" fmla="*/ 43359 h 88524"/>
                  <a:gd name="connsiteX4" fmla="*/ 40649 w 81329"/>
                  <a:gd name="connsiteY4" fmla="*/ 62328 h 88524"/>
                  <a:gd name="connsiteX5" fmla="*/ 40649 w 81329"/>
                  <a:gd name="connsiteY5" fmla="*/ 0 h 88524"/>
                  <a:gd name="connsiteX6" fmla="*/ 0 w 81329"/>
                  <a:gd name="connsiteY6" fmla="*/ 44262 h 88524"/>
                  <a:gd name="connsiteX7" fmla="*/ 40649 w 81329"/>
                  <a:gd name="connsiteY7" fmla="*/ 88525 h 88524"/>
                  <a:gd name="connsiteX8" fmla="*/ 81299 w 81329"/>
                  <a:gd name="connsiteY8" fmla="*/ 44262 h 88524"/>
                  <a:gd name="connsiteX9" fmla="*/ 40649 w 81329"/>
                  <a:gd name="connsiteY9" fmla="*/ 0 h 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29" h="88524">
                    <a:moveTo>
                      <a:pt x="40649" y="62328"/>
                    </a:moveTo>
                    <a:cubicBezTo>
                      <a:pt x="30713" y="62328"/>
                      <a:pt x="23486" y="54199"/>
                      <a:pt x="23486" y="43359"/>
                    </a:cubicBezTo>
                    <a:cubicBezTo>
                      <a:pt x="23486" y="32519"/>
                      <a:pt x="31616" y="24389"/>
                      <a:pt x="40649" y="24389"/>
                    </a:cubicBezTo>
                    <a:cubicBezTo>
                      <a:pt x="49683" y="24389"/>
                      <a:pt x="57813" y="32519"/>
                      <a:pt x="57813" y="43359"/>
                    </a:cubicBezTo>
                    <a:cubicBezTo>
                      <a:pt x="57813" y="54199"/>
                      <a:pt x="50586" y="62328"/>
                      <a:pt x="40649" y="62328"/>
                    </a:cubicBezTo>
                    <a:close/>
                    <a:moveTo>
                      <a:pt x="40649" y="0"/>
                    </a:moveTo>
                    <a:cubicBezTo>
                      <a:pt x="18066" y="0"/>
                      <a:pt x="0" y="19873"/>
                      <a:pt x="0" y="44262"/>
                    </a:cubicBezTo>
                    <a:cubicBezTo>
                      <a:pt x="0" y="68652"/>
                      <a:pt x="18066" y="88525"/>
                      <a:pt x="40649" y="88525"/>
                    </a:cubicBezTo>
                    <a:cubicBezTo>
                      <a:pt x="63233" y="88525"/>
                      <a:pt x="81299" y="68652"/>
                      <a:pt x="81299" y="44262"/>
                    </a:cubicBezTo>
                    <a:cubicBezTo>
                      <a:pt x="82202" y="19873"/>
                      <a:pt x="63233" y="0"/>
                      <a:pt x="40649" y="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4" name="Freeform 144">
                <a:extLst>
                  <a:ext uri="{FF2B5EF4-FFF2-40B4-BE49-F238E27FC236}">
                    <a16:creationId xmlns:a16="http://schemas.microsoft.com/office/drawing/2014/main" id="{9DE2FD52-06F2-AA2D-D994-9A2DDA65CC59}"/>
                  </a:ext>
                </a:extLst>
              </p:cNvPr>
              <p:cNvSpPr/>
              <p:nvPr/>
            </p:nvSpPr>
            <p:spPr>
              <a:xfrm>
                <a:off x="5731889" y="5412549"/>
                <a:ext cx="88525" cy="81298"/>
              </a:xfrm>
              <a:custGeom>
                <a:avLst/>
                <a:gdLst>
                  <a:gd name="connsiteX0" fmla="*/ 44263 w 88525"/>
                  <a:gd name="connsiteY0" fmla="*/ 23486 h 81298"/>
                  <a:gd name="connsiteX1" fmla="*/ 63233 w 88525"/>
                  <a:gd name="connsiteY1" fmla="*/ 40649 h 81298"/>
                  <a:gd name="connsiteX2" fmla="*/ 44263 w 88525"/>
                  <a:gd name="connsiteY2" fmla="*/ 57812 h 81298"/>
                  <a:gd name="connsiteX3" fmla="*/ 25293 w 88525"/>
                  <a:gd name="connsiteY3" fmla="*/ 40649 h 81298"/>
                  <a:gd name="connsiteX4" fmla="*/ 44263 w 88525"/>
                  <a:gd name="connsiteY4" fmla="*/ 23486 h 81298"/>
                  <a:gd name="connsiteX5" fmla="*/ 44263 w 88525"/>
                  <a:gd name="connsiteY5" fmla="*/ 81299 h 81298"/>
                  <a:gd name="connsiteX6" fmla="*/ 88525 w 88525"/>
                  <a:gd name="connsiteY6" fmla="*/ 40649 h 81298"/>
                  <a:gd name="connsiteX7" fmla="*/ 44263 w 88525"/>
                  <a:gd name="connsiteY7" fmla="*/ 0 h 81298"/>
                  <a:gd name="connsiteX8" fmla="*/ 0 w 88525"/>
                  <a:gd name="connsiteY8" fmla="*/ 40649 h 81298"/>
                  <a:gd name="connsiteX9" fmla="*/ 44263 w 88525"/>
                  <a:gd name="connsiteY9" fmla="*/ 81299 h 81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1298">
                    <a:moveTo>
                      <a:pt x="44263" y="23486"/>
                    </a:moveTo>
                    <a:cubicBezTo>
                      <a:pt x="54199" y="23486"/>
                      <a:pt x="63233" y="31616"/>
                      <a:pt x="63233" y="40649"/>
                    </a:cubicBezTo>
                    <a:cubicBezTo>
                      <a:pt x="63233" y="49683"/>
                      <a:pt x="55103" y="57812"/>
                      <a:pt x="44263" y="57812"/>
                    </a:cubicBezTo>
                    <a:cubicBezTo>
                      <a:pt x="33423" y="57812"/>
                      <a:pt x="25293" y="49683"/>
                      <a:pt x="25293" y="40649"/>
                    </a:cubicBezTo>
                    <a:cubicBezTo>
                      <a:pt x="25293" y="31616"/>
                      <a:pt x="33423" y="23486"/>
                      <a:pt x="44263" y="23486"/>
                    </a:cubicBezTo>
                    <a:close/>
                    <a:moveTo>
                      <a:pt x="44263" y="81299"/>
                    </a:moveTo>
                    <a:cubicBezTo>
                      <a:pt x="68652" y="81299"/>
                      <a:pt x="88525" y="63233"/>
                      <a:pt x="88525" y="40649"/>
                    </a:cubicBezTo>
                    <a:cubicBezTo>
                      <a:pt x="88525" y="18066"/>
                      <a:pt x="68652" y="0"/>
                      <a:pt x="44263" y="0"/>
                    </a:cubicBezTo>
                    <a:cubicBezTo>
                      <a:pt x="19873" y="0"/>
                      <a:pt x="0" y="18066"/>
                      <a:pt x="0" y="40649"/>
                    </a:cubicBezTo>
                    <a:cubicBezTo>
                      <a:pt x="0" y="63233"/>
                      <a:pt x="19873" y="81299"/>
                      <a:pt x="44263" y="8129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5" name="Freeform 145">
                <a:extLst>
                  <a:ext uri="{FF2B5EF4-FFF2-40B4-BE49-F238E27FC236}">
                    <a16:creationId xmlns:a16="http://schemas.microsoft.com/office/drawing/2014/main" id="{D179D99A-B3E7-8A21-6A04-F09B79267596}"/>
                  </a:ext>
                </a:extLst>
              </p:cNvPr>
              <p:cNvSpPr/>
              <p:nvPr/>
            </p:nvSpPr>
            <p:spPr>
              <a:xfrm>
                <a:off x="6020049" y="5386353"/>
                <a:ext cx="146338" cy="146338"/>
              </a:xfrm>
              <a:custGeom>
                <a:avLst/>
                <a:gdLst>
                  <a:gd name="connsiteX0" fmla="*/ 56909 w 146338"/>
                  <a:gd name="connsiteY0" fmla="*/ 62329 h 146338"/>
                  <a:gd name="connsiteX1" fmla="*/ 61426 w 146338"/>
                  <a:gd name="connsiteY1" fmla="*/ 57813 h 146338"/>
                  <a:gd name="connsiteX2" fmla="*/ 72266 w 146338"/>
                  <a:gd name="connsiteY2" fmla="*/ 37940 h 146338"/>
                  <a:gd name="connsiteX3" fmla="*/ 83106 w 146338"/>
                  <a:gd name="connsiteY3" fmla="*/ 57813 h 146338"/>
                  <a:gd name="connsiteX4" fmla="*/ 87622 w 146338"/>
                  <a:gd name="connsiteY4" fmla="*/ 62329 h 146338"/>
                  <a:gd name="connsiteX5" fmla="*/ 107495 w 146338"/>
                  <a:gd name="connsiteY5" fmla="*/ 73169 h 146338"/>
                  <a:gd name="connsiteX6" fmla="*/ 87622 w 146338"/>
                  <a:gd name="connsiteY6" fmla="*/ 84009 h 146338"/>
                  <a:gd name="connsiteX7" fmla="*/ 83106 w 146338"/>
                  <a:gd name="connsiteY7" fmla="*/ 88525 h 146338"/>
                  <a:gd name="connsiteX8" fmla="*/ 72266 w 146338"/>
                  <a:gd name="connsiteY8" fmla="*/ 108399 h 146338"/>
                  <a:gd name="connsiteX9" fmla="*/ 61426 w 146338"/>
                  <a:gd name="connsiteY9" fmla="*/ 88525 h 146338"/>
                  <a:gd name="connsiteX10" fmla="*/ 56909 w 146338"/>
                  <a:gd name="connsiteY10" fmla="*/ 84009 h 146338"/>
                  <a:gd name="connsiteX11" fmla="*/ 37036 w 146338"/>
                  <a:gd name="connsiteY11" fmla="*/ 73169 h 146338"/>
                  <a:gd name="connsiteX12" fmla="*/ 56909 w 146338"/>
                  <a:gd name="connsiteY12" fmla="*/ 62329 h 146338"/>
                  <a:gd name="connsiteX13" fmla="*/ 6323 w 146338"/>
                  <a:gd name="connsiteY13" fmla="*/ 84009 h 146338"/>
                  <a:gd name="connsiteX14" fmla="*/ 42456 w 146338"/>
                  <a:gd name="connsiteY14" fmla="*/ 103882 h 146338"/>
                  <a:gd name="connsiteX15" fmla="*/ 62329 w 146338"/>
                  <a:gd name="connsiteY15" fmla="*/ 140015 h 146338"/>
                  <a:gd name="connsiteX16" fmla="*/ 73169 w 146338"/>
                  <a:gd name="connsiteY16" fmla="*/ 146338 h 146338"/>
                  <a:gd name="connsiteX17" fmla="*/ 84009 w 146338"/>
                  <a:gd name="connsiteY17" fmla="*/ 140015 h 146338"/>
                  <a:gd name="connsiteX18" fmla="*/ 103882 w 146338"/>
                  <a:gd name="connsiteY18" fmla="*/ 103882 h 146338"/>
                  <a:gd name="connsiteX19" fmla="*/ 140015 w 146338"/>
                  <a:gd name="connsiteY19" fmla="*/ 84009 h 146338"/>
                  <a:gd name="connsiteX20" fmla="*/ 146338 w 146338"/>
                  <a:gd name="connsiteY20" fmla="*/ 73169 h 146338"/>
                  <a:gd name="connsiteX21" fmla="*/ 140015 w 146338"/>
                  <a:gd name="connsiteY21" fmla="*/ 62329 h 146338"/>
                  <a:gd name="connsiteX22" fmla="*/ 103882 w 146338"/>
                  <a:gd name="connsiteY22" fmla="*/ 42456 h 146338"/>
                  <a:gd name="connsiteX23" fmla="*/ 84009 w 146338"/>
                  <a:gd name="connsiteY23" fmla="*/ 6323 h 146338"/>
                  <a:gd name="connsiteX24" fmla="*/ 73169 w 146338"/>
                  <a:gd name="connsiteY24" fmla="*/ 0 h 146338"/>
                  <a:gd name="connsiteX25" fmla="*/ 62329 w 146338"/>
                  <a:gd name="connsiteY25" fmla="*/ 6323 h 146338"/>
                  <a:gd name="connsiteX26" fmla="*/ 42456 w 146338"/>
                  <a:gd name="connsiteY26" fmla="*/ 42456 h 146338"/>
                  <a:gd name="connsiteX27" fmla="*/ 6323 w 146338"/>
                  <a:gd name="connsiteY27" fmla="*/ 62329 h 146338"/>
                  <a:gd name="connsiteX28" fmla="*/ 0 w 146338"/>
                  <a:gd name="connsiteY28" fmla="*/ 73169 h 146338"/>
                  <a:gd name="connsiteX29" fmla="*/ 6323 w 146338"/>
                  <a:gd name="connsiteY29" fmla="*/ 84009 h 1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338" h="146338">
                    <a:moveTo>
                      <a:pt x="56909" y="62329"/>
                    </a:moveTo>
                    <a:cubicBezTo>
                      <a:pt x="58716" y="61426"/>
                      <a:pt x="60523" y="59620"/>
                      <a:pt x="61426" y="57813"/>
                    </a:cubicBezTo>
                    <a:lnTo>
                      <a:pt x="72266" y="37940"/>
                    </a:lnTo>
                    <a:lnTo>
                      <a:pt x="83106" y="57813"/>
                    </a:lnTo>
                    <a:cubicBezTo>
                      <a:pt x="84009" y="59620"/>
                      <a:pt x="85816" y="61426"/>
                      <a:pt x="87622" y="62329"/>
                    </a:cubicBezTo>
                    <a:lnTo>
                      <a:pt x="107495" y="73169"/>
                    </a:lnTo>
                    <a:lnTo>
                      <a:pt x="87622" y="84009"/>
                    </a:lnTo>
                    <a:cubicBezTo>
                      <a:pt x="85816" y="84912"/>
                      <a:pt x="84009" y="86719"/>
                      <a:pt x="83106" y="88525"/>
                    </a:cubicBezTo>
                    <a:lnTo>
                      <a:pt x="72266" y="108399"/>
                    </a:lnTo>
                    <a:lnTo>
                      <a:pt x="61426" y="88525"/>
                    </a:lnTo>
                    <a:cubicBezTo>
                      <a:pt x="60523" y="86719"/>
                      <a:pt x="58716" y="84912"/>
                      <a:pt x="56909" y="84009"/>
                    </a:cubicBezTo>
                    <a:lnTo>
                      <a:pt x="37036" y="73169"/>
                    </a:lnTo>
                    <a:lnTo>
                      <a:pt x="56909" y="62329"/>
                    </a:lnTo>
                    <a:close/>
                    <a:moveTo>
                      <a:pt x="6323" y="84009"/>
                    </a:moveTo>
                    <a:lnTo>
                      <a:pt x="42456" y="103882"/>
                    </a:lnTo>
                    <a:lnTo>
                      <a:pt x="62329" y="140015"/>
                    </a:lnTo>
                    <a:cubicBezTo>
                      <a:pt x="64136" y="143628"/>
                      <a:pt x="68652" y="146338"/>
                      <a:pt x="73169" y="146338"/>
                    </a:cubicBezTo>
                    <a:cubicBezTo>
                      <a:pt x="77686" y="146338"/>
                      <a:pt x="81299" y="143628"/>
                      <a:pt x="84009" y="140015"/>
                    </a:cubicBezTo>
                    <a:lnTo>
                      <a:pt x="103882" y="103882"/>
                    </a:lnTo>
                    <a:lnTo>
                      <a:pt x="140015" y="84009"/>
                    </a:lnTo>
                    <a:cubicBezTo>
                      <a:pt x="143628" y="82203"/>
                      <a:pt x="146338" y="77686"/>
                      <a:pt x="146338" y="73169"/>
                    </a:cubicBezTo>
                    <a:cubicBezTo>
                      <a:pt x="146338" y="68653"/>
                      <a:pt x="143628" y="65039"/>
                      <a:pt x="140015" y="62329"/>
                    </a:cubicBezTo>
                    <a:lnTo>
                      <a:pt x="103882" y="42456"/>
                    </a:lnTo>
                    <a:lnTo>
                      <a:pt x="84009" y="6323"/>
                    </a:lnTo>
                    <a:cubicBezTo>
                      <a:pt x="82202" y="2710"/>
                      <a:pt x="77686" y="0"/>
                      <a:pt x="73169" y="0"/>
                    </a:cubicBezTo>
                    <a:cubicBezTo>
                      <a:pt x="68652" y="0"/>
                      <a:pt x="65039" y="2710"/>
                      <a:pt x="62329" y="6323"/>
                    </a:cubicBezTo>
                    <a:lnTo>
                      <a:pt x="42456" y="42456"/>
                    </a:lnTo>
                    <a:lnTo>
                      <a:pt x="6323" y="62329"/>
                    </a:lnTo>
                    <a:cubicBezTo>
                      <a:pt x="2710" y="64136"/>
                      <a:pt x="0" y="68653"/>
                      <a:pt x="0" y="73169"/>
                    </a:cubicBezTo>
                    <a:cubicBezTo>
                      <a:pt x="903" y="77686"/>
                      <a:pt x="2710" y="82203"/>
                      <a:pt x="6323" y="8400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6" name="Freeform 146">
                <a:extLst>
                  <a:ext uri="{FF2B5EF4-FFF2-40B4-BE49-F238E27FC236}">
                    <a16:creationId xmlns:a16="http://schemas.microsoft.com/office/drawing/2014/main" id="{B1B43B33-0C93-8956-AE69-4AF92E3FA54C}"/>
                  </a:ext>
                </a:extLst>
              </p:cNvPr>
              <p:cNvSpPr/>
              <p:nvPr/>
            </p:nvSpPr>
            <p:spPr>
              <a:xfrm>
                <a:off x="6137480" y="6007838"/>
                <a:ext cx="146338" cy="146338"/>
              </a:xfrm>
              <a:custGeom>
                <a:avLst/>
                <a:gdLst>
                  <a:gd name="connsiteX0" fmla="*/ 89429 w 146338"/>
                  <a:gd name="connsiteY0" fmla="*/ 83106 h 146338"/>
                  <a:gd name="connsiteX1" fmla="*/ 84912 w 146338"/>
                  <a:gd name="connsiteY1" fmla="*/ 87623 h 146338"/>
                  <a:gd name="connsiteX2" fmla="*/ 74072 w 146338"/>
                  <a:gd name="connsiteY2" fmla="*/ 107495 h 146338"/>
                  <a:gd name="connsiteX3" fmla="*/ 63233 w 146338"/>
                  <a:gd name="connsiteY3" fmla="*/ 87623 h 146338"/>
                  <a:gd name="connsiteX4" fmla="*/ 58716 w 146338"/>
                  <a:gd name="connsiteY4" fmla="*/ 83106 h 146338"/>
                  <a:gd name="connsiteX5" fmla="*/ 38843 w 146338"/>
                  <a:gd name="connsiteY5" fmla="*/ 72266 h 146338"/>
                  <a:gd name="connsiteX6" fmla="*/ 58716 w 146338"/>
                  <a:gd name="connsiteY6" fmla="*/ 61426 h 146338"/>
                  <a:gd name="connsiteX7" fmla="*/ 63233 w 146338"/>
                  <a:gd name="connsiteY7" fmla="*/ 56910 h 146338"/>
                  <a:gd name="connsiteX8" fmla="*/ 74072 w 146338"/>
                  <a:gd name="connsiteY8" fmla="*/ 37036 h 146338"/>
                  <a:gd name="connsiteX9" fmla="*/ 84912 w 146338"/>
                  <a:gd name="connsiteY9" fmla="*/ 56910 h 146338"/>
                  <a:gd name="connsiteX10" fmla="*/ 89429 w 146338"/>
                  <a:gd name="connsiteY10" fmla="*/ 61426 h 146338"/>
                  <a:gd name="connsiteX11" fmla="*/ 109302 w 146338"/>
                  <a:gd name="connsiteY11" fmla="*/ 72266 h 146338"/>
                  <a:gd name="connsiteX12" fmla="*/ 89429 w 146338"/>
                  <a:gd name="connsiteY12" fmla="*/ 83106 h 146338"/>
                  <a:gd name="connsiteX13" fmla="*/ 140015 w 146338"/>
                  <a:gd name="connsiteY13" fmla="*/ 62329 h 146338"/>
                  <a:gd name="connsiteX14" fmla="*/ 103882 w 146338"/>
                  <a:gd name="connsiteY14" fmla="*/ 42457 h 146338"/>
                  <a:gd name="connsiteX15" fmla="*/ 84009 w 146338"/>
                  <a:gd name="connsiteY15" fmla="*/ 6324 h 146338"/>
                  <a:gd name="connsiteX16" fmla="*/ 73169 w 146338"/>
                  <a:gd name="connsiteY16" fmla="*/ 0 h 146338"/>
                  <a:gd name="connsiteX17" fmla="*/ 62329 w 146338"/>
                  <a:gd name="connsiteY17" fmla="*/ 6324 h 146338"/>
                  <a:gd name="connsiteX18" fmla="*/ 42456 w 146338"/>
                  <a:gd name="connsiteY18" fmla="*/ 42457 h 146338"/>
                  <a:gd name="connsiteX19" fmla="*/ 6323 w 146338"/>
                  <a:gd name="connsiteY19" fmla="*/ 62329 h 146338"/>
                  <a:gd name="connsiteX20" fmla="*/ 0 w 146338"/>
                  <a:gd name="connsiteY20" fmla="*/ 73169 h 146338"/>
                  <a:gd name="connsiteX21" fmla="*/ 6323 w 146338"/>
                  <a:gd name="connsiteY21" fmla="*/ 84009 h 146338"/>
                  <a:gd name="connsiteX22" fmla="*/ 42456 w 146338"/>
                  <a:gd name="connsiteY22" fmla="*/ 103882 h 146338"/>
                  <a:gd name="connsiteX23" fmla="*/ 62329 w 146338"/>
                  <a:gd name="connsiteY23" fmla="*/ 140015 h 146338"/>
                  <a:gd name="connsiteX24" fmla="*/ 73169 w 146338"/>
                  <a:gd name="connsiteY24" fmla="*/ 146339 h 146338"/>
                  <a:gd name="connsiteX25" fmla="*/ 84009 w 146338"/>
                  <a:gd name="connsiteY25" fmla="*/ 140015 h 146338"/>
                  <a:gd name="connsiteX26" fmla="*/ 103882 w 146338"/>
                  <a:gd name="connsiteY26" fmla="*/ 103882 h 146338"/>
                  <a:gd name="connsiteX27" fmla="*/ 140015 w 146338"/>
                  <a:gd name="connsiteY27" fmla="*/ 84009 h 146338"/>
                  <a:gd name="connsiteX28" fmla="*/ 146338 w 146338"/>
                  <a:gd name="connsiteY28" fmla="*/ 73169 h 146338"/>
                  <a:gd name="connsiteX29" fmla="*/ 140015 w 146338"/>
                  <a:gd name="connsiteY29" fmla="*/ 62329 h 1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338" h="146338">
                    <a:moveTo>
                      <a:pt x="89429" y="83106"/>
                    </a:moveTo>
                    <a:cubicBezTo>
                      <a:pt x="87622" y="84009"/>
                      <a:pt x="85816" y="85816"/>
                      <a:pt x="84912" y="87623"/>
                    </a:cubicBezTo>
                    <a:lnTo>
                      <a:pt x="74072" y="107495"/>
                    </a:lnTo>
                    <a:lnTo>
                      <a:pt x="63233" y="87623"/>
                    </a:lnTo>
                    <a:cubicBezTo>
                      <a:pt x="62329" y="85816"/>
                      <a:pt x="60523" y="84009"/>
                      <a:pt x="58716" y="83106"/>
                    </a:cubicBezTo>
                    <a:lnTo>
                      <a:pt x="38843" y="72266"/>
                    </a:lnTo>
                    <a:lnTo>
                      <a:pt x="58716" y="61426"/>
                    </a:lnTo>
                    <a:cubicBezTo>
                      <a:pt x="60523" y="60523"/>
                      <a:pt x="62329" y="58716"/>
                      <a:pt x="63233" y="56910"/>
                    </a:cubicBezTo>
                    <a:lnTo>
                      <a:pt x="74072" y="37036"/>
                    </a:lnTo>
                    <a:lnTo>
                      <a:pt x="84912" y="56910"/>
                    </a:lnTo>
                    <a:cubicBezTo>
                      <a:pt x="85816" y="58716"/>
                      <a:pt x="87622" y="60523"/>
                      <a:pt x="89429" y="61426"/>
                    </a:cubicBezTo>
                    <a:lnTo>
                      <a:pt x="109302" y="72266"/>
                    </a:lnTo>
                    <a:lnTo>
                      <a:pt x="89429" y="83106"/>
                    </a:lnTo>
                    <a:close/>
                    <a:moveTo>
                      <a:pt x="140015" y="62329"/>
                    </a:moveTo>
                    <a:lnTo>
                      <a:pt x="103882" y="42457"/>
                    </a:lnTo>
                    <a:lnTo>
                      <a:pt x="84009" y="6324"/>
                    </a:lnTo>
                    <a:cubicBezTo>
                      <a:pt x="82202" y="2710"/>
                      <a:pt x="77686" y="0"/>
                      <a:pt x="73169" y="0"/>
                    </a:cubicBezTo>
                    <a:cubicBezTo>
                      <a:pt x="68652" y="0"/>
                      <a:pt x="65039" y="2710"/>
                      <a:pt x="62329" y="6324"/>
                    </a:cubicBezTo>
                    <a:lnTo>
                      <a:pt x="42456" y="42457"/>
                    </a:lnTo>
                    <a:lnTo>
                      <a:pt x="6323" y="62329"/>
                    </a:lnTo>
                    <a:cubicBezTo>
                      <a:pt x="2710" y="64136"/>
                      <a:pt x="0" y="68652"/>
                      <a:pt x="0" y="73169"/>
                    </a:cubicBezTo>
                    <a:cubicBezTo>
                      <a:pt x="0" y="77685"/>
                      <a:pt x="2710" y="81299"/>
                      <a:pt x="6323" y="84009"/>
                    </a:cubicBezTo>
                    <a:lnTo>
                      <a:pt x="42456" y="103882"/>
                    </a:lnTo>
                    <a:lnTo>
                      <a:pt x="62329" y="140015"/>
                    </a:lnTo>
                    <a:cubicBezTo>
                      <a:pt x="64136" y="143628"/>
                      <a:pt x="68652" y="146339"/>
                      <a:pt x="73169" y="146339"/>
                    </a:cubicBezTo>
                    <a:cubicBezTo>
                      <a:pt x="77686" y="146339"/>
                      <a:pt x="81299" y="143628"/>
                      <a:pt x="84009" y="140015"/>
                    </a:cubicBezTo>
                    <a:lnTo>
                      <a:pt x="103882" y="103882"/>
                    </a:lnTo>
                    <a:lnTo>
                      <a:pt x="140015" y="84009"/>
                    </a:lnTo>
                    <a:cubicBezTo>
                      <a:pt x="143628" y="82202"/>
                      <a:pt x="146338" y="77685"/>
                      <a:pt x="146338" y="73169"/>
                    </a:cubicBezTo>
                    <a:cubicBezTo>
                      <a:pt x="146338" y="68652"/>
                      <a:pt x="143628" y="64136"/>
                      <a:pt x="140015" y="6232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7" name="Freeform 147">
                <a:extLst>
                  <a:ext uri="{FF2B5EF4-FFF2-40B4-BE49-F238E27FC236}">
                    <a16:creationId xmlns:a16="http://schemas.microsoft.com/office/drawing/2014/main" id="{A1D33C31-7729-F1A9-496C-D1F2B9222E70}"/>
                  </a:ext>
                </a:extLst>
              </p:cNvPr>
              <p:cNvSpPr/>
              <p:nvPr/>
            </p:nvSpPr>
            <p:spPr>
              <a:xfrm>
                <a:off x="5702983" y="5494074"/>
                <a:ext cx="763306" cy="658295"/>
              </a:xfrm>
              <a:custGeom>
                <a:avLst/>
                <a:gdLst>
                  <a:gd name="connsiteX0" fmla="*/ 537476 w 763306"/>
                  <a:gd name="connsiteY0" fmla="*/ 27778 h 658295"/>
                  <a:gd name="connsiteX1" fmla="*/ 619679 w 763306"/>
                  <a:gd name="connsiteY1" fmla="*/ 26874 h 658295"/>
                  <a:gd name="connsiteX2" fmla="*/ 619679 w 763306"/>
                  <a:gd name="connsiteY2" fmla="*/ 214765 h 658295"/>
                  <a:gd name="connsiteX3" fmla="*/ 598902 w 763306"/>
                  <a:gd name="connsiteY3" fmla="*/ 197602 h 658295"/>
                  <a:gd name="connsiteX4" fmla="*/ 588966 w 763306"/>
                  <a:gd name="connsiteY4" fmla="*/ 194892 h 658295"/>
                  <a:gd name="connsiteX5" fmla="*/ 580836 w 763306"/>
                  <a:gd name="connsiteY5" fmla="*/ 201215 h 658295"/>
                  <a:gd name="connsiteX6" fmla="*/ 594386 w 763306"/>
                  <a:gd name="connsiteY6" fmla="*/ 308711 h 658295"/>
                  <a:gd name="connsiteX7" fmla="*/ 595289 w 763306"/>
                  <a:gd name="connsiteY7" fmla="*/ 310517 h 658295"/>
                  <a:gd name="connsiteX8" fmla="*/ 619679 w 763306"/>
                  <a:gd name="connsiteY8" fmla="*/ 333100 h 658295"/>
                  <a:gd name="connsiteX9" fmla="*/ 619679 w 763306"/>
                  <a:gd name="connsiteY9" fmla="*/ 395429 h 658295"/>
                  <a:gd name="connsiteX10" fmla="*/ 533863 w 763306"/>
                  <a:gd name="connsiteY10" fmla="*/ 397235 h 658295"/>
                  <a:gd name="connsiteX11" fmla="*/ 404688 w 763306"/>
                  <a:gd name="connsiteY11" fmla="*/ 446015 h 658295"/>
                  <a:gd name="connsiteX12" fmla="*/ 404688 w 763306"/>
                  <a:gd name="connsiteY12" fmla="*/ 81977 h 658295"/>
                  <a:gd name="connsiteX13" fmla="*/ 654908 w 763306"/>
                  <a:gd name="connsiteY13" fmla="*/ 386396 h 658295"/>
                  <a:gd name="connsiteX14" fmla="*/ 643165 w 763306"/>
                  <a:gd name="connsiteY14" fmla="*/ 390913 h 658295"/>
                  <a:gd name="connsiteX15" fmla="*/ 643165 w 763306"/>
                  <a:gd name="connsiteY15" fmla="*/ 354780 h 658295"/>
                  <a:gd name="connsiteX16" fmla="*/ 654908 w 763306"/>
                  <a:gd name="connsiteY16" fmla="*/ 365619 h 658295"/>
                  <a:gd name="connsiteX17" fmla="*/ 654908 w 763306"/>
                  <a:gd name="connsiteY17" fmla="*/ 386396 h 658295"/>
                  <a:gd name="connsiteX18" fmla="*/ 426368 w 763306"/>
                  <a:gd name="connsiteY18" fmla="*/ 490278 h 658295"/>
                  <a:gd name="connsiteX19" fmla="*/ 416431 w 763306"/>
                  <a:gd name="connsiteY19" fmla="*/ 511055 h 658295"/>
                  <a:gd name="connsiteX20" fmla="*/ 416431 w 763306"/>
                  <a:gd name="connsiteY20" fmla="*/ 515571 h 658295"/>
                  <a:gd name="connsiteX21" fmla="*/ 368555 w 763306"/>
                  <a:gd name="connsiteY21" fmla="*/ 515571 h 658295"/>
                  <a:gd name="connsiteX22" fmla="*/ 368555 w 763306"/>
                  <a:gd name="connsiteY22" fmla="*/ 511958 h 658295"/>
                  <a:gd name="connsiteX23" fmla="*/ 354102 w 763306"/>
                  <a:gd name="connsiteY23" fmla="*/ 488472 h 658295"/>
                  <a:gd name="connsiteX24" fmla="*/ 154468 w 763306"/>
                  <a:gd name="connsiteY24" fmla="*/ 442401 h 658295"/>
                  <a:gd name="connsiteX25" fmla="*/ 146338 w 763306"/>
                  <a:gd name="connsiteY25" fmla="*/ 419818 h 658295"/>
                  <a:gd name="connsiteX26" fmla="*/ 269190 w 763306"/>
                  <a:gd name="connsiteY26" fmla="*/ 431562 h 658295"/>
                  <a:gd name="connsiteX27" fmla="*/ 385718 w 763306"/>
                  <a:gd name="connsiteY27" fmla="*/ 477631 h 658295"/>
                  <a:gd name="connsiteX28" fmla="*/ 392042 w 763306"/>
                  <a:gd name="connsiteY28" fmla="*/ 479439 h 658295"/>
                  <a:gd name="connsiteX29" fmla="*/ 398365 w 763306"/>
                  <a:gd name="connsiteY29" fmla="*/ 477631 h 658295"/>
                  <a:gd name="connsiteX30" fmla="*/ 399268 w 763306"/>
                  <a:gd name="connsiteY30" fmla="*/ 476728 h 658295"/>
                  <a:gd name="connsiteX31" fmla="*/ 537476 w 763306"/>
                  <a:gd name="connsiteY31" fmla="*/ 419818 h 658295"/>
                  <a:gd name="connsiteX32" fmla="*/ 614259 w 763306"/>
                  <a:gd name="connsiteY32" fmla="*/ 418012 h 658295"/>
                  <a:gd name="connsiteX33" fmla="*/ 605225 w 763306"/>
                  <a:gd name="connsiteY33" fmla="*/ 441498 h 658295"/>
                  <a:gd name="connsiteX34" fmla="*/ 426368 w 763306"/>
                  <a:gd name="connsiteY34" fmla="*/ 490278 h 658295"/>
                  <a:gd name="connsiteX35" fmla="*/ 104785 w 763306"/>
                  <a:gd name="connsiteY35" fmla="*/ 366523 h 658295"/>
                  <a:gd name="connsiteX36" fmla="*/ 117432 w 763306"/>
                  <a:gd name="connsiteY36" fmla="*/ 354780 h 658295"/>
                  <a:gd name="connsiteX37" fmla="*/ 117432 w 763306"/>
                  <a:gd name="connsiteY37" fmla="*/ 391816 h 658295"/>
                  <a:gd name="connsiteX38" fmla="*/ 104785 w 763306"/>
                  <a:gd name="connsiteY38" fmla="*/ 387299 h 658295"/>
                  <a:gd name="connsiteX39" fmla="*/ 104785 w 763306"/>
                  <a:gd name="connsiteY39" fmla="*/ 366523 h 658295"/>
                  <a:gd name="connsiteX40" fmla="*/ 165308 w 763306"/>
                  <a:gd name="connsiteY40" fmla="*/ 309614 h 658295"/>
                  <a:gd name="connsiteX41" fmla="*/ 166211 w 763306"/>
                  <a:gd name="connsiteY41" fmla="*/ 307807 h 658295"/>
                  <a:gd name="connsiteX42" fmla="*/ 179761 w 763306"/>
                  <a:gd name="connsiteY42" fmla="*/ 200312 h 658295"/>
                  <a:gd name="connsiteX43" fmla="*/ 171631 w 763306"/>
                  <a:gd name="connsiteY43" fmla="*/ 193988 h 658295"/>
                  <a:gd name="connsiteX44" fmla="*/ 161695 w 763306"/>
                  <a:gd name="connsiteY44" fmla="*/ 196698 h 658295"/>
                  <a:gd name="connsiteX45" fmla="*/ 141822 w 763306"/>
                  <a:gd name="connsiteY45" fmla="*/ 212959 h 658295"/>
                  <a:gd name="connsiteX46" fmla="*/ 141822 w 763306"/>
                  <a:gd name="connsiteY46" fmla="*/ 26874 h 658295"/>
                  <a:gd name="connsiteX47" fmla="*/ 270093 w 763306"/>
                  <a:gd name="connsiteY47" fmla="*/ 38617 h 658295"/>
                  <a:gd name="connsiteX48" fmla="*/ 380298 w 763306"/>
                  <a:gd name="connsiteY48" fmla="*/ 81977 h 658295"/>
                  <a:gd name="connsiteX49" fmla="*/ 380298 w 763306"/>
                  <a:gd name="connsiteY49" fmla="*/ 447822 h 658295"/>
                  <a:gd name="connsiteX50" fmla="*/ 275513 w 763306"/>
                  <a:gd name="connsiteY50" fmla="*/ 408979 h 658295"/>
                  <a:gd name="connsiteX51" fmla="*/ 140918 w 763306"/>
                  <a:gd name="connsiteY51" fmla="*/ 396332 h 658295"/>
                  <a:gd name="connsiteX52" fmla="*/ 140918 w 763306"/>
                  <a:gd name="connsiteY52" fmla="*/ 332197 h 658295"/>
                  <a:gd name="connsiteX53" fmla="*/ 165308 w 763306"/>
                  <a:gd name="connsiteY53" fmla="*/ 309614 h 658295"/>
                  <a:gd name="connsiteX54" fmla="*/ 82202 w 763306"/>
                  <a:gd name="connsiteY54" fmla="*/ 262641 h 658295"/>
                  <a:gd name="connsiteX55" fmla="*/ 46069 w 763306"/>
                  <a:gd name="connsiteY55" fmla="*/ 292450 h 658295"/>
                  <a:gd name="connsiteX56" fmla="*/ 82202 w 763306"/>
                  <a:gd name="connsiteY56" fmla="*/ 221088 h 658295"/>
                  <a:gd name="connsiteX57" fmla="*/ 82202 w 763306"/>
                  <a:gd name="connsiteY57" fmla="*/ 262641 h 658295"/>
                  <a:gd name="connsiteX58" fmla="*/ 117432 w 763306"/>
                  <a:gd name="connsiteY58" fmla="*/ 60297 h 658295"/>
                  <a:gd name="connsiteX59" fmla="*/ 117432 w 763306"/>
                  <a:gd name="connsiteY59" fmla="*/ 232831 h 658295"/>
                  <a:gd name="connsiteX60" fmla="*/ 105689 w 763306"/>
                  <a:gd name="connsiteY60" fmla="*/ 242768 h 658295"/>
                  <a:gd name="connsiteX61" fmla="*/ 105689 w 763306"/>
                  <a:gd name="connsiteY61" fmla="*/ 55781 h 658295"/>
                  <a:gd name="connsiteX62" fmla="*/ 117432 w 763306"/>
                  <a:gd name="connsiteY62" fmla="*/ 60297 h 658295"/>
                  <a:gd name="connsiteX63" fmla="*/ 654908 w 763306"/>
                  <a:gd name="connsiteY63" fmla="*/ 55781 h 658295"/>
                  <a:gd name="connsiteX64" fmla="*/ 654908 w 763306"/>
                  <a:gd name="connsiteY64" fmla="*/ 242768 h 658295"/>
                  <a:gd name="connsiteX65" fmla="*/ 643165 w 763306"/>
                  <a:gd name="connsiteY65" fmla="*/ 232831 h 658295"/>
                  <a:gd name="connsiteX66" fmla="*/ 643165 w 763306"/>
                  <a:gd name="connsiteY66" fmla="*/ 59394 h 658295"/>
                  <a:gd name="connsiteX67" fmla="*/ 654908 w 763306"/>
                  <a:gd name="connsiteY67" fmla="*/ 55781 h 658295"/>
                  <a:gd name="connsiteX68" fmla="*/ 714527 w 763306"/>
                  <a:gd name="connsiteY68" fmla="*/ 292450 h 658295"/>
                  <a:gd name="connsiteX69" fmla="*/ 678394 w 763306"/>
                  <a:gd name="connsiteY69" fmla="*/ 262641 h 658295"/>
                  <a:gd name="connsiteX70" fmla="*/ 678394 w 763306"/>
                  <a:gd name="connsiteY70" fmla="*/ 221088 h 658295"/>
                  <a:gd name="connsiteX71" fmla="*/ 714527 w 763306"/>
                  <a:gd name="connsiteY71" fmla="*/ 292450 h 658295"/>
                  <a:gd name="connsiteX72" fmla="*/ 761500 w 763306"/>
                  <a:gd name="connsiteY72" fmla="*/ 332197 h 658295"/>
                  <a:gd name="connsiteX73" fmla="*/ 679298 w 763306"/>
                  <a:gd name="connsiteY73" fmla="*/ 167793 h 658295"/>
                  <a:gd name="connsiteX74" fmla="*/ 679298 w 763306"/>
                  <a:gd name="connsiteY74" fmla="*/ 39520 h 658295"/>
                  <a:gd name="connsiteX75" fmla="*/ 674781 w 763306"/>
                  <a:gd name="connsiteY75" fmla="*/ 29584 h 658295"/>
                  <a:gd name="connsiteX76" fmla="*/ 663941 w 763306"/>
                  <a:gd name="connsiteY76" fmla="*/ 27778 h 658295"/>
                  <a:gd name="connsiteX77" fmla="*/ 644068 w 763306"/>
                  <a:gd name="connsiteY77" fmla="*/ 34101 h 658295"/>
                  <a:gd name="connsiteX78" fmla="*/ 644068 w 763306"/>
                  <a:gd name="connsiteY78" fmla="*/ 15131 h 658295"/>
                  <a:gd name="connsiteX79" fmla="*/ 634132 w 763306"/>
                  <a:gd name="connsiteY79" fmla="*/ 3387 h 658295"/>
                  <a:gd name="connsiteX80" fmla="*/ 534766 w 763306"/>
                  <a:gd name="connsiteY80" fmla="*/ 3387 h 658295"/>
                  <a:gd name="connsiteX81" fmla="*/ 392945 w 763306"/>
                  <a:gd name="connsiteY81" fmla="*/ 60297 h 658295"/>
                  <a:gd name="connsiteX82" fmla="*/ 277320 w 763306"/>
                  <a:gd name="connsiteY82" fmla="*/ 15131 h 658295"/>
                  <a:gd name="connsiteX83" fmla="*/ 130982 w 763306"/>
                  <a:gd name="connsiteY83" fmla="*/ 2484 h 658295"/>
                  <a:gd name="connsiteX84" fmla="*/ 119239 w 763306"/>
                  <a:gd name="connsiteY84" fmla="*/ 14228 h 658295"/>
                  <a:gd name="connsiteX85" fmla="*/ 119239 w 763306"/>
                  <a:gd name="connsiteY85" fmla="*/ 33198 h 658295"/>
                  <a:gd name="connsiteX86" fmla="*/ 99365 w 763306"/>
                  <a:gd name="connsiteY86" fmla="*/ 26874 h 658295"/>
                  <a:gd name="connsiteX87" fmla="*/ 88526 w 763306"/>
                  <a:gd name="connsiteY87" fmla="*/ 28681 h 658295"/>
                  <a:gd name="connsiteX88" fmla="*/ 84009 w 763306"/>
                  <a:gd name="connsiteY88" fmla="*/ 38617 h 658295"/>
                  <a:gd name="connsiteX89" fmla="*/ 84009 w 763306"/>
                  <a:gd name="connsiteY89" fmla="*/ 166888 h 658295"/>
                  <a:gd name="connsiteX90" fmla="*/ 903 w 763306"/>
                  <a:gd name="connsiteY90" fmla="*/ 331294 h 658295"/>
                  <a:gd name="connsiteX91" fmla="*/ 0 w 763306"/>
                  <a:gd name="connsiteY91" fmla="*/ 336713 h 658295"/>
                  <a:gd name="connsiteX92" fmla="*/ 0 w 763306"/>
                  <a:gd name="connsiteY92" fmla="*/ 658296 h 658295"/>
                  <a:gd name="connsiteX93" fmla="*/ 23486 w 763306"/>
                  <a:gd name="connsiteY93" fmla="*/ 658296 h 658295"/>
                  <a:gd name="connsiteX94" fmla="*/ 23486 w 763306"/>
                  <a:gd name="connsiteY94" fmla="*/ 342133 h 658295"/>
                  <a:gd name="connsiteX95" fmla="*/ 165308 w 763306"/>
                  <a:gd name="connsiteY95" fmla="*/ 225604 h 658295"/>
                  <a:gd name="connsiteX96" fmla="*/ 149951 w 763306"/>
                  <a:gd name="connsiteY96" fmla="*/ 292450 h 658295"/>
                  <a:gd name="connsiteX97" fmla="*/ 86719 w 763306"/>
                  <a:gd name="connsiteY97" fmla="*/ 351166 h 658295"/>
                  <a:gd name="connsiteX98" fmla="*/ 83106 w 763306"/>
                  <a:gd name="connsiteY98" fmla="*/ 360199 h 658295"/>
                  <a:gd name="connsiteX99" fmla="*/ 83106 w 763306"/>
                  <a:gd name="connsiteY99" fmla="*/ 396332 h 658295"/>
                  <a:gd name="connsiteX100" fmla="*/ 94849 w 763306"/>
                  <a:gd name="connsiteY100" fmla="*/ 408076 h 658295"/>
                  <a:gd name="connsiteX101" fmla="*/ 121948 w 763306"/>
                  <a:gd name="connsiteY101" fmla="*/ 422529 h 658295"/>
                  <a:gd name="connsiteX102" fmla="*/ 130982 w 763306"/>
                  <a:gd name="connsiteY102" fmla="*/ 512861 h 658295"/>
                  <a:gd name="connsiteX103" fmla="*/ 154468 w 763306"/>
                  <a:gd name="connsiteY103" fmla="*/ 517378 h 658295"/>
                  <a:gd name="connsiteX104" fmla="*/ 159888 w 763306"/>
                  <a:gd name="connsiteY104" fmla="*/ 465889 h 658295"/>
                  <a:gd name="connsiteX105" fmla="*/ 180664 w 763306"/>
                  <a:gd name="connsiteY105" fmla="*/ 464985 h 658295"/>
                  <a:gd name="connsiteX106" fmla="*/ 127368 w 763306"/>
                  <a:gd name="connsiteY106" fmla="*/ 574287 h 658295"/>
                  <a:gd name="connsiteX107" fmla="*/ 119239 w 763306"/>
                  <a:gd name="connsiteY107" fmla="*/ 586030 h 658295"/>
                  <a:gd name="connsiteX108" fmla="*/ 119239 w 763306"/>
                  <a:gd name="connsiteY108" fmla="*/ 657392 h 658295"/>
                  <a:gd name="connsiteX109" fmla="*/ 142725 w 763306"/>
                  <a:gd name="connsiteY109" fmla="*/ 657392 h 658295"/>
                  <a:gd name="connsiteX110" fmla="*/ 142725 w 763306"/>
                  <a:gd name="connsiteY110" fmla="*/ 594160 h 658295"/>
                  <a:gd name="connsiteX111" fmla="*/ 199634 w 763306"/>
                  <a:gd name="connsiteY111" fmla="*/ 512861 h 658295"/>
                  <a:gd name="connsiteX112" fmla="*/ 204151 w 763306"/>
                  <a:gd name="connsiteY112" fmla="*/ 465889 h 658295"/>
                  <a:gd name="connsiteX113" fmla="*/ 345069 w 763306"/>
                  <a:gd name="connsiteY113" fmla="*/ 508344 h 658295"/>
                  <a:gd name="connsiteX114" fmla="*/ 346876 w 763306"/>
                  <a:gd name="connsiteY114" fmla="*/ 511055 h 658295"/>
                  <a:gd name="connsiteX115" fmla="*/ 346876 w 763306"/>
                  <a:gd name="connsiteY115" fmla="*/ 526411 h 658295"/>
                  <a:gd name="connsiteX116" fmla="*/ 358619 w 763306"/>
                  <a:gd name="connsiteY116" fmla="*/ 538154 h 658295"/>
                  <a:gd name="connsiteX117" fmla="*/ 429981 w 763306"/>
                  <a:gd name="connsiteY117" fmla="*/ 538154 h 658295"/>
                  <a:gd name="connsiteX118" fmla="*/ 441724 w 763306"/>
                  <a:gd name="connsiteY118" fmla="*/ 526411 h 658295"/>
                  <a:gd name="connsiteX119" fmla="*/ 441724 w 763306"/>
                  <a:gd name="connsiteY119" fmla="*/ 509247 h 658295"/>
                  <a:gd name="connsiteX120" fmla="*/ 442628 w 763306"/>
                  <a:gd name="connsiteY120" fmla="*/ 506538 h 658295"/>
                  <a:gd name="connsiteX121" fmla="*/ 559156 w 763306"/>
                  <a:gd name="connsiteY121" fmla="*/ 462275 h 658295"/>
                  <a:gd name="connsiteX122" fmla="*/ 620582 w 763306"/>
                  <a:gd name="connsiteY122" fmla="*/ 593257 h 658295"/>
                  <a:gd name="connsiteX123" fmla="*/ 620582 w 763306"/>
                  <a:gd name="connsiteY123" fmla="*/ 656489 h 658295"/>
                  <a:gd name="connsiteX124" fmla="*/ 644068 w 763306"/>
                  <a:gd name="connsiteY124" fmla="*/ 656489 h 658295"/>
                  <a:gd name="connsiteX125" fmla="*/ 644068 w 763306"/>
                  <a:gd name="connsiteY125" fmla="*/ 585127 h 658295"/>
                  <a:gd name="connsiteX126" fmla="*/ 635939 w 763306"/>
                  <a:gd name="connsiteY126" fmla="*/ 573383 h 658295"/>
                  <a:gd name="connsiteX127" fmla="*/ 583546 w 763306"/>
                  <a:gd name="connsiteY127" fmla="*/ 461372 h 658295"/>
                  <a:gd name="connsiteX128" fmla="*/ 604322 w 763306"/>
                  <a:gd name="connsiteY128" fmla="*/ 463178 h 658295"/>
                  <a:gd name="connsiteX129" fmla="*/ 608839 w 763306"/>
                  <a:gd name="connsiteY129" fmla="*/ 515571 h 658295"/>
                  <a:gd name="connsiteX130" fmla="*/ 632325 w 763306"/>
                  <a:gd name="connsiteY130" fmla="*/ 511055 h 658295"/>
                  <a:gd name="connsiteX131" fmla="*/ 641358 w 763306"/>
                  <a:gd name="connsiteY131" fmla="*/ 420723 h 658295"/>
                  <a:gd name="connsiteX132" fmla="*/ 668458 w 763306"/>
                  <a:gd name="connsiteY132" fmla="*/ 406269 h 658295"/>
                  <a:gd name="connsiteX133" fmla="*/ 680201 w 763306"/>
                  <a:gd name="connsiteY133" fmla="*/ 394526 h 658295"/>
                  <a:gd name="connsiteX134" fmla="*/ 680201 w 763306"/>
                  <a:gd name="connsiteY134" fmla="*/ 358393 h 658295"/>
                  <a:gd name="connsiteX135" fmla="*/ 676588 w 763306"/>
                  <a:gd name="connsiteY135" fmla="*/ 349360 h 658295"/>
                  <a:gd name="connsiteX136" fmla="*/ 613356 w 763306"/>
                  <a:gd name="connsiteY136" fmla="*/ 290644 h 658295"/>
                  <a:gd name="connsiteX137" fmla="*/ 597999 w 763306"/>
                  <a:gd name="connsiteY137" fmla="*/ 223798 h 658295"/>
                  <a:gd name="connsiteX138" fmla="*/ 739821 w 763306"/>
                  <a:gd name="connsiteY138" fmla="*/ 340327 h 658295"/>
                  <a:gd name="connsiteX139" fmla="*/ 739821 w 763306"/>
                  <a:gd name="connsiteY139" fmla="*/ 656489 h 658295"/>
                  <a:gd name="connsiteX140" fmla="*/ 763307 w 763306"/>
                  <a:gd name="connsiteY140" fmla="*/ 656489 h 658295"/>
                  <a:gd name="connsiteX141" fmla="*/ 763307 w 763306"/>
                  <a:gd name="connsiteY141" fmla="*/ 336713 h 658295"/>
                  <a:gd name="connsiteX142" fmla="*/ 761500 w 763306"/>
                  <a:gd name="connsiteY142" fmla="*/ 332197 h 6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763306" h="658295">
                    <a:moveTo>
                      <a:pt x="537476" y="27778"/>
                    </a:moveTo>
                    <a:cubicBezTo>
                      <a:pt x="564576" y="24164"/>
                      <a:pt x="591676" y="23261"/>
                      <a:pt x="619679" y="26874"/>
                    </a:cubicBezTo>
                    <a:lnTo>
                      <a:pt x="619679" y="214765"/>
                    </a:lnTo>
                    <a:lnTo>
                      <a:pt x="598902" y="197602"/>
                    </a:lnTo>
                    <a:cubicBezTo>
                      <a:pt x="596192" y="195795"/>
                      <a:pt x="592579" y="194892"/>
                      <a:pt x="588966" y="194892"/>
                    </a:cubicBezTo>
                    <a:cubicBezTo>
                      <a:pt x="585352" y="195795"/>
                      <a:pt x="582642" y="197602"/>
                      <a:pt x="580836" y="201215"/>
                    </a:cubicBezTo>
                    <a:cubicBezTo>
                      <a:pt x="579933" y="203021"/>
                      <a:pt x="553736" y="256317"/>
                      <a:pt x="594386" y="308711"/>
                    </a:cubicBezTo>
                    <a:cubicBezTo>
                      <a:pt x="594386" y="309614"/>
                      <a:pt x="595289" y="309614"/>
                      <a:pt x="595289" y="310517"/>
                    </a:cubicBezTo>
                    <a:lnTo>
                      <a:pt x="619679" y="333100"/>
                    </a:lnTo>
                    <a:lnTo>
                      <a:pt x="619679" y="395429"/>
                    </a:lnTo>
                    <a:cubicBezTo>
                      <a:pt x="590772" y="392719"/>
                      <a:pt x="562769" y="392719"/>
                      <a:pt x="533863" y="397235"/>
                    </a:cubicBezTo>
                    <a:cubicBezTo>
                      <a:pt x="488697" y="404462"/>
                      <a:pt x="444434" y="420723"/>
                      <a:pt x="404688" y="446015"/>
                    </a:cubicBezTo>
                    <a:lnTo>
                      <a:pt x="404688" y="81977"/>
                    </a:lnTo>
                    <a:moveTo>
                      <a:pt x="654908" y="386396"/>
                    </a:moveTo>
                    <a:cubicBezTo>
                      <a:pt x="651295" y="387299"/>
                      <a:pt x="647682" y="388202"/>
                      <a:pt x="643165" y="390913"/>
                    </a:cubicBezTo>
                    <a:lnTo>
                      <a:pt x="643165" y="354780"/>
                    </a:lnTo>
                    <a:lnTo>
                      <a:pt x="654908" y="365619"/>
                    </a:lnTo>
                    <a:lnTo>
                      <a:pt x="654908" y="386396"/>
                    </a:lnTo>
                    <a:close/>
                    <a:moveTo>
                      <a:pt x="426368" y="490278"/>
                    </a:moveTo>
                    <a:cubicBezTo>
                      <a:pt x="420044" y="495698"/>
                      <a:pt x="416431" y="502925"/>
                      <a:pt x="416431" y="511055"/>
                    </a:cubicBezTo>
                    <a:lnTo>
                      <a:pt x="416431" y="515571"/>
                    </a:lnTo>
                    <a:lnTo>
                      <a:pt x="368555" y="515571"/>
                    </a:lnTo>
                    <a:lnTo>
                      <a:pt x="368555" y="511958"/>
                    </a:lnTo>
                    <a:cubicBezTo>
                      <a:pt x="368555" y="502022"/>
                      <a:pt x="363135" y="492988"/>
                      <a:pt x="354102" y="488472"/>
                    </a:cubicBezTo>
                    <a:cubicBezTo>
                      <a:pt x="317066" y="468598"/>
                      <a:pt x="243897" y="436982"/>
                      <a:pt x="154468" y="442401"/>
                    </a:cubicBezTo>
                    <a:cubicBezTo>
                      <a:pt x="152662" y="434272"/>
                      <a:pt x="149951" y="426142"/>
                      <a:pt x="146338" y="419818"/>
                    </a:cubicBezTo>
                    <a:cubicBezTo>
                      <a:pt x="178858" y="419818"/>
                      <a:pt x="230347" y="422529"/>
                      <a:pt x="269190" y="431562"/>
                    </a:cubicBezTo>
                    <a:cubicBezTo>
                      <a:pt x="309839" y="441498"/>
                      <a:pt x="348682" y="456856"/>
                      <a:pt x="385718" y="477631"/>
                    </a:cubicBezTo>
                    <a:cubicBezTo>
                      <a:pt x="387525" y="478534"/>
                      <a:pt x="389332" y="479439"/>
                      <a:pt x="392042" y="479439"/>
                    </a:cubicBezTo>
                    <a:cubicBezTo>
                      <a:pt x="393848" y="479439"/>
                      <a:pt x="396558" y="478534"/>
                      <a:pt x="398365" y="477631"/>
                    </a:cubicBezTo>
                    <a:cubicBezTo>
                      <a:pt x="398365" y="477631"/>
                      <a:pt x="399268" y="477631"/>
                      <a:pt x="399268" y="476728"/>
                    </a:cubicBezTo>
                    <a:cubicBezTo>
                      <a:pt x="440821" y="446918"/>
                      <a:pt x="487794" y="427045"/>
                      <a:pt x="537476" y="419818"/>
                    </a:cubicBezTo>
                    <a:cubicBezTo>
                      <a:pt x="562769" y="416206"/>
                      <a:pt x="588966" y="415302"/>
                      <a:pt x="614259" y="418012"/>
                    </a:cubicBezTo>
                    <a:cubicBezTo>
                      <a:pt x="610645" y="425239"/>
                      <a:pt x="607936" y="432465"/>
                      <a:pt x="605225" y="441498"/>
                    </a:cubicBezTo>
                    <a:cubicBezTo>
                      <a:pt x="575416" y="437885"/>
                      <a:pt x="495924" y="434272"/>
                      <a:pt x="426368" y="490278"/>
                    </a:cubicBezTo>
                    <a:close/>
                    <a:moveTo>
                      <a:pt x="104785" y="366523"/>
                    </a:moveTo>
                    <a:lnTo>
                      <a:pt x="117432" y="354780"/>
                    </a:lnTo>
                    <a:lnTo>
                      <a:pt x="117432" y="391816"/>
                    </a:lnTo>
                    <a:cubicBezTo>
                      <a:pt x="112915" y="390009"/>
                      <a:pt x="108399" y="388202"/>
                      <a:pt x="104785" y="387299"/>
                    </a:cubicBezTo>
                    <a:lnTo>
                      <a:pt x="104785" y="366523"/>
                    </a:lnTo>
                    <a:close/>
                    <a:moveTo>
                      <a:pt x="165308" y="309614"/>
                    </a:moveTo>
                    <a:cubicBezTo>
                      <a:pt x="165308" y="309614"/>
                      <a:pt x="166211" y="308711"/>
                      <a:pt x="166211" y="307807"/>
                    </a:cubicBezTo>
                    <a:cubicBezTo>
                      <a:pt x="205957" y="254511"/>
                      <a:pt x="180664" y="202118"/>
                      <a:pt x="179761" y="200312"/>
                    </a:cubicBezTo>
                    <a:cubicBezTo>
                      <a:pt x="177954" y="196698"/>
                      <a:pt x="175245" y="194892"/>
                      <a:pt x="171631" y="193988"/>
                    </a:cubicBezTo>
                    <a:cubicBezTo>
                      <a:pt x="168018" y="193085"/>
                      <a:pt x="164405" y="193988"/>
                      <a:pt x="161695" y="196698"/>
                    </a:cubicBezTo>
                    <a:lnTo>
                      <a:pt x="141822" y="212959"/>
                    </a:lnTo>
                    <a:lnTo>
                      <a:pt x="141822" y="26874"/>
                    </a:lnTo>
                    <a:cubicBezTo>
                      <a:pt x="173438" y="26874"/>
                      <a:pt x="228541" y="28681"/>
                      <a:pt x="270093" y="38617"/>
                    </a:cubicBezTo>
                    <a:cubicBezTo>
                      <a:pt x="308936" y="47650"/>
                      <a:pt x="345972" y="62103"/>
                      <a:pt x="380298" y="81977"/>
                    </a:cubicBezTo>
                    <a:lnTo>
                      <a:pt x="380298" y="447822"/>
                    </a:lnTo>
                    <a:cubicBezTo>
                      <a:pt x="346876" y="430659"/>
                      <a:pt x="311646" y="417109"/>
                      <a:pt x="275513" y="408979"/>
                    </a:cubicBezTo>
                    <a:cubicBezTo>
                      <a:pt x="231250" y="398140"/>
                      <a:pt x="174341" y="396332"/>
                      <a:pt x="140918" y="396332"/>
                    </a:cubicBezTo>
                    <a:lnTo>
                      <a:pt x="140918" y="332197"/>
                    </a:lnTo>
                    <a:lnTo>
                      <a:pt x="165308" y="309614"/>
                    </a:lnTo>
                    <a:close/>
                    <a:moveTo>
                      <a:pt x="82202" y="262641"/>
                    </a:moveTo>
                    <a:lnTo>
                      <a:pt x="46069" y="292450"/>
                    </a:lnTo>
                    <a:lnTo>
                      <a:pt x="82202" y="221088"/>
                    </a:lnTo>
                    <a:lnTo>
                      <a:pt x="82202" y="262641"/>
                    </a:lnTo>
                    <a:close/>
                    <a:moveTo>
                      <a:pt x="117432" y="60297"/>
                    </a:moveTo>
                    <a:lnTo>
                      <a:pt x="117432" y="232831"/>
                    </a:lnTo>
                    <a:lnTo>
                      <a:pt x="105689" y="242768"/>
                    </a:lnTo>
                    <a:lnTo>
                      <a:pt x="105689" y="55781"/>
                    </a:lnTo>
                    <a:lnTo>
                      <a:pt x="117432" y="60297"/>
                    </a:lnTo>
                    <a:close/>
                    <a:moveTo>
                      <a:pt x="654908" y="55781"/>
                    </a:moveTo>
                    <a:lnTo>
                      <a:pt x="654908" y="242768"/>
                    </a:lnTo>
                    <a:lnTo>
                      <a:pt x="643165" y="232831"/>
                    </a:lnTo>
                    <a:lnTo>
                      <a:pt x="643165" y="59394"/>
                    </a:lnTo>
                    <a:lnTo>
                      <a:pt x="654908" y="55781"/>
                    </a:lnTo>
                    <a:close/>
                    <a:moveTo>
                      <a:pt x="714527" y="292450"/>
                    </a:moveTo>
                    <a:lnTo>
                      <a:pt x="678394" y="262641"/>
                    </a:lnTo>
                    <a:lnTo>
                      <a:pt x="678394" y="221088"/>
                    </a:lnTo>
                    <a:lnTo>
                      <a:pt x="714527" y="292450"/>
                    </a:lnTo>
                    <a:close/>
                    <a:moveTo>
                      <a:pt x="761500" y="332197"/>
                    </a:moveTo>
                    <a:lnTo>
                      <a:pt x="679298" y="167793"/>
                    </a:lnTo>
                    <a:lnTo>
                      <a:pt x="679298" y="39520"/>
                    </a:lnTo>
                    <a:cubicBezTo>
                      <a:pt x="679298" y="35907"/>
                      <a:pt x="677491" y="32294"/>
                      <a:pt x="674781" y="29584"/>
                    </a:cubicBezTo>
                    <a:cubicBezTo>
                      <a:pt x="672071" y="27778"/>
                      <a:pt x="667555" y="26874"/>
                      <a:pt x="663941" y="27778"/>
                    </a:cubicBezTo>
                    <a:lnTo>
                      <a:pt x="644068" y="34101"/>
                    </a:lnTo>
                    <a:lnTo>
                      <a:pt x="644068" y="15131"/>
                    </a:lnTo>
                    <a:cubicBezTo>
                      <a:pt x="644068" y="8807"/>
                      <a:pt x="639552" y="4291"/>
                      <a:pt x="634132" y="3387"/>
                    </a:cubicBezTo>
                    <a:cubicBezTo>
                      <a:pt x="600709" y="-1129"/>
                      <a:pt x="567286" y="-1129"/>
                      <a:pt x="534766" y="3387"/>
                    </a:cubicBezTo>
                    <a:cubicBezTo>
                      <a:pt x="484180" y="10614"/>
                      <a:pt x="435401" y="30487"/>
                      <a:pt x="392945" y="60297"/>
                    </a:cubicBezTo>
                    <a:cubicBezTo>
                      <a:pt x="356812" y="40423"/>
                      <a:pt x="317969" y="25067"/>
                      <a:pt x="277320" y="15131"/>
                    </a:cubicBezTo>
                    <a:cubicBezTo>
                      <a:pt x="226734" y="3387"/>
                      <a:pt x="159888" y="1581"/>
                      <a:pt x="130982" y="2484"/>
                    </a:cubicBezTo>
                    <a:cubicBezTo>
                      <a:pt x="124659" y="2484"/>
                      <a:pt x="119239" y="7904"/>
                      <a:pt x="119239" y="14228"/>
                    </a:cubicBezTo>
                    <a:lnTo>
                      <a:pt x="119239" y="33198"/>
                    </a:lnTo>
                    <a:lnTo>
                      <a:pt x="99365" y="26874"/>
                    </a:lnTo>
                    <a:cubicBezTo>
                      <a:pt x="95752" y="25970"/>
                      <a:pt x="92139" y="25970"/>
                      <a:pt x="88526" y="28681"/>
                    </a:cubicBezTo>
                    <a:cubicBezTo>
                      <a:pt x="84912" y="31390"/>
                      <a:pt x="84009" y="34101"/>
                      <a:pt x="84009" y="38617"/>
                    </a:cubicBezTo>
                    <a:lnTo>
                      <a:pt x="84009" y="166888"/>
                    </a:lnTo>
                    <a:lnTo>
                      <a:pt x="903" y="331294"/>
                    </a:lnTo>
                    <a:cubicBezTo>
                      <a:pt x="0" y="333100"/>
                      <a:pt x="0" y="334907"/>
                      <a:pt x="0" y="336713"/>
                    </a:cubicBezTo>
                    <a:lnTo>
                      <a:pt x="0" y="658296"/>
                    </a:lnTo>
                    <a:lnTo>
                      <a:pt x="23486" y="658296"/>
                    </a:lnTo>
                    <a:lnTo>
                      <a:pt x="23486" y="342133"/>
                    </a:lnTo>
                    <a:lnTo>
                      <a:pt x="165308" y="225604"/>
                    </a:lnTo>
                    <a:cubicBezTo>
                      <a:pt x="168921" y="240961"/>
                      <a:pt x="168921" y="266254"/>
                      <a:pt x="149951" y="292450"/>
                    </a:cubicBezTo>
                    <a:lnTo>
                      <a:pt x="86719" y="351166"/>
                    </a:lnTo>
                    <a:cubicBezTo>
                      <a:pt x="84009" y="352974"/>
                      <a:pt x="83106" y="356586"/>
                      <a:pt x="83106" y="360199"/>
                    </a:cubicBezTo>
                    <a:lnTo>
                      <a:pt x="83106" y="396332"/>
                    </a:lnTo>
                    <a:cubicBezTo>
                      <a:pt x="83106" y="402656"/>
                      <a:pt x="88526" y="408076"/>
                      <a:pt x="94849" y="408076"/>
                    </a:cubicBezTo>
                    <a:cubicBezTo>
                      <a:pt x="94849" y="408076"/>
                      <a:pt x="110205" y="408076"/>
                      <a:pt x="121948" y="422529"/>
                    </a:cubicBezTo>
                    <a:cubicBezTo>
                      <a:pt x="136402" y="439692"/>
                      <a:pt x="139112" y="471308"/>
                      <a:pt x="130982" y="512861"/>
                    </a:cubicBezTo>
                    <a:lnTo>
                      <a:pt x="154468" y="517378"/>
                    </a:lnTo>
                    <a:cubicBezTo>
                      <a:pt x="158081" y="498408"/>
                      <a:pt x="159888" y="481245"/>
                      <a:pt x="159888" y="465889"/>
                    </a:cubicBezTo>
                    <a:cubicBezTo>
                      <a:pt x="167114" y="465889"/>
                      <a:pt x="173438" y="464985"/>
                      <a:pt x="180664" y="464985"/>
                    </a:cubicBezTo>
                    <a:cubicBezTo>
                      <a:pt x="180664" y="491181"/>
                      <a:pt x="177051" y="558027"/>
                      <a:pt x="127368" y="574287"/>
                    </a:cubicBezTo>
                    <a:cubicBezTo>
                      <a:pt x="122852" y="576094"/>
                      <a:pt x="119239" y="580610"/>
                      <a:pt x="119239" y="586030"/>
                    </a:cubicBezTo>
                    <a:lnTo>
                      <a:pt x="119239" y="657392"/>
                    </a:lnTo>
                    <a:lnTo>
                      <a:pt x="142725" y="657392"/>
                    </a:lnTo>
                    <a:lnTo>
                      <a:pt x="142725" y="594160"/>
                    </a:lnTo>
                    <a:cubicBezTo>
                      <a:pt x="171631" y="581513"/>
                      <a:pt x="191504" y="553510"/>
                      <a:pt x="199634" y="512861"/>
                    </a:cubicBezTo>
                    <a:cubicBezTo>
                      <a:pt x="203247" y="494795"/>
                      <a:pt x="204151" y="477631"/>
                      <a:pt x="204151" y="465889"/>
                    </a:cubicBezTo>
                    <a:cubicBezTo>
                      <a:pt x="266480" y="471308"/>
                      <a:pt x="317066" y="492988"/>
                      <a:pt x="345069" y="508344"/>
                    </a:cubicBezTo>
                    <a:cubicBezTo>
                      <a:pt x="345972" y="509247"/>
                      <a:pt x="346876" y="510151"/>
                      <a:pt x="346876" y="511055"/>
                    </a:cubicBezTo>
                    <a:lnTo>
                      <a:pt x="346876" y="526411"/>
                    </a:lnTo>
                    <a:cubicBezTo>
                      <a:pt x="346876" y="532734"/>
                      <a:pt x="352295" y="538154"/>
                      <a:pt x="358619" y="538154"/>
                    </a:cubicBezTo>
                    <a:lnTo>
                      <a:pt x="429981" y="538154"/>
                    </a:lnTo>
                    <a:cubicBezTo>
                      <a:pt x="436304" y="538154"/>
                      <a:pt x="441724" y="532734"/>
                      <a:pt x="441724" y="526411"/>
                    </a:cubicBezTo>
                    <a:lnTo>
                      <a:pt x="441724" y="509247"/>
                    </a:lnTo>
                    <a:cubicBezTo>
                      <a:pt x="441724" y="508344"/>
                      <a:pt x="441724" y="507441"/>
                      <a:pt x="442628" y="506538"/>
                    </a:cubicBezTo>
                    <a:cubicBezTo>
                      <a:pt x="482374" y="474922"/>
                      <a:pt x="525733" y="464985"/>
                      <a:pt x="559156" y="462275"/>
                    </a:cubicBezTo>
                    <a:cubicBezTo>
                      <a:pt x="558253" y="492988"/>
                      <a:pt x="563673" y="567963"/>
                      <a:pt x="620582" y="593257"/>
                    </a:cubicBezTo>
                    <a:lnTo>
                      <a:pt x="620582" y="656489"/>
                    </a:lnTo>
                    <a:lnTo>
                      <a:pt x="644068" y="656489"/>
                    </a:lnTo>
                    <a:lnTo>
                      <a:pt x="644068" y="585127"/>
                    </a:lnTo>
                    <a:cubicBezTo>
                      <a:pt x="644068" y="579707"/>
                      <a:pt x="640455" y="575190"/>
                      <a:pt x="635939" y="573383"/>
                    </a:cubicBezTo>
                    <a:cubicBezTo>
                      <a:pt x="586256" y="557124"/>
                      <a:pt x="582642" y="487568"/>
                      <a:pt x="583546" y="461372"/>
                    </a:cubicBezTo>
                    <a:cubicBezTo>
                      <a:pt x="591676" y="461372"/>
                      <a:pt x="598902" y="462275"/>
                      <a:pt x="604322" y="463178"/>
                    </a:cubicBezTo>
                    <a:cubicBezTo>
                      <a:pt x="603419" y="478534"/>
                      <a:pt x="605225" y="496601"/>
                      <a:pt x="608839" y="515571"/>
                    </a:cubicBezTo>
                    <a:lnTo>
                      <a:pt x="632325" y="511055"/>
                    </a:lnTo>
                    <a:cubicBezTo>
                      <a:pt x="624195" y="469501"/>
                      <a:pt x="626905" y="438789"/>
                      <a:pt x="641358" y="420723"/>
                    </a:cubicBezTo>
                    <a:cubicBezTo>
                      <a:pt x="653102" y="406269"/>
                      <a:pt x="668458" y="406269"/>
                      <a:pt x="668458" y="406269"/>
                    </a:cubicBezTo>
                    <a:cubicBezTo>
                      <a:pt x="674781" y="406269"/>
                      <a:pt x="680201" y="400849"/>
                      <a:pt x="680201" y="394526"/>
                    </a:cubicBezTo>
                    <a:lnTo>
                      <a:pt x="680201" y="358393"/>
                    </a:lnTo>
                    <a:cubicBezTo>
                      <a:pt x="680201" y="354780"/>
                      <a:pt x="679298" y="352069"/>
                      <a:pt x="676588" y="349360"/>
                    </a:cubicBezTo>
                    <a:lnTo>
                      <a:pt x="613356" y="290644"/>
                    </a:lnTo>
                    <a:cubicBezTo>
                      <a:pt x="594386" y="264448"/>
                      <a:pt x="595289" y="239154"/>
                      <a:pt x="597999" y="223798"/>
                    </a:cubicBezTo>
                    <a:lnTo>
                      <a:pt x="739821" y="340327"/>
                    </a:lnTo>
                    <a:lnTo>
                      <a:pt x="739821" y="656489"/>
                    </a:lnTo>
                    <a:lnTo>
                      <a:pt x="763307" y="656489"/>
                    </a:lnTo>
                    <a:lnTo>
                      <a:pt x="763307" y="336713"/>
                    </a:lnTo>
                    <a:cubicBezTo>
                      <a:pt x="762404" y="334907"/>
                      <a:pt x="762404" y="333100"/>
                      <a:pt x="761500" y="332197"/>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8" name="Freeform 148">
                <a:extLst>
                  <a:ext uri="{FF2B5EF4-FFF2-40B4-BE49-F238E27FC236}">
                    <a16:creationId xmlns:a16="http://schemas.microsoft.com/office/drawing/2014/main" id="{7AA3A624-59E1-E166-3C61-366C6AA6BA28}"/>
                  </a:ext>
                </a:extLst>
              </p:cNvPr>
              <p:cNvSpPr/>
              <p:nvPr/>
            </p:nvSpPr>
            <p:spPr>
              <a:xfrm>
                <a:off x="5876421" y="5588448"/>
                <a:ext cx="175244" cy="62577"/>
              </a:xfrm>
              <a:custGeom>
                <a:avLst/>
                <a:gdLst>
                  <a:gd name="connsiteX0" fmla="*/ 163501 w 175244"/>
                  <a:gd name="connsiteY0" fmla="*/ 62578 h 62577"/>
                  <a:gd name="connsiteX1" fmla="*/ 175244 w 175244"/>
                  <a:gd name="connsiteY1" fmla="*/ 40898 h 62577"/>
                  <a:gd name="connsiteX2" fmla="*/ 0 w 175244"/>
                  <a:gd name="connsiteY2" fmla="*/ 1152 h 62577"/>
                  <a:gd name="connsiteX3" fmla="*/ 3613 w 175244"/>
                  <a:gd name="connsiteY3" fmla="*/ 26445 h 62577"/>
                  <a:gd name="connsiteX4" fmla="*/ 163501 w 175244"/>
                  <a:gd name="connsiteY4" fmla="*/ 62578 h 62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62577">
                    <a:moveTo>
                      <a:pt x="163501" y="62578"/>
                    </a:moveTo>
                    <a:lnTo>
                      <a:pt x="175244" y="40898"/>
                    </a:lnTo>
                    <a:cubicBezTo>
                      <a:pt x="88525" y="-10591"/>
                      <a:pt x="3613" y="1152"/>
                      <a:pt x="0" y="1152"/>
                    </a:cubicBezTo>
                    <a:lnTo>
                      <a:pt x="3613" y="26445"/>
                    </a:lnTo>
                    <a:cubicBezTo>
                      <a:pt x="4517" y="26445"/>
                      <a:pt x="84009" y="14702"/>
                      <a:pt x="163501" y="62578"/>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9" name="Freeform 149">
                <a:extLst>
                  <a:ext uri="{FF2B5EF4-FFF2-40B4-BE49-F238E27FC236}">
                    <a16:creationId xmlns:a16="http://schemas.microsoft.com/office/drawing/2014/main" id="{E5FA7245-7255-F575-FD76-CFD1A2043D2F}"/>
                  </a:ext>
                </a:extLst>
              </p:cNvPr>
              <p:cNvSpPr/>
              <p:nvPr/>
            </p:nvSpPr>
            <p:spPr>
              <a:xfrm>
                <a:off x="5876421" y="5650223"/>
                <a:ext cx="175244" cy="56809"/>
              </a:xfrm>
              <a:custGeom>
                <a:avLst/>
                <a:gdLst>
                  <a:gd name="connsiteX0" fmla="*/ 163501 w 175244"/>
                  <a:gd name="connsiteY0" fmla="*/ 56810 h 56809"/>
                  <a:gd name="connsiteX1" fmla="*/ 175244 w 175244"/>
                  <a:gd name="connsiteY1" fmla="*/ 36936 h 56809"/>
                  <a:gd name="connsiteX2" fmla="*/ 0 w 175244"/>
                  <a:gd name="connsiteY2" fmla="*/ 1706 h 56809"/>
                  <a:gd name="connsiteX3" fmla="*/ 3613 w 175244"/>
                  <a:gd name="connsiteY3" fmla="*/ 24289 h 56809"/>
                  <a:gd name="connsiteX4" fmla="*/ 163501 w 175244"/>
                  <a:gd name="connsiteY4" fmla="*/ 56810 h 5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56809">
                    <a:moveTo>
                      <a:pt x="163501" y="56810"/>
                    </a:moveTo>
                    <a:lnTo>
                      <a:pt x="175244" y="36936"/>
                    </a:lnTo>
                    <a:cubicBezTo>
                      <a:pt x="88525" y="-10036"/>
                      <a:pt x="3613" y="803"/>
                      <a:pt x="0" y="1706"/>
                    </a:cubicBezTo>
                    <a:lnTo>
                      <a:pt x="3613" y="24289"/>
                    </a:lnTo>
                    <a:cubicBezTo>
                      <a:pt x="4517" y="24289"/>
                      <a:pt x="84009" y="14353"/>
                      <a:pt x="163501" y="5681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60" name="Freeform 150">
                <a:extLst>
                  <a:ext uri="{FF2B5EF4-FFF2-40B4-BE49-F238E27FC236}">
                    <a16:creationId xmlns:a16="http://schemas.microsoft.com/office/drawing/2014/main" id="{6BF429AB-AB91-F586-BCC2-81E3EABF1AE1}"/>
                  </a:ext>
                </a:extLst>
              </p:cNvPr>
              <p:cNvSpPr/>
              <p:nvPr/>
            </p:nvSpPr>
            <p:spPr>
              <a:xfrm>
                <a:off x="6121221" y="5826603"/>
                <a:ext cx="175244" cy="62899"/>
              </a:xfrm>
              <a:custGeom>
                <a:avLst/>
                <a:gdLst>
                  <a:gd name="connsiteX0" fmla="*/ 0 w 175244"/>
                  <a:gd name="connsiteY0" fmla="*/ 41220 h 62899"/>
                  <a:gd name="connsiteX1" fmla="*/ 11743 w 175244"/>
                  <a:gd name="connsiteY1" fmla="*/ 62900 h 62899"/>
                  <a:gd name="connsiteX2" fmla="*/ 171631 w 175244"/>
                  <a:gd name="connsiteY2" fmla="*/ 26767 h 62899"/>
                  <a:gd name="connsiteX3" fmla="*/ 175244 w 175244"/>
                  <a:gd name="connsiteY3" fmla="*/ 2378 h 62899"/>
                  <a:gd name="connsiteX4" fmla="*/ 0 w 175244"/>
                  <a:gd name="connsiteY4" fmla="*/ 41220 h 6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62899">
                    <a:moveTo>
                      <a:pt x="0" y="41220"/>
                    </a:moveTo>
                    <a:lnTo>
                      <a:pt x="11743" y="62900"/>
                    </a:lnTo>
                    <a:cubicBezTo>
                      <a:pt x="91236" y="15023"/>
                      <a:pt x="171631" y="26767"/>
                      <a:pt x="171631" y="26767"/>
                    </a:cubicBezTo>
                    <a:lnTo>
                      <a:pt x="175244" y="2378"/>
                    </a:lnTo>
                    <a:cubicBezTo>
                      <a:pt x="171631" y="570"/>
                      <a:pt x="85816" y="-11172"/>
                      <a:pt x="0" y="4122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61" name="Freeform 151">
                <a:extLst>
                  <a:ext uri="{FF2B5EF4-FFF2-40B4-BE49-F238E27FC236}">
                    <a16:creationId xmlns:a16="http://schemas.microsoft.com/office/drawing/2014/main" id="{99A7EA5F-13DA-2707-A5BE-A86CDC073991}"/>
                  </a:ext>
                </a:extLst>
              </p:cNvPr>
              <p:cNvSpPr/>
              <p:nvPr/>
            </p:nvSpPr>
            <p:spPr>
              <a:xfrm>
                <a:off x="6121221" y="5582167"/>
                <a:ext cx="175244" cy="56212"/>
              </a:xfrm>
              <a:custGeom>
                <a:avLst/>
                <a:gdLst>
                  <a:gd name="connsiteX0" fmla="*/ 0 w 175244"/>
                  <a:gd name="connsiteY0" fmla="*/ 36340 h 56212"/>
                  <a:gd name="connsiteX1" fmla="*/ 11743 w 175244"/>
                  <a:gd name="connsiteY1" fmla="*/ 56212 h 56212"/>
                  <a:gd name="connsiteX2" fmla="*/ 171631 w 175244"/>
                  <a:gd name="connsiteY2" fmla="*/ 23693 h 56212"/>
                  <a:gd name="connsiteX3" fmla="*/ 175244 w 175244"/>
                  <a:gd name="connsiteY3" fmla="*/ 1110 h 56212"/>
                  <a:gd name="connsiteX4" fmla="*/ 0 w 175244"/>
                  <a:gd name="connsiteY4" fmla="*/ 36340 h 56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56212">
                    <a:moveTo>
                      <a:pt x="0" y="36340"/>
                    </a:moveTo>
                    <a:lnTo>
                      <a:pt x="11743" y="56212"/>
                    </a:lnTo>
                    <a:cubicBezTo>
                      <a:pt x="91236" y="13757"/>
                      <a:pt x="171631" y="23693"/>
                      <a:pt x="171631" y="23693"/>
                    </a:cubicBezTo>
                    <a:lnTo>
                      <a:pt x="175244" y="1110"/>
                    </a:lnTo>
                    <a:cubicBezTo>
                      <a:pt x="171631" y="1110"/>
                      <a:pt x="85816" y="-9730"/>
                      <a:pt x="0" y="3634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sp>
        <p:nvSpPr>
          <p:cNvPr id="64" name="Text Placeholder 3">
            <a:extLst>
              <a:ext uri="{FF2B5EF4-FFF2-40B4-BE49-F238E27FC236}">
                <a16:creationId xmlns:a16="http://schemas.microsoft.com/office/drawing/2014/main" id="{82B92135-D8E6-35D7-232F-1C10C6C91F2B}"/>
              </a:ext>
            </a:extLst>
          </p:cNvPr>
          <p:cNvSpPr txBox="1">
            <a:spLocks/>
          </p:cNvSpPr>
          <p:nvPr/>
        </p:nvSpPr>
        <p:spPr>
          <a:xfrm>
            <a:off x="929701" y="8704446"/>
            <a:ext cx="1243574" cy="511220"/>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rPr>
              <a:t>Määrittää</a:t>
            </a:r>
            <a:r>
              <a:rPr lang="en-GB" sz="1100" b="1">
                <a:latin typeface="Calibri"/>
              </a:rPr>
              <a:t> </a:t>
            </a:r>
            <a:r>
              <a:rPr lang="en-GB" sz="1100" b="1" err="1">
                <a:latin typeface="Calibri"/>
              </a:rPr>
              <a:t>asiaan</a:t>
            </a:r>
            <a:r>
              <a:rPr lang="en-GB" sz="1100" b="1">
                <a:latin typeface="Calibri"/>
              </a:rPr>
              <a:t> </a:t>
            </a:r>
            <a:r>
              <a:rPr lang="en-GB" sz="1100" b="1" err="1">
                <a:latin typeface="Calibri"/>
              </a:rPr>
              <a:t>kuuluvat</a:t>
            </a:r>
            <a:r>
              <a:rPr lang="en-GB" sz="1100" b="1">
                <a:latin typeface="Calibri"/>
              </a:rPr>
              <a:t> </a:t>
            </a:r>
            <a:r>
              <a:rPr lang="en-GB" sz="1100" b="1" err="1">
                <a:latin typeface="Calibri"/>
              </a:rPr>
              <a:t>tiedot</a:t>
            </a:r>
            <a:endParaRPr lang="en-GB" sz="1100" b="1">
              <a:latin typeface="Calibri"/>
            </a:endParaRPr>
          </a:p>
        </p:txBody>
      </p:sp>
      <p:sp>
        <p:nvSpPr>
          <p:cNvPr id="65" name="Text Placeholder 3">
            <a:extLst>
              <a:ext uri="{FF2B5EF4-FFF2-40B4-BE49-F238E27FC236}">
                <a16:creationId xmlns:a16="http://schemas.microsoft.com/office/drawing/2014/main" id="{ACCBF83B-9A41-CD42-69A4-1032A846392A}"/>
              </a:ext>
            </a:extLst>
          </p:cNvPr>
          <p:cNvSpPr txBox="1">
            <a:spLocks/>
          </p:cNvSpPr>
          <p:nvPr/>
        </p:nvSpPr>
        <p:spPr>
          <a:xfrm>
            <a:off x="2216934" y="9440413"/>
            <a:ext cx="1644290" cy="671887"/>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rPr>
              <a:t>Tunnistaa</a:t>
            </a:r>
            <a:r>
              <a:rPr lang="en-GB" sz="1100" b="1">
                <a:latin typeface="Calibri"/>
              </a:rPr>
              <a:t> </a:t>
            </a:r>
            <a:r>
              <a:rPr lang="en-GB" sz="1100" b="1" err="1">
                <a:latin typeface="Calibri"/>
              </a:rPr>
              <a:t>ongelmat</a:t>
            </a:r>
            <a:r>
              <a:rPr lang="en-GB" sz="1100" b="1">
                <a:latin typeface="Calibri"/>
              </a:rPr>
              <a:t> </a:t>
            </a:r>
            <a:r>
              <a:rPr lang="en-GB" sz="1100" b="1" err="1">
                <a:latin typeface="Calibri"/>
              </a:rPr>
              <a:t>ja</a:t>
            </a:r>
            <a:r>
              <a:rPr lang="en-GB" sz="1100" b="1">
                <a:latin typeface="Calibri"/>
              </a:rPr>
              <a:t> </a:t>
            </a:r>
            <a:r>
              <a:rPr lang="en-GB" sz="1100" b="1" err="1">
                <a:latin typeface="Calibri"/>
              </a:rPr>
              <a:t>sen</a:t>
            </a:r>
            <a:r>
              <a:rPr lang="en-GB" sz="1100" b="1">
                <a:latin typeface="Calibri"/>
              </a:rPr>
              <a:t> </a:t>
            </a:r>
            <a:r>
              <a:rPr lang="en-GB" sz="1100" b="1" err="1">
                <a:latin typeface="Calibri"/>
              </a:rPr>
              <a:t>parametrit</a:t>
            </a:r>
            <a:endParaRPr lang="en-GB" sz="1100" b="1">
              <a:latin typeface="Calibri"/>
            </a:endParaRPr>
          </a:p>
        </p:txBody>
      </p:sp>
      <p:sp>
        <p:nvSpPr>
          <p:cNvPr id="66" name="Text Placeholder 3">
            <a:extLst>
              <a:ext uri="{FF2B5EF4-FFF2-40B4-BE49-F238E27FC236}">
                <a16:creationId xmlns:a16="http://schemas.microsoft.com/office/drawing/2014/main" id="{9C887271-060A-FE28-8E2D-5F26996782FE}"/>
              </a:ext>
            </a:extLst>
          </p:cNvPr>
          <p:cNvSpPr txBox="1">
            <a:spLocks/>
          </p:cNvSpPr>
          <p:nvPr/>
        </p:nvSpPr>
        <p:spPr>
          <a:xfrm>
            <a:off x="3419226" y="8704446"/>
            <a:ext cx="1172250" cy="480454"/>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rPr>
              <a:t>Tunnistaa</a:t>
            </a:r>
            <a:r>
              <a:rPr lang="en-GB" sz="1100" b="1">
                <a:latin typeface="Calibri"/>
              </a:rPr>
              <a:t> </a:t>
            </a:r>
            <a:r>
              <a:rPr lang="en-GB" sz="1100" b="1" err="1">
                <a:latin typeface="Calibri"/>
              </a:rPr>
              <a:t>mahdolliset</a:t>
            </a:r>
            <a:r>
              <a:rPr lang="en-GB" sz="1100" b="1">
                <a:latin typeface="Calibri"/>
              </a:rPr>
              <a:t> </a:t>
            </a:r>
            <a:r>
              <a:rPr lang="en-GB" sz="1100" b="1" err="1">
                <a:latin typeface="Calibri"/>
              </a:rPr>
              <a:t>ratkaisut</a:t>
            </a:r>
            <a:endParaRPr lang="en-GB" sz="1100" b="1">
              <a:latin typeface="Calibri"/>
            </a:endParaRPr>
          </a:p>
        </p:txBody>
      </p:sp>
      <p:sp>
        <p:nvSpPr>
          <p:cNvPr id="67" name="Text Placeholder 3">
            <a:extLst>
              <a:ext uri="{FF2B5EF4-FFF2-40B4-BE49-F238E27FC236}">
                <a16:creationId xmlns:a16="http://schemas.microsoft.com/office/drawing/2014/main" id="{A2BDF2C6-782C-B1BA-8EBC-9E09DD7E0C3A}"/>
              </a:ext>
            </a:extLst>
          </p:cNvPr>
          <p:cNvSpPr txBox="1">
            <a:spLocks/>
          </p:cNvSpPr>
          <p:nvPr/>
        </p:nvSpPr>
        <p:spPr>
          <a:xfrm>
            <a:off x="4740291" y="9485441"/>
            <a:ext cx="1527873" cy="437408"/>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rPr>
              <a:t>Muotoilla</a:t>
            </a:r>
            <a:r>
              <a:rPr lang="en-GB" sz="1100" b="1">
                <a:latin typeface="Calibri"/>
              </a:rPr>
              <a:t> </a:t>
            </a:r>
            <a:r>
              <a:rPr lang="en-GB" sz="1100" b="1" err="1">
                <a:latin typeface="Calibri"/>
              </a:rPr>
              <a:t>strategioita</a:t>
            </a:r>
            <a:r>
              <a:rPr lang="en-GB" sz="1100" b="1">
                <a:latin typeface="Calibri"/>
              </a:rPr>
              <a:t> </a:t>
            </a:r>
            <a:r>
              <a:rPr lang="en-GB" sz="1100" b="1" err="1">
                <a:latin typeface="Calibri"/>
              </a:rPr>
              <a:t>ja</a:t>
            </a:r>
            <a:r>
              <a:rPr lang="en-GB" sz="1100" b="1">
                <a:latin typeface="Calibri"/>
              </a:rPr>
              <a:t> </a:t>
            </a:r>
            <a:r>
              <a:rPr lang="en-GB" sz="1100" b="1" err="1">
                <a:latin typeface="Calibri"/>
              </a:rPr>
              <a:t>toimintaideoita</a:t>
            </a:r>
            <a:endParaRPr lang="en-GB" sz="1100" b="1">
              <a:latin typeface="Calibri"/>
            </a:endParaRPr>
          </a:p>
        </p:txBody>
      </p:sp>
      <p:sp>
        <p:nvSpPr>
          <p:cNvPr id="68" name="Text Placeholder 3">
            <a:extLst>
              <a:ext uri="{FF2B5EF4-FFF2-40B4-BE49-F238E27FC236}">
                <a16:creationId xmlns:a16="http://schemas.microsoft.com/office/drawing/2014/main" id="{EE356B64-7BF2-5C2E-3B24-82C96D89AF82}"/>
              </a:ext>
            </a:extLst>
          </p:cNvPr>
          <p:cNvSpPr txBox="1">
            <a:spLocks/>
          </p:cNvSpPr>
          <p:nvPr/>
        </p:nvSpPr>
        <p:spPr>
          <a:xfrm>
            <a:off x="5855157" y="8704446"/>
            <a:ext cx="1203908" cy="808342"/>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rPr>
              <a:t>Tehdä</a:t>
            </a:r>
            <a:r>
              <a:rPr lang="en-GB" sz="1100" b="1">
                <a:latin typeface="Calibri"/>
              </a:rPr>
              <a:t> </a:t>
            </a:r>
            <a:r>
              <a:rPr lang="en-GB" sz="1100" b="1" err="1">
                <a:latin typeface="Calibri"/>
              </a:rPr>
              <a:t>päätöksiä</a:t>
            </a:r>
            <a:r>
              <a:rPr lang="en-GB" sz="1100" b="1">
                <a:latin typeface="Calibri"/>
              </a:rPr>
              <a:t> </a:t>
            </a:r>
            <a:r>
              <a:rPr lang="en-GB" sz="1100" b="1" err="1">
                <a:latin typeface="Calibri"/>
              </a:rPr>
              <a:t>ongelmien</a:t>
            </a:r>
            <a:r>
              <a:rPr lang="en-GB" sz="1100" b="1">
                <a:latin typeface="Calibri"/>
              </a:rPr>
              <a:t> </a:t>
            </a:r>
            <a:r>
              <a:rPr lang="en-GB" sz="1100" b="1" err="1">
                <a:latin typeface="Calibri"/>
              </a:rPr>
              <a:t>korjaamiseksi</a:t>
            </a:r>
            <a:endParaRPr lang="en-GB" sz="1100" b="1">
              <a:latin typeface="Calibri"/>
            </a:endParaRPr>
          </a:p>
        </p:txBody>
      </p:sp>
      <p:cxnSp>
        <p:nvCxnSpPr>
          <p:cNvPr id="69" name="Straight Connector 68">
            <a:extLst>
              <a:ext uri="{FF2B5EF4-FFF2-40B4-BE49-F238E27FC236}">
                <a16:creationId xmlns:a16="http://schemas.microsoft.com/office/drawing/2014/main" id="{2AD78FF8-69DC-1577-1739-73513108C0D1}"/>
              </a:ext>
            </a:extLst>
          </p:cNvPr>
          <p:cNvCxnSpPr>
            <a:cxnSpLocks/>
          </p:cNvCxnSpPr>
          <p:nvPr/>
        </p:nvCxnSpPr>
        <p:spPr>
          <a:xfrm flipH="1" flipV="1">
            <a:off x="1810647" y="8449354"/>
            <a:ext cx="437530" cy="397975"/>
          </a:xfrm>
          <a:prstGeom prst="line">
            <a:avLst/>
          </a:prstGeom>
          <a:noFill/>
          <a:ln w="19050" cap="flat" cmpd="sng" algn="ctr">
            <a:solidFill>
              <a:srgbClr val="416F70"/>
            </a:solidFill>
            <a:prstDash val="solid"/>
          </a:ln>
          <a:effectLst/>
        </p:spPr>
      </p:cxnSp>
      <p:cxnSp>
        <p:nvCxnSpPr>
          <p:cNvPr id="70" name="Straight Connector 69">
            <a:extLst>
              <a:ext uri="{FF2B5EF4-FFF2-40B4-BE49-F238E27FC236}">
                <a16:creationId xmlns:a16="http://schemas.microsoft.com/office/drawing/2014/main" id="{05154E24-6EF1-28F0-7B12-8E0C7629F62C}"/>
              </a:ext>
            </a:extLst>
          </p:cNvPr>
          <p:cNvCxnSpPr>
            <a:cxnSpLocks/>
          </p:cNvCxnSpPr>
          <p:nvPr/>
        </p:nvCxnSpPr>
        <p:spPr>
          <a:xfrm flipH="1" flipV="1">
            <a:off x="4267512" y="8449354"/>
            <a:ext cx="437530" cy="397975"/>
          </a:xfrm>
          <a:prstGeom prst="line">
            <a:avLst/>
          </a:prstGeom>
          <a:noFill/>
          <a:ln w="19050" cap="flat" cmpd="sng" algn="ctr">
            <a:solidFill>
              <a:srgbClr val="416F70"/>
            </a:solidFill>
            <a:prstDash val="solid"/>
          </a:ln>
          <a:effectLst/>
        </p:spPr>
      </p:cxnSp>
      <p:cxnSp>
        <p:nvCxnSpPr>
          <p:cNvPr id="71" name="Straight Connector 70">
            <a:extLst>
              <a:ext uri="{FF2B5EF4-FFF2-40B4-BE49-F238E27FC236}">
                <a16:creationId xmlns:a16="http://schemas.microsoft.com/office/drawing/2014/main" id="{5803D1C8-F3B4-10BD-DF33-89AE4A3FCAF3}"/>
              </a:ext>
            </a:extLst>
          </p:cNvPr>
          <p:cNvCxnSpPr>
            <a:cxnSpLocks/>
          </p:cNvCxnSpPr>
          <p:nvPr/>
        </p:nvCxnSpPr>
        <p:spPr>
          <a:xfrm flipV="1">
            <a:off x="3039079" y="8449354"/>
            <a:ext cx="437530" cy="397975"/>
          </a:xfrm>
          <a:prstGeom prst="line">
            <a:avLst/>
          </a:prstGeom>
          <a:noFill/>
          <a:ln w="19050" cap="flat" cmpd="sng" algn="ctr">
            <a:solidFill>
              <a:srgbClr val="416F70"/>
            </a:solidFill>
            <a:prstDash val="solid"/>
          </a:ln>
          <a:effectLst/>
        </p:spPr>
      </p:cxnSp>
      <p:cxnSp>
        <p:nvCxnSpPr>
          <p:cNvPr id="72" name="Straight Connector 71">
            <a:extLst>
              <a:ext uri="{FF2B5EF4-FFF2-40B4-BE49-F238E27FC236}">
                <a16:creationId xmlns:a16="http://schemas.microsoft.com/office/drawing/2014/main" id="{C47C7E9F-F81F-9C74-0135-F4ECB9D16035}"/>
              </a:ext>
            </a:extLst>
          </p:cNvPr>
          <p:cNvCxnSpPr>
            <a:cxnSpLocks/>
          </p:cNvCxnSpPr>
          <p:nvPr/>
        </p:nvCxnSpPr>
        <p:spPr>
          <a:xfrm flipV="1">
            <a:off x="5495943" y="8449354"/>
            <a:ext cx="437530" cy="397975"/>
          </a:xfrm>
          <a:prstGeom prst="line">
            <a:avLst/>
          </a:prstGeom>
          <a:noFill/>
          <a:ln w="19050" cap="flat" cmpd="sng" algn="ctr">
            <a:solidFill>
              <a:srgbClr val="416F70"/>
            </a:solidFill>
            <a:prstDash val="solid"/>
          </a:ln>
          <a:effectLst/>
        </p:spPr>
      </p:cxnSp>
    </p:spTree>
    <p:extLst>
      <p:ext uri="{BB962C8B-B14F-4D97-AF65-F5344CB8AC3E}">
        <p14:creationId xmlns:p14="http://schemas.microsoft.com/office/powerpoint/2010/main" val="2924560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D6A9BBF-8E97-F6BD-7422-6530D769C4F9}"/>
              </a:ext>
            </a:extLst>
          </p:cNvPr>
          <p:cNvSpPr>
            <a:spLocks noGrp="1"/>
          </p:cNvSpPr>
          <p:nvPr>
            <p:ph type="body" sz="quarter" idx="15"/>
          </p:nvPr>
        </p:nvSpPr>
        <p:spPr>
          <a:xfrm>
            <a:off x="3429785" y="3124029"/>
            <a:ext cx="3263246" cy="2002900"/>
          </a:xfrm>
        </p:spPr>
        <p:txBody>
          <a:bodyPr/>
          <a:lstStyle/>
          <a:p>
            <a:pPr algn="l" rtl="0"/>
            <a:r>
              <a:rPr lang="fi-FI" b="1" dirty="0"/>
              <a:t>05 - Hyvien käytäntöjen</a:t>
            </a:r>
          </a:p>
          <a:p>
            <a:pPr algn="l" rtl="0"/>
            <a:r>
              <a:rPr lang="fi-FI" dirty="0"/>
              <a:t>esimerkkejä:</a:t>
            </a:r>
          </a:p>
        </p:txBody>
      </p:sp>
    </p:spTree>
    <p:extLst>
      <p:ext uri="{BB962C8B-B14F-4D97-AF65-F5344CB8AC3E}">
        <p14:creationId xmlns:p14="http://schemas.microsoft.com/office/powerpoint/2010/main" val="34237067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82677DB-4F59-D4F7-0A90-2FA2C63F1C07}"/>
              </a:ext>
            </a:extLst>
          </p:cNvPr>
          <p:cNvSpPr>
            <a:spLocks noGrp="1"/>
          </p:cNvSpPr>
          <p:nvPr>
            <p:ph type="body" sz="quarter" idx="47"/>
          </p:nvPr>
        </p:nvSpPr>
        <p:spPr>
          <a:xfrm>
            <a:off x="579471" y="1282999"/>
            <a:ext cx="6815990" cy="595956"/>
          </a:xfrm>
        </p:spPr>
        <p:txBody>
          <a:bodyPr/>
          <a:lstStyle/>
          <a:p>
            <a:r>
              <a:rPr lang="en-IE" sz="3600"/>
              <a:t>Hyvien käytäntöjen </a:t>
            </a:r>
            <a:r>
              <a:rPr lang="en-IE" sz="3600" err="1"/>
              <a:t>esimerkkejä</a:t>
            </a:r>
            <a:r>
              <a:rPr lang="en-IE" sz="3600"/>
              <a:t> …</a:t>
            </a:r>
          </a:p>
        </p:txBody>
      </p:sp>
      <p:sp>
        <p:nvSpPr>
          <p:cNvPr id="3" name="TextBox 2">
            <a:extLst>
              <a:ext uri="{FF2B5EF4-FFF2-40B4-BE49-F238E27FC236}">
                <a16:creationId xmlns:a16="http://schemas.microsoft.com/office/drawing/2014/main" id="{582A5FD6-3C2D-2E37-E696-C85233872882}"/>
              </a:ext>
            </a:extLst>
          </p:cNvPr>
          <p:cNvSpPr txBox="1"/>
          <p:nvPr/>
        </p:nvSpPr>
        <p:spPr>
          <a:xfrm>
            <a:off x="2803448" y="3053827"/>
            <a:ext cx="4304714" cy="6678751"/>
          </a:xfrm>
          <a:prstGeom prst="rect">
            <a:avLst/>
          </a:prstGeom>
          <a:noFill/>
        </p:spPr>
        <p:txBody>
          <a:bodyPr wrap="square" rtlCol="0">
            <a:spAutoFit/>
          </a:bodyPr>
          <a:lstStyle/>
          <a:p>
            <a:pPr marL="342900" indent="-342900">
              <a:buFont typeface="+mj-lt"/>
              <a:buAutoNum type="arabicPeriod"/>
            </a:pPr>
            <a:r>
              <a:rPr lang="en-IE" sz="1200" dirty="0" err="1">
                <a:hlinkClick r:id="rId2" action="ppaction://hlinksldjump">
                  <a:extLst>
                    <a:ext uri="{A12FA001-AC4F-418D-AE19-62706E023703}">
                      <ahyp:hlinkClr xmlns:ahyp="http://schemas.microsoft.com/office/drawing/2018/hyperlinkcolor" val="tx"/>
                    </a:ext>
                  </a:extLst>
                </a:hlinkClick>
              </a:rPr>
              <a:t>BiaSol</a:t>
            </a:r>
            <a:r>
              <a:rPr lang="en-IE" sz="1200" dirty="0">
                <a:hlinkClick r:id="rId2" action="ppaction://hlinksldjump">
                  <a:extLst>
                    <a:ext uri="{A12FA001-AC4F-418D-AE19-62706E023703}">
                      <ahyp:hlinkClr xmlns:ahyp="http://schemas.microsoft.com/office/drawing/2018/hyperlinkcolor" val="tx"/>
                    </a:ext>
                  </a:extLst>
                </a:hlinkClick>
              </a:rPr>
              <a:t> – </a:t>
            </a:r>
            <a:r>
              <a:rPr lang="en-IE" sz="1200" dirty="0" err="1">
                <a:hlinkClick r:id="rId2" action="ppaction://hlinksldjump">
                  <a:extLst>
                    <a:ext uri="{A12FA001-AC4F-418D-AE19-62706E023703}">
                      <ahyp:hlinkClr xmlns:ahyp="http://schemas.microsoft.com/office/drawing/2018/hyperlinkcolor" val="tx"/>
                    </a:ext>
                  </a:extLst>
                </a:hlinkClick>
              </a:rPr>
              <a:t>Irlanti</a:t>
            </a:r>
            <a:r>
              <a:rPr lang="en-IE" sz="1200" dirty="0"/>
              <a:t>………………………………………………...……</a:t>
            </a:r>
            <a:r>
              <a:rPr lang="en-IE" sz="1200" dirty="0">
                <a:hlinkClick r:id="rId2" action="ppaction://hlinksldjump">
                  <a:extLst>
                    <a:ext uri="{A12FA001-AC4F-418D-AE19-62706E023703}">
                      <ahyp:hlinkClr xmlns:ahyp="http://schemas.microsoft.com/office/drawing/2018/hyperlinkcolor" val="tx"/>
                    </a:ext>
                  </a:extLst>
                </a:hlinkClick>
              </a:rPr>
              <a:t>p10</a:t>
            </a:r>
            <a:endParaRPr lang="en-IE" sz="1200" dirty="0"/>
          </a:p>
          <a:p>
            <a:pPr marL="342900" indent="-342900">
              <a:buFont typeface="+mj-lt"/>
              <a:buAutoNum type="arabicPeriod"/>
            </a:pPr>
            <a:r>
              <a:rPr lang="en-IE" sz="1200" dirty="0">
                <a:hlinkClick r:id="rId3" action="ppaction://hlinksldjump">
                  <a:extLst>
                    <a:ext uri="{A12FA001-AC4F-418D-AE19-62706E023703}">
                      <ahyp:hlinkClr xmlns:ahyp="http://schemas.microsoft.com/office/drawing/2018/hyperlinkcolor" val="tx"/>
                    </a:ext>
                  </a:extLst>
                </a:hlinkClick>
              </a:rPr>
              <a:t>Cream of the Crop - </a:t>
            </a:r>
            <a:r>
              <a:rPr lang="en-IE" sz="1200" dirty="0" err="1">
                <a:hlinkClick r:id="rId3" action="ppaction://hlinksldjump">
                  <a:extLst>
                    <a:ext uri="{A12FA001-AC4F-418D-AE19-62706E023703}">
                      <ahyp:hlinkClr xmlns:ahyp="http://schemas.microsoft.com/office/drawing/2018/hyperlinkcolor" val="tx"/>
                    </a:ext>
                  </a:extLst>
                </a:hlinkClick>
              </a:rPr>
              <a:t>Irlanti</a:t>
            </a:r>
            <a:r>
              <a:rPr lang="en-IE" sz="1200" dirty="0">
                <a:hlinkClick r:id="rId3" action="ppaction://hlinksldjump">
                  <a:extLst>
                    <a:ext uri="{A12FA001-AC4F-418D-AE19-62706E023703}">
                      <ahyp:hlinkClr xmlns:ahyp="http://schemas.microsoft.com/office/drawing/2018/hyperlinkcolor" val="tx"/>
                    </a:ext>
                  </a:extLst>
                </a:hlinkClick>
              </a:rPr>
              <a:t> </a:t>
            </a:r>
            <a:r>
              <a:rPr lang="en-IE" sz="1200" dirty="0"/>
              <a:t>…………………… …………....</a:t>
            </a:r>
            <a:r>
              <a:rPr lang="en-IE" sz="1200" dirty="0">
                <a:hlinkClick r:id="rId3" action="ppaction://hlinksldjump">
                  <a:extLst>
                    <a:ext uri="{A12FA001-AC4F-418D-AE19-62706E023703}">
                      <ahyp:hlinkClr xmlns:ahyp="http://schemas.microsoft.com/office/drawing/2018/hyperlinkcolor" val="tx"/>
                    </a:ext>
                  </a:extLst>
                </a:hlinkClick>
              </a:rPr>
              <a:t>p12</a:t>
            </a:r>
            <a:endParaRPr lang="en-IE" sz="1200" dirty="0"/>
          </a:p>
          <a:p>
            <a:pPr marL="342900" indent="-342900">
              <a:buFont typeface="+mj-lt"/>
              <a:buAutoNum type="arabicPeriod"/>
            </a:pPr>
            <a:r>
              <a:rPr lang="en-IE" sz="1200" dirty="0">
                <a:hlinkClick r:id="rId4" action="ppaction://hlinksldjump">
                  <a:extLst>
                    <a:ext uri="{A12FA001-AC4F-418D-AE19-62706E023703}">
                      <ahyp:hlinkClr xmlns:ahyp="http://schemas.microsoft.com/office/drawing/2018/hyperlinkcolor" val="tx"/>
                    </a:ext>
                  </a:extLst>
                </a:hlinkClick>
              </a:rPr>
              <a:t>Nam – </a:t>
            </a:r>
            <a:r>
              <a:rPr lang="en-IE" sz="1200" dirty="0" err="1">
                <a:hlinkClick r:id="rId4" action="ppaction://hlinksldjump">
                  <a:extLst>
                    <a:ext uri="{A12FA001-AC4F-418D-AE19-62706E023703}">
                      <ahyp:hlinkClr xmlns:ahyp="http://schemas.microsoft.com/office/drawing/2018/hyperlinkcolor" val="tx"/>
                    </a:ext>
                  </a:extLst>
                </a:hlinkClick>
              </a:rPr>
              <a:t>Portugal</a:t>
            </a:r>
            <a:r>
              <a:rPr lang="en-IE" sz="1200" dirty="0" err="1"/>
              <a:t>i</a:t>
            </a:r>
            <a:r>
              <a:rPr lang="en-IE" sz="1200" dirty="0"/>
              <a:t> ……………………………………….…..……..</a:t>
            </a:r>
            <a:r>
              <a:rPr lang="en-IE" sz="1200" dirty="0">
                <a:hlinkClick r:id="rId4" action="ppaction://hlinksldjump">
                  <a:extLst>
                    <a:ext uri="{A12FA001-AC4F-418D-AE19-62706E023703}">
                      <ahyp:hlinkClr xmlns:ahyp="http://schemas.microsoft.com/office/drawing/2018/hyperlinkcolor" val="tx"/>
                    </a:ext>
                  </a:extLst>
                </a:hlinkClick>
              </a:rPr>
              <a:t>p14</a:t>
            </a:r>
            <a:endParaRPr lang="en-IE" sz="1200" dirty="0"/>
          </a:p>
          <a:p>
            <a:pPr marL="342900" indent="-342900">
              <a:buFont typeface="+mj-lt"/>
              <a:buAutoNum type="arabicPeriod"/>
            </a:pPr>
            <a:r>
              <a:rPr lang="en-IE" sz="1200" dirty="0">
                <a:hlinkClick r:id="rId5" action="ppaction://hlinksldjump">
                  <a:extLst>
                    <a:ext uri="{A12FA001-AC4F-418D-AE19-62706E023703}">
                      <ahyp:hlinkClr xmlns:ahyp="http://schemas.microsoft.com/office/drawing/2018/hyperlinkcolor" val="tx"/>
                    </a:ext>
                  </a:extLst>
                </a:hlinkClick>
              </a:rPr>
              <a:t>Food Space – </a:t>
            </a:r>
            <a:r>
              <a:rPr lang="en-IE" sz="1200" dirty="0" err="1">
                <a:hlinkClick r:id="rId5" action="ppaction://hlinksldjump">
                  <a:extLst>
                    <a:ext uri="{A12FA001-AC4F-418D-AE19-62706E023703}">
                      <ahyp:hlinkClr xmlns:ahyp="http://schemas.microsoft.com/office/drawing/2018/hyperlinkcolor" val="tx"/>
                    </a:ext>
                  </a:extLst>
                </a:hlinkClick>
              </a:rPr>
              <a:t>Irlanti</a:t>
            </a:r>
            <a:r>
              <a:rPr lang="en-IE" sz="1200" dirty="0"/>
              <a:t>…………………….………………………..</a:t>
            </a:r>
            <a:r>
              <a:rPr lang="en-IE" sz="1200" dirty="0">
                <a:hlinkClick r:id="rId5" action="ppaction://hlinksldjump">
                  <a:extLst>
                    <a:ext uri="{A12FA001-AC4F-418D-AE19-62706E023703}">
                      <ahyp:hlinkClr xmlns:ahyp="http://schemas.microsoft.com/office/drawing/2018/hyperlinkcolor" val="tx"/>
                    </a:ext>
                  </a:extLst>
                </a:hlinkClick>
              </a:rPr>
              <a:t>p16</a:t>
            </a:r>
            <a:endParaRPr lang="en-IE" sz="1200" dirty="0"/>
          </a:p>
          <a:p>
            <a:endParaRPr lang="en-IE" sz="1200" dirty="0"/>
          </a:p>
          <a:p>
            <a:endParaRPr lang="en-IE" sz="1200" dirty="0"/>
          </a:p>
          <a:p>
            <a:pPr marL="342900" indent="-342900">
              <a:buFont typeface="+mj-lt"/>
              <a:buAutoNum type="arabicPeriod" startAt="5"/>
            </a:pPr>
            <a:r>
              <a:rPr lang="en-IE" sz="1200" dirty="0" err="1">
                <a:hlinkClick r:id="rId6" action="ppaction://hlinksldjump">
                  <a:extLst>
                    <a:ext uri="{A12FA001-AC4F-418D-AE19-62706E023703}">
                      <ahyp:hlinkClr xmlns:ahyp="http://schemas.microsoft.com/office/drawing/2018/hyperlinkcolor" val="tx"/>
                    </a:ext>
                  </a:extLst>
                </a:hlinkClick>
              </a:rPr>
              <a:t>Fazla</a:t>
            </a:r>
            <a:r>
              <a:rPr lang="en-IE" sz="1200" dirty="0">
                <a:hlinkClick r:id="rId6" action="ppaction://hlinksldjump">
                  <a:extLst>
                    <a:ext uri="{A12FA001-AC4F-418D-AE19-62706E023703}">
                      <ahyp:hlinkClr xmlns:ahyp="http://schemas.microsoft.com/office/drawing/2018/hyperlinkcolor" val="tx"/>
                    </a:ext>
                  </a:extLst>
                </a:hlinkClick>
              </a:rPr>
              <a:t> Gida – </a:t>
            </a:r>
            <a:r>
              <a:rPr lang="en-IE" sz="1200" dirty="0" err="1">
                <a:hlinkClick r:id="rId6" action="ppaction://hlinksldjump">
                  <a:extLst>
                    <a:ext uri="{A12FA001-AC4F-418D-AE19-62706E023703}">
                      <ahyp:hlinkClr xmlns:ahyp="http://schemas.microsoft.com/office/drawing/2018/hyperlinkcolor" val="tx"/>
                    </a:ext>
                  </a:extLst>
                </a:hlinkClick>
              </a:rPr>
              <a:t>Tu</a:t>
            </a:r>
            <a:r>
              <a:rPr lang="en-IE" sz="1200" dirty="0" err="1">
                <a:hlinkClick r:id="rId5" action="ppaction://hlinksldjump">
                  <a:extLst>
                    <a:ext uri="{A12FA001-AC4F-418D-AE19-62706E023703}">
                      <ahyp:hlinkClr xmlns:ahyp="http://schemas.microsoft.com/office/drawing/2018/hyperlinkcolor" val="tx"/>
                    </a:ext>
                  </a:extLst>
                </a:hlinkClick>
              </a:rPr>
              <a:t>rkki</a:t>
            </a:r>
            <a:r>
              <a:rPr lang="en-IE" sz="1200" dirty="0"/>
              <a:t>………………………………………….........</a:t>
            </a:r>
            <a:r>
              <a:rPr lang="en-IE" sz="1200" dirty="0">
                <a:hlinkClick r:id="rId6" action="ppaction://hlinksldjump">
                  <a:extLst>
                    <a:ext uri="{A12FA001-AC4F-418D-AE19-62706E023703}">
                      <ahyp:hlinkClr xmlns:ahyp="http://schemas.microsoft.com/office/drawing/2018/hyperlinkcolor" val="tx"/>
                    </a:ext>
                  </a:extLst>
                </a:hlinkClick>
              </a:rPr>
              <a:t>p18</a:t>
            </a:r>
            <a:endParaRPr lang="en-IE" sz="1200" dirty="0"/>
          </a:p>
          <a:p>
            <a:pPr marL="342900" indent="-342900">
              <a:buFont typeface="+mj-lt"/>
              <a:buAutoNum type="arabicPeriod" startAt="5"/>
            </a:pPr>
            <a:r>
              <a:rPr lang="en-IE" sz="1200" dirty="0">
                <a:hlinkClick r:id="rId7" action="ppaction://hlinksldjump">
                  <a:extLst>
                    <a:ext uri="{A12FA001-AC4F-418D-AE19-62706E023703}">
                      <ahyp:hlinkClr xmlns:ahyp="http://schemas.microsoft.com/office/drawing/2018/hyperlinkcolor" val="tx"/>
                    </a:ext>
                  </a:extLst>
                </a:hlinkClick>
              </a:rPr>
              <a:t>Kesko / K-group – Suomi</a:t>
            </a:r>
            <a:r>
              <a:rPr lang="en-IE" sz="1200" dirty="0"/>
              <a:t>……………………………….….……</a:t>
            </a:r>
            <a:r>
              <a:rPr lang="en-IE" sz="1200" dirty="0">
                <a:hlinkClick r:id="rId7" action="ppaction://hlinksldjump">
                  <a:extLst>
                    <a:ext uri="{A12FA001-AC4F-418D-AE19-62706E023703}">
                      <ahyp:hlinkClr xmlns:ahyp="http://schemas.microsoft.com/office/drawing/2018/hyperlinkcolor" val="tx"/>
                    </a:ext>
                  </a:extLst>
                </a:hlinkClick>
              </a:rPr>
              <a:t>p20</a:t>
            </a:r>
            <a:endParaRPr lang="en-IE" sz="1200" dirty="0"/>
          </a:p>
          <a:p>
            <a:pPr marL="342900" indent="-342900">
              <a:buFont typeface="+mj-lt"/>
              <a:buAutoNum type="arabicPeriod" startAt="5"/>
            </a:pPr>
            <a:r>
              <a:rPr lang="en-IE" sz="1200" dirty="0" err="1"/>
              <a:t>Ravintola</a:t>
            </a:r>
            <a:r>
              <a:rPr lang="en-IE" sz="1200" dirty="0"/>
              <a:t> </a:t>
            </a:r>
            <a:r>
              <a:rPr lang="en-IE" sz="1200" dirty="0" err="1"/>
              <a:t>Nolla</a:t>
            </a:r>
            <a:r>
              <a:rPr lang="en-IE" sz="1200" dirty="0"/>
              <a:t> – Suomi ………………………………………..</a:t>
            </a:r>
            <a:r>
              <a:rPr lang="en-IE" sz="1200" dirty="0">
                <a:hlinkClick r:id="rId8" action="ppaction://hlinksldjump">
                  <a:extLst>
                    <a:ext uri="{A12FA001-AC4F-418D-AE19-62706E023703}">
                      <ahyp:hlinkClr xmlns:ahyp="http://schemas.microsoft.com/office/drawing/2018/hyperlinkcolor" val="tx"/>
                    </a:ext>
                  </a:extLst>
                </a:hlinkClick>
              </a:rPr>
              <a:t>p22</a:t>
            </a:r>
            <a:endParaRPr lang="en-IE" sz="1200" dirty="0"/>
          </a:p>
          <a:p>
            <a:pPr marL="342900" indent="-342900">
              <a:buFont typeface="+mj-lt"/>
              <a:buAutoNum type="arabicPeriod" startAt="5"/>
            </a:pPr>
            <a:r>
              <a:rPr lang="en-IE" sz="1200" dirty="0">
                <a:hlinkClick r:id="rId9" action="ppaction://hlinksldjump">
                  <a:extLst>
                    <a:ext uri="{A12FA001-AC4F-418D-AE19-62706E023703}">
                      <ahyp:hlinkClr xmlns:ahyp="http://schemas.microsoft.com/office/drawing/2018/hyperlinkcolor" val="tx"/>
                    </a:ext>
                  </a:extLst>
                </a:hlinkClick>
              </a:rPr>
              <a:t>Paloma Hotel Group – </a:t>
            </a:r>
            <a:r>
              <a:rPr lang="en-IE" sz="1200" dirty="0" err="1">
                <a:hlinkClick r:id="rId9" action="ppaction://hlinksldjump">
                  <a:extLst>
                    <a:ext uri="{A12FA001-AC4F-418D-AE19-62706E023703}">
                      <ahyp:hlinkClr xmlns:ahyp="http://schemas.microsoft.com/office/drawing/2018/hyperlinkcolor" val="tx"/>
                    </a:ext>
                  </a:extLst>
                </a:hlinkClick>
              </a:rPr>
              <a:t>Turkki</a:t>
            </a:r>
            <a:r>
              <a:rPr lang="en-IE" sz="1200" dirty="0"/>
              <a:t>………………………………...</a:t>
            </a:r>
            <a:r>
              <a:rPr lang="en-IE" sz="1200" dirty="0">
                <a:hlinkClick r:id="rId9" action="ppaction://hlinksldjump">
                  <a:extLst>
                    <a:ext uri="{A12FA001-AC4F-418D-AE19-62706E023703}">
                      <ahyp:hlinkClr xmlns:ahyp="http://schemas.microsoft.com/office/drawing/2018/hyperlinkcolor" val="tx"/>
                    </a:ext>
                  </a:extLst>
                </a:hlinkClick>
              </a:rPr>
              <a:t>p24</a:t>
            </a:r>
            <a:endParaRPr lang="en-IE" sz="1200" dirty="0"/>
          </a:p>
          <a:p>
            <a:endParaRPr lang="en-IE" sz="1200" dirty="0"/>
          </a:p>
          <a:p>
            <a:endParaRPr lang="en-IE" sz="1200" dirty="0"/>
          </a:p>
          <a:p>
            <a:pPr marL="342900" indent="-342900">
              <a:buFont typeface="+mj-lt"/>
              <a:buAutoNum type="arabicPeriod" startAt="9"/>
            </a:pPr>
            <a:r>
              <a:rPr lang="en-IE" sz="1200" dirty="0">
                <a:hlinkClick r:id="rId10" action="ppaction://hlinksldjump">
                  <a:extLst>
                    <a:ext uri="{A12FA001-AC4F-418D-AE19-62706E023703}">
                      <ahyp:hlinkClr xmlns:ahyp="http://schemas.microsoft.com/office/drawing/2018/hyperlinkcolor" val="tx"/>
                    </a:ext>
                  </a:extLst>
                </a:hlinkClick>
              </a:rPr>
              <a:t>Camile – </a:t>
            </a:r>
            <a:r>
              <a:rPr lang="en-IE" sz="1200" dirty="0" err="1">
                <a:hlinkClick r:id="rId10" action="ppaction://hlinksldjump">
                  <a:extLst>
                    <a:ext uri="{A12FA001-AC4F-418D-AE19-62706E023703}">
                      <ahyp:hlinkClr xmlns:ahyp="http://schemas.microsoft.com/office/drawing/2018/hyperlinkcolor" val="tx"/>
                    </a:ext>
                  </a:extLst>
                </a:hlinkClick>
              </a:rPr>
              <a:t>Irlanti</a:t>
            </a:r>
            <a:r>
              <a:rPr lang="en-IE" sz="1200" dirty="0"/>
              <a:t>………………………………………..………..…..</a:t>
            </a:r>
            <a:r>
              <a:rPr lang="en-IE" sz="1200" dirty="0">
                <a:hlinkClick r:id="rId10" action="ppaction://hlinksldjump">
                  <a:extLst>
                    <a:ext uri="{A12FA001-AC4F-418D-AE19-62706E023703}">
                      <ahyp:hlinkClr xmlns:ahyp="http://schemas.microsoft.com/office/drawing/2018/hyperlinkcolor" val="tx"/>
                    </a:ext>
                  </a:extLst>
                </a:hlinkClick>
              </a:rPr>
              <a:t>p26</a:t>
            </a:r>
            <a:endParaRPr lang="en-IE" sz="1200" dirty="0"/>
          </a:p>
          <a:p>
            <a:pPr marL="342900" indent="-342900">
              <a:buFont typeface="+mj-lt"/>
              <a:buAutoNum type="arabicPeriod" startAt="9"/>
            </a:pP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Carne </a:t>
            </a:r>
            <a:r>
              <a:rPr kumimoji="0" lang="en-US" sz="12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D'Erva</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 – </a:t>
            </a:r>
            <a:r>
              <a:rPr kumimoji="0" lang="en-US" sz="12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Portugal</a:t>
            </a:r>
            <a:r>
              <a:rPr kumimoji="0" lang="en-US" sz="12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rPr>
              <a:t>i</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p28</a:t>
            </a:r>
            <a:endPar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2" action="ppaction://hlinksldjump">
                  <a:extLst>
                    <a:ext uri="{A12FA001-AC4F-418D-AE19-62706E023703}">
                      <ahyp:hlinkClr xmlns:ahyp="http://schemas.microsoft.com/office/drawing/2018/hyperlinkcolor" val="tx"/>
                    </a:ext>
                  </a:extLst>
                </a:hlinkClick>
              </a:rPr>
              <a:t>Hilton Resort – </a:t>
            </a:r>
            <a:r>
              <a:rPr kumimoji="0" lang="en-US" sz="12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hlinkClick r:id="rId12" action="ppaction://hlinksldjump">
                  <a:extLst>
                    <a:ext uri="{A12FA001-AC4F-418D-AE19-62706E023703}">
                      <ahyp:hlinkClr xmlns:ahyp="http://schemas.microsoft.com/office/drawing/2018/hyperlinkcolor" val="tx"/>
                    </a:ext>
                  </a:extLst>
                </a:hlinkClick>
              </a:rPr>
              <a:t>Turkki</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2" action="ppaction://hlinksldjump">
                  <a:extLst>
                    <a:ext uri="{A12FA001-AC4F-418D-AE19-62706E023703}">
                      <ahyp:hlinkClr xmlns:ahyp="http://schemas.microsoft.com/office/drawing/2018/hyperlinkcolor" val="tx"/>
                    </a:ext>
                  </a:extLst>
                </a:hlinkClick>
              </a:rPr>
              <a:t>p30</a:t>
            </a:r>
            <a:endPar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lang="en-US" sz="1200" dirty="0">
                <a:latin typeface="Calibri" panose="020F0502020204030204" pitchFamily="34" charset="0"/>
                <a:cs typeface="Calibri" panose="020F0502020204030204" pitchFamily="34" charset="0"/>
                <a:hlinkClick r:id="rId13" action="ppaction://hlinksldjump">
                  <a:extLst>
                    <a:ext uri="{A12FA001-AC4F-418D-AE19-62706E023703}">
                      <ahyp:hlinkClr xmlns:ahyp="http://schemas.microsoft.com/office/drawing/2018/hyperlinkcolor" val="tx"/>
                    </a:ext>
                  </a:extLst>
                </a:hlinkClick>
              </a:rPr>
              <a:t>My Goodness – </a:t>
            </a:r>
            <a:r>
              <a:rPr lang="en-US" sz="1200" dirty="0" err="1">
                <a:latin typeface="Calibri" panose="020F0502020204030204" pitchFamily="34" charset="0"/>
                <a:cs typeface="Calibri" panose="020F0502020204030204" pitchFamily="34" charset="0"/>
                <a:hlinkClick r:id="rId13" action="ppaction://hlinksldjump">
                  <a:extLst>
                    <a:ext uri="{A12FA001-AC4F-418D-AE19-62706E023703}">
                      <ahyp:hlinkClr xmlns:ahyp="http://schemas.microsoft.com/office/drawing/2018/hyperlinkcolor" val="tx"/>
                    </a:ext>
                  </a:extLst>
                </a:hlinkClick>
              </a:rPr>
              <a:t>Irlanti</a:t>
            </a:r>
            <a:r>
              <a:rPr lang="en-US" sz="1200" dirty="0">
                <a:latin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hlinkClick r:id="rId13" action="ppaction://hlinksldjump">
                  <a:extLst>
                    <a:ext uri="{A12FA001-AC4F-418D-AE19-62706E023703}">
                      <ahyp:hlinkClr xmlns:ahyp="http://schemas.microsoft.com/office/drawing/2018/hyperlinkcolor" val="tx"/>
                    </a:ext>
                  </a:extLst>
                </a:hlinkClick>
              </a:rPr>
              <a:t>p32</a:t>
            </a:r>
            <a:endParaRPr lang="en-US" sz="1200" dirty="0">
              <a:latin typeface="Calibri" panose="020F0502020204030204" pitchFamily="34" charset="0"/>
              <a:cs typeface="Calibri" panose="020F0502020204030204" pitchFamily="34" charset="0"/>
            </a:endParaRPr>
          </a:p>
          <a:p>
            <a:pPr marL="342900" indent="-342900">
              <a:buFont typeface="+mj-lt"/>
              <a:buAutoNum type="arabicPeriod" startAt="9"/>
            </a:pPr>
            <a:r>
              <a:rPr kumimoji="0" lang="en-US" sz="12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Namet</a:t>
            </a:r>
            <a:r>
              <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 </a:t>
            </a:r>
            <a:r>
              <a:rPr kumimoji="0" lang="en-US" sz="12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Turkki</a:t>
            </a:r>
            <a:r>
              <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4" action="ppaction://hlinksldjump">
                  <a:extLst>
                    <a:ext uri="{A12FA001-AC4F-418D-AE19-62706E023703}">
                      <ahyp:hlinkClr xmlns:ahyp="http://schemas.microsoft.com/office/drawing/2018/hyperlinkcolor" val="tx"/>
                    </a:ext>
                  </a:extLst>
                </a:hlinkClick>
              </a:rPr>
              <a:t>p34</a:t>
            </a:r>
            <a:endPar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lang="en-US" sz="1200" dirty="0">
                <a:latin typeface="Calibri" panose="020F0502020204030204" pitchFamily="34" charset="0"/>
                <a:cs typeface="Calibri" panose="020F0502020204030204" pitchFamily="34" charset="0"/>
                <a:hlinkClick r:id="rId15" action="ppaction://hlinksldjump">
                  <a:extLst>
                    <a:ext uri="{A12FA001-AC4F-418D-AE19-62706E023703}">
                      <ahyp:hlinkClr xmlns:ahyp="http://schemas.microsoft.com/office/drawing/2018/hyperlinkcolor" val="tx"/>
                    </a:ext>
                  </a:extLst>
                </a:hlinkClick>
              </a:rPr>
              <a:t>Pepe Aromas – </a:t>
            </a:r>
            <a:r>
              <a:rPr lang="en-US" sz="1200" dirty="0" err="1">
                <a:latin typeface="Calibri" panose="020F0502020204030204" pitchFamily="34" charset="0"/>
                <a:cs typeface="Calibri" panose="020F0502020204030204" pitchFamily="34" charset="0"/>
                <a:hlinkClick r:id="rId15" action="ppaction://hlinksldjump">
                  <a:extLst>
                    <a:ext uri="{A12FA001-AC4F-418D-AE19-62706E023703}">
                      <ahyp:hlinkClr xmlns:ahyp="http://schemas.microsoft.com/office/drawing/2018/hyperlinkcolor" val="tx"/>
                    </a:ext>
                  </a:extLst>
                </a:hlinkClick>
              </a:rPr>
              <a:t>Portugal</a:t>
            </a:r>
            <a:r>
              <a:rPr lang="en-US" sz="1200" dirty="0" err="1">
                <a:latin typeface="Calibri" panose="020F0502020204030204" pitchFamily="34" charset="0"/>
                <a:cs typeface="Calibri" panose="020F0502020204030204" pitchFamily="34" charset="0"/>
              </a:rPr>
              <a:t>i</a:t>
            </a:r>
            <a:r>
              <a:rPr lang="en-US" sz="1200" dirty="0">
                <a:latin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hlinkClick r:id="rId15" action="ppaction://hlinksldjump">
                  <a:extLst>
                    <a:ext uri="{A12FA001-AC4F-418D-AE19-62706E023703}">
                      <ahyp:hlinkClr xmlns:ahyp="http://schemas.microsoft.com/office/drawing/2018/hyperlinkcolor" val="tx"/>
                    </a:ext>
                  </a:extLst>
                </a:hlinkClick>
              </a:rPr>
              <a:t>p36</a:t>
            </a:r>
            <a:endParaRPr lang="en-US" sz="1200" dirty="0">
              <a:latin typeface="Calibri" panose="020F0502020204030204" pitchFamily="34" charset="0"/>
              <a:cs typeface="Calibri" panose="020F0502020204030204" pitchFamily="34" charset="0"/>
            </a:endParaRPr>
          </a:p>
          <a:p>
            <a:pPr marL="342900" indent="-342900">
              <a:buFont typeface="+mj-lt"/>
              <a:buAutoNum type="arabicPeriod" startAt="9"/>
            </a:pPr>
            <a:r>
              <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Ramirez – </a:t>
            </a:r>
            <a:r>
              <a:rPr kumimoji="0" lang="en-US" sz="12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Portugali</a:t>
            </a:r>
            <a:r>
              <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6" action="ppaction://hlinksldjump">
                  <a:extLst>
                    <a:ext uri="{A12FA001-AC4F-418D-AE19-62706E023703}">
                      <ahyp:hlinkClr xmlns:ahyp="http://schemas.microsoft.com/office/drawing/2018/hyperlinkcolor" val="tx"/>
                    </a:ext>
                  </a:extLst>
                </a:hlinkClick>
              </a:rPr>
              <a:t>p38</a:t>
            </a:r>
            <a:endPar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kumimoji="0" lang="en-US" sz="12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7" action="ppaction://hlinksldjump">
                  <a:extLst>
                    <a:ext uri="{A12FA001-AC4F-418D-AE19-62706E023703}">
                      <ahyp:hlinkClr xmlns:ahyp="http://schemas.microsoft.com/office/drawing/2018/hyperlinkcolor" val="tx"/>
                    </a:ext>
                  </a:extLst>
                </a:hlinkClick>
              </a:rPr>
              <a:t>Regnum Carya Hotel – </a:t>
            </a:r>
            <a:r>
              <a:rPr kumimoji="0" lang="en-US" sz="120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hlinkClick r:id="rId17" action="ppaction://hlinksldjump">
                  <a:extLst>
                    <a:ext uri="{A12FA001-AC4F-418D-AE19-62706E023703}">
                      <ahyp:hlinkClr xmlns:ahyp="http://schemas.microsoft.com/office/drawing/2018/hyperlinkcolor" val="tx"/>
                    </a:ext>
                  </a:extLst>
                </a:hlinkClick>
              </a:rPr>
              <a:t>Turkki</a:t>
            </a:r>
            <a:r>
              <a:rPr kumimoji="0" lang="en-US" sz="12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a:t>
            </a:r>
            <a:r>
              <a:rPr kumimoji="0" lang="en-US" sz="12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7" action="ppaction://hlinksldjump">
                  <a:extLst>
                    <a:ext uri="{A12FA001-AC4F-418D-AE19-62706E023703}">
                      <ahyp:hlinkClr xmlns:ahyp="http://schemas.microsoft.com/office/drawing/2018/hyperlinkcolor" val="tx"/>
                    </a:ext>
                  </a:extLst>
                </a:hlinkClick>
              </a:rPr>
              <a:t>p40</a:t>
            </a:r>
            <a:endParaRPr kumimoji="0" lang="en-US" sz="12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kumimoji="0" lang="en-US" sz="12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hlinkClick r:id="rId18" action="ppaction://hlinksldjump">
                  <a:extLst>
                    <a:ext uri="{A12FA001-AC4F-418D-AE19-62706E023703}">
                      <ahyp:hlinkClr xmlns:ahyp="http://schemas.microsoft.com/office/drawing/2018/hyperlinkcolor" val="tx"/>
                    </a:ext>
                  </a:extLst>
                </a:hlinkClick>
              </a:rPr>
              <a:t>Frulact</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8" action="ppaction://hlinksldjump">
                  <a:extLst>
                    <a:ext uri="{A12FA001-AC4F-418D-AE19-62706E023703}">
                      <ahyp:hlinkClr xmlns:ahyp="http://schemas.microsoft.com/office/drawing/2018/hyperlinkcolor" val="tx"/>
                    </a:ext>
                  </a:extLst>
                </a:hlinkClick>
              </a:rPr>
              <a:t> – </a:t>
            </a:r>
            <a:r>
              <a:rPr kumimoji="0" lang="en-US" sz="12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hlinkClick r:id="rId18" action="ppaction://hlinksldjump">
                  <a:extLst>
                    <a:ext uri="{A12FA001-AC4F-418D-AE19-62706E023703}">
                      <ahyp:hlinkClr xmlns:ahyp="http://schemas.microsoft.com/office/drawing/2018/hyperlinkcolor" val="tx"/>
                    </a:ext>
                  </a:extLst>
                </a:hlinkClick>
              </a:rPr>
              <a:t>Portugal</a:t>
            </a:r>
            <a:r>
              <a:rPr kumimoji="0" lang="en-US" sz="12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rPr>
              <a:t>i</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8" action="ppaction://hlinksldjump">
                  <a:extLst>
                    <a:ext uri="{A12FA001-AC4F-418D-AE19-62706E023703}">
                      <ahyp:hlinkClr xmlns:ahyp="http://schemas.microsoft.com/office/drawing/2018/hyperlinkcolor" val="tx"/>
                    </a:ext>
                  </a:extLst>
                </a:hlinkClick>
              </a:rPr>
              <a:t>p42</a:t>
            </a:r>
            <a:endPar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lang="en-US" sz="1200" dirty="0">
                <a:latin typeface="Calibri"/>
                <a:cs typeface="Calibri"/>
                <a:hlinkClick r:id="rId19" action="ppaction://hlinksldjump">
                  <a:extLst>
                    <a:ext uri="{A12FA001-AC4F-418D-AE19-62706E023703}">
                      <ahyp:hlinkClr xmlns:ahyp="http://schemas.microsoft.com/office/drawing/2018/hyperlinkcolor" val="tx"/>
                    </a:ext>
                  </a:extLst>
                </a:hlinkClick>
              </a:rPr>
              <a:t>Helsingin </a:t>
            </a:r>
            <a:r>
              <a:rPr lang="en-US" sz="1200" dirty="0" err="1">
                <a:latin typeface="Calibri"/>
                <a:cs typeface="Calibri"/>
                <a:hlinkClick r:id="rId19" action="ppaction://hlinksldjump">
                  <a:extLst>
                    <a:ext uri="{A12FA001-AC4F-418D-AE19-62706E023703}">
                      <ahyp:hlinkClr xmlns:ahyp="http://schemas.microsoft.com/office/drawing/2018/hyperlinkcolor" val="tx"/>
                    </a:ext>
                  </a:extLst>
                </a:hlinkClick>
              </a:rPr>
              <a:t>Mylly</a:t>
            </a:r>
            <a:r>
              <a:rPr lang="en-US" sz="1200" dirty="0">
                <a:latin typeface="Calibri"/>
                <a:cs typeface="Calibri"/>
                <a:hlinkClick r:id="rId19" action="ppaction://hlinksldjump">
                  <a:extLst>
                    <a:ext uri="{A12FA001-AC4F-418D-AE19-62706E023703}">
                      <ahyp:hlinkClr xmlns:ahyp="http://schemas.microsoft.com/office/drawing/2018/hyperlinkcolor" val="tx"/>
                    </a:ext>
                  </a:extLst>
                </a:hlinkClick>
              </a:rPr>
              <a:t> – Suomi</a:t>
            </a:r>
            <a:r>
              <a:rPr lang="en-US" sz="1200" dirty="0">
                <a:latin typeface="Calibri"/>
                <a:cs typeface="Calibri"/>
              </a:rPr>
              <a:t> ……………………………………….</a:t>
            </a:r>
            <a:r>
              <a:rPr lang="en-US" sz="1200" dirty="0">
                <a:latin typeface="Calibri"/>
                <a:cs typeface="Calibri"/>
                <a:hlinkClick r:id="rId19" action="ppaction://hlinksldjump">
                  <a:extLst>
                    <a:ext uri="{A12FA001-AC4F-418D-AE19-62706E023703}">
                      <ahyp:hlinkClr xmlns:ahyp="http://schemas.microsoft.com/office/drawing/2018/hyperlinkcolor" val="tx"/>
                    </a:ext>
                  </a:extLst>
                </a:hlinkClick>
              </a:rPr>
              <a:t>p44</a:t>
            </a:r>
            <a:endParaRPr lang="en-US" sz="1200" dirty="0">
              <a:latin typeface="Calibri"/>
              <a:cs typeface="Calibri"/>
            </a:endParaRPr>
          </a:p>
          <a:p>
            <a:pPr marL="342900" indent="-342900">
              <a:buFont typeface="+mj-lt"/>
              <a:buAutoNum type="arabicPeriod" startAt="17"/>
            </a:pPr>
            <a:r>
              <a:rPr kumimoji="0" lang="en-US" sz="12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hlinkClick r:id="rId20" action="ppaction://hlinksldjump">
                  <a:extLst>
                    <a:ext uri="{A12FA001-AC4F-418D-AE19-62706E023703}">
                      <ahyp:hlinkClr xmlns:ahyp="http://schemas.microsoft.com/office/drawing/2018/hyperlinkcolor" val="tx"/>
                    </a:ext>
                  </a:extLst>
                </a:hlinkClick>
              </a:rPr>
              <a:t>Snellman</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0" action="ppaction://hlinksldjump">
                  <a:extLst>
                    <a:ext uri="{A12FA001-AC4F-418D-AE19-62706E023703}">
                      <ahyp:hlinkClr xmlns:ahyp="http://schemas.microsoft.com/office/drawing/2018/hyperlinkcolor" val="tx"/>
                    </a:ext>
                  </a:extLst>
                </a:hlinkClick>
              </a:rPr>
              <a:t> Group – Suomi</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0" action="ppaction://hlinksldjump">
                  <a:extLst>
                    <a:ext uri="{A12FA001-AC4F-418D-AE19-62706E023703}">
                      <ahyp:hlinkClr xmlns:ahyp="http://schemas.microsoft.com/office/drawing/2018/hyperlinkcolor" val="tx"/>
                    </a:ext>
                  </a:extLst>
                </a:hlinkClick>
              </a:rPr>
              <a:t>p46</a:t>
            </a:r>
            <a:endPar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kumimoji="0" lang="en-US" sz="12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hlinkClick r:id="rId21" action="ppaction://hlinksldjump">
                  <a:extLst>
                    <a:ext uri="{A12FA001-AC4F-418D-AE19-62706E023703}">
                      <ahyp:hlinkClr xmlns:ahyp="http://schemas.microsoft.com/office/drawing/2018/hyperlinkcolor" val="tx"/>
                    </a:ext>
                  </a:extLst>
                </a:hlinkClick>
              </a:rPr>
              <a:t>Valio</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1" action="ppaction://hlinksldjump">
                  <a:extLst>
                    <a:ext uri="{A12FA001-AC4F-418D-AE19-62706E023703}">
                      <ahyp:hlinkClr xmlns:ahyp="http://schemas.microsoft.com/office/drawing/2018/hyperlinkcolor" val="tx"/>
                    </a:ext>
                  </a:extLst>
                </a:hlinkClick>
              </a:rPr>
              <a:t> – Suomi</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1" action="ppaction://hlinksldjump">
                  <a:extLst>
                    <a:ext uri="{A12FA001-AC4F-418D-AE19-62706E023703}">
                      <ahyp:hlinkClr xmlns:ahyp="http://schemas.microsoft.com/office/drawing/2018/hyperlinkcolor" val="tx"/>
                    </a:ext>
                  </a:extLst>
                </a:hlinkClick>
              </a:rPr>
              <a:t>p48</a:t>
            </a:r>
            <a:endPar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21"/>
            </a:pP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2" action="ppaction://hlinksldjump">
                  <a:extLst>
                    <a:ext uri="{A12FA001-AC4F-418D-AE19-62706E023703}">
                      <ahyp:hlinkClr xmlns:ahyp="http://schemas.microsoft.com/office/drawing/2018/hyperlinkcolor" val="tx"/>
                    </a:ext>
                  </a:extLst>
                </a:hlinkClick>
              </a:rPr>
              <a:t>Loam – </a:t>
            </a:r>
            <a:r>
              <a:rPr kumimoji="0" lang="en-US" sz="12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hlinkClick r:id="rId22" action="ppaction://hlinksldjump">
                  <a:extLst>
                    <a:ext uri="{A12FA001-AC4F-418D-AE19-62706E023703}">
                      <ahyp:hlinkClr xmlns:ahyp="http://schemas.microsoft.com/office/drawing/2018/hyperlinkcolor" val="tx"/>
                    </a:ext>
                  </a:extLst>
                </a:hlinkClick>
              </a:rPr>
              <a:t>Irlanti</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2" action="ppaction://hlinksldjump">
                  <a:extLst>
                    <a:ext uri="{A12FA001-AC4F-418D-AE19-62706E023703}">
                      <ahyp:hlinkClr xmlns:ahyp="http://schemas.microsoft.com/office/drawing/2018/hyperlinkcolor" val="tx"/>
                    </a:ext>
                  </a:extLst>
                </a:hlinkClick>
              </a:rPr>
              <a:t> </a:t>
            </a:r>
            <a:r>
              <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r>
              <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2" action="ppaction://hlinksldjump">
                  <a:extLst>
                    <a:ext uri="{A12FA001-AC4F-418D-AE19-62706E023703}">
                      <ahyp:hlinkClr xmlns:ahyp="http://schemas.microsoft.com/office/drawing/2018/hyperlinkcolor" val="tx"/>
                    </a:ext>
                  </a:extLst>
                </a:hlinkClick>
              </a:rPr>
              <a:t>p50</a:t>
            </a:r>
            <a:endPar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21"/>
            </a:pPr>
            <a:r>
              <a:rPr lang="en-US" sz="1200" dirty="0">
                <a:ea typeface="Calibri" panose="020F0502020204030204" pitchFamily="34" charset="0"/>
                <a:hlinkClick r:id="rId23" action="ppaction://hlinksldjump">
                  <a:extLst>
                    <a:ext uri="{A12FA001-AC4F-418D-AE19-62706E023703}">
                      <ahyp:hlinkClr xmlns:ahyp="http://schemas.microsoft.com/office/drawing/2018/hyperlinkcolor" val="tx"/>
                    </a:ext>
                  </a:extLst>
                </a:hlinkClick>
              </a:rPr>
              <a:t>Meira Nova – Suomi</a:t>
            </a:r>
            <a:r>
              <a:rPr lang="en-US" sz="1200" dirty="0">
                <a:ea typeface="Calibri" panose="020F0502020204030204" pitchFamily="34" charset="0"/>
              </a:rPr>
              <a:t> …………………………..………..……….</a:t>
            </a:r>
            <a:r>
              <a:rPr lang="en-US" sz="1200" dirty="0">
                <a:ea typeface="Calibri" panose="020F0502020204030204" pitchFamily="34" charset="0"/>
                <a:hlinkClick r:id="rId23" action="ppaction://hlinksldjump">
                  <a:extLst>
                    <a:ext uri="{A12FA001-AC4F-418D-AE19-62706E023703}">
                      <ahyp:hlinkClr xmlns:ahyp="http://schemas.microsoft.com/office/drawing/2018/hyperlinkcolor" val="tx"/>
                    </a:ext>
                  </a:extLst>
                </a:hlinkClick>
              </a:rPr>
              <a:t>p52</a:t>
            </a:r>
            <a:endParaRPr lang="en-US" sz="1200" dirty="0">
              <a:ea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endParaRPr kumimoji="0" lang="en-IE"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endParaRPr lang="en-IE" sz="1400" dirty="0"/>
          </a:p>
          <a:p>
            <a:pPr marL="342900" indent="-342900">
              <a:buFont typeface="+mj-lt"/>
              <a:buAutoNum type="arabicPeriod" startAt="17"/>
            </a:pPr>
            <a:endParaRPr lang="en-IE" sz="1400" dirty="0"/>
          </a:p>
        </p:txBody>
      </p:sp>
      <p:sp>
        <p:nvSpPr>
          <p:cNvPr id="4" name="TextBox 3">
            <a:extLst>
              <a:ext uri="{FF2B5EF4-FFF2-40B4-BE49-F238E27FC236}">
                <a16:creationId xmlns:a16="http://schemas.microsoft.com/office/drawing/2014/main" id="{3F4E8E2B-E1B5-B8B1-ECF2-0F09587127A2}"/>
              </a:ext>
            </a:extLst>
          </p:cNvPr>
          <p:cNvSpPr txBox="1"/>
          <p:nvPr/>
        </p:nvSpPr>
        <p:spPr>
          <a:xfrm>
            <a:off x="502919" y="4178329"/>
            <a:ext cx="2082018" cy="1077218"/>
          </a:xfrm>
          <a:prstGeom prst="rect">
            <a:avLst/>
          </a:prstGeom>
          <a:noFill/>
          <a:ln>
            <a:noFill/>
          </a:ln>
        </p:spPr>
        <p:txBody>
          <a:bodyPr wrap="square" rtlCol="0" anchor="ctr">
            <a:spAutoFit/>
          </a:bodyPr>
          <a:lstStyle/>
          <a:p>
            <a:endParaRPr lang="en-IE" sz="800" b="1"/>
          </a:p>
          <a:p>
            <a:pPr algn="ctr"/>
            <a:r>
              <a:rPr lang="fi-FI" sz="1600" b="1"/>
              <a:t>Raaka-aineiden hävikin vähentäminen</a:t>
            </a:r>
          </a:p>
          <a:p>
            <a:pPr algn="ctr"/>
            <a:endParaRPr lang="en-IE" sz="1600" b="1"/>
          </a:p>
          <a:p>
            <a:endParaRPr lang="en-IE" sz="800" b="1"/>
          </a:p>
        </p:txBody>
      </p:sp>
      <p:sp>
        <p:nvSpPr>
          <p:cNvPr id="5" name="TextBox 4">
            <a:extLst>
              <a:ext uri="{FF2B5EF4-FFF2-40B4-BE49-F238E27FC236}">
                <a16:creationId xmlns:a16="http://schemas.microsoft.com/office/drawing/2014/main" id="{A6CB785A-6F39-EA15-BE5B-254AB6804BF3}"/>
              </a:ext>
            </a:extLst>
          </p:cNvPr>
          <p:cNvSpPr txBox="1"/>
          <p:nvPr/>
        </p:nvSpPr>
        <p:spPr>
          <a:xfrm>
            <a:off x="579471" y="3093642"/>
            <a:ext cx="2082018" cy="954107"/>
          </a:xfrm>
          <a:prstGeom prst="rect">
            <a:avLst/>
          </a:prstGeom>
          <a:noFill/>
          <a:ln>
            <a:noFill/>
          </a:ln>
        </p:spPr>
        <p:txBody>
          <a:bodyPr wrap="square" rtlCol="0" anchor="ctr">
            <a:spAutoFit/>
          </a:bodyPr>
          <a:lstStyle/>
          <a:p>
            <a:endParaRPr lang="en-IE" sz="800" b="1"/>
          </a:p>
          <a:p>
            <a:pPr algn="ctr"/>
            <a:r>
              <a:rPr lang="fi-FI" sz="1600" b="1"/>
              <a:t>Kestävä ruoka &amp; Jätteen vähentäminen</a:t>
            </a:r>
          </a:p>
          <a:p>
            <a:endParaRPr lang="en-IE" sz="800" b="1"/>
          </a:p>
          <a:p>
            <a:endParaRPr lang="en-IE" sz="800" b="1"/>
          </a:p>
        </p:txBody>
      </p:sp>
      <p:sp>
        <p:nvSpPr>
          <p:cNvPr id="6" name="TextBox 5">
            <a:extLst>
              <a:ext uri="{FF2B5EF4-FFF2-40B4-BE49-F238E27FC236}">
                <a16:creationId xmlns:a16="http://schemas.microsoft.com/office/drawing/2014/main" id="{36917C4B-657F-1A5C-9FF2-43DE512D89ED}"/>
              </a:ext>
            </a:extLst>
          </p:cNvPr>
          <p:cNvSpPr txBox="1"/>
          <p:nvPr/>
        </p:nvSpPr>
        <p:spPr>
          <a:xfrm>
            <a:off x="545746" y="5131250"/>
            <a:ext cx="2082018" cy="1754326"/>
          </a:xfrm>
          <a:prstGeom prst="rect">
            <a:avLst/>
          </a:prstGeom>
          <a:noFill/>
          <a:ln>
            <a:noFill/>
          </a:ln>
        </p:spPr>
        <p:txBody>
          <a:bodyPr wrap="square" rtlCol="0" anchor="ctr">
            <a:spAutoFit/>
          </a:bodyPr>
          <a:lstStyle/>
          <a:p>
            <a:endParaRPr lang="en-IE" sz="800" b="1" dirty="0"/>
          </a:p>
          <a:p>
            <a:pPr algn="ctr"/>
            <a:endParaRPr lang="en-IE" b="1" dirty="0"/>
          </a:p>
          <a:p>
            <a:pPr algn="ctr"/>
            <a:endParaRPr lang="en-IE" b="1" dirty="0"/>
          </a:p>
          <a:p>
            <a:pPr algn="ctr"/>
            <a:r>
              <a:rPr lang="en-IE" sz="1600" b="1" dirty="0" err="1"/>
              <a:t>Kestävä</a:t>
            </a:r>
            <a:r>
              <a:rPr lang="en-IE" sz="1600" b="1" dirty="0"/>
              <a:t> </a:t>
            </a:r>
            <a:r>
              <a:rPr lang="en-IE" sz="1600" b="1" dirty="0" err="1"/>
              <a:t>liiketoiminta</a:t>
            </a:r>
            <a:endParaRPr lang="en-IE" sz="1600" b="1" dirty="0"/>
          </a:p>
          <a:p>
            <a:pPr algn="ctr"/>
            <a:endParaRPr lang="en-IE" sz="800" b="1" dirty="0"/>
          </a:p>
          <a:p>
            <a:endParaRPr lang="en-IE" sz="800" b="1" dirty="0"/>
          </a:p>
          <a:p>
            <a:endParaRPr lang="en-IE" sz="800" b="1" dirty="0"/>
          </a:p>
          <a:p>
            <a:endParaRPr lang="en-IE" sz="800" b="1" dirty="0"/>
          </a:p>
          <a:p>
            <a:endParaRPr lang="en-IE" sz="800" b="1" dirty="0"/>
          </a:p>
          <a:p>
            <a:endParaRPr lang="en-IE" sz="800" b="1" dirty="0"/>
          </a:p>
        </p:txBody>
      </p:sp>
      <p:sp>
        <p:nvSpPr>
          <p:cNvPr id="7" name="TextBox 6">
            <a:extLst>
              <a:ext uri="{FF2B5EF4-FFF2-40B4-BE49-F238E27FC236}">
                <a16:creationId xmlns:a16="http://schemas.microsoft.com/office/drawing/2014/main" id="{416B1DAD-442A-9A1A-819D-EF63CBF9FA83}"/>
              </a:ext>
            </a:extLst>
          </p:cNvPr>
          <p:cNvSpPr txBox="1"/>
          <p:nvPr/>
        </p:nvSpPr>
        <p:spPr>
          <a:xfrm>
            <a:off x="545746" y="6839289"/>
            <a:ext cx="2082018" cy="1077218"/>
          </a:xfrm>
          <a:prstGeom prst="rect">
            <a:avLst/>
          </a:prstGeom>
          <a:noFill/>
          <a:ln>
            <a:noFill/>
          </a:ln>
        </p:spPr>
        <p:txBody>
          <a:bodyPr wrap="square" rtlCol="0" anchor="ctr">
            <a:spAutoFit/>
          </a:bodyPr>
          <a:lstStyle/>
          <a:p>
            <a:endParaRPr lang="en-IE" sz="1600" b="1" dirty="0"/>
          </a:p>
          <a:p>
            <a:pPr algn="ctr"/>
            <a:r>
              <a:rPr lang="en-IE" sz="1600" b="1" dirty="0" err="1"/>
              <a:t>Eettiset</a:t>
            </a:r>
            <a:r>
              <a:rPr lang="en-IE" sz="1600" b="1" dirty="0"/>
              <a:t> </a:t>
            </a:r>
            <a:r>
              <a:rPr lang="en-IE" sz="1600" b="1" dirty="0" err="1"/>
              <a:t>liiketoimintamallit</a:t>
            </a:r>
            <a:endParaRPr lang="en-IE" sz="1600" b="1" dirty="0"/>
          </a:p>
          <a:p>
            <a:pPr algn="ctr"/>
            <a:endParaRPr lang="en-IE" sz="800" b="1" dirty="0"/>
          </a:p>
          <a:p>
            <a:endParaRPr lang="en-IE" sz="800" b="1" dirty="0"/>
          </a:p>
        </p:txBody>
      </p:sp>
      <p:sp>
        <p:nvSpPr>
          <p:cNvPr id="8" name="TextBox 7">
            <a:extLst>
              <a:ext uri="{FF2B5EF4-FFF2-40B4-BE49-F238E27FC236}">
                <a16:creationId xmlns:a16="http://schemas.microsoft.com/office/drawing/2014/main" id="{A12D4CEE-1EC6-1460-5431-45864C93307B}"/>
              </a:ext>
            </a:extLst>
          </p:cNvPr>
          <p:cNvSpPr txBox="1"/>
          <p:nvPr/>
        </p:nvSpPr>
        <p:spPr>
          <a:xfrm>
            <a:off x="536868" y="7913492"/>
            <a:ext cx="2082018" cy="738664"/>
          </a:xfrm>
          <a:prstGeom prst="rect">
            <a:avLst/>
          </a:prstGeom>
          <a:noFill/>
          <a:ln>
            <a:noFill/>
          </a:ln>
        </p:spPr>
        <p:txBody>
          <a:bodyPr wrap="square" rtlCol="0" anchor="ctr">
            <a:spAutoFit/>
          </a:bodyPr>
          <a:lstStyle/>
          <a:p>
            <a:endParaRPr lang="en-IE" sz="500" b="1"/>
          </a:p>
          <a:p>
            <a:pPr algn="ctr"/>
            <a:r>
              <a:rPr lang="en-IE" sz="1600" b="1" err="1"/>
              <a:t>Eettinen</a:t>
            </a:r>
            <a:r>
              <a:rPr lang="en-IE" sz="1600" b="1"/>
              <a:t> </a:t>
            </a:r>
            <a:r>
              <a:rPr lang="en-IE" sz="1600" b="1" err="1"/>
              <a:t>elintarvikeketju</a:t>
            </a:r>
            <a:endParaRPr lang="en-IE" sz="1600" b="1"/>
          </a:p>
          <a:p>
            <a:endParaRPr lang="en-IE" sz="500" b="1"/>
          </a:p>
        </p:txBody>
      </p:sp>
      <p:sp>
        <p:nvSpPr>
          <p:cNvPr id="9" name="TextBox 8">
            <a:extLst>
              <a:ext uri="{FF2B5EF4-FFF2-40B4-BE49-F238E27FC236}">
                <a16:creationId xmlns:a16="http://schemas.microsoft.com/office/drawing/2014/main" id="{2E2E7E9C-AA30-AC23-E4A1-A4E3CF480FBA}"/>
              </a:ext>
            </a:extLst>
          </p:cNvPr>
          <p:cNvSpPr txBox="1"/>
          <p:nvPr/>
        </p:nvSpPr>
        <p:spPr>
          <a:xfrm>
            <a:off x="522719" y="2166356"/>
            <a:ext cx="2082018" cy="400110"/>
          </a:xfrm>
          <a:prstGeom prst="rect">
            <a:avLst/>
          </a:prstGeom>
          <a:noFill/>
        </p:spPr>
        <p:txBody>
          <a:bodyPr wrap="square" rtlCol="0">
            <a:spAutoFit/>
          </a:bodyPr>
          <a:lstStyle/>
          <a:p>
            <a:pPr algn="ctr"/>
            <a:r>
              <a:rPr lang="en-IE" sz="2000" b="1" u="sng" err="1"/>
              <a:t>Luokittelu</a:t>
            </a:r>
            <a:r>
              <a:rPr lang="en-IE" sz="2000" b="1" u="sng"/>
              <a:t>:</a:t>
            </a:r>
          </a:p>
        </p:txBody>
      </p:sp>
      <p:grpSp>
        <p:nvGrpSpPr>
          <p:cNvPr id="11" name="Graphic 4">
            <a:extLst>
              <a:ext uri="{FF2B5EF4-FFF2-40B4-BE49-F238E27FC236}">
                <a16:creationId xmlns:a16="http://schemas.microsoft.com/office/drawing/2014/main" id="{7504EC4A-6B8C-8FD3-29CC-0E24AF9E29E8}"/>
              </a:ext>
            </a:extLst>
          </p:cNvPr>
          <p:cNvGrpSpPr/>
          <p:nvPr/>
        </p:nvGrpSpPr>
        <p:grpSpPr>
          <a:xfrm rot="19582332">
            <a:off x="6719149" y="3073392"/>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0F16B298-7D3B-D2BB-6161-D4F5599047C4}"/>
                </a:ext>
              </a:extLst>
            </p:cNvPr>
            <p:cNvGrpSpPr/>
            <p:nvPr/>
          </p:nvGrpSpPr>
          <p:grpSpPr>
            <a:xfrm>
              <a:off x="9159507" y="2719113"/>
              <a:ext cx="446280" cy="440141"/>
              <a:chOff x="9159507" y="2719113"/>
              <a:chExt cx="446280" cy="440141"/>
            </a:xfrm>
            <a:grpFill/>
          </p:grpSpPr>
          <p:sp>
            <p:nvSpPr>
              <p:cNvPr id="21" name="Freeform 57">
                <a:extLst>
                  <a:ext uri="{FF2B5EF4-FFF2-40B4-BE49-F238E27FC236}">
                    <a16:creationId xmlns:a16="http://schemas.microsoft.com/office/drawing/2014/main" id="{71388ABC-E40E-F96A-AF8E-DBF8001121FA}"/>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2" name="Freeform 58">
                <a:extLst>
                  <a:ext uri="{FF2B5EF4-FFF2-40B4-BE49-F238E27FC236}">
                    <a16:creationId xmlns:a16="http://schemas.microsoft.com/office/drawing/2014/main" id="{8EE01B55-556B-F590-86A0-AF327CF70D3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59104CAD-D4AE-0CDD-EAC1-80EFDDCD930E}"/>
                </a:ext>
              </a:extLst>
            </p:cNvPr>
            <p:cNvGrpSpPr/>
            <p:nvPr/>
          </p:nvGrpSpPr>
          <p:grpSpPr>
            <a:xfrm>
              <a:off x="9129274" y="2893887"/>
              <a:ext cx="717139" cy="1211724"/>
              <a:chOff x="9129274" y="2893887"/>
              <a:chExt cx="717139" cy="1211724"/>
            </a:xfrm>
            <a:grpFill/>
          </p:grpSpPr>
          <p:sp>
            <p:nvSpPr>
              <p:cNvPr id="14" name="Freeform 50">
                <a:extLst>
                  <a:ext uri="{FF2B5EF4-FFF2-40B4-BE49-F238E27FC236}">
                    <a16:creationId xmlns:a16="http://schemas.microsoft.com/office/drawing/2014/main" id="{63768F3C-BDCE-4BAD-9A82-300FB45244C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5" name="Freeform 51">
                <a:extLst>
                  <a:ext uri="{FF2B5EF4-FFF2-40B4-BE49-F238E27FC236}">
                    <a16:creationId xmlns:a16="http://schemas.microsoft.com/office/drawing/2014/main" id="{186CC6E2-6754-1B47-C1C4-EEFC314CA82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6" name="Freeform 52">
                <a:extLst>
                  <a:ext uri="{FF2B5EF4-FFF2-40B4-BE49-F238E27FC236}">
                    <a16:creationId xmlns:a16="http://schemas.microsoft.com/office/drawing/2014/main" id="{6E9AF7F5-8A14-C5ED-135E-A8158944A4F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7" name="Freeform 53">
                <a:extLst>
                  <a:ext uri="{FF2B5EF4-FFF2-40B4-BE49-F238E27FC236}">
                    <a16:creationId xmlns:a16="http://schemas.microsoft.com/office/drawing/2014/main" id="{765FA8C9-8A1F-BC5D-C7A5-9B1D42DDFC6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8" name="Freeform 54">
                <a:extLst>
                  <a:ext uri="{FF2B5EF4-FFF2-40B4-BE49-F238E27FC236}">
                    <a16:creationId xmlns:a16="http://schemas.microsoft.com/office/drawing/2014/main" id="{A3BC71FC-8A4B-794D-EDFC-D4377A7D03B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9" name="Freeform 55">
                <a:extLst>
                  <a:ext uri="{FF2B5EF4-FFF2-40B4-BE49-F238E27FC236}">
                    <a16:creationId xmlns:a16="http://schemas.microsoft.com/office/drawing/2014/main" id="{A1AFBD3B-7D5E-1C63-39F3-6845D1D4F7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0" name="Freeform 56">
                <a:extLst>
                  <a:ext uri="{FF2B5EF4-FFF2-40B4-BE49-F238E27FC236}">
                    <a16:creationId xmlns:a16="http://schemas.microsoft.com/office/drawing/2014/main" id="{ACCC9FF0-E9C2-5A2D-C11D-C70D16894E7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4" name="Right Brace 23">
            <a:extLst>
              <a:ext uri="{FF2B5EF4-FFF2-40B4-BE49-F238E27FC236}">
                <a16:creationId xmlns:a16="http://schemas.microsoft.com/office/drawing/2014/main" id="{2DF8AC1C-7B05-3802-54B7-7FCE5E6BB164}"/>
              </a:ext>
            </a:extLst>
          </p:cNvPr>
          <p:cNvSpPr/>
          <p:nvPr/>
        </p:nvSpPr>
        <p:spPr>
          <a:xfrm rot="10800000">
            <a:off x="2683860" y="3026920"/>
            <a:ext cx="211113" cy="926920"/>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5" name="Right Brace 24">
            <a:extLst>
              <a:ext uri="{FF2B5EF4-FFF2-40B4-BE49-F238E27FC236}">
                <a16:creationId xmlns:a16="http://schemas.microsoft.com/office/drawing/2014/main" id="{40C84665-5599-8C4B-8732-8B107FEED959}"/>
              </a:ext>
            </a:extLst>
          </p:cNvPr>
          <p:cNvSpPr/>
          <p:nvPr/>
        </p:nvSpPr>
        <p:spPr>
          <a:xfrm rot="10800000">
            <a:off x="2670591" y="4118486"/>
            <a:ext cx="224382" cy="926919"/>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6" name="Right Brace 25">
            <a:extLst>
              <a:ext uri="{FF2B5EF4-FFF2-40B4-BE49-F238E27FC236}">
                <a16:creationId xmlns:a16="http://schemas.microsoft.com/office/drawing/2014/main" id="{FE4067AF-19D5-6BC0-38F5-B6AA7BB72B14}"/>
              </a:ext>
            </a:extLst>
          </p:cNvPr>
          <p:cNvSpPr/>
          <p:nvPr/>
        </p:nvSpPr>
        <p:spPr>
          <a:xfrm flipH="1">
            <a:off x="2659388" y="5179407"/>
            <a:ext cx="220612" cy="1646970"/>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7" name="Right Brace 26">
            <a:extLst>
              <a:ext uri="{FF2B5EF4-FFF2-40B4-BE49-F238E27FC236}">
                <a16:creationId xmlns:a16="http://schemas.microsoft.com/office/drawing/2014/main" id="{8A538BBD-80DE-027C-870C-FCA9A0046CAB}"/>
              </a:ext>
            </a:extLst>
          </p:cNvPr>
          <p:cNvSpPr/>
          <p:nvPr/>
        </p:nvSpPr>
        <p:spPr>
          <a:xfrm rot="10800000">
            <a:off x="2683030" y="8149587"/>
            <a:ext cx="226804" cy="535650"/>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8" name="Right Brace 27">
            <a:extLst>
              <a:ext uri="{FF2B5EF4-FFF2-40B4-BE49-F238E27FC236}">
                <a16:creationId xmlns:a16="http://schemas.microsoft.com/office/drawing/2014/main" id="{0822BC65-9A2C-5F30-E9F5-D15238130E59}"/>
              </a:ext>
            </a:extLst>
          </p:cNvPr>
          <p:cNvSpPr/>
          <p:nvPr/>
        </p:nvSpPr>
        <p:spPr>
          <a:xfrm rot="10800000">
            <a:off x="2674699" y="7072370"/>
            <a:ext cx="205301" cy="806421"/>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9" name="TextBox 28">
            <a:extLst>
              <a:ext uri="{FF2B5EF4-FFF2-40B4-BE49-F238E27FC236}">
                <a16:creationId xmlns:a16="http://schemas.microsoft.com/office/drawing/2014/main" id="{F1B65CC5-77B2-8CDF-AD22-10CA8E11CD7E}"/>
              </a:ext>
            </a:extLst>
          </p:cNvPr>
          <p:cNvSpPr txBox="1"/>
          <p:nvPr/>
        </p:nvSpPr>
        <p:spPr>
          <a:xfrm>
            <a:off x="2797261" y="2053883"/>
            <a:ext cx="4523262" cy="600164"/>
          </a:xfrm>
          <a:prstGeom prst="rect">
            <a:avLst/>
          </a:prstGeom>
          <a:noFill/>
        </p:spPr>
        <p:txBody>
          <a:bodyPr wrap="square" rtlCol="0">
            <a:spAutoFit/>
          </a:bodyPr>
          <a:lstStyle/>
          <a:p>
            <a:r>
              <a:rPr lang="fi-FI" sz="1100" dirty="0"/>
              <a:t>Valittujen yritysesimerkkien luokittelu on monimutkainen tehtävä, mutta teimme laajat ryhmittelyt näiden viiden teeman alle. Useat kategoriat sopivat moniin yritysesimerkkeihin, mutta valitsimme yleisteeman.</a:t>
            </a:r>
            <a:endParaRPr lang="en-IE" sz="1100" dirty="0"/>
          </a:p>
        </p:txBody>
      </p:sp>
      <p:sp>
        <p:nvSpPr>
          <p:cNvPr id="30" name="Slide Number Placeholder 9">
            <a:extLst>
              <a:ext uri="{FF2B5EF4-FFF2-40B4-BE49-F238E27FC236}">
                <a16:creationId xmlns:a16="http://schemas.microsoft.com/office/drawing/2014/main" id="{B7C292AA-DBF9-2F29-B780-A54BB7E812B4}"/>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9</a:t>
            </a:fld>
            <a:endParaRPr lang="en-US" sz="1100"/>
          </a:p>
        </p:txBody>
      </p:sp>
    </p:spTree>
    <p:extLst>
      <p:ext uri="{BB962C8B-B14F-4D97-AF65-F5344CB8AC3E}">
        <p14:creationId xmlns:p14="http://schemas.microsoft.com/office/powerpoint/2010/main" val="2709194916"/>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Century Schoolbook">
      <a:majorFont>
        <a:latin typeface="Century Schoolbook" panose="02040604050505020304"/>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panose="02040604050505020304"/>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agazine Layout 01 - AE_CA_v4" id="{F9D5F4D5-9454-45C5-AFC0-38A7887A0E87}" vid="{A7535069-094F-4B33-8094-ED35EDC7CF54}"/>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b368c81d-2a3c-4b2e-8f20-ebff1d13c98d" xsi:nil="true"/>
    <lcf76f155ced4ddcb4097134ff3c332f xmlns="d8d94d33-0f46-420b-ad84-827e2691e374">
      <Terms xmlns="http://schemas.microsoft.com/office/infopath/2007/PartnerControls"/>
    </lcf76f155ced4ddcb4097134ff3c332f>
  </documentManagement>
</p:properties>
</file>

<file path=customXml/item2.xml><?xml version="1.0" encoding="utf-8"?>
<ct:contentTypeSchema xmlns:ct="http://schemas.microsoft.com/office/2006/metadata/contentType" xmlns:ma="http://schemas.microsoft.com/office/2006/metadata/properties/metaAttributes" ct:_="" ma:_="" ma:contentTypeName="Asiakirja" ma:contentTypeID="0x010100139FAD8EE85A704BA29170AC060F8439" ma:contentTypeVersion="17" ma:contentTypeDescription="Luo uusi asiakirja." ma:contentTypeScope="" ma:versionID="7dc331bedd259bc7876e23d98c390118">
  <xsd:schema xmlns:xsd="http://www.w3.org/2001/XMLSchema" xmlns:xs="http://www.w3.org/2001/XMLSchema" xmlns:p="http://schemas.microsoft.com/office/2006/metadata/properties" xmlns:ns2="d8d94d33-0f46-420b-ad84-827e2691e374" xmlns:ns3="b368c81d-2a3c-4b2e-8f20-ebff1d13c98d" targetNamespace="http://schemas.microsoft.com/office/2006/metadata/properties" ma:root="true" ma:fieldsID="db1359a5dea6277d117a97003722ec38" ns2:_="" ns3:_="">
    <xsd:import namespace="d8d94d33-0f46-420b-ad84-827e2691e374"/>
    <xsd:import namespace="b368c81d-2a3c-4b2e-8f20-ebff1d13c98d"/>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LengthInSeconds" minOccurs="0"/>
                <xsd:element ref="ns2:MediaServiceDateTaken" minOccurs="0"/>
                <xsd:element ref="ns2:MediaServiceOCR" minOccurs="0"/>
                <xsd:element ref="ns2:MediaServiceGenerationTime" minOccurs="0"/>
                <xsd:element ref="ns2:MediaServiceEventHashCode" minOccurs="0"/>
                <xsd:element ref="ns2:lcf76f155ced4ddcb4097134ff3c332f" minOccurs="0"/>
                <xsd:element ref="ns3:TaxCatchAll" minOccurs="0"/>
                <xsd:element ref="ns3:SharedWithUsers" minOccurs="0"/>
                <xsd:element ref="ns3:SharedWithDetails" minOccurs="0"/>
                <xsd:element ref="ns2:MediaServiceSearchPropertie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8d94d33-0f46-420b-ad84-827e2691e37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LengthInSeconds" ma:index="12" nillable="true" ma:displayName="MediaLengthInSeconds" ma:hidden="true" ma:internalName="MediaLengthInSeconds" ma:readOnly="true">
      <xsd:simpleType>
        <xsd:restriction base="dms:Unknown"/>
      </xsd:simpleType>
    </xsd:element>
    <xsd:element name="MediaServiceDateTaken" ma:index="13" nillable="true" ma:displayName="MediaServiceDateTaken" ma:hidden="true" ma:internalName="MediaServiceDateTaken"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lcf76f155ced4ddcb4097134ff3c332f" ma:index="18" nillable="true" ma:taxonomy="true" ma:internalName="lcf76f155ced4ddcb4097134ff3c332f" ma:taxonomyFieldName="MediaServiceImageTags" ma:displayName="Kuvien tunnisteet" ma:readOnly="false" ma:fieldId="{5cf76f15-5ced-4ddc-b409-7134ff3c332f}" ma:taxonomyMulti="true" ma:sspId="27ee12cc-49ea-458b-8a70-8770974bc7ec" ma:termSetId="09814cd3-568e-fe90-9814-8d621ff8fb84" ma:anchorId="fba54fb3-c3e1-fe81-a776-ca4b69148c4d" ma:open="true" ma:isKeyword="false">
      <xsd:complexType>
        <xsd:sequence>
          <xsd:element ref="pc:Terms" minOccurs="0" maxOccurs="1"/>
        </xsd:sequence>
      </xsd:complexType>
    </xsd:element>
    <xsd:element name="MediaServiceSearchProperties" ma:index="22" nillable="true" ma:displayName="MediaServiceSearchProperties" ma:hidden="true" ma:internalName="MediaServiceSearchProperties" ma:readOnly="true">
      <xsd:simpleType>
        <xsd:restriction base="dms:Note"/>
      </xsd:simple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368c81d-2a3c-4b2e-8f20-ebff1d13c98d" elementFormDefault="qualified">
    <xsd:import namespace="http://schemas.microsoft.com/office/2006/documentManagement/types"/>
    <xsd:import namespace="http://schemas.microsoft.com/office/infopath/2007/PartnerControls"/>
    <xsd:element name="TaxCatchAll" ma:index="19" nillable="true" ma:displayName="Taxonomy Catch All Column" ma:hidden="true" ma:list="{d7ddc2df-660c-44f1-ae09-bec894a9ec7d}" ma:internalName="TaxCatchAll" ma:showField="CatchAllData" ma:web="b368c81d-2a3c-4b2e-8f20-ebff1d13c98d">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Jaettu"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Jakamisen tiedot"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Sisältölaji"/>
        <xsd:element ref="dc:title" minOccurs="0" maxOccurs="1" ma:index="4" ma:displayName="Otsikk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64EB6054-7079-4712-843A-E0D8E36CD986}">
  <ds:schemaRefs>
    <ds:schemaRef ds:uri="http://schemas.microsoft.com/office/2006/documentManagement/types"/>
    <ds:schemaRef ds:uri="http://schemas.microsoft.com/office/infopath/2007/PartnerControls"/>
    <ds:schemaRef ds:uri="http://purl.org/dc/elements/1.1/"/>
    <ds:schemaRef ds:uri="http://schemas.microsoft.com/office/2006/metadata/properties"/>
    <ds:schemaRef ds:uri="23386e7d-4780-4b10-81ce-e184291d08ea"/>
    <ds:schemaRef ds:uri="http://purl.org/dc/terms/"/>
    <ds:schemaRef ds:uri="http://schemas.openxmlformats.org/package/2006/metadata/core-properties"/>
    <ds:schemaRef ds:uri="http://www.w3.org/XML/1998/namespace"/>
    <ds:schemaRef ds:uri="http://purl.org/dc/dcmitype/"/>
    <ds:schemaRef ds:uri="b368c81d-2a3c-4b2e-8f20-ebff1d13c98d"/>
    <ds:schemaRef ds:uri="d8d94d33-0f46-420b-ad84-827e2691e374"/>
  </ds:schemaRefs>
</ds:datastoreItem>
</file>

<file path=customXml/itemProps2.xml><?xml version="1.0" encoding="utf-8"?>
<ds:datastoreItem xmlns:ds="http://schemas.openxmlformats.org/officeDocument/2006/customXml" ds:itemID="{D7CE9ED1-90DD-4A1D-9986-3C273BC6E8FF}"/>
</file>

<file path=customXml/itemProps3.xml><?xml version="1.0" encoding="utf-8"?>
<ds:datastoreItem xmlns:ds="http://schemas.openxmlformats.org/officeDocument/2006/customXml" ds:itemID="{16318359-1EEC-47BE-93AD-052C38C8A1D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Office Theme</Template>
  <TotalTime>73</TotalTime>
  <Words>13684</Words>
  <Application>Microsoft Office PowerPoint</Application>
  <PresentationFormat>Custom</PresentationFormat>
  <Paragraphs>1202</Paragraphs>
  <Slides>54</Slides>
  <Notes>0</Notes>
  <HiddenSlides>0</HiddenSlides>
  <MMClips>3</MMClips>
  <ScaleCrop>false</ScaleCrop>
  <HeadingPairs>
    <vt:vector size="4" baseType="variant">
      <vt:variant>
        <vt:lpstr>Theme</vt:lpstr>
      </vt:variant>
      <vt:variant>
        <vt:i4>2</vt:i4>
      </vt:variant>
      <vt:variant>
        <vt:lpstr>Slide Titles</vt:lpstr>
      </vt:variant>
      <vt:variant>
        <vt:i4>54</vt:i4>
      </vt:variant>
    </vt:vector>
  </HeadingPairs>
  <TitlesOfParts>
    <vt:vector size="56" baseType="lpstr">
      <vt:lpstr>Office Theme</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Gillian Keane</dc:creator>
  <cp:lastModifiedBy>Paula Whyte ( Momentum Consulting )</cp:lastModifiedBy>
  <cp:revision>13</cp:revision>
  <dcterms:created xsi:type="dcterms:W3CDTF">2020-10-14T13:32:04Z</dcterms:created>
  <dcterms:modified xsi:type="dcterms:W3CDTF">2023-12-06T22:40:10Z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0x010100139FAD8EE85A704BA29170AC060F8439</vt:lpwstr>
  </property>
</Properties>
</file>