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884" r:id="rId4"/>
    <p:sldMasterId id="2147483932" r:id="rId5"/>
  </p:sldMasterIdLst>
  <p:notesMasterIdLst>
    <p:notesMasterId r:id="rId61"/>
  </p:notesMasterIdLst>
  <p:handoutMasterIdLst>
    <p:handoutMasterId r:id="rId62"/>
  </p:handoutMasterIdLst>
  <p:sldIdLst>
    <p:sldId id="316" r:id="rId6"/>
    <p:sldId id="319" r:id="rId7"/>
    <p:sldId id="446" r:id="rId8"/>
    <p:sldId id="447" r:id="rId9"/>
    <p:sldId id="424" r:id="rId10"/>
    <p:sldId id="425" r:id="rId11"/>
    <p:sldId id="426" r:id="rId12"/>
    <p:sldId id="443" r:id="rId13"/>
    <p:sldId id="448" r:id="rId14"/>
    <p:sldId id="442" r:id="rId15"/>
    <p:sldId id="344" r:id="rId16"/>
    <p:sldId id="449" r:id="rId17"/>
    <p:sldId id="450" r:id="rId18"/>
    <p:sldId id="328" r:id="rId19"/>
    <p:sldId id="318" r:id="rId20"/>
    <p:sldId id="323" r:id="rId21"/>
    <p:sldId id="324" r:id="rId22"/>
    <p:sldId id="432" r:id="rId23"/>
    <p:sldId id="433" r:id="rId24"/>
    <p:sldId id="343" r:id="rId25"/>
    <p:sldId id="329" r:id="rId26"/>
    <p:sldId id="345" r:id="rId27"/>
    <p:sldId id="342" r:id="rId28"/>
    <p:sldId id="351" r:id="rId29"/>
    <p:sldId id="352" r:id="rId30"/>
    <p:sldId id="346" r:id="rId31"/>
    <p:sldId id="347" r:id="rId32"/>
    <p:sldId id="340" r:id="rId33"/>
    <p:sldId id="341" r:id="rId34"/>
    <p:sldId id="444" r:id="rId35"/>
    <p:sldId id="445" r:id="rId36"/>
    <p:sldId id="334" r:id="rId37"/>
    <p:sldId id="335" r:id="rId38"/>
    <p:sldId id="434" r:id="rId39"/>
    <p:sldId id="435" r:id="rId40"/>
    <p:sldId id="337" r:id="rId41"/>
    <p:sldId id="336" r:id="rId42"/>
    <p:sldId id="437" r:id="rId43"/>
    <p:sldId id="438" r:id="rId44"/>
    <p:sldId id="439" r:id="rId45"/>
    <p:sldId id="440" r:id="rId46"/>
    <p:sldId id="338" r:id="rId47"/>
    <p:sldId id="339" r:id="rId48"/>
    <p:sldId id="330" r:id="rId49"/>
    <p:sldId id="332" r:id="rId50"/>
    <p:sldId id="353" r:id="rId51"/>
    <p:sldId id="427" r:id="rId52"/>
    <p:sldId id="326" r:id="rId53"/>
    <p:sldId id="327" r:id="rId54"/>
    <p:sldId id="348" r:id="rId55"/>
    <p:sldId id="349" r:id="rId56"/>
    <p:sldId id="331" r:id="rId57"/>
    <p:sldId id="333" r:id="rId58"/>
    <p:sldId id="305" r:id="rId59"/>
    <p:sldId id="315" r:id="rId60"/>
  </p:sldIdLst>
  <p:sldSz cx="7559675" cy="1069181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94A336D-91E2-6AF8-6E7F-64F12580031F}" name="Solja Ryhänen" initials="SR" userId="S::Solja.Ryhanen@savonia.fi::b6ef0220-d1be-4476-bf4c-707bba5627ed" providerId="AD"/>
  <p188:author id="{782496B7-485F-7B69-F7DE-F8CDD527168F}" name="Paula Whyte ( Momentum Consulting )" initials="PW(MC)" userId="S::paula@momentumconsulting.ie::a1b8e930-d272-4933-b1a2-fcb29f5bf117"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79037"/>
    <a:srgbClr val="F1A0C2"/>
    <a:srgbClr val="B2DEDD"/>
    <a:srgbClr val="94B3B2"/>
    <a:srgbClr val="A0C1C0"/>
    <a:srgbClr val="12B4CB"/>
    <a:srgbClr val="8A4199"/>
    <a:srgbClr val="595959"/>
    <a:srgbClr val="754483"/>
    <a:srgbClr val="5C5C5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74BE770-9A7C-5025-7024-8B4A98509706}" v="80" dt="2024-01-30T10:23:11.400"/>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cSldViewPr>
  </p:slide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presProps" Target="presProps.xml"/><Relationship Id="rId68" Type="http://schemas.microsoft.com/office/2015/10/relationships/revisionInfo" Target="revisionInfo.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slide" Target="slides/slide53.xml"/><Relationship Id="rId66" Type="http://schemas.openxmlformats.org/officeDocument/2006/relationships/tableStyles" Target="tableStyles.xml"/><Relationship Id="rId5" Type="http://schemas.openxmlformats.org/officeDocument/2006/relationships/slideMaster" Target="slideMasters/slideMaster2.xml"/><Relationship Id="rId61" Type="http://schemas.openxmlformats.org/officeDocument/2006/relationships/notesMaster" Target="notesMasters/notesMaster1.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viewProps" Target="viewProps.xml"/><Relationship Id="rId69" Type="http://schemas.microsoft.com/office/2018/10/relationships/authors" Target="authors.xml"/><Relationship Id="rId8" Type="http://schemas.openxmlformats.org/officeDocument/2006/relationships/slide" Target="slides/slide3.xml"/><Relationship Id="rId51" Type="http://schemas.openxmlformats.org/officeDocument/2006/relationships/slide" Target="slides/slide46.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microsoft.com/office/2016/11/relationships/changesInfo" Target="changesInfos/changesInfo1.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handoutMaster" Target="handoutMasters/handoutMaster1.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aula Whyte ( Momentum Consulting )" userId="S::paula_momentumconsulting.ie#ext#@amksavonia.onmicrosoft.com::765db67a-a27b-46bd-a1ca-c3fc1b9795e0" providerId="AD" clId="Web-{606E338A-D78A-ED9F-4097-76127BA44DA1}"/>
    <pc:docChg chg="modSld">
      <pc:chgData name="Paula Whyte ( Momentum Consulting )" userId="S::paula_momentumconsulting.ie#ext#@amksavonia.onmicrosoft.com::765db67a-a27b-46bd-a1ca-c3fc1b9795e0" providerId="AD" clId="Web-{606E338A-D78A-ED9F-4097-76127BA44DA1}" dt="2023-12-06T22:42:51.102" v="1" actId="1076"/>
      <pc:docMkLst>
        <pc:docMk/>
      </pc:docMkLst>
      <pc:sldChg chg="modSp">
        <pc:chgData name="Paula Whyte ( Momentum Consulting )" userId="S::paula_momentumconsulting.ie#ext#@amksavonia.onmicrosoft.com::765db67a-a27b-46bd-a1ca-c3fc1b9795e0" providerId="AD" clId="Web-{606E338A-D78A-ED9F-4097-76127BA44DA1}" dt="2023-12-06T22:41:12.895" v="0" actId="14100"/>
        <pc:sldMkLst>
          <pc:docMk/>
          <pc:sldMk cId="3960412685" sldId="345"/>
        </pc:sldMkLst>
        <pc:picChg chg="mod">
          <ac:chgData name="Paula Whyte ( Momentum Consulting )" userId="S::paula_momentumconsulting.ie#ext#@amksavonia.onmicrosoft.com::765db67a-a27b-46bd-a1ca-c3fc1b9795e0" providerId="AD" clId="Web-{606E338A-D78A-ED9F-4097-76127BA44DA1}" dt="2023-12-06T22:41:12.895" v="0" actId="14100"/>
          <ac:picMkLst>
            <pc:docMk/>
            <pc:sldMk cId="3960412685" sldId="345"/>
            <ac:picMk id="8" creationId="{94A1D96F-AFFA-8DFD-DC80-8040FE697182}"/>
          </ac:picMkLst>
        </pc:picChg>
      </pc:sldChg>
      <pc:sldChg chg="modSp">
        <pc:chgData name="Paula Whyte ( Momentum Consulting )" userId="S::paula_momentumconsulting.ie#ext#@amksavonia.onmicrosoft.com::765db67a-a27b-46bd-a1ca-c3fc1b9795e0" providerId="AD" clId="Web-{606E338A-D78A-ED9F-4097-76127BA44DA1}" dt="2023-12-06T22:42:51.102" v="1" actId="1076"/>
        <pc:sldMkLst>
          <pc:docMk/>
          <pc:sldMk cId="2529967710" sldId="347"/>
        </pc:sldMkLst>
        <pc:spChg chg="mod">
          <ac:chgData name="Paula Whyte ( Momentum Consulting )" userId="S::paula_momentumconsulting.ie#ext#@amksavonia.onmicrosoft.com::765db67a-a27b-46bd-a1ca-c3fc1b9795e0" providerId="AD" clId="Web-{606E338A-D78A-ED9F-4097-76127BA44DA1}" dt="2023-12-06T22:42:51.102" v="1" actId="1076"/>
          <ac:spMkLst>
            <pc:docMk/>
            <pc:sldMk cId="2529967710" sldId="347"/>
            <ac:spMk id="20" creationId="{B131DBE1-1B3B-0AE1-3777-548CD1A20303}"/>
          </ac:spMkLst>
        </pc:spChg>
      </pc:sldChg>
    </pc:docChg>
  </pc:docChgLst>
  <pc:docChgLst>
    <pc:chgData name="Paula Whyte ( Momentum Consulting )" userId="S::paula_momentumconsulting.ie#ext#@amksavonia.onmicrosoft.com::765db67a-a27b-46bd-a1ca-c3fc1b9795e0" providerId="AD" clId="Web-{174BE770-9A7C-5025-7024-8B4A98509706}"/>
    <pc:docChg chg="modSld">
      <pc:chgData name="Paula Whyte ( Momentum Consulting )" userId="S::paula_momentumconsulting.ie#ext#@amksavonia.onmicrosoft.com::765db67a-a27b-46bd-a1ca-c3fc1b9795e0" providerId="AD" clId="Web-{174BE770-9A7C-5025-7024-8B4A98509706}" dt="2024-01-30T10:23:11.400" v="14" actId="20577"/>
      <pc:docMkLst>
        <pc:docMk/>
      </pc:docMkLst>
      <pc:sldChg chg="addSp modSp">
        <pc:chgData name="Paula Whyte ( Momentum Consulting )" userId="S::paula_momentumconsulting.ie#ext#@amksavonia.onmicrosoft.com::765db67a-a27b-46bd-a1ca-c3fc1b9795e0" providerId="AD" clId="Web-{174BE770-9A7C-5025-7024-8B4A98509706}" dt="2024-01-30T10:22:26.414" v="11"/>
        <pc:sldMkLst>
          <pc:docMk/>
          <pc:sldMk cId="2151256447" sldId="316"/>
        </pc:sldMkLst>
        <pc:spChg chg="add mod">
          <ac:chgData name="Paula Whyte ( Momentum Consulting )" userId="S::paula_momentumconsulting.ie#ext#@amksavonia.onmicrosoft.com::765db67a-a27b-46bd-a1ca-c3fc1b9795e0" providerId="AD" clId="Web-{174BE770-9A7C-5025-7024-8B4A98509706}" dt="2024-01-30T10:22:26.414" v="11"/>
          <ac:spMkLst>
            <pc:docMk/>
            <pc:sldMk cId="2151256447" sldId="316"/>
            <ac:spMk id="3" creationId="{3EF6FE7F-6ABA-B115-2793-D820E34B1C55}"/>
          </ac:spMkLst>
        </pc:spChg>
        <pc:spChg chg="mod">
          <ac:chgData name="Paula Whyte ( Momentum Consulting )" userId="S::paula_momentumconsulting.ie#ext#@amksavonia.onmicrosoft.com::765db67a-a27b-46bd-a1ca-c3fc1b9795e0" providerId="AD" clId="Web-{174BE770-9A7C-5025-7024-8B4A98509706}" dt="2024-01-30T10:21:53.538" v="5" actId="20577"/>
          <ac:spMkLst>
            <pc:docMk/>
            <pc:sldMk cId="2151256447" sldId="316"/>
            <ac:spMk id="5" creationId="{1BAA3C84-8013-9542-A6E4-B12B8081D544}"/>
          </ac:spMkLst>
        </pc:spChg>
      </pc:sldChg>
      <pc:sldChg chg="modSp">
        <pc:chgData name="Paula Whyte ( Momentum Consulting )" userId="S::paula_momentumconsulting.ie#ext#@amksavonia.onmicrosoft.com::765db67a-a27b-46bd-a1ca-c3fc1b9795e0" providerId="AD" clId="Web-{174BE770-9A7C-5025-7024-8B4A98509706}" dt="2024-01-30T10:23:11.400" v="14" actId="20577"/>
        <pc:sldMkLst>
          <pc:docMk/>
          <pc:sldMk cId="3435328297" sldId="446"/>
        </pc:sldMkLst>
        <pc:spChg chg="mod">
          <ac:chgData name="Paula Whyte ( Momentum Consulting )" userId="S::paula_momentumconsulting.ie#ext#@amksavonia.onmicrosoft.com::765db67a-a27b-46bd-a1ca-c3fc1b9795e0" providerId="AD" clId="Web-{174BE770-9A7C-5025-7024-8B4A98509706}" dt="2024-01-30T10:23:11.400" v="14" actId="20577"/>
          <ac:spMkLst>
            <pc:docMk/>
            <pc:sldMk cId="3435328297" sldId="446"/>
            <ac:spMk id="8" creationId="{C9358664-58FA-B25F-1BCD-24550A9052E2}"/>
          </ac:spMkLst>
        </pc:sp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2FFFF78E-3B04-FE4F-85E4-FB87D6B9A435}"/>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53908042-54F6-9949-B2D5-C733231D0E3C}"/>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15550E7B-E2E1-1744-BAC5-2450DC2C9399}" type="datetimeFigureOut">
              <a:rPr lang="en-US" smtClean="0"/>
              <a:t>1/30/2024</a:t>
            </a:fld>
            <a:endParaRPr lang="en-US"/>
          </a:p>
        </p:txBody>
      </p:sp>
      <p:sp>
        <p:nvSpPr>
          <p:cNvPr id="4" name="Footer Placeholder 3">
            <a:extLst>
              <a:ext uri="{FF2B5EF4-FFF2-40B4-BE49-F238E27FC236}">
                <a16:creationId xmlns:a16="http://schemas.microsoft.com/office/drawing/2014/main" id="{98743CD1-246B-1B4E-B06F-70FF7555959A}"/>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CB7CFDFA-E6F2-274F-847F-9E381451836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91FD034A-BE7D-944A-B2C4-153631F39F58}" type="slidenum">
              <a:rPr lang="en-US" smtClean="0"/>
              <a:t>‹#›</a:t>
            </a:fld>
            <a:endParaRPr lang="en-US"/>
          </a:p>
        </p:txBody>
      </p:sp>
    </p:spTree>
    <p:extLst>
      <p:ext uri="{BB962C8B-B14F-4D97-AF65-F5344CB8AC3E}">
        <p14:creationId xmlns:p14="http://schemas.microsoft.com/office/powerpoint/2010/main" val="3240835377"/>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CF38278-3754-D043-970B-705C24BA7B0D}" type="datetimeFigureOut">
              <a:rPr lang="en-US" smtClean="0"/>
              <a:t>1/30/2024</a:t>
            </a:fld>
            <a:endParaRPr lang="en-US"/>
          </a:p>
        </p:txBody>
      </p:sp>
      <p:sp>
        <p:nvSpPr>
          <p:cNvPr id="4" name="Slide Image Placeholder 3"/>
          <p:cNvSpPr>
            <a:spLocks noGrp="1" noRot="1" noChangeAspect="1"/>
          </p:cNvSpPr>
          <p:nvPr>
            <p:ph type="sldImg" idx="2"/>
          </p:nvPr>
        </p:nvSpPr>
        <p:spPr>
          <a:xfrm>
            <a:off x="2338388" y="1143000"/>
            <a:ext cx="2181225"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F133B2F-6662-2B4E-A57B-B009C830B425}" type="slidenum">
              <a:rPr lang="en-US" smtClean="0"/>
              <a:t>‹#›</a:t>
            </a:fld>
            <a:endParaRPr lang="en-US"/>
          </a:p>
        </p:txBody>
      </p:sp>
    </p:spTree>
    <p:extLst>
      <p:ext uri="{BB962C8B-B14F-4D97-AF65-F5344CB8AC3E}">
        <p14:creationId xmlns:p14="http://schemas.microsoft.com/office/powerpoint/2010/main" val="3304959850"/>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1">
    <p:spTree>
      <p:nvGrpSpPr>
        <p:cNvPr id="1" name=""/>
        <p:cNvGrpSpPr/>
        <p:nvPr/>
      </p:nvGrpSpPr>
      <p:grpSpPr>
        <a:xfrm>
          <a:off x="0" y="0"/>
          <a:ext cx="0" cy="0"/>
          <a:chOff x="0" y="0"/>
          <a:chExt cx="0" cy="0"/>
        </a:xfrm>
      </p:grpSpPr>
      <p:sp>
        <p:nvSpPr>
          <p:cNvPr id="35" name="Rectangle 34">
            <a:extLst>
              <a:ext uri="{FF2B5EF4-FFF2-40B4-BE49-F238E27FC236}">
                <a16:creationId xmlns:a16="http://schemas.microsoft.com/office/drawing/2014/main" id="{A17F4E77-9304-C24C-80ED-D7D87F1596C2}"/>
              </a:ext>
            </a:extLst>
          </p:cNvPr>
          <p:cNvSpPr/>
          <p:nvPr userDrawn="1"/>
        </p:nvSpPr>
        <p:spPr>
          <a:xfrm>
            <a:off x="23805" y="9076427"/>
            <a:ext cx="7535870" cy="16153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378" name="Picture 377">
            <a:extLst>
              <a:ext uri="{FF2B5EF4-FFF2-40B4-BE49-F238E27FC236}">
                <a16:creationId xmlns:a16="http://schemas.microsoft.com/office/drawing/2014/main" id="{54FDD7D7-7326-3A40-86C9-4A6A4BC93D2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44449"/>
          <a:stretch/>
        </p:blipFill>
        <p:spPr bwMode="auto">
          <a:xfrm>
            <a:off x="5980913" y="10023921"/>
            <a:ext cx="1184829" cy="272079"/>
          </a:xfrm>
          <a:prstGeom prst="rect">
            <a:avLst/>
          </a:prstGeom>
          <a:ln>
            <a:noFill/>
          </a:ln>
          <a:extLst>
            <a:ext uri="{53640926-AAD7-44D8-BBD7-CCE9431645EC}">
              <a14:shadowObscured xmlns:a14="http://schemas.microsoft.com/office/drawing/2010/main"/>
            </a:ext>
          </a:extLst>
        </p:spPr>
      </p:pic>
      <p:grpSp>
        <p:nvGrpSpPr>
          <p:cNvPr id="95" name="Group 94">
            <a:extLst>
              <a:ext uri="{FF2B5EF4-FFF2-40B4-BE49-F238E27FC236}">
                <a16:creationId xmlns:a16="http://schemas.microsoft.com/office/drawing/2014/main" id="{756C8AF8-A93C-914D-97A7-1E03BA3A5C06}"/>
              </a:ext>
            </a:extLst>
          </p:cNvPr>
          <p:cNvGrpSpPr/>
          <p:nvPr userDrawn="1"/>
        </p:nvGrpSpPr>
        <p:grpSpPr>
          <a:xfrm>
            <a:off x="584588" y="834921"/>
            <a:ext cx="3806691" cy="1036917"/>
            <a:chOff x="606516" y="4401391"/>
            <a:chExt cx="6216321" cy="1693284"/>
          </a:xfrm>
        </p:grpSpPr>
        <p:grpSp>
          <p:nvGrpSpPr>
            <p:cNvPr id="5" name="Graphic 2">
              <a:extLst>
                <a:ext uri="{FF2B5EF4-FFF2-40B4-BE49-F238E27FC236}">
                  <a16:creationId xmlns:a16="http://schemas.microsoft.com/office/drawing/2014/main" id="{B4B244D1-68DA-244D-8FDE-1ECF2B2F8A82}"/>
                </a:ext>
              </a:extLst>
            </p:cNvPr>
            <p:cNvGrpSpPr/>
            <p:nvPr/>
          </p:nvGrpSpPr>
          <p:grpSpPr>
            <a:xfrm>
              <a:off x="2615525" y="4709261"/>
              <a:ext cx="4207312" cy="1153561"/>
              <a:chOff x="2615525" y="4709261"/>
              <a:chExt cx="4207312" cy="1153561"/>
            </a:xfrm>
          </p:grpSpPr>
          <p:sp>
            <p:nvSpPr>
              <p:cNvPr id="6" name="Freeform 5">
                <a:extLst>
                  <a:ext uri="{FF2B5EF4-FFF2-40B4-BE49-F238E27FC236}">
                    <a16:creationId xmlns:a16="http://schemas.microsoft.com/office/drawing/2014/main" id="{35FCF4C6-2878-3D4D-A799-9057E8200F97}"/>
                  </a:ext>
                </a:extLst>
              </p:cNvPr>
              <p:cNvSpPr/>
              <p:nvPr/>
            </p:nvSpPr>
            <p:spPr>
              <a:xfrm>
                <a:off x="2670696" y="4937313"/>
                <a:ext cx="275858" cy="157735"/>
              </a:xfrm>
              <a:custGeom>
                <a:avLst/>
                <a:gdLst>
                  <a:gd name="connsiteX0" fmla="*/ 275858 w 275858"/>
                  <a:gd name="connsiteY0" fmla="*/ 157736 h 157735"/>
                  <a:gd name="connsiteX1" fmla="*/ 141734 w 275858"/>
                  <a:gd name="connsiteY1" fmla="*/ 0 h 157735"/>
                  <a:gd name="connsiteX2" fmla="*/ 0 w 275858"/>
                  <a:gd name="connsiteY2" fmla="*/ 157736 h 157735"/>
                </a:gdLst>
                <a:ahLst/>
                <a:cxnLst>
                  <a:cxn ang="0">
                    <a:pos x="connsiteX0" y="connsiteY0"/>
                  </a:cxn>
                  <a:cxn ang="0">
                    <a:pos x="connsiteX1" y="connsiteY1"/>
                  </a:cxn>
                  <a:cxn ang="0">
                    <a:pos x="connsiteX2" y="connsiteY2"/>
                  </a:cxn>
                </a:cxnLst>
                <a:rect l="l" t="t" r="r" b="b"/>
                <a:pathLst>
                  <a:path w="275858" h="157735">
                    <a:moveTo>
                      <a:pt x="275858" y="157736"/>
                    </a:moveTo>
                    <a:cubicBezTo>
                      <a:pt x="274907" y="69366"/>
                      <a:pt x="227345" y="0"/>
                      <a:pt x="141734" y="0"/>
                    </a:cubicBezTo>
                    <a:cubicBezTo>
                      <a:pt x="51367" y="0"/>
                      <a:pt x="9512" y="64615"/>
                      <a:pt x="0" y="157736"/>
                    </a:cubicBezTo>
                  </a:path>
                </a:pathLst>
              </a:custGeom>
              <a:solidFill>
                <a:srgbClr val="B2DEDD"/>
              </a:solidFill>
              <a:ln w="9512"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68EF60C9-E99C-474C-BBA4-43946C88823B}"/>
                  </a:ext>
                </a:extLst>
              </p:cNvPr>
              <p:cNvSpPr/>
              <p:nvPr/>
            </p:nvSpPr>
            <p:spPr>
              <a:xfrm>
                <a:off x="4471385" y="5128306"/>
                <a:ext cx="244467" cy="197644"/>
              </a:xfrm>
              <a:custGeom>
                <a:avLst/>
                <a:gdLst>
                  <a:gd name="connsiteX0" fmla="*/ 244467 w 244467"/>
                  <a:gd name="connsiteY0" fmla="*/ 0 h 197644"/>
                  <a:gd name="connsiteX1" fmla="*/ 157905 w 244467"/>
                  <a:gd name="connsiteY1" fmla="*/ 0 h 197644"/>
                  <a:gd name="connsiteX2" fmla="*/ 0 w 244467"/>
                  <a:gd name="connsiteY2" fmla="*/ 102623 h 197644"/>
                  <a:gd name="connsiteX3" fmla="*/ 100831 w 244467"/>
                  <a:gd name="connsiteY3" fmla="*/ 197645 h 197644"/>
                  <a:gd name="connsiteX4" fmla="*/ 244467 w 244467"/>
                  <a:gd name="connsiteY4" fmla="*/ 16154 h 197644"/>
                  <a:gd name="connsiteX5" fmla="*/ 244467 w 244467"/>
                  <a:gd name="connsiteY5" fmla="*/ 0 h 1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467" h="197644">
                    <a:moveTo>
                      <a:pt x="244467" y="0"/>
                    </a:moveTo>
                    <a:cubicBezTo>
                      <a:pt x="227345" y="0"/>
                      <a:pt x="187393" y="0"/>
                      <a:pt x="157905" y="0"/>
                    </a:cubicBezTo>
                    <a:cubicBezTo>
                      <a:pt x="59928" y="0"/>
                      <a:pt x="0" y="25656"/>
                      <a:pt x="0" y="102623"/>
                    </a:cubicBezTo>
                    <a:cubicBezTo>
                      <a:pt x="0" y="158686"/>
                      <a:pt x="39952" y="197645"/>
                      <a:pt x="100831" y="197645"/>
                    </a:cubicBezTo>
                    <a:cubicBezTo>
                      <a:pt x="226394" y="197645"/>
                      <a:pt x="244467" y="113076"/>
                      <a:pt x="244467" y="16154"/>
                    </a:cubicBezTo>
                    <a:lnTo>
                      <a:pt x="244467" y="0"/>
                    </a:lnTo>
                    <a:close/>
                  </a:path>
                </a:pathLst>
              </a:custGeom>
              <a:solidFill>
                <a:srgbClr val="F1A0C2"/>
              </a:solidFill>
              <a:ln w="9512"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D9742DF4-A96A-D448-B8AD-0E45CAC708F7}"/>
                  </a:ext>
                </a:extLst>
              </p:cNvPr>
              <p:cNvSpPr/>
              <p:nvPr/>
            </p:nvSpPr>
            <p:spPr>
              <a:xfrm>
                <a:off x="6053288" y="4936362"/>
                <a:ext cx="297736" cy="383887"/>
              </a:xfrm>
              <a:custGeom>
                <a:avLst/>
                <a:gdLst>
                  <a:gd name="connsiteX0" fmla="*/ 0 w 297736"/>
                  <a:gd name="connsiteY0" fmla="*/ 191944 h 383887"/>
                  <a:gd name="connsiteX1" fmla="*/ 149344 w 297736"/>
                  <a:gd name="connsiteY1" fmla="*/ 383887 h 383887"/>
                  <a:gd name="connsiteX2" fmla="*/ 297736 w 297736"/>
                  <a:gd name="connsiteY2" fmla="*/ 191944 h 383887"/>
                  <a:gd name="connsiteX3" fmla="*/ 147441 w 297736"/>
                  <a:gd name="connsiteY3" fmla="*/ 0 h 383887"/>
                  <a:gd name="connsiteX4" fmla="*/ 0 w 297736"/>
                  <a:gd name="connsiteY4" fmla="*/ 191944 h 38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736" h="383887">
                    <a:moveTo>
                      <a:pt x="0" y="191944"/>
                    </a:moveTo>
                    <a:cubicBezTo>
                      <a:pt x="0" y="298368"/>
                      <a:pt x="56123" y="383887"/>
                      <a:pt x="149344" y="383887"/>
                    </a:cubicBezTo>
                    <a:cubicBezTo>
                      <a:pt x="244468" y="383887"/>
                      <a:pt x="297736" y="304069"/>
                      <a:pt x="297736" y="191944"/>
                    </a:cubicBezTo>
                    <a:cubicBezTo>
                      <a:pt x="297736" y="86470"/>
                      <a:pt x="245419" y="0"/>
                      <a:pt x="147441" y="0"/>
                    </a:cubicBezTo>
                    <a:cubicBezTo>
                      <a:pt x="46611" y="0"/>
                      <a:pt x="0" y="85519"/>
                      <a:pt x="0" y="191944"/>
                    </a:cubicBezTo>
                    <a:close/>
                  </a:path>
                </a:pathLst>
              </a:custGeom>
              <a:solidFill>
                <a:srgbClr val="F79037"/>
              </a:solidFill>
              <a:ln w="9512" cap="flat">
                <a:noFill/>
                <a:prstDash val="solid"/>
                <a:miter/>
              </a:ln>
            </p:spPr>
            <p:txBody>
              <a:bodyPr rtlCol="0" anchor="ctr"/>
              <a:lstStyle/>
              <a:p>
                <a:endParaRPr lang="en-US"/>
              </a:p>
            </p:txBody>
          </p:sp>
          <p:grpSp>
            <p:nvGrpSpPr>
              <p:cNvPr id="37" name="Graphic 2">
                <a:extLst>
                  <a:ext uri="{FF2B5EF4-FFF2-40B4-BE49-F238E27FC236}">
                    <a16:creationId xmlns:a16="http://schemas.microsoft.com/office/drawing/2014/main" id="{D45341E5-822A-D94B-A097-30C89EC92A75}"/>
                  </a:ext>
                </a:extLst>
              </p:cNvPr>
              <p:cNvGrpSpPr/>
              <p:nvPr/>
            </p:nvGrpSpPr>
            <p:grpSpPr>
              <a:xfrm>
                <a:off x="2615525" y="4709261"/>
                <a:ext cx="4196848" cy="677503"/>
                <a:chOff x="2615525" y="4709261"/>
                <a:chExt cx="4196848" cy="677503"/>
              </a:xfrm>
              <a:solidFill>
                <a:srgbClr val="000000"/>
              </a:solidFill>
            </p:grpSpPr>
            <p:sp>
              <p:nvSpPr>
                <p:cNvPr id="38" name="Freeform 37">
                  <a:extLst>
                    <a:ext uri="{FF2B5EF4-FFF2-40B4-BE49-F238E27FC236}">
                      <a16:creationId xmlns:a16="http://schemas.microsoft.com/office/drawing/2014/main" id="{A354C952-4FF3-A84C-BF98-CF6B6C199E77}"/>
                    </a:ext>
                  </a:extLst>
                </p:cNvPr>
                <p:cNvSpPr/>
                <p:nvPr/>
              </p:nvSpPr>
              <p:spPr>
                <a:xfrm>
                  <a:off x="2615525" y="4919259"/>
                  <a:ext cx="369079" cy="467506"/>
                </a:xfrm>
                <a:custGeom>
                  <a:avLst/>
                  <a:gdLst>
                    <a:gd name="connsiteX0" fmla="*/ 44708 w 369079"/>
                    <a:gd name="connsiteY0" fmla="*/ 238504 h 467506"/>
                    <a:gd name="connsiteX1" fmla="*/ 187393 w 369079"/>
                    <a:gd name="connsiteY1" fmla="*/ 424747 h 467506"/>
                    <a:gd name="connsiteX2" fmla="*/ 313908 w 369079"/>
                    <a:gd name="connsiteY2" fmla="*/ 341128 h 467506"/>
                    <a:gd name="connsiteX3" fmla="*/ 358615 w 369079"/>
                    <a:gd name="connsiteY3" fmla="*/ 341128 h 467506"/>
                    <a:gd name="connsiteX4" fmla="*/ 185491 w 369079"/>
                    <a:gd name="connsiteY4" fmla="*/ 467506 h 467506"/>
                    <a:gd name="connsiteX5" fmla="*/ 0 w 369079"/>
                    <a:gd name="connsiteY5" fmla="*/ 237554 h 467506"/>
                    <a:gd name="connsiteX6" fmla="*/ 190247 w 369079"/>
                    <a:gd name="connsiteY6" fmla="*/ 0 h 467506"/>
                    <a:gd name="connsiteX7" fmla="*/ 369079 w 369079"/>
                    <a:gd name="connsiteY7" fmla="*/ 202396 h 467506"/>
                    <a:gd name="connsiteX8" fmla="*/ 368128 w 369079"/>
                    <a:gd name="connsiteY8" fmla="*/ 239454 h 467506"/>
                    <a:gd name="connsiteX9" fmla="*/ 44708 w 369079"/>
                    <a:gd name="connsiteY9" fmla="*/ 239454 h 467506"/>
                    <a:gd name="connsiteX10" fmla="*/ 322469 w 369079"/>
                    <a:gd name="connsiteY10" fmla="*/ 199545 h 467506"/>
                    <a:gd name="connsiteX11" fmla="*/ 188344 w 369079"/>
                    <a:gd name="connsiteY11" fmla="*/ 41810 h 467506"/>
                    <a:gd name="connsiteX12" fmla="*/ 46610 w 369079"/>
                    <a:gd name="connsiteY12" fmla="*/ 199545 h 467506"/>
                    <a:gd name="connsiteX13" fmla="*/ 322469 w 369079"/>
                    <a:gd name="connsiteY13" fmla="*/ 199545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9079" h="467506">
                      <a:moveTo>
                        <a:pt x="44708" y="238504"/>
                      </a:moveTo>
                      <a:cubicBezTo>
                        <a:pt x="45659" y="353480"/>
                        <a:pt x="102733" y="424747"/>
                        <a:pt x="187393" y="424747"/>
                      </a:cubicBezTo>
                      <a:cubicBezTo>
                        <a:pt x="270151" y="424747"/>
                        <a:pt x="297736" y="377236"/>
                        <a:pt x="313908" y="341128"/>
                      </a:cubicBezTo>
                      <a:lnTo>
                        <a:pt x="358615" y="341128"/>
                      </a:lnTo>
                      <a:cubicBezTo>
                        <a:pt x="340542" y="400041"/>
                        <a:pt x="293932" y="467506"/>
                        <a:pt x="185491" y="467506"/>
                      </a:cubicBezTo>
                      <a:cubicBezTo>
                        <a:pt x="52318" y="467506"/>
                        <a:pt x="0" y="350630"/>
                        <a:pt x="0" y="237554"/>
                      </a:cubicBezTo>
                      <a:cubicBezTo>
                        <a:pt x="0" y="110225"/>
                        <a:pt x="62782" y="0"/>
                        <a:pt x="190247" y="0"/>
                      </a:cubicBezTo>
                      <a:cubicBezTo>
                        <a:pt x="325322" y="0"/>
                        <a:pt x="369079" y="118777"/>
                        <a:pt x="369079" y="202396"/>
                      </a:cubicBezTo>
                      <a:cubicBezTo>
                        <a:pt x="369079" y="214749"/>
                        <a:pt x="369079" y="227102"/>
                        <a:pt x="368128" y="239454"/>
                      </a:cubicBezTo>
                      <a:lnTo>
                        <a:pt x="44708" y="239454"/>
                      </a:lnTo>
                      <a:close/>
                      <a:moveTo>
                        <a:pt x="322469" y="199545"/>
                      </a:moveTo>
                      <a:cubicBezTo>
                        <a:pt x="321517" y="111175"/>
                        <a:pt x="273956" y="41810"/>
                        <a:pt x="188344" y="41810"/>
                      </a:cubicBezTo>
                      <a:cubicBezTo>
                        <a:pt x="97977" y="41810"/>
                        <a:pt x="56123" y="106424"/>
                        <a:pt x="46610" y="199545"/>
                      </a:cubicBezTo>
                      <a:lnTo>
                        <a:pt x="322469" y="199545"/>
                      </a:lnTo>
                      <a:close/>
                    </a:path>
                  </a:pathLst>
                </a:custGeom>
                <a:solidFill>
                  <a:srgbClr val="000000"/>
                </a:solidFill>
                <a:ln w="9512"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647BB680-F64F-4A42-9046-93C4CA8B45A0}"/>
                    </a:ext>
                  </a:extLst>
                </p:cNvPr>
                <p:cNvSpPr/>
                <p:nvPr/>
              </p:nvSpPr>
              <p:spPr>
                <a:xfrm>
                  <a:off x="3032166" y="4790029"/>
                  <a:ext cx="230199" cy="591034"/>
                </a:xfrm>
                <a:custGeom>
                  <a:avLst/>
                  <a:gdLst>
                    <a:gd name="connsiteX0" fmla="*/ 0 w 230199"/>
                    <a:gd name="connsiteY0" fmla="*/ 138732 h 591034"/>
                    <a:gd name="connsiteX1" fmla="*/ 81806 w 230199"/>
                    <a:gd name="connsiteY1" fmla="*/ 138732 h 591034"/>
                    <a:gd name="connsiteX2" fmla="*/ 81806 w 230199"/>
                    <a:gd name="connsiteY2" fmla="*/ 0 h 591034"/>
                    <a:gd name="connsiteX3" fmla="*/ 125563 w 230199"/>
                    <a:gd name="connsiteY3" fmla="*/ 0 h 591034"/>
                    <a:gd name="connsiteX4" fmla="*/ 125563 w 230199"/>
                    <a:gd name="connsiteY4" fmla="*/ 139682 h 591034"/>
                    <a:gd name="connsiteX5" fmla="*/ 230199 w 230199"/>
                    <a:gd name="connsiteY5" fmla="*/ 139682 h 591034"/>
                    <a:gd name="connsiteX6" fmla="*/ 230199 w 230199"/>
                    <a:gd name="connsiteY6" fmla="*/ 181491 h 591034"/>
                    <a:gd name="connsiteX7" fmla="*/ 125563 w 230199"/>
                    <a:gd name="connsiteY7" fmla="*/ 181491 h 591034"/>
                    <a:gd name="connsiteX8" fmla="*/ 125563 w 230199"/>
                    <a:gd name="connsiteY8" fmla="*/ 471307 h 591034"/>
                    <a:gd name="connsiteX9" fmla="*/ 177881 w 230199"/>
                    <a:gd name="connsiteY9" fmla="*/ 550175 h 591034"/>
                    <a:gd name="connsiteX10" fmla="*/ 223540 w 230199"/>
                    <a:gd name="connsiteY10" fmla="*/ 544474 h 591034"/>
                    <a:gd name="connsiteX11" fmla="*/ 223540 w 230199"/>
                    <a:gd name="connsiteY11" fmla="*/ 583432 h 591034"/>
                    <a:gd name="connsiteX12" fmla="*/ 169320 w 230199"/>
                    <a:gd name="connsiteY12" fmla="*/ 591034 h 591034"/>
                    <a:gd name="connsiteX13" fmla="*/ 81806 w 230199"/>
                    <a:gd name="connsiteY13" fmla="*/ 491262 h 591034"/>
                    <a:gd name="connsiteX14" fmla="*/ 81806 w 230199"/>
                    <a:gd name="connsiteY14" fmla="*/ 181491 h 591034"/>
                    <a:gd name="connsiteX15" fmla="*/ 0 w 230199"/>
                    <a:gd name="connsiteY15" fmla="*/ 181491 h 591034"/>
                    <a:gd name="connsiteX16" fmla="*/ 0 w 230199"/>
                    <a:gd name="connsiteY16" fmla="*/ 138732 h 59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199" h="591034">
                      <a:moveTo>
                        <a:pt x="0" y="138732"/>
                      </a:moveTo>
                      <a:lnTo>
                        <a:pt x="81806" y="138732"/>
                      </a:lnTo>
                      <a:lnTo>
                        <a:pt x="81806" y="0"/>
                      </a:lnTo>
                      <a:lnTo>
                        <a:pt x="125563" y="0"/>
                      </a:lnTo>
                      <a:lnTo>
                        <a:pt x="125563" y="139682"/>
                      </a:lnTo>
                      <a:lnTo>
                        <a:pt x="230199" y="139682"/>
                      </a:lnTo>
                      <a:lnTo>
                        <a:pt x="230199" y="181491"/>
                      </a:lnTo>
                      <a:lnTo>
                        <a:pt x="125563" y="181491"/>
                      </a:lnTo>
                      <a:lnTo>
                        <a:pt x="125563" y="471307"/>
                      </a:lnTo>
                      <a:cubicBezTo>
                        <a:pt x="125563" y="521668"/>
                        <a:pt x="136027" y="550175"/>
                        <a:pt x="177881" y="550175"/>
                      </a:cubicBezTo>
                      <a:cubicBezTo>
                        <a:pt x="191198" y="550175"/>
                        <a:pt x="209272" y="549225"/>
                        <a:pt x="223540" y="544474"/>
                      </a:cubicBezTo>
                      <a:lnTo>
                        <a:pt x="223540" y="583432"/>
                      </a:lnTo>
                      <a:cubicBezTo>
                        <a:pt x="208320" y="590084"/>
                        <a:pt x="187393" y="591034"/>
                        <a:pt x="169320" y="591034"/>
                      </a:cubicBezTo>
                      <a:cubicBezTo>
                        <a:pt x="113197" y="591034"/>
                        <a:pt x="81806" y="562528"/>
                        <a:pt x="81806" y="491262"/>
                      </a:cubicBezTo>
                      <a:lnTo>
                        <a:pt x="81806" y="181491"/>
                      </a:lnTo>
                      <a:lnTo>
                        <a:pt x="0" y="181491"/>
                      </a:lnTo>
                      <a:lnTo>
                        <a:pt x="0" y="138732"/>
                      </a:lnTo>
                      <a:close/>
                    </a:path>
                  </a:pathLst>
                </a:custGeom>
                <a:solidFill>
                  <a:srgbClr val="000000"/>
                </a:solidFill>
                <a:ln w="9512"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5DAA196-D7A4-1B49-8336-5898B0FB4438}"/>
                    </a:ext>
                  </a:extLst>
                </p:cNvPr>
                <p:cNvSpPr/>
                <p:nvPr/>
              </p:nvSpPr>
              <p:spPr>
                <a:xfrm>
                  <a:off x="3349878" y="4717813"/>
                  <a:ext cx="336737" cy="657549"/>
                </a:xfrm>
                <a:custGeom>
                  <a:avLst/>
                  <a:gdLst>
                    <a:gd name="connsiteX0" fmla="*/ 43757 w 336737"/>
                    <a:gd name="connsiteY0" fmla="*/ 0 h 657549"/>
                    <a:gd name="connsiteX1" fmla="*/ 43757 w 336737"/>
                    <a:gd name="connsiteY1" fmla="*/ 286015 h 657549"/>
                    <a:gd name="connsiteX2" fmla="*/ 188345 w 336737"/>
                    <a:gd name="connsiteY2" fmla="*/ 200496 h 657549"/>
                    <a:gd name="connsiteX3" fmla="*/ 336737 w 336737"/>
                    <a:gd name="connsiteY3" fmla="*/ 373435 h 657549"/>
                    <a:gd name="connsiteX4" fmla="*/ 336737 w 336737"/>
                    <a:gd name="connsiteY4" fmla="*/ 657549 h 657549"/>
                    <a:gd name="connsiteX5" fmla="*/ 292981 w 336737"/>
                    <a:gd name="connsiteY5" fmla="*/ 657549 h 657549"/>
                    <a:gd name="connsiteX6" fmla="*/ 292981 w 336737"/>
                    <a:gd name="connsiteY6" fmla="*/ 382937 h 657549"/>
                    <a:gd name="connsiteX7" fmla="*/ 180735 w 336737"/>
                    <a:gd name="connsiteY7" fmla="*/ 244205 h 657549"/>
                    <a:gd name="connsiteX8" fmla="*/ 43757 w 336737"/>
                    <a:gd name="connsiteY8" fmla="*/ 408593 h 657549"/>
                    <a:gd name="connsiteX9" fmla="*/ 43757 w 336737"/>
                    <a:gd name="connsiteY9" fmla="*/ 657549 h 657549"/>
                    <a:gd name="connsiteX10" fmla="*/ 0 w 336737"/>
                    <a:gd name="connsiteY10" fmla="*/ 657549 h 657549"/>
                    <a:gd name="connsiteX11" fmla="*/ 0 w 336737"/>
                    <a:gd name="connsiteY11" fmla="*/ 0 h 657549"/>
                    <a:gd name="connsiteX12" fmla="*/ 43757 w 336737"/>
                    <a:gd name="connsiteY12" fmla="*/ 0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737" h="657549">
                      <a:moveTo>
                        <a:pt x="43757" y="0"/>
                      </a:moveTo>
                      <a:lnTo>
                        <a:pt x="43757" y="286015"/>
                      </a:lnTo>
                      <a:cubicBezTo>
                        <a:pt x="68489" y="239454"/>
                        <a:pt x="111295" y="200496"/>
                        <a:pt x="188345" y="200496"/>
                      </a:cubicBezTo>
                      <a:cubicBezTo>
                        <a:pt x="251126" y="200496"/>
                        <a:pt x="336737" y="232803"/>
                        <a:pt x="336737" y="373435"/>
                      </a:cubicBezTo>
                      <a:lnTo>
                        <a:pt x="336737" y="657549"/>
                      </a:lnTo>
                      <a:lnTo>
                        <a:pt x="292981" y="657549"/>
                      </a:lnTo>
                      <a:lnTo>
                        <a:pt x="292981" y="382937"/>
                      </a:lnTo>
                      <a:cubicBezTo>
                        <a:pt x="292981" y="294567"/>
                        <a:pt x="253029" y="244205"/>
                        <a:pt x="180735" y="244205"/>
                      </a:cubicBezTo>
                      <a:cubicBezTo>
                        <a:pt x="94173" y="244205"/>
                        <a:pt x="43757" y="298368"/>
                        <a:pt x="43757" y="408593"/>
                      </a:cubicBezTo>
                      <a:lnTo>
                        <a:pt x="43757" y="657549"/>
                      </a:lnTo>
                      <a:lnTo>
                        <a:pt x="0" y="657549"/>
                      </a:lnTo>
                      <a:lnTo>
                        <a:pt x="0" y="0"/>
                      </a:lnTo>
                      <a:lnTo>
                        <a:pt x="43757" y="0"/>
                      </a:lnTo>
                      <a:close/>
                    </a:path>
                  </a:pathLst>
                </a:custGeom>
                <a:solidFill>
                  <a:srgbClr val="000000"/>
                </a:solidFill>
                <a:ln w="9512"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7822B16-B9DA-6945-A54D-1948A7127382}"/>
                    </a:ext>
                  </a:extLst>
                </p:cNvPr>
                <p:cNvSpPr/>
                <p:nvPr/>
              </p:nvSpPr>
              <p:spPr>
                <a:xfrm>
                  <a:off x="3831203" y="4717813"/>
                  <a:ext cx="43756" cy="657549"/>
                </a:xfrm>
                <a:custGeom>
                  <a:avLst/>
                  <a:gdLst>
                    <a:gd name="connsiteX0" fmla="*/ 0 w 43756"/>
                    <a:gd name="connsiteY0" fmla="*/ 0 h 657549"/>
                    <a:gd name="connsiteX1" fmla="*/ 43757 w 43756"/>
                    <a:gd name="connsiteY1" fmla="*/ 0 h 657549"/>
                    <a:gd name="connsiteX2" fmla="*/ 43757 w 43756"/>
                    <a:gd name="connsiteY2" fmla="*/ 86470 h 657549"/>
                    <a:gd name="connsiteX3" fmla="*/ 0 w 43756"/>
                    <a:gd name="connsiteY3" fmla="*/ 86470 h 657549"/>
                    <a:gd name="connsiteX4" fmla="*/ 0 w 43756"/>
                    <a:gd name="connsiteY4" fmla="*/ 0 h 657549"/>
                    <a:gd name="connsiteX5" fmla="*/ 0 w 43756"/>
                    <a:gd name="connsiteY5" fmla="*/ 210948 h 657549"/>
                    <a:gd name="connsiteX6" fmla="*/ 43757 w 43756"/>
                    <a:gd name="connsiteY6" fmla="*/ 210948 h 657549"/>
                    <a:gd name="connsiteX7" fmla="*/ 43757 w 43756"/>
                    <a:gd name="connsiteY7" fmla="*/ 657549 h 657549"/>
                    <a:gd name="connsiteX8" fmla="*/ 0 w 43756"/>
                    <a:gd name="connsiteY8" fmla="*/ 657549 h 657549"/>
                    <a:gd name="connsiteX9" fmla="*/ 0 w 43756"/>
                    <a:gd name="connsiteY9" fmla="*/ 210948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56" h="657549">
                      <a:moveTo>
                        <a:pt x="0" y="0"/>
                      </a:moveTo>
                      <a:lnTo>
                        <a:pt x="43757" y="0"/>
                      </a:lnTo>
                      <a:lnTo>
                        <a:pt x="43757" y="86470"/>
                      </a:lnTo>
                      <a:lnTo>
                        <a:pt x="0" y="86470"/>
                      </a:lnTo>
                      <a:lnTo>
                        <a:pt x="0" y="0"/>
                      </a:lnTo>
                      <a:close/>
                      <a:moveTo>
                        <a:pt x="0" y="210948"/>
                      </a:moveTo>
                      <a:lnTo>
                        <a:pt x="43757" y="210948"/>
                      </a:lnTo>
                      <a:lnTo>
                        <a:pt x="43757" y="657549"/>
                      </a:lnTo>
                      <a:lnTo>
                        <a:pt x="0" y="657549"/>
                      </a:lnTo>
                      <a:lnTo>
                        <a:pt x="0" y="210948"/>
                      </a:lnTo>
                      <a:close/>
                    </a:path>
                  </a:pathLst>
                </a:custGeom>
                <a:solidFill>
                  <a:srgbClr val="000000"/>
                </a:solidFill>
                <a:ln w="9512"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ADBF9D48-3C22-F645-84B3-61FE31A782A0}"/>
                    </a:ext>
                  </a:extLst>
                </p:cNvPr>
                <p:cNvSpPr/>
                <p:nvPr/>
              </p:nvSpPr>
              <p:spPr>
                <a:xfrm>
                  <a:off x="3984352" y="4918308"/>
                  <a:ext cx="358615" cy="467506"/>
                </a:xfrm>
                <a:custGeom>
                  <a:avLst/>
                  <a:gdLst>
                    <a:gd name="connsiteX0" fmla="*/ 358616 w 358615"/>
                    <a:gd name="connsiteY0" fmla="*/ 325924 h 467506"/>
                    <a:gd name="connsiteX1" fmla="*/ 188344 w 358615"/>
                    <a:gd name="connsiteY1" fmla="*/ 467506 h 467506"/>
                    <a:gd name="connsiteX2" fmla="*/ 0 w 358615"/>
                    <a:gd name="connsiteY2" fmla="*/ 235654 h 467506"/>
                    <a:gd name="connsiteX3" fmla="*/ 193101 w 358615"/>
                    <a:gd name="connsiteY3" fmla="*/ 0 h 467506"/>
                    <a:gd name="connsiteX4" fmla="*/ 358616 w 358615"/>
                    <a:gd name="connsiteY4" fmla="*/ 142532 h 467506"/>
                    <a:gd name="connsiteX5" fmla="*/ 313908 w 358615"/>
                    <a:gd name="connsiteY5" fmla="*/ 142532 h 467506"/>
                    <a:gd name="connsiteX6" fmla="*/ 192150 w 358615"/>
                    <a:gd name="connsiteY6" fmla="*/ 41810 h 467506"/>
                    <a:gd name="connsiteX7" fmla="*/ 46610 w 358615"/>
                    <a:gd name="connsiteY7" fmla="*/ 233753 h 467506"/>
                    <a:gd name="connsiteX8" fmla="*/ 188344 w 358615"/>
                    <a:gd name="connsiteY8" fmla="*/ 425697 h 467506"/>
                    <a:gd name="connsiteX9" fmla="*/ 313908 w 358615"/>
                    <a:gd name="connsiteY9" fmla="*/ 325924 h 467506"/>
                    <a:gd name="connsiteX10" fmla="*/ 358616 w 358615"/>
                    <a:gd name="connsiteY10" fmla="*/ 325924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615" h="467506">
                      <a:moveTo>
                        <a:pt x="358616" y="325924"/>
                      </a:moveTo>
                      <a:cubicBezTo>
                        <a:pt x="337688" y="404792"/>
                        <a:pt x="286322" y="467506"/>
                        <a:pt x="188344" y="467506"/>
                      </a:cubicBezTo>
                      <a:cubicBezTo>
                        <a:pt x="78952" y="467506"/>
                        <a:pt x="0" y="384837"/>
                        <a:pt x="0" y="235654"/>
                      </a:cubicBezTo>
                      <a:cubicBezTo>
                        <a:pt x="0" y="113076"/>
                        <a:pt x="63733" y="0"/>
                        <a:pt x="193101" y="0"/>
                      </a:cubicBezTo>
                      <a:cubicBezTo>
                        <a:pt x="304395" y="0"/>
                        <a:pt x="350054" y="80768"/>
                        <a:pt x="358616" y="142532"/>
                      </a:cubicBezTo>
                      <a:lnTo>
                        <a:pt x="313908" y="142532"/>
                      </a:lnTo>
                      <a:cubicBezTo>
                        <a:pt x="300590" y="90271"/>
                        <a:pt x="267297" y="41810"/>
                        <a:pt x="192150" y="41810"/>
                      </a:cubicBezTo>
                      <a:cubicBezTo>
                        <a:pt x="98928" y="41810"/>
                        <a:pt x="46610" y="122578"/>
                        <a:pt x="46610" y="233753"/>
                      </a:cubicBezTo>
                      <a:cubicBezTo>
                        <a:pt x="46610" y="340177"/>
                        <a:pt x="96075" y="425697"/>
                        <a:pt x="188344" y="425697"/>
                      </a:cubicBezTo>
                      <a:cubicBezTo>
                        <a:pt x="252077" y="425697"/>
                        <a:pt x="291078" y="392439"/>
                        <a:pt x="313908" y="325924"/>
                      </a:cubicBezTo>
                      <a:lnTo>
                        <a:pt x="358616" y="325924"/>
                      </a:lnTo>
                      <a:close/>
                    </a:path>
                  </a:pathLst>
                </a:custGeom>
                <a:solidFill>
                  <a:srgbClr val="000000"/>
                </a:solidFill>
                <a:ln w="9512"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9181018-151B-2846-A033-EF91EC2C873B}"/>
                    </a:ext>
                  </a:extLst>
                </p:cNvPr>
                <p:cNvSpPr/>
                <p:nvPr/>
              </p:nvSpPr>
              <p:spPr>
                <a:xfrm>
                  <a:off x="4416213" y="4918308"/>
                  <a:ext cx="339591" cy="468456"/>
                </a:xfrm>
                <a:custGeom>
                  <a:avLst/>
                  <a:gdLst>
                    <a:gd name="connsiteX0" fmla="*/ 333884 w 339591"/>
                    <a:gd name="connsiteY0" fmla="*/ 372485 h 468456"/>
                    <a:gd name="connsiteX1" fmla="*/ 339591 w 339591"/>
                    <a:gd name="connsiteY1" fmla="*/ 457054 h 468456"/>
                    <a:gd name="connsiteX2" fmla="*/ 297737 w 339591"/>
                    <a:gd name="connsiteY2" fmla="*/ 457054 h 468456"/>
                    <a:gd name="connsiteX3" fmla="*/ 290127 w 339591"/>
                    <a:gd name="connsiteY3" fmla="*/ 388638 h 468456"/>
                    <a:gd name="connsiteX4" fmla="*/ 145539 w 339591"/>
                    <a:gd name="connsiteY4" fmla="*/ 468456 h 468456"/>
                    <a:gd name="connsiteX5" fmla="*/ 0 w 339591"/>
                    <a:gd name="connsiteY5" fmla="*/ 334476 h 468456"/>
                    <a:gd name="connsiteX6" fmla="*/ 206418 w 339591"/>
                    <a:gd name="connsiteY6" fmla="*/ 191944 h 468456"/>
                    <a:gd name="connsiteX7" fmla="*/ 290127 w 339591"/>
                    <a:gd name="connsiteY7" fmla="*/ 191944 h 468456"/>
                    <a:gd name="connsiteX8" fmla="*/ 290127 w 339591"/>
                    <a:gd name="connsiteY8" fmla="*/ 146333 h 468456"/>
                    <a:gd name="connsiteX9" fmla="*/ 176930 w 339591"/>
                    <a:gd name="connsiteY9" fmla="*/ 41810 h 468456"/>
                    <a:gd name="connsiteX10" fmla="*/ 65635 w 339591"/>
                    <a:gd name="connsiteY10" fmla="*/ 125428 h 468456"/>
                    <a:gd name="connsiteX11" fmla="*/ 21879 w 339591"/>
                    <a:gd name="connsiteY11" fmla="*/ 125428 h 468456"/>
                    <a:gd name="connsiteX12" fmla="*/ 176930 w 339591"/>
                    <a:gd name="connsiteY12" fmla="*/ 0 h 468456"/>
                    <a:gd name="connsiteX13" fmla="*/ 332932 w 339591"/>
                    <a:gd name="connsiteY13" fmla="*/ 140632 h 468456"/>
                    <a:gd name="connsiteX14" fmla="*/ 332932 w 339591"/>
                    <a:gd name="connsiteY14" fmla="*/ 372485 h 468456"/>
                    <a:gd name="connsiteX15" fmla="*/ 290127 w 339591"/>
                    <a:gd name="connsiteY15" fmla="*/ 229952 h 468456"/>
                    <a:gd name="connsiteX16" fmla="*/ 203564 w 339591"/>
                    <a:gd name="connsiteY16" fmla="*/ 229952 h 468456"/>
                    <a:gd name="connsiteX17" fmla="*/ 45659 w 339591"/>
                    <a:gd name="connsiteY17" fmla="*/ 332576 h 468456"/>
                    <a:gd name="connsiteX18" fmla="*/ 146490 w 339591"/>
                    <a:gd name="connsiteY18" fmla="*/ 427597 h 468456"/>
                    <a:gd name="connsiteX19" fmla="*/ 290127 w 339591"/>
                    <a:gd name="connsiteY19" fmla="*/ 246106 h 468456"/>
                    <a:gd name="connsiteX20" fmla="*/ 290127 w 339591"/>
                    <a:gd name="connsiteY20" fmla="*/ 229952 h 46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9591" h="468456">
                      <a:moveTo>
                        <a:pt x="333884" y="372485"/>
                      </a:moveTo>
                      <a:cubicBezTo>
                        <a:pt x="333884" y="411443"/>
                        <a:pt x="337688" y="442801"/>
                        <a:pt x="339591" y="457054"/>
                      </a:cubicBezTo>
                      <a:lnTo>
                        <a:pt x="297737" y="457054"/>
                      </a:lnTo>
                      <a:cubicBezTo>
                        <a:pt x="293932" y="446601"/>
                        <a:pt x="292029" y="426647"/>
                        <a:pt x="290127" y="388638"/>
                      </a:cubicBezTo>
                      <a:cubicBezTo>
                        <a:pt x="274907" y="421896"/>
                        <a:pt x="236857" y="468456"/>
                        <a:pt x="145539" y="468456"/>
                      </a:cubicBezTo>
                      <a:cubicBezTo>
                        <a:pt x="43757" y="468456"/>
                        <a:pt x="0" y="401941"/>
                        <a:pt x="0" y="334476"/>
                      </a:cubicBezTo>
                      <a:cubicBezTo>
                        <a:pt x="0" y="236604"/>
                        <a:pt x="75148" y="191944"/>
                        <a:pt x="206418" y="191944"/>
                      </a:cubicBezTo>
                      <a:cubicBezTo>
                        <a:pt x="243516" y="191944"/>
                        <a:pt x="272053" y="191944"/>
                        <a:pt x="290127" y="191944"/>
                      </a:cubicBezTo>
                      <a:lnTo>
                        <a:pt x="290127" y="146333"/>
                      </a:lnTo>
                      <a:cubicBezTo>
                        <a:pt x="290127" y="101673"/>
                        <a:pt x="276809" y="41810"/>
                        <a:pt x="176930" y="41810"/>
                      </a:cubicBezTo>
                      <a:cubicBezTo>
                        <a:pt x="88465" y="41810"/>
                        <a:pt x="75148" y="89320"/>
                        <a:pt x="65635" y="125428"/>
                      </a:cubicBezTo>
                      <a:lnTo>
                        <a:pt x="21879" y="125428"/>
                      </a:lnTo>
                      <a:cubicBezTo>
                        <a:pt x="25683" y="76017"/>
                        <a:pt x="56123" y="0"/>
                        <a:pt x="176930" y="0"/>
                      </a:cubicBezTo>
                      <a:cubicBezTo>
                        <a:pt x="276809" y="0"/>
                        <a:pt x="332932" y="42760"/>
                        <a:pt x="332932" y="140632"/>
                      </a:cubicBezTo>
                      <a:lnTo>
                        <a:pt x="332932" y="372485"/>
                      </a:lnTo>
                      <a:close/>
                      <a:moveTo>
                        <a:pt x="290127" y="229952"/>
                      </a:moveTo>
                      <a:cubicBezTo>
                        <a:pt x="273005" y="229952"/>
                        <a:pt x="233053" y="229952"/>
                        <a:pt x="203564" y="229952"/>
                      </a:cubicBezTo>
                      <a:cubicBezTo>
                        <a:pt x="105587" y="229952"/>
                        <a:pt x="45659" y="255608"/>
                        <a:pt x="45659" y="332576"/>
                      </a:cubicBezTo>
                      <a:cubicBezTo>
                        <a:pt x="45659" y="388638"/>
                        <a:pt x="85611" y="427597"/>
                        <a:pt x="146490" y="427597"/>
                      </a:cubicBezTo>
                      <a:cubicBezTo>
                        <a:pt x="272053" y="427597"/>
                        <a:pt x="290127" y="343028"/>
                        <a:pt x="290127" y="246106"/>
                      </a:cubicBezTo>
                      <a:lnTo>
                        <a:pt x="290127" y="229952"/>
                      </a:lnTo>
                      <a:close/>
                    </a:path>
                  </a:pathLst>
                </a:custGeom>
                <a:solidFill>
                  <a:srgbClr val="000000"/>
                </a:solidFill>
                <a:ln w="9512"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251E5F9-0C9D-324F-9E50-572EBB91943D}"/>
                    </a:ext>
                  </a:extLst>
                </p:cNvPr>
                <p:cNvSpPr/>
                <p:nvPr/>
              </p:nvSpPr>
              <p:spPr>
                <a:xfrm>
                  <a:off x="4894684" y="4717813"/>
                  <a:ext cx="43756" cy="658499"/>
                </a:xfrm>
                <a:custGeom>
                  <a:avLst/>
                  <a:gdLst>
                    <a:gd name="connsiteX0" fmla="*/ 0 w 43756"/>
                    <a:gd name="connsiteY0" fmla="*/ 657549 h 658499"/>
                    <a:gd name="connsiteX1" fmla="*/ 0 w 43756"/>
                    <a:gd name="connsiteY1" fmla="*/ 0 h 658499"/>
                    <a:gd name="connsiteX2" fmla="*/ 43757 w 43756"/>
                    <a:gd name="connsiteY2" fmla="*/ 0 h 658499"/>
                    <a:gd name="connsiteX3" fmla="*/ 43757 w 43756"/>
                    <a:gd name="connsiteY3" fmla="*/ 658500 h 658499"/>
                    <a:gd name="connsiteX4" fmla="*/ 0 w 43756"/>
                    <a:gd name="connsiteY4" fmla="*/ 658500 h 65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56" h="658499">
                      <a:moveTo>
                        <a:pt x="0" y="657549"/>
                      </a:moveTo>
                      <a:lnTo>
                        <a:pt x="0" y="0"/>
                      </a:lnTo>
                      <a:lnTo>
                        <a:pt x="43757" y="0"/>
                      </a:lnTo>
                      <a:lnTo>
                        <a:pt x="43757" y="658500"/>
                      </a:lnTo>
                      <a:lnTo>
                        <a:pt x="0" y="658500"/>
                      </a:lnTo>
                      <a:close/>
                    </a:path>
                  </a:pathLst>
                </a:custGeom>
                <a:solidFill>
                  <a:srgbClr val="000000"/>
                </a:solidFill>
                <a:ln w="9512"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B5397872-9686-FB41-8127-F8E141B8D723}"/>
                    </a:ext>
                  </a:extLst>
                </p:cNvPr>
                <p:cNvSpPr/>
                <p:nvPr/>
              </p:nvSpPr>
              <p:spPr>
                <a:xfrm>
                  <a:off x="5247592" y="4709261"/>
                  <a:ext cx="237808" cy="667051"/>
                </a:xfrm>
                <a:custGeom>
                  <a:avLst/>
                  <a:gdLst>
                    <a:gd name="connsiteX0" fmla="*/ 75148 w 237808"/>
                    <a:gd name="connsiteY0" fmla="*/ 666101 h 667051"/>
                    <a:gd name="connsiteX1" fmla="*/ 75148 w 237808"/>
                    <a:gd name="connsiteY1" fmla="*/ 262260 h 667051"/>
                    <a:gd name="connsiteX2" fmla="*/ 0 w 237808"/>
                    <a:gd name="connsiteY2" fmla="*/ 262260 h 667051"/>
                    <a:gd name="connsiteX3" fmla="*/ 0 w 237808"/>
                    <a:gd name="connsiteY3" fmla="*/ 220450 h 667051"/>
                    <a:gd name="connsiteX4" fmla="*/ 75148 w 237808"/>
                    <a:gd name="connsiteY4" fmla="*/ 220450 h 667051"/>
                    <a:gd name="connsiteX5" fmla="*/ 75148 w 237808"/>
                    <a:gd name="connsiteY5" fmla="*/ 156786 h 667051"/>
                    <a:gd name="connsiteX6" fmla="*/ 195003 w 237808"/>
                    <a:gd name="connsiteY6" fmla="*/ 0 h 667051"/>
                    <a:gd name="connsiteX7" fmla="*/ 237809 w 237808"/>
                    <a:gd name="connsiteY7" fmla="*/ 6651 h 667051"/>
                    <a:gd name="connsiteX8" fmla="*/ 237809 w 237808"/>
                    <a:gd name="connsiteY8" fmla="*/ 49411 h 667051"/>
                    <a:gd name="connsiteX9" fmla="*/ 190247 w 237808"/>
                    <a:gd name="connsiteY9" fmla="*/ 43710 h 667051"/>
                    <a:gd name="connsiteX10" fmla="*/ 118904 w 237808"/>
                    <a:gd name="connsiteY10" fmla="*/ 158686 h 667051"/>
                    <a:gd name="connsiteX11" fmla="*/ 118904 w 237808"/>
                    <a:gd name="connsiteY11" fmla="*/ 220450 h 667051"/>
                    <a:gd name="connsiteX12" fmla="*/ 214979 w 237808"/>
                    <a:gd name="connsiteY12" fmla="*/ 220450 h 667051"/>
                    <a:gd name="connsiteX13" fmla="*/ 214979 w 237808"/>
                    <a:gd name="connsiteY13" fmla="*/ 262260 h 667051"/>
                    <a:gd name="connsiteX14" fmla="*/ 118904 w 237808"/>
                    <a:gd name="connsiteY14" fmla="*/ 262260 h 667051"/>
                    <a:gd name="connsiteX15" fmla="*/ 118904 w 237808"/>
                    <a:gd name="connsiteY15" fmla="*/ 667052 h 667051"/>
                    <a:gd name="connsiteX16" fmla="*/ 75148 w 237808"/>
                    <a:gd name="connsiteY16" fmla="*/ 667052 h 66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7808" h="667051">
                      <a:moveTo>
                        <a:pt x="75148" y="666101"/>
                      </a:moveTo>
                      <a:lnTo>
                        <a:pt x="75148" y="262260"/>
                      </a:lnTo>
                      <a:lnTo>
                        <a:pt x="0" y="262260"/>
                      </a:lnTo>
                      <a:lnTo>
                        <a:pt x="0" y="220450"/>
                      </a:lnTo>
                      <a:lnTo>
                        <a:pt x="75148" y="220450"/>
                      </a:lnTo>
                      <a:lnTo>
                        <a:pt x="75148" y="156786"/>
                      </a:lnTo>
                      <a:cubicBezTo>
                        <a:pt x="75148" y="81719"/>
                        <a:pt x="96075" y="0"/>
                        <a:pt x="195003" y="0"/>
                      </a:cubicBezTo>
                      <a:cubicBezTo>
                        <a:pt x="208321" y="0"/>
                        <a:pt x="227345" y="2851"/>
                        <a:pt x="237809" y="6651"/>
                      </a:cubicBezTo>
                      <a:lnTo>
                        <a:pt x="237809" y="49411"/>
                      </a:lnTo>
                      <a:cubicBezTo>
                        <a:pt x="224492" y="45610"/>
                        <a:pt x="203565" y="43710"/>
                        <a:pt x="190247" y="43710"/>
                      </a:cubicBezTo>
                      <a:cubicBezTo>
                        <a:pt x="137929" y="43710"/>
                        <a:pt x="118904" y="80768"/>
                        <a:pt x="118904" y="158686"/>
                      </a:cubicBezTo>
                      <a:lnTo>
                        <a:pt x="118904" y="220450"/>
                      </a:lnTo>
                      <a:lnTo>
                        <a:pt x="214979" y="220450"/>
                      </a:lnTo>
                      <a:lnTo>
                        <a:pt x="214979" y="262260"/>
                      </a:lnTo>
                      <a:lnTo>
                        <a:pt x="118904" y="262260"/>
                      </a:lnTo>
                      <a:lnTo>
                        <a:pt x="118904" y="667052"/>
                      </a:lnTo>
                      <a:lnTo>
                        <a:pt x="75148" y="667052"/>
                      </a:lnTo>
                      <a:close/>
                    </a:path>
                  </a:pathLst>
                </a:custGeom>
                <a:solidFill>
                  <a:srgbClr val="000000"/>
                </a:solidFill>
                <a:ln w="9512"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5D6FA8AC-E2AD-5A47-9938-A521DE5F346D}"/>
                    </a:ext>
                  </a:extLst>
                </p:cNvPr>
                <p:cNvSpPr/>
                <p:nvPr/>
              </p:nvSpPr>
              <p:spPr>
                <a:xfrm>
                  <a:off x="5496816" y="4918308"/>
                  <a:ext cx="390957" cy="467506"/>
                </a:xfrm>
                <a:custGeom>
                  <a:avLst/>
                  <a:gdLst>
                    <a:gd name="connsiteX0" fmla="*/ 390957 w 390957"/>
                    <a:gd name="connsiteY0" fmla="*/ 232803 h 467506"/>
                    <a:gd name="connsiteX1" fmla="*/ 192150 w 390957"/>
                    <a:gd name="connsiteY1" fmla="*/ 467506 h 467506"/>
                    <a:gd name="connsiteX2" fmla="*/ 0 w 390957"/>
                    <a:gd name="connsiteY2" fmla="*/ 233753 h 467506"/>
                    <a:gd name="connsiteX3" fmla="*/ 196906 w 390957"/>
                    <a:gd name="connsiteY3" fmla="*/ 0 h 467506"/>
                    <a:gd name="connsiteX4" fmla="*/ 390957 w 390957"/>
                    <a:gd name="connsiteY4" fmla="*/ 232803 h 467506"/>
                    <a:gd name="connsiteX5" fmla="*/ 46611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1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50" y="467506"/>
                      </a:cubicBezTo>
                      <a:cubicBezTo>
                        <a:pt x="73245" y="467506"/>
                        <a:pt x="0" y="368684"/>
                        <a:pt x="0" y="233753"/>
                      </a:cubicBezTo>
                      <a:cubicBezTo>
                        <a:pt x="0" y="106424"/>
                        <a:pt x="69440" y="0"/>
                        <a:pt x="196906" y="0"/>
                      </a:cubicBezTo>
                      <a:cubicBezTo>
                        <a:pt x="313908" y="0"/>
                        <a:pt x="390957" y="93121"/>
                        <a:pt x="390957" y="232803"/>
                      </a:cubicBezTo>
                      <a:close/>
                      <a:moveTo>
                        <a:pt x="46611" y="233753"/>
                      </a:moveTo>
                      <a:cubicBezTo>
                        <a:pt x="46611" y="340177"/>
                        <a:pt x="102733" y="425697"/>
                        <a:pt x="195954" y="425697"/>
                      </a:cubicBezTo>
                      <a:cubicBezTo>
                        <a:pt x="291078" y="425697"/>
                        <a:pt x="344347" y="345879"/>
                        <a:pt x="344347" y="233753"/>
                      </a:cubicBezTo>
                      <a:cubicBezTo>
                        <a:pt x="344347" y="128279"/>
                        <a:pt x="292029" y="41810"/>
                        <a:pt x="194052" y="41810"/>
                      </a:cubicBezTo>
                      <a:cubicBezTo>
                        <a:pt x="94173" y="41810"/>
                        <a:pt x="46611" y="127329"/>
                        <a:pt x="46611" y="233753"/>
                      </a:cubicBezTo>
                      <a:close/>
                    </a:path>
                  </a:pathLst>
                </a:custGeom>
                <a:solidFill>
                  <a:srgbClr val="000000"/>
                </a:solidFill>
                <a:ln w="9512"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8CA81E4-ED1E-AF46-9412-273D5A09D3B4}"/>
                    </a:ext>
                  </a:extLst>
                </p:cNvPr>
                <p:cNvSpPr/>
                <p:nvPr/>
              </p:nvSpPr>
              <p:spPr>
                <a:xfrm>
                  <a:off x="5966726" y="4918308"/>
                  <a:ext cx="390957" cy="467506"/>
                </a:xfrm>
                <a:custGeom>
                  <a:avLst/>
                  <a:gdLst>
                    <a:gd name="connsiteX0" fmla="*/ 390957 w 390957"/>
                    <a:gd name="connsiteY0" fmla="*/ 232803 h 467506"/>
                    <a:gd name="connsiteX1" fmla="*/ 192149 w 390957"/>
                    <a:gd name="connsiteY1" fmla="*/ 467506 h 467506"/>
                    <a:gd name="connsiteX2" fmla="*/ 0 w 390957"/>
                    <a:gd name="connsiteY2" fmla="*/ 233753 h 467506"/>
                    <a:gd name="connsiteX3" fmla="*/ 196905 w 390957"/>
                    <a:gd name="connsiteY3" fmla="*/ 0 h 467506"/>
                    <a:gd name="connsiteX4" fmla="*/ 390957 w 390957"/>
                    <a:gd name="connsiteY4" fmla="*/ 232803 h 467506"/>
                    <a:gd name="connsiteX5" fmla="*/ 46610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0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49" y="467506"/>
                      </a:cubicBezTo>
                      <a:cubicBezTo>
                        <a:pt x="73245" y="467506"/>
                        <a:pt x="0" y="368684"/>
                        <a:pt x="0" y="233753"/>
                      </a:cubicBezTo>
                      <a:cubicBezTo>
                        <a:pt x="0" y="106424"/>
                        <a:pt x="69440" y="0"/>
                        <a:pt x="196905" y="0"/>
                      </a:cubicBezTo>
                      <a:cubicBezTo>
                        <a:pt x="313908" y="0"/>
                        <a:pt x="390957" y="93121"/>
                        <a:pt x="390957" y="232803"/>
                      </a:cubicBezTo>
                      <a:close/>
                      <a:moveTo>
                        <a:pt x="46610" y="233753"/>
                      </a:moveTo>
                      <a:cubicBezTo>
                        <a:pt x="46610" y="340177"/>
                        <a:pt x="102733" y="425697"/>
                        <a:pt x="195954" y="425697"/>
                      </a:cubicBezTo>
                      <a:cubicBezTo>
                        <a:pt x="291078" y="425697"/>
                        <a:pt x="344347" y="345879"/>
                        <a:pt x="344347" y="233753"/>
                      </a:cubicBezTo>
                      <a:cubicBezTo>
                        <a:pt x="344347" y="128279"/>
                        <a:pt x="292029" y="41810"/>
                        <a:pt x="194052" y="41810"/>
                      </a:cubicBezTo>
                      <a:cubicBezTo>
                        <a:pt x="94172" y="41810"/>
                        <a:pt x="46610" y="127329"/>
                        <a:pt x="46610" y="233753"/>
                      </a:cubicBezTo>
                      <a:close/>
                    </a:path>
                  </a:pathLst>
                </a:custGeom>
                <a:solidFill>
                  <a:srgbClr val="000000"/>
                </a:solidFill>
                <a:ln w="9512"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0CF691D-07DF-BF42-9936-777827377B48}"/>
                    </a:ext>
                  </a:extLst>
                </p:cNvPr>
                <p:cNvSpPr/>
                <p:nvPr/>
              </p:nvSpPr>
              <p:spPr>
                <a:xfrm>
                  <a:off x="6437587" y="4717813"/>
                  <a:ext cx="374786" cy="668001"/>
                </a:xfrm>
                <a:custGeom>
                  <a:avLst/>
                  <a:gdLst>
                    <a:gd name="connsiteX0" fmla="*/ 373835 w 374786"/>
                    <a:gd name="connsiteY0" fmla="*/ 0 h 668001"/>
                    <a:gd name="connsiteX1" fmla="*/ 373835 w 374786"/>
                    <a:gd name="connsiteY1" fmla="*/ 529270 h 668001"/>
                    <a:gd name="connsiteX2" fmla="*/ 374786 w 374786"/>
                    <a:gd name="connsiteY2" fmla="*/ 657549 h 668001"/>
                    <a:gd name="connsiteX3" fmla="*/ 332932 w 374786"/>
                    <a:gd name="connsiteY3" fmla="*/ 657549 h 668001"/>
                    <a:gd name="connsiteX4" fmla="*/ 330078 w 374786"/>
                    <a:gd name="connsiteY4" fmla="*/ 582482 h 668001"/>
                    <a:gd name="connsiteX5" fmla="*/ 182637 w 374786"/>
                    <a:gd name="connsiteY5" fmla="*/ 668002 h 668001"/>
                    <a:gd name="connsiteX6" fmla="*/ 0 w 374786"/>
                    <a:gd name="connsiteY6" fmla="*/ 439000 h 668001"/>
                    <a:gd name="connsiteX7" fmla="*/ 194052 w 374786"/>
                    <a:gd name="connsiteY7" fmla="*/ 199545 h 668001"/>
                    <a:gd name="connsiteX8" fmla="*/ 330078 w 374786"/>
                    <a:gd name="connsiteY8" fmla="*/ 266060 h 668001"/>
                    <a:gd name="connsiteX9" fmla="*/ 330078 w 374786"/>
                    <a:gd name="connsiteY9" fmla="*/ 0 h 668001"/>
                    <a:gd name="connsiteX10" fmla="*/ 373835 w 374786"/>
                    <a:gd name="connsiteY10" fmla="*/ 0 h 668001"/>
                    <a:gd name="connsiteX11" fmla="*/ 46610 w 374786"/>
                    <a:gd name="connsiteY11" fmla="*/ 438049 h 668001"/>
                    <a:gd name="connsiteX12" fmla="*/ 184539 w 374786"/>
                    <a:gd name="connsiteY12" fmla="*/ 626192 h 668001"/>
                    <a:gd name="connsiteX13" fmla="*/ 331981 w 374786"/>
                    <a:gd name="connsiteY13" fmla="*/ 423796 h 668001"/>
                    <a:gd name="connsiteX14" fmla="*/ 192149 w 374786"/>
                    <a:gd name="connsiteY14" fmla="*/ 242305 h 668001"/>
                    <a:gd name="connsiteX15" fmla="*/ 46610 w 374786"/>
                    <a:gd name="connsiteY15" fmla="*/ 438049 h 6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786" h="668001">
                      <a:moveTo>
                        <a:pt x="373835" y="0"/>
                      </a:moveTo>
                      <a:lnTo>
                        <a:pt x="373835" y="529270"/>
                      </a:lnTo>
                      <a:cubicBezTo>
                        <a:pt x="373835" y="572030"/>
                        <a:pt x="373835" y="612889"/>
                        <a:pt x="374786" y="657549"/>
                      </a:cubicBezTo>
                      <a:lnTo>
                        <a:pt x="332932" y="657549"/>
                      </a:lnTo>
                      <a:cubicBezTo>
                        <a:pt x="331030" y="647097"/>
                        <a:pt x="330078" y="605288"/>
                        <a:pt x="330078" y="582482"/>
                      </a:cubicBezTo>
                      <a:cubicBezTo>
                        <a:pt x="308200" y="636645"/>
                        <a:pt x="258735" y="668002"/>
                        <a:pt x="182637" y="668002"/>
                      </a:cubicBezTo>
                      <a:cubicBezTo>
                        <a:pt x="68488" y="668002"/>
                        <a:pt x="0" y="572980"/>
                        <a:pt x="0" y="439000"/>
                      </a:cubicBezTo>
                      <a:cubicBezTo>
                        <a:pt x="0" y="301218"/>
                        <a:pt x="75147" y="199545"/>
                        <a:pt x="194052" y="199545"/>
                      </a:cubicBezTo>
                      <a:cubicBezTo>
                        <a:pt x="281565" y="199545"/>
                        <a:pt x="316761" y="237554"/>
                        <a:pt x="330078" y="266060"/>
                      </a:cubicBezTo>
                      <a:lnTo>
                        <a:pt x="330078" y="0"/>
                      </a:lnTo>
                      <a:lnTo>
                        <a:pt x="373835" y="0"/>
                      </a:lnTo>
                      <a:close/>
                      <a:moveTo>
                        <a:pt x="46610" y="438049"/>
                      </a:moveTo>
                      <a:cubicBezTo>
                        <a:pt x="46610" y="560627"/>
                        <a:pt x="109392" y="626192"/>
                        <a:pt x="184539" y="626192"/>
                      </a:cubicBezTo>
                      <a:cubicBezTo>
                        <a:pt x="300590" y="626192"/>
                        <a:pt x="331981" y="544474"/>
                        <a:pt x="331981" y="423796"/>
                      </a:cubicBezTo>
                      <a:cubicBezTo>
                        <a:pt x="331981" y="308820"/>
                        <a:pt x="304395" y="242305"/>
                        <a:pt x="192149" y="242305"/>
                      </a:cubicBezTo>
                      <a:cubicBezTo>
                        <a:pt x="105587" y="242305"/>
                        <a:pt x="46610" y="313571"/>
                        <a:pt x="46610" y="438049"/>
                      </a:cubicBezTo>
                      <a:close/>
                    </a:path>
                  </a:pathLst>
                </a:custGeom>
                <a:solidFill>
                  <a:srgbClr val="000000"/>
                </a:solidFill>
                <a:ln w="9512" cap="flat">
                  <a:noFill/>
                  <a:prstDash val="solid"/>
                  <a:miter/>
                </a:ln>
              </p:spPr>
              <p:txBody>
                <a:bodyPr rtlCol="0" anchor="ctr"/>
                <a:lstStyle/>
                <a:p>
                  <a:endParaRPr lang="en-US"/>
                </a:p>
              </p:txBody>
            </p:sp>
          </p:grpSp>
          <p:grpSp>
            <p:nvGrpSpPr>
              <p:cNvPr id="49" name="Graphic 2">
                <a:extLst>
                  <a:ext uri="{FF2B5EF4-FFF2-40B4-BE49-F238E27FC236}">
                    <a16:creationId xmlns:a16="http://schemas.microsoft.com/office/drawing/2014/main" id="{BDFA047C-6FD6-3A41-8D4A-3C5250ACA7AF}"/>
                  </a:ext>
                </a:extLst>
              </p:cNvPr>
              <p:cNvGrpSpPr/>
              <p:nvPr/>
            </p:nvGrpSpPr>
            <p:grpSpPr>
              <a:xfrm>
                <a:off x="2629793" y="5482737"/>
                <a:ext cx="4193044" cy="380086"/>
                <a:chOff x="2629793" y="5482737"/>
                <a:chExt cx="4193044" cy="380086"/>
              </a:xfrm>
              <a:solidFill>
                <a:srgbClr val="000000"/>
              </a:solidFill>
            </p:grpSpPr>
            <p:sp>
              <p:nvSpPr>
                <p:cNvPr id="50" name="Freeform 49">
                  <a:extLst>
                    <a:ext uri="{FF2B5EF4-FFF2-40B4-BE49-F238E27FC236}">
                      <a16:creationId xmlns:a16="http://schemas.microsoft.com/office/drawing/2014/main" id="{3FE2AFD0-BBDC-B148-BE71-DE988B54A572}"/>
                    </a:ext>
                  </a:extLst>
                </p:cNvPr>
                <p:cNvSpPr/>
                <p:nvPr/>
              </p:nvSpPr>
              <p:spPr>
                <a:xfrm>
                  <a:off x="2629793"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D0070CE-714D-6946-AC42-A19565C82871}"/>
                    </a:ext>
                  </a:extLst>
                </p:cNvPr>
                <p:cNvSpPr/>
                <p:nvPr/>
              </p:nvSpPr>
              <p:spPr>
                <a:xfrm>
                  <a:off x="2934189"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55CB341A-212A-0441-A8D8-AB7DD8DE409D}"/>
                    </a:ext>
                  </a:extLst>
                </p:cNvPr>
                <p:cNvSpPr/>
                <p:nvPr/>
              </p:nvSpPr>
              <p:spPr>
                <a:xfrm>
                  <a:off x="3213852" y="5514094"/>
                  <a:ext cx="115099" cy="269861"/>
                </a:xfrm>
                <a:custGeom>
                  <a:avLst/>
                  <a:gdLst>
                    <a:gd name="connsiteX0" fmla="*/ 0 w 115099"/>
                    <a:gd name="connsiteY0" fmla="*/ 60814 h 269861"/>
                    <a:gd name="connsiteX1" fmla="*/ 35196 w 115099"/>
                    <a:gd name="connsiteY1" fmla="*/ 60814 h 269861"/>
                    <a:gd name="connsiteX2" fmla="*/ 35196 w 115099"/>
                    <a:gd name="connsiteY2" fmla="*/ 0 h 269861"/>
                    <a:gd name="connsiteX3" fmla="*/ 70391 w 115099"/>
                    <a:gd name="connsiteY3" fmla="*/ 0 h 269861"/>
                    <a:gd name="connsiteX4" fmla="*/ 70391 w 115099"/>
                    <a:gd name="connsiteY4" fmla="*/ 60814 h 269861"/>
                    <a:gd name="connsiteX5" fmla="*/ 115100 w 115099"/>
                    <a:gd name="connsiteY5" fmla="*/ 60814 h 269861"/>
                    <a:gd name="connsiteX6" fmla="*/ 115100 w 115099"/>
                    <a:gd name="connsiteY6" fmla="*/ 90271 h 269861"/>
                    <a:gd name="connsiteX7" fmla="*/ 70391 w 115099"/>
                    <a:gd name="connsiteY7" fmla="*/ 90271 h 269861"/>
                    <a:gd name="connsiteX8" fmla="*/ 70391 w 115099"/>
                    <a:gd name="connsiteY8" fmla="*/ 210948 h 269861"/>
                    <a:gd name="connsiteX9" fmla="*/ 93221 w 115099"/>
                    <a:gd name="connsiteY9" fmla="*/ 241355 h 269861"/>
                    <a:gd name="connsiteX10" fmla="*/ 111295 w 115099"/>
                    <a:gd name="connsiteY10" fmla="*/ 239454 h 269861"/>
                    <a:gd name="connsiteX11" fmla="*/ 111295 w 115099"/>
                    <a:gd name="connsiteY11" fmla="*/ 266060 h 269861"/>
                    <a:gd name="connsiteX12" fmla="*/ 80855 w 115099"/>
                    <a:gd name="connsiteY12" fmla="*/ 269861 h 269861"/>
                    <a:gd name="connsiteX13" fmla="*/ 35196 w 115099"/>
                    <a:gd name="connsiteY13" fmla="*/ 218550 h 269861"/>
                    <a:gd name="connsiteX14" fmla="*/ 35196 w 115099"/>
                    <a:gd name="connsiteY14" fmla="*/ 89320 h 269861"/>
                    <a:gd name="connsiteX15" fmla="*/ 0 w 115099"/>
                    <a:gd name="connsiteY15" fmla="*/ 89320 h 269861"/>
                    <a:gd name="connsiteX16" fmla="*/ 0 w 115099"/>
                    <a:gd name="connsiteY16" fmla="*/ 60814 h 26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099" h="269861">
                      <a:moveTo>
                        <a:pt x="0" y="60814"/>
                      </a:moveTo>
                      <a:lnTo>
                        <a:pt x="35196" y="60814"/>
                      </a:lnTo>
                      <a:lnTo>
                        <a:pt x="35196" y="0"/>
                      </a:lnTo>
                      <a:lnTo>
                        <a:pt x="70391" y="0"/>
                      </a:lnTo>
                      <a:lnTo>
                        <a:pt x="70391" y="60814"/>
                      </a:lnTo>
                      <a:lnTo>
                        <a:pt x="115100" y="60814"/>
                      </a:lnTo>
                      <a:lnTo>
                        <a:pt x="115100" y="90271"/>
                      </a:lnTo>
                      <a:lnTo>
                        <a:pt x="70391" y="90271"/>
                      </a:lnTo>
                      <a:lnTo>
                        <a:pt x="70391" y="210948"/>
                      </a:lnTo>
                      <a:cubicBezTo>
                        <a:pt x="70391" y="230902"/>
                        <a:pt x="75148" y="241355"/>
                        <a:pt x="93221" y="241355"/>
                      </a:cubicBezTo>
                      <a:cubicBezTo>
                        <a:pt x="97977" y="241355"/>
                        <a:pt x="105587" y="241355"/>
                        <a:pt x="111295" y="239454"/>
                      </a:cubicBezTo>
                      <a:lnTo>
                        <a:pt x="111295" y="266060"/>
                      </a:lnTo>
                      <a:cubicBezTo>
                        <a:pt x="102733" y="268911"/>
                        <a:pt x="90367" y="269861"/>
                        <a:pt x="80855" y="269861"/>
                      </a:cubicBezTo>
                      <a:cubicBezTo>
                        <a:pt x="49464" y="269861"/>
                        <a:pt x="35196" y="252757"/>
                        <a:pt x="35196" y="218550"/>
                      </a:cubicBezTo>
                      <a:lnTo>
                        <a:pt x="35196" y="89320"/>
                      </a:lnTo>
                      <a:lnTo>
                        <a:pt x="0" y="89320"/>
                      </a:lnTo>
                      <a:lnTo>
                        <a:pt x="0" y="60814"/>
                      </a:lnTo>
                      <a:close/>
                    </a:path>
                  </a:pathLst>
                </a:custGeom>
                <a:solidFill>
                  <a:srgbClr val="000000"/>
                </a:solidFill>
                <a:ln w="9512"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5C824F4A-8462-A14C-AFDE-6EEC07A0BE56}"/>
                    </a:ext>
                  </a:extLst>
                </p:cNvPr>
                <p:cNvSpPr/>
                <p:nvPr/>
              </p:nvSpPr>
              <p:spPr>
                <a:xfrm>
                  <a:off x="3444051" y="5570156"/>
                  <a:ext cx="103684" cy="210947"/>
                </a:xfrm>
                <a:custGeom>
                  <a:avLst/>
                  <a:gdLst>
                    <a:gd name="connsiteX0" fmla="*/ 0 w 103684"/>
                    <a:gd name="connsiteY0" fmla="*/ 60814 h 210947"/>
                    <a:gd name="connsiteX1" fmla="*/ 0 w 103684"/>
                    <a:gd name="connsiteY1" fmla="*/ 4751 h 210947"/>
                    <a:gd name="connsiteX2" fmla="*/ 34244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4"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94837B7-C60C-F347-8E30-B3376113AB17}"/>
                    </a:ext>
                  </a:extLst>
                </p:cNvPr>
                <p:cNvSpPr/>
                <p:nvPr/>
              </p:nvSpPr>
              <p:spPr>
                <a:xfrm>
                  <a:off x="3647615"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7 w 178832"/>
                    <a:gd name="connsiteY10" fmla="*/ 88370 h 215698"/>
                    <a:gd name="connsiteX11" fmla="*/ 91319 w 178832"/>
                    <a:gd name="connsiteY11" fmla="*/ 27556 h 215698"/>
                    <a:gd name="connsiteX12" fmla="*/ 36147 w 178832"/>
                    <a:gd name="connsiteY12" fmla="*/ 88370 h 215698"/>
                    <a:gd name="connsiteX13" fmla="*/ 143637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3637" y="88370"/>
                      </a:moveTo>
                      <a:cubicBezTo>
                        <a:pt x="143637" y="54162"/>
                        <a:pt x="126514" y="27556"/>
                        <a:pt x="91319" y="27556"/>
                      </a:cubicBezTo>
                      <a:cubicBezTo>
                        <a:pt x="55172" y="27556"/>
                        <a:pt x="39952" y="53212"/>
                        <a:pt x="36147" y="88370"/>
                      </a:cubicBezTo>
                      <a:lnTo>
                        <a:pt x="143637" y="88370"/>
                      </a:lnTo>
                      <a:close/>
                    </a:path>
                  </a:pathLst>
                </a:custGeom>
                <a:solidFill>
                  <a:srgbClr val="000000"/>
                </a:solidFill>
                <a:ln w="9512"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4CE8AC33-FDB8-F141-A740-5755DC99E4B4}"/>
                    </a:ext>
                  </a:extLst>
                </p:cNvPr>
                <p:cNvSpPr/>
                <p:nvPr/>
              </p:nvSpPr>
              <p:spPr>
                <a:xfrm>
                  <a:off x="3952010" y="5570156"/>
                  <a:ext cx="182636" cy="292666"/>
                </a:xfrm>
                <a:custGeom>
                  <a:avLst/>
                  <a:gdLst>
                    <a:gd name="connsiteX0" fmla="*/ 35196 w 182636"/>
                    <a:gd name="connsiteY0" fmla="*/ 186242 h 292666"/>
                    <a:gd name="connsiteX1" fmla="*/ 35196 w 182636"/>
                    <a:gd name="connsiteY1" fmla="*/ 292666 h 292666"/>
                    <a:gd name="connsiteX2" fmla="*/ 0 w 182636"/>
                    <a:gd name="connsiteY2" fmla="*/ 292666 h 292666"/>
                    <a:gd name="connsiteX3" fmla="*/ 0 w 182636"/>
                    <a:gd name="connsiteY3" fmla="*/ 55112 h 292666"/>
                    <a:gd name="connsiteX4" fmla="*/ 0 w 182636"/>
                    <a:gd name="connsiteY4" fmla="*/ 4751 h 292666"/>
                    <a:gd name="connsiteX5" fmla="*/ 34245 w 182636"/>
                    <a:gd name="connsiteY5" fmla="*/ 4751 h 292666"/>
                    <a:gd name="connsiteX6" fmla="*/ 35196 w 182636"/>
                    <a:gd name="connsiteY6" fmla="*/ 37058 h 292666"/>
                    <a:gd name="connsiteX7" fmla="*/ 101782 w 182636"/>
                    <a:gd name="connsiteY7" fmla="*/ 0 h 292666"/>
                    <a:gd name="connsiteX8" fmla="*/ 182637 w 182636"/>
                    <a:gd name="connsiteY8" fmla="*/ 102623 h 292666"/>
                    <a:gd name="connsiteX9" fmla="*/ 94172 w 182636"/>
                    <a:gd name="connsiteY9" fmla="*/ 215699 h 292666"/>
                    <a:gd name="connsiteX10" fmla="*/ 35196 w 182636"/>
                    <a:gd name="connsiteY10" fmla="*/ 186242 h 292666"/>
                    <a:gd name="connsiteX11" fmla="*/ 146490 w 182636"/>
                    <a:gd name="connsiteY11" fmla="*/ 104524 h 292666"/>
                    <a:gd name="connsiteX12" fmla="*/ 92270 w 182636"/>
                    <a:gd name="connsiteY12" fmla="*/ 30407 h 292666"/>
                    <a:gd name="connsiteX13" fmla="*/ 33293 w 182636"/>
                    <a:gd name="connsiteY13" fmla="*/ 107374 h 292666"/>
                    <a:gd name="connsiteX14" fmla="*/ 89416 w 182636"/>
                    <a:gd name="connsiteY14" fmla="*/ 186242 h 292666"/>
                    <a:gd name="connsiteX15" fmla="*/ 146490 w 182636"/>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6" h="292666">
                      <a:moveTo>
                        <a:pt x="35196" y="186242"/>
                      </a:moveTo>
                      <a:lnTo>
                        <a:pt x="35196" y="292666"/>
                      </a:lnTo>
                      <a:lnTo>
                        <a:pt x="0" y="292666"/>
                      </a:lnTo>
                      <a:lnTo>
                        <a:pt x="0" y="55112"/>
                      </a:lnTo>
                      <a:cubicBezTo>
                        <a:pt x="0" y="38009"/>
                        <a:pt x="0" y="20905"/>
                        <a:pt x="0" y="4751"/>
                      </a:cubicBezTo>
                      <a:lnTo>
                        <a:pt x="34245" y="4751"/>
                      </a:lnTo>
                      <a:cubicBezTo>
                        <a:pt x="35196" y="11403"/>
                        <a:pt x="35196" y="23755"/>
                        <a:pt x="35196" y="37058"/>
                      </a:cubicBezTo>
                      <a:cubicBezTo>
                        <a:pt x="46610" y="16154"/>
                        <a:pt x="66586" y="0"/>
                        <a:pt x="101782" y="0"/>
                      </a:cubicBezTo>
                      <a:cubicBezTo>
                        <a:pt x="148393" y="0"/>
                        <a:pt x="182637" y="39909"/>
                        <a:pt x="182637" y="102623"/>
                      </a:cubicBezTo>
                      <a:cubicBezTo>
                        <a:pt x="182637" y="176740"/>
                        <a:pt x="143637" y="215699"/>
                        <a:pt x="94172" y="215699"/>
                      </a:cubicBezTo>
                      <a:cubicBezTo>
                        <a:pt x="61830" y="216649"/>
                        <a:pt x="44708"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292D6E4-A5AA-2F43-9868-EAEEE4CC987D}"/>
                    </a:ext>
                  </a:extLst>
                </p:cNvPr>
                <p:cNvSpPr/>
                <p:nvPr/>
              </p:nvSpPr>
              <p:spPr>
                <a:xfrm>
                  <a:off x="4261161"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48E353A-3193-9446-A553-976C0AD078F9}"/>
                    </a:ext>
                  </a:extLst>
                </p:cNvPr>
                <p:cNvSpPr/>
                <p:nvPr/>
              </p:nvSpPr>
              <p:spPr>
                <a:xfrm>
                  <a:off x="4463774"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9" y="180541"/>
                        <a:pt x="146490" y="215699"/>
                        <a:pt x="90367" y="215699"/>
                      </a:cubicBezTo>
                      <a:cubicBezTo>
                        <a:pt x="26635"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A0940654-0730-0B4A-AB66-E971953C0D44}"/>
                    </a:ext>
                  </a:extLst>
                </p:cNvPr>
                <p:cNvSpPr/>
                <p:nvPr/>
              </p:nvSpPr>
              <p:spPr>
                <a:xfrm>
                  <a:off x="4768170"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83131A27-0D42-5949-A6F9-BD5852570579}"/>
                    </a:ext>
                  </a:extLst>
                </p:cNvPr>
                <p:cNvSpPr/>
                <p:nvPr/>
              </p:nvSpPr>
              <p:spPr>
                <a:xfrm>
                  <a:off x="5061150" y="5571107"/>
                  <a:ext cx="178832" cy="215698"/>
                </a:xfrm>
                <a:custGeom>
                  <a:avLst/>
                  <a:gdLst>
                    <a:gd name="connsiteX0" fmla="*/ 36147 w 178832"/>
                    <a:gd name="connsiteY0" fmla="*/ 114026 h 215698"/>
                    <a:gd name="connsiteX1" fmla="*/ 91318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6 w 178832"/>
                    <a:gd name="connsiteY10" fmla="*/ 88370 h 215698"/>
                    <a:gd name="connsiteX11" fmla="*/ 91318 w 178832"/>
                    <a:gd name="connsiteY11" fmla="*/ 27556 h 215698"/>
                    <a:gd name="connsiteX12" fmla="*/ 36147 w 178832"/>
                    <a:gd name="connsiteY12" fmla="*/ 88370 h 215698"/>
                    <a:gd name="connsiteX13" fmla="*/ 143636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8" y="186242"/>
                      </a:cubicBezTo>
                      <a:cubicBezTo>
                        <a:pt x="123661" y="186242"/>
                        <a:pt x="134124" y="169138"/>
                        <a:pt x="140783" y="153935"/>
                      </a:cubicBezTo>
                      <a:lnTo>
                        <a:pt x="175978" y="153935"/>
                      </a:lnTo>
                      <a:cubicBezTo>
                        <a:pt x="168369" y="180541"/>
                        <a:pt x="146490" y="215699"/>
                        <a:pt x="90367" y="215699"/>
                      </a:cubicBezTo>
                      <a:cubicBezTo>
                        <a:pt x="26634"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3636" y="88370"/>
                      </a:moveTo>
                      <a:cubicBezTo>
                        <a:pt x="143636" y="54162"/>
                        <a:pt x="126514" y="27556"/>
                        <a:pt x="91318" y="27556"/>
                      </a:cubicBezTo>
                      <a:cubicBezTo>
                        <a:pt x="55172" y="27556"/>
                        <a:pt x="39952" y="53212"/>
                        <a:pt x="36147" y="88370"/>
                      </a:cubicBezTo>
                      <a:lnTo>
                        <a:pt x="143636" y="88370"/>
                      </a:lnTo>
                      <a:close/>
                    </a:path>
                  </a:pathLst>
                </a:custGeom>
                <a:solidFill>
                  <a:srgbClr val="000000"/>
                </a:solidFill>
                <a:ln w="9512"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39C2DAA-FF77-A54D-8A2E-82897F576210}"/>
                    </a:ext>
                  </a:extLst>
                </p:cNvPr>
                <p:cNvSpPr/>
                <p:nvPr/>
              </p:nvSpPr>
              <p:spPr>
                <a:xfrm>
                  <a:off x="5364594" y="5573957"/>
                  <a:ext cx="164564" cy="211898"/>
                </a:xfrm>
                <a:custGeom>
                  <a:avLst/>
                  <a:gdLst>
                    <a:gd name="connsiteX0" fmla="*/ 164564 w 164564"/>
                    <a:gd name="connsiteY0" fmla="*/ 147283 h 211898"/>
                    <a:gd name="connsiteX1" fmla="*/ 164564 w 164564"/>
                    <a:gd name="connsiteY1" fmla="*/ 207147 h 211898"/>
                    <a:gd name="connsiteX2" fmla="*/ 130319 w 164564"/>
                    <a:gd name="connsiteY2" fmla="*/ 207147 h 211898"/>
                    <a:gd name="connsiteX3" fmla="*/ 129368 w 164564"/>
                    <a:gd name="connsiteY3" fmla="*/ 175790 h 211898"/>
                    <a:gd name="connsiteX4" fmla="*/ 67538 w 164564"/>
                    <a:gd name="connsiteY4" fmla="*/ 211898 h 211898"/>
                    <a:gd name="connsiteX5" fmla="*/ 0 w 164564"/>
                    <a:gd name="connsiteY5" fmla="*/ 135881 h 211898"/>
                    <a:gd name="connsiteX6" fmla="*/ 0 w 164564"/>
                    <a:gd name="connsiteY6" fmla="*/ 0 h 211898"/>
                    <a:gd name="connsiteX7" fmla="*/ 35196 w 164564"/>
                    <a:gd name="connsiteY7" fmla="*/ 0 h 211898"/>
                    <a:gd name="connsiteX8" fmla="*/ 35196 w 164564"/>
                    <a:gd name="connsiteY8" fmla="*/ 128279 h 211898"/>
                    <a:gd name="connsiteX9" fmla="*/ 77050 w 164564"/>
                    <a:gd name="connsiteY9" fmla="*/ 180541 h 211898"/>
                    <a:gd name="connsiteX10" fmla="*/ 128417 w 164564"/>
                    <a:gd name="connsiteY10" fmla="*/ 108325 h 211898"/>
                    <a:gd name="connsiteX11" fmla="*/ 128417 w 164564"/>
                    <a:gd name="connsiteY11" fmla="*/ 950 h 211898"/>
                    <a:gd name="connsiteX12" fmla="*/ 163613 w 164564"/>
                    <a:gd name="connsiteY12" fmla="*/ 950 h 211898"/>
                    <a:gd name="connsiteX13" fmla="*/ 163613 w 164564"/>
                    <a:gd name="connsiteY13" fmla="*/ 14728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564" h="211898">
                      <a:moveTo>
                        <a:pt x="164564" y="147283"/>
                      </a:moveTo>
                      <a:cubicBezTo>
                        <a:pt x="164564" y="167238"/>
                        <a:pt x="164564" y="194794"/>
                        <a:pt x="164564" y="207147"/>
                      </a:cubicBezTo>
                      <a:lnTo>
                        <a:pt x="130319" y="207147"/>
                      </a:lnTo>
                      <a:cubicBezTo>
                        <a:pt x="129368" y="201446"/>
                        <a:pt x="129368" y="189093"/>
                        <a:pt x="129368" y="175790"/>
                      </a:cubicBezTo>
                      <a:cubicBezTo>
                        <a:pt x="119856" y="198595"/>
                        <a:pt x="99880" y="211898"/>
                        <a:pt x="67538" y="211898"/>
                      </a:cubicBezTo>
                      <a:cubicBezTo>
                        <a:pt x="33293" y="211898"/>
                        <a:pt x="0" y="194794"/>
                        <a:pt x="0" y="135881"/>
                      </a:cubicBezTo>
                      <a:lnTo>
                        <a:pt x="0" y="0"/>
                      </a:lnTo>
                      <a:lnTo>
                        <a:pt x="35196" y="0"/>
                      </a:lnTo>
                      <a:lnTo>
                        <a:pt x="35196" y="128279"/>
                      </a:lnTo>
                      <a:cubicBezTo>
                        <a:pt x="35196" y="155835"/>
                        <a:pt x="43757" y="180541"/>
                        <a:pt x="77050" y="180541"/>
                      </a:cubicBezTo>
                      <a:cubicBezTo>
                        <a:pt x="114148" y="180541"/>
                        <a:pt x="128417" y="159636"/>
                        <a:pt x="128417" y="108325"/>
                      </a:cubicBezTo>
                      <a:lnTo>
                        <a:pt x="128417" y="950"/>
                      </a:lnTo>
                      <a:lnTo>
                        <a:pt x="163613" y="950"/>
                      </a:lnTo>
                      <a:lnTo>
                        <a:pt x="163613" y="147283"/>
                      </a:lnTo>
                      <a:close/>
                    </a:path>
                  </a:pathLst>
                </a:custGeom>
                <a:solidFill>
                  <a:srgbClr val="000000"/>
                </a:solidFill>
                <a:ln w="9512"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E5088A73-D65A-AF4C-88A2-729005B6370F}"/>
                    </a:ext>
                  </a:extLst>
                </p:cNvPr>
                <p:cNvSpPr/>
                <p:nvPr/>
              </p:nvSpPr>
              <p:spPr>
                <a:xfrm>
                  <a:off x="5668989"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60" y="19004"/>
                        <a:pt x="70392"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A4C02EB-5ECB-694C-BC09-627501BCB180}"/>
                    </a:ext>
                  </a:extLst>
                </p:cNvPr>
                <p:cNvSpPr/>
                <p:nvPr/>
              </p:nvSpPr>
              <p:spPr>
                <a:xfrm>
                  <a:off x="5872554" y="5569206"/>
                  <a:ext cx="162660" cy="216649"/>
                </a:xfrm>
                <a:custGeom>
                  <a:avLst/>
                  <a:gdLst>
                    <a:gd name="connsiteX0" fmla="*/ 36147 w 162660"/>
                    <a:gd name="connsiteY0" fmla="*/ 152985 h 216649"/>
                    <a:gd name="connsiteX1" fmla="*/ 85611 w 162660"/>
                    <a:gd name="connsiteY1" fmla="*/ 189093 h 216649"/>
                    <a:gd name="connsiteX2" fmla="*/ 127466 w 162660"/>
                    <a:gd name="connsiteY2" fmla="*/ 156786 h 216649"/>
                    <a:gd name="connsiteX3" fmla="*/ 78952 w 162660"/>
                    <a:gd name="connsiteY3" fmla="*/ 118777 h 216649"/>
                    <a:gd name="connsiteX4" fmla="*/ 8561 w 162660"/>
                    <a:gd name="connsiteY4" fmla="*/ 57963 h 216649"/>
                    <a:gd name="connsiteX5" fmla="*/ 81806 w 162660"/>
                    <a:gd name="connsiteY5" fmla="*/ 0 h 216649"/>
                    <a:gd name="connsiteX6" fmla="*/ 157905 w 162660"/>
                    <a:gd name="connsiteY6" fmla="*/ 59864 h 216649"/>
                    <a:gd name="connsiteX7" fmla="*/ 123661 w 162660"/>
                    <a:gd name="connsiteY7" fmla="*/ 59864 h 216649"/>
                    <a:gd name="connsiteX8" fmla="*/ 79904 w 162660"/>
                    <a:gd name="connsiteY8" fmla="*/ 27556 h 216649"/>
                    <a:gd name="connsiteX9" fmla="*/ 42806 w 162660"/>
                    <a:gd name="connsiteY9" fmla="*/ 55113 h 216649"/>
                    <a:gd name="connsiteX10" fmla="*/ 88465 w 162660"/>
                    <a:gd name="connsiteY10" fmla="*/ 87420 h 216649"/>
                    <a:gd name="connsiteX11" fmla="*/ 162661 w 162660"/>
                    <a:gd name="connsiteY11" fmla="*/ 153935 h 216649"/>
                    <a:gd name="connsiteX12" fmla="*/ 83709 w 162660"/>
                    <a:gd name="connsiteY12" fmla="*/ 216649 h 216649"/>
                    <a:gd name="connsiteX13" fmla="*/ 0 w 162660"/>
                    <a:gd name="connsiteY13" fmla="*/ 152985 h 216649"/>
                    <a:gd name="connsiteX14" fmla="*/ 36147 w 162660"/>
                    <a:gd name="connsiteY14" fmla="*/ 152985 h 21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60" h="216649">
                      <a:moveTo>
                        <a:pt x="36147" y="152985"/>
                      </a:moveTo>
                      <a:cubicBezTo>
                        <a:pt x="41855" y="175790"/>
                        <a:pt x="58025" y="189093"/>
                        <a:pt x="85611" y="189093"/>
                      </a:cubicBezTo>
                      <a:cubicBezTo>
                        <a:pt x="115099" y="189093"/>
                        <a:pt x="127466" y="175790"/>
                        <a:pt x="127466" y="156786"/>
                      </a:cubicBezTo>
                      <a:cubicBezTo>
                        <a:pt x="127466" y="137781"/>
                        <a:pt x="117953" y="128279"/>
                        <a:pt x="78952" y="118777"/>
                      </a:cubicBezTo>
                      <a:cubicBezTo>
                        <a:pt x="20927" y="104524"/>
                        <a:pt x="8561" y="86470"/>
                        <a:pt x="8561" y="57963"/>
                      </a:cubicBezTo>
                      <a:cubicBezTo>
                        <a:pt x="8561" y="28506"/>
                        <a:pt x="29488" y="0"/>
                        <a:pt x="81806" y="0"/>
                      </a:cubicBezTo>
                      <a:cubicBezTo>
                        <a:pt x="134124" y="0"/>
                        <a:pt x="156003" y="30407"/>
                        <a:pt x="157905" y="59864"/>
                      </a:cubicBezTo>
                      <a:lnTo>
                        <a:pt x="123661" y="59864"/>
                      </a:lnTo>
                      <a:cubicBezTo>
                        <a:pt x="120807" y="46561"/>
                        <a:pt x="110343" y="27556"/>
                        <a:pt x="79904" y="27556"/>
                      </a:cubicBezTo>
                      <a:cubicBezTo>
                        <a:pt x="51367" y="27556"/>
                        <a:pt x="42806" y="41809"/>
                        <a:pt x="42806" y="55113"/>
                      </a:cubicBezTo>
                      <a:cubicBezTo>
                        <a:pt x="42806" y="70316"/>
                        <a:pt x="51367" y="77918"/>
                        <a:pt x="88465" y="87420"/>
                      </a:cubicBezTo>
                      <a:cubicBezTo>
                        <a:pt x="150295" y="102623"/>
                        <a:pt x="162661" y="123528"/>
                        <a:pt x="162661" y="153935"/>
                      </a:cubicBezTo>
                      <a:cubicBezTo>
                        <a:pt x="162661" y="190043"/>
                        <a:pt x="134124" y="216649"/>
                        <a:pt x="83709" y="216649"/>
                      </a:cubicBezTo>
                      <a:cubicBezTo>
                        <a:pt x="31391" y="216649"/>
                        <a:pt x="5707" y="190043"/>
                        <a:pt x="0" y="152985"/>
                      </a:cubicBezTo>
                      <a:lnTo>
                        <a:pt x="36147" y="152985"/>
                      </a:lnTo>
                      <a:close/>
                    </a:path>
                  </a:pathLst>
                </a:custGeom>
                <a:solidFill>
                  <a:srgbClr val="000000"/>
                </a:solidFill>
                <a:ln w="9512"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31FED5A-4D5E-9247-9340-2C04095E507E}"/>
                    </a:ext>
                  </a:extLst>
                </p:cNvPr>
                <p:cNvSpPr/>
                <p:nvPr/>
              </p:nvSpPr>
              <p:spPr>
                <a:xfrm>
                  <a:off x="6158875" y="5482737"/>
                  <a:ext cx="166466" cy="300268"/>
                </a:xfrm>
                <a:custGeom>
                  <a:avLst/>
                  <a:gdLst>
                    <a:gd name="connsiteX0" fmla="*/ 34245 w 166466"/>
                    <a:gd name="connsiteY0" fmla="*/ 0 h 300268"/>
                    <a:gd name="connsiteX1" fmla="*/ 34245 w 166466"/>
                    <a:gd name="connsiteY1" fmla="*/ 122578 h 300268"/>
                    <a:gd name="connsiteX2" fmla="*/ 97978 w 166466"/>
                    <a:gd name="connsiteY2" fmla="*/ 87420 h 300268"/>
                    <a:gd name="connsiteX3" fmla="*/ 166466 w 166466"/>
                    <a:gd name="connsiteY3" fmla="*/ 167238 h 300268"/>
                    <a:gd name="connsiteX4" fmla="*/ 166466 w 166466"/>
                    <a:gd name="connsiteY4" fmla="*/ 299318 h 300268"/>
                    <a:gd name="connsiteX5" fmla="*/ 131271 w 166466"/>
                    <a:gd name="connsiteY5" fmla="*/ 299318 h 300268"/>
                    <a:gd name="connsiteX6" fmla="*/ 131271 w 166466"/>
                    <a:gd name="connsiteY6" fmla="*/ 173890 h 300268"/>
                    <a:gd name="connsiteX7" fmla="*/ 87514 w 166466"/>
                    <a:gd name="connsiteY7" fmla="*/ 119727 h 300268"/>
                    <a:gd name="connsiteX8" fmla="*/ 35196 w 166466"/>
                    <a:gd name="connsiteY8" fmla="*/ 187193 h 300268"/>
                    <a:gd name="connsiteX9" fmla="*/ 35196 w 166466"/>
                    <a:gd name="connsiteY9" fmla="*/ 300268 h 300268"/>
                    <a:gd name="connsiteX10" fmla="*/ 0 w 166466"/>
                    <a:gd name="connsiteY10" fmla="*/ 300268 h 300268"/>
                    <a:gd name="connsiteX11" fmla="*/ 0 w 166466"/>
                    <a:gd name="connsiteY11" fmla="*/ 950 h 300268"/>
                    <a:gd name="connsiteX12" fmla="*/ 34245 w 166466"/>
                    <a:gd name="connsiteY12" fmla="*/ 950 h 30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466" h="300268">
                      <a:moveTo>
                        <a:pt x="34245" y="0"/>
                      </a:moveTo>
                      <a:lnTo>
                        <a:pt x="34245" y="122578"/>
                      </a:lnTo>
                      <a:cubicBezTo>
                        <a:pt x="44708" y="104524"/>
                        <a:pt x="62782" y="87420"/>
                        <a:pt x="97978" y="87420"/>
                      </a:cubicBezTo>
                      <a:cubicBezTo>
                        <a:pt x="130319" y="87420"/>
                        <a:pt x="166466" y="105474"/>
                        <a:pt x="166466" y="167238"/>
                      </a:cubicBezTo>
                      <a:lnTo>
                        <a:pt x="166466" y="299318"/>
                      </a:lnTo>
                      <a:lnTo>
                        <a:pt x="131271" y="299318"/>
                      </a:lnTo>
                      <a:lnTo>
                        <a:pt x="131271" y="173890"/>
                      </a:lnTo>
                      <a:cubicBezTo>
                        <a:pt x="131271" y="138732"/>
                        <a:pt x="117002" y="119727"/>
                        <a:pt x="87514" y="119727"/>
                      </a:cubicBezTo>
                      <a:cubicBezTo>
                        <a:pt x="51367" y="119727"/>
                        <a:pt x="35196" y="144433"/>
                        <a:pt x="35196" y="187193"/>
                      </a:cubicBezTo>
                      <a:lnTo>
                        <a:pt x="35196" y="300268"/>
                      </a:lnTo>
                      <a:lnTo>
                        <a:pt x="0" y="300268"/>
                      </a:lnTo>
                      <a:lnTo>
                        <a:pt x="0" y="950"/>
                      </a:lnTo>
                      <a:lnTo>
                        <a:pt x="34245" y="950"/>
                      </a:lnTo>
                      <a:close/>
                    </a:path>
                  </a:pathLst>
                </a:custGeom>
                <a:solidFill>
                  <a:srgbClr val="000000"/>
                </a:solidFill>
                <a:ln w="9512"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94C8A47-EF2F-7644-9ABD-74FC5536CC9C}"/>
                    </a:ext>
                  </a:extLst>
                </p:cNvPr>
                <p:cNvSpPr/>
                <p:nvPr/>
              </p:nvSpPr>
              <p:spPr>
                <a:xfrm>
                  <a:off x="6465173" y="5482737"/>
                  <a:ext cx="35195" cy="298367"/>
                </a:xfrm>
                <a:custGeom>
                  <a:avLst/>
                  <a:gdLst>
                    <a:gd name="connsiteX0" fmla="*/ 0 w 35195"/>
                    <a:gd name="connsiteY0" fmla="*/ 0 h 298367"/>
                    <a:gd name="connsiteX1" fmla="*/ 35196 w 35195"/>
                    <a:gd name="connsiteY1" fmla="*/ 0 h 298367"/>
                    <a:gd name="connsiteX2" fmla="*/ 35196 w 35195"/>
                    <a:gd name="connsiteY2" fmla="*/ 44660 h 298367"/>
                    <a:gd name="connsiteX3" fmla="*/ 0 w 35195"/>
                    <a:gd name="connsiteY3" fmla="*/ 44660 h 298367"/>
                    <a:gd name="connsiteX4" fmla="*/ 0 w 35195"/>
                    <a:gd name="connsiteY4" fmla="*/ 0 h 298367"/>
                    <a:gd name="connsiteX5" fmla="*/ 0 w 35195"/>
                    <a:gd name="connsiteY5" fmla="*/ 92171 h 298367"/>
                    <a:gd name="connsiteX6" fmla="*/ 35196 w 35195"/>
                    <a:gd name="connsiteY6" fmla="*/ 92171 h 298367"/>
                    <a:gd name="connsiteX7" fmla="*/ 35196 w 35195"/>
                    <a:gd name="connsiteY7" fmla="*/ 298368 h 298367"/>
                    <a:gd name="connsiteX8" fmla="*/ 0 w 35195"/>
                    <a:gd name="connsiteY8" fmla="*/ 298368 h 298367"/>
                    <a:gd name="connsiteX9" fmla="*/ 0 w 35195"/>
                    <a:gd name="connsiteY9" fmla="*/ 92171 h 29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95" h="298367">
                      <a:moveTo>
                        <a:pt x="0" y="0"/>
                      </a:moveTo>
                      <a:lnTo>
                        <a:pt x="35196" y="0"/>
                      </a:lnTo>
                      <a:lnTo>
                        <a:pt x="35196" y="44660"/>
                      </a:lnTo>
                      <a:lnTo>
                        <a:pt x="0" y="44660"/>
                      </a:lnTo>
                      <a:lnTo>
                        <a:pt x="0" y="0"/>
                      </a:lnTo>
                      <a:close/>
                      <a:moveTo>
                        <a:pt x="0" y="92171"/>
                      </a:moveTo>
                      <a:lnTo>
                        <a:pt x="35196" y="92171"/>
                      </a:lnTo>
                      <a:lnTo>
                        <a:pt x="35196" y="298368"/>
                      </a:lnTo>
                      <a:lnTo>
                        <a:pt x="0" y="298368"/>
                      </a:lnTo>
                      <a:lnTo>
                        <a:pt x="0" y="92171"/>
                      </a:lnTo>
                      <a:close/>
                    </a:path>
                  </a:pathLst>
                </a:custGeom>
                <a:solidFill>
                  <a:srgbClr val="000000"/>
                </a:solidFill>
                <a:ln w="9512"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CB81C53-47B5-5246-9203-3386F6D90642}"/>
                    </a:ext>
                  </a:extLst>
                </p:cNvPr>
                <p:cNvSpPr/>
                <p:nvPr/>
              </p:nvSpPr>
              <p:spPr>
                <a:xfrm>
                  <a:off x="6640200" y="5570156"/>
                  <a:ext cx="182637" cy="292666"/>
                </a:xfrm>
                <a:custGeom>
                  <a:avLst/>
                  <a:gdLst>
                    <a:gd name="connsiteX0" fmla="*/ 35196 w 182637"/>
                    <a:gd name="connsiteY0" fmla="*/ 186242 h 292666"/>
                    <a:gd name="connsiteX1" fmla="*/ 35196 w 182637"/>
                    <a:gd name="connsiteY1" fmla="*/ 292666 h 292666"/>
                    <a:gd name="connsiteX2" fmla="*/ 0 w 182637"/>
                    <a:gd name="connsiteY2" fmla="*/ 292666 h 292666"/>
                    <a:gd name="connsiteX3" fmla="*/ 0 w 182637"/>
                    <a:gd name="connsiteY3" fmla="*/ 55112 h 292666"/>
                    <a:gd name="connsiteX4" fmla="*/ 0 w 182637"/>
                    <a:gd name="connsiteY4" fmla="*/ 4751 h 292666"/>
                    <a:gd name="connsiteX5" fmla="*/ 34244 w 182637"/>
                    <a:gd name="connsiteY5" fmla="*/ 4751 h 292666"/>
                    <a:gd name="connsiteX6" fmla="*/ 35196 w 182637"/>
                    <a:gd name="connsiteY6" fmla="*/ 37058 h 292666"/>
                    <a:gd name="connsiteX7" fmla="*/ 101782 w 182637"/>
                    <a:gd name="connsiteY7" fmla="*/ 0 h 292666"/>
                    <a:gd name="connsiteX8" fmla="*/ 182637 w 182637"/>
                    <a:gd name="connsiteY8" fmla="*/ 102623 h 292666"/>
                    <a:gd name="connsiteX9" fmla="*/ 94172 w 182637"/>
                    <a:gd name="connsiteY9" fmla="*/ 215699 h 292666"/>
                    <a:gd name="connsiteX10" fmla="*/ 35196 w 182637"/>
                    <a:gd name="connsiteY10" fmla="*/ 186242 h 292666"/>
                    <a:gd name="connsiteX11" fmla="*/ 146490 w 182637"/>
                    <a:gd name="connsiteY11" fmla="*/ 104524 h 292666"/>
                    <a:gd name="connsiteX12" fmla="*/ 92270 w 182637"/>
                    <a:gd name="connsiteY12" fmla="*/ 30407 h 292666"/>
                    <a:gd name="connsiteX13" fmla="*/ 33293 w 182637"/>
                    <a:gd name="connsiteY13" fmla="*/ 107374 h 292666"/>
                    <a:gd name="connsiteX14" fmla="*/ 89416 w 182637"/>
                    <a:gd name="connsiteY14" fmla="*/ 186242 h 292666"/>
                    <a:gd name="connsiteX15" fmla="*/ 146490 w 182637"/>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7" h="292666">
                      <a:moveTo>
                        <a:pt x="35196" y="186242"/>
                      </a:moveTo>
                      <a:lnTo>
                        <a:pt x="35196" y="292666"/>
                      </a:lnTo>
                      <a:lnTo>
                        <a:pt x="0" y="292666"/>
                      </a:lnTo>
                      <a:lnTo>
                        <a:pt x="0" y="55112"/>
                      </a:lnTo>
                      <a:cubicBezTo>
                        <a:pt x="0" y="38009"/>
                        <a:pt x="0" y="20905"/>
                        <a:pt x="0" y="4751"/>
                      </a:cubicBezTo>
                      <a:lnTo>
                        <a:pt x="34244" y="4751"/>
                      </a:lnTo>
                      <a:cubicBezTo>
                        <a:pt x="35196" y="11403"/>
                        <a:pt x="35196" y="23755"/>
                        <a:pt x="35196" y="37058"/>
                      </a:cubicBezTo>
                      <a:cubicBezTo>
                        <a:pt x="46610" y="16154"/>
                        <a:pt x="66586" y="0"/>
                        <a:pt x="101782" y="0"/>
                      </a:cubicBezTo>
                      <a:cubicBezTo>
                        <a:pt x="148392" y="0"/>
                        <a:pt x="182637" y="39909"/>
                        <a:pt x="182637" y="102623"/>
                      </a:cubicBezTo>
                      <a:cubicBezTo>
                        <a:pt x="182637" y="176740"/>
                        <a:pt x="143636" y="215699"/>
                        <a:pt x="94172" y="215699"/>
                      </a:cubicBezTo>
                      <a:cubicBezTo>
                        <a:pt x="60879" y="216649"/>
                        <a:pt x="43757"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a:p>
              </p:txBody>
            </p:sp>
          </p:grpSp>
        </p:grpSp>
        <p:grpSp>
          <p:nvGrpSpPr>
            <p:cNvPr id="66" name="Graphic 2">
              <a:extLst>
                <a:ext uri="{FF2B5EF4-FFF2-40B4-BE49-F238E27FC236}">
                  <a16:creationId xmlns:a16="http://schemas.microsoft.com/office/drawing/2014/main" id="{941AA1FE-CAC6-9146-9033-6ACCBFD4F02E}"/>
                </a:ext>
              </a:extLst>
            </p:cNvPr>
            <p:cNvGrpSpPr/>
            <p:nvPr/>
          </p:nvGrpSpPr>
          <p:grpSpPr>
            <a:xfrm>
              <a:off x="606516" y="4401391"/>
              <a:ext cx="1666563" cy="1693284"/>
              <a:chOff x="606516" y="4401391"/>
              <a:chExt cx="1666563" cy="1693284"/>
            </a:xfrm>
          </p:grpSpPr>
          <p:grpSp>
            <p:nvGrpSpPr>
              <p:cNvPr id="67" name="Graphic 2">
                <a:extLst>
                  <a:ext uri="{FF2B5EF4-FFF2-40B4-BE49-F238E27FC236}">
                    <a16:creationId xmlns:a16="http://schemas.microsoft.com/office/drawing/2014/main" id="{9C1B6D1C-F45C-E841-9294-F12ECDFD1C6B}"/>
                  </a:ext>
                </a:extLst>
              </p:cNvPr>
              <p:cNvGrpSpPr/>
              <p:nvPr/>
            </p:nvGrpSpPr>
            <p:grpSpPr>
              <a:xfrm>
                <a:off x="606516" y="4401391"/>
                <a:ext cx="1666563" cy="1693284"/>
                <a:chOff x="606516" y="4401391"/>
                <a:chExt cx="1666563" cy="1693284"/>
              </a:xfrm>
            </p:grpSpPr>
            <p:sp>
              <p:nvSpPr>
                <p:cNvPr id="68" name="Freeform 67">
                  <a:extLst>
                    <a:ext uri="{FF2B5EF4-FFF2-40B4-BE49-F238E27FC236}">
                      <a16:creationId xmlns:a16="http://schemas.microsoft.com/office/drawing/2014/main" id="{1CD2BE7B-BA27-E84E-9A05-0643F5A17CC1}"/>
                    </a:ext>
                  </a:extLst>
                </p:cNvPr>
                <p:cNvSpPr/>
                <p:nvPr/>
              </p:nvSpPr>
              <p:spPr>
                <a:xfrm>
                  <a:off x="606516" y="4401391"/>
                  <a:ext cx="1666563" cy="1693284"/>
                </a:xfrm>
                <a:custGeom>
                  <a:avLst/>
                  <a:gdLst>
                    <a:gd name="connsiteX0" fmla="*/ 1666564 w 1666563"/>
                    <a:gd name="connsiteY0" fmla="*/ 846642 h 1693284"/>
                    <a:gd name="connsiteX1" fmla="*/ 833282 w 1666563"/>
                    <a:gd name="connsiteY1" fmla="*/ 1693285 h 1693284"/>
                    <a:gd name="connsiteX2" fmla="*/ 0 w 1666563"/>
                    <a:gd name="connsiteY2" fmla="*/ 846642 h 1693284"/>
                    <a:gd name="connsiteX3" fmla="*/ 833282 w 1666563"/>
                    <a:gd name="connsiteY3" fmla="*/ 0 h 1693284"/>
                    <a:gd name="connsiteX4" fmla="*/ 1666564 w 1666563"/>
                    <a:gd name="connsiteY4" fmla="*/ 846642 h 1693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563" h="1693284">
                      <a:moveTo>
                        <a:pt x="1666564" y="846642"/>
                      </a:moveTo>
                      <a:cubicBezTo>
                        <a:pt x="1666564" y="1314149"/>
                        <a:pt x="1293680" y="1693285"/>
                        <a:pt x="833282" y="1693285"/>
                      </a:cubicBezTo>
                      <a:cubicBezTo>
                        <a:pt x="372884" y="1693285"/>
                        <a:pt x="0" y="1314149"/>
                        <a:pt x="0" y="846642"/>
                      </a:cubicBezTo>
                      <a:cubicBezTo>
                        <a:pt x="0" y="379136"/>
                        <a:pt x="372884" y="0"/>
                        <a:pt x="833282" y="0"/>
                      </a:cubicBezTo>
                      <a:cubicBezTo>
                        <a:pt x="1293680" y="0"/>
                        <a:pt x="1666564" y="379136"/>
                        <a:pt x="1666564" y="846642"/>
                      </a:cubicBezTo>
                      <a:close/>
                    </a:path>
                  </a:pathLst>
                </a:custGeom>
                <a:solidFill>
                  <a:srgbClr val="B2DEDD"/>
                </a:solidFill>
                <a:ln w="9512"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A35AD43-D5D7-DB45-B56B-9EFE20685E11}"/>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a:p>
              </p:txBody>
            </p:sp>
          </p:grpSp>
          <p:grpSp>
            <p:nvGrpSpPr>
              <p:cNvPr id="70" name="Graphic 2">
                <a:extLst>
                  <a:ext uri="{FF2B5EF4-FFF2-40B4-BE49-F238E27FC236}">
                    <a16:creationId xmlns:a16="http://schemas.microsoft.com/office/drawing/2014/main" id="{74071AB9-B824-E147-9A00-4D687927EEF6}"/>
                  </a:ext>
                </a:extLst>
              </p:cNvPr>
              <p:cNvGrpSpPr/>
              <p:nvPr/>
            </p:nvGrpSpPr>
            <p:grpSpPr>
              <a:xfrm>
                <a:off x="879521" y="4954417"/>
                <a:ext cx="306297" cy="518817"/>
                <a:chOff x="879521" y="4954417"/>
                <a:chExt cx="306297" cy="518817"/>
              </a:xfrm>
              <a:solidFill>
                <a:srgbClr val="F1A0C2"/>
              </a:solidFill>
            </p:grpSpPr>
            <p:sp>
              <p:nvSpPr>
                <p:cNvPr id="71" name="Freeform 70">
                  <a:extLst>
                    <a:ext uri="{FF2B5EF4-FFF2-40B4-BE49-F238E27FC236}">
                      <a16:creationId xmlns:a16="http://schemas.microsoft.com/office/drawing/2014/main" id="{DF2854E5-B455-9B45-B0DD-6E92491E1F62}"/>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34D60AD4-F968-0243-B25A-845533E29020}"/>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19DB5423-F4F5-514F-BC50-32035B948409}"/>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970A1AC4-7D7E-0B49-A1C2-4D534E79B3E0}"/>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641466A-6AA5-6149-B38E-96C84E1860F6}"/>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76" name="Graphic 2">
                <a:extLst>
                  <a:ext uri="{FF2B5EF4-FFF2-40B4-BE49-F238E27FC236}">
                    <a16:creationId xmlns:a16="http://schemas.microsoft.com/office/drawing/2014/main" id="{EFADABA5-717F-9E4B-AC94-AEB5460D1AC6}"/>
                  </a:ext>
                </a:extLst>
              </p:cNvPr>
              <p:cNvGrpSpPr/>
              <p:nvPr/>
            </p:nvGrpSpPr>
            <p:grpSpPr>
              <a:xfrm>
                <a:off x="1305674" y="4681705"/>
                <a:ext cx="305346" cy="518817"/>
                <a:chOff x="1305674" y="4681705"/>
                <a:chExt cx="305346" cy="518817"/>
              </a:xfrm>
              <a:solidFill>
                <a:srgbClr val="F1A0C2"/>
              </a:solidFill>
            </p:grpSpPr>
            <p:sp>
              <p:nvSpPr>
                <p:cNvPr id="77" name="Freeform 76">
                  <a:extLst>
                    <a:ext uri="{FF2B5EF4-FFF2-40B4-BE49-F238E27FC236}">
                      <a16:creationId xmlns:a16="http://schemas.microsoft.com/office/drawing/2014/main" id="{FC594141-D81C-AB46-B86D-C08BC7912649}"/>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E3DC8A20-2BD3-0D47-98D0-8801F500EAEE}"/>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8DDB566F-6E87-E144-BFC3-BA66D845DFCF}"/>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0F10609C-D38C-6D47-8E53-482B88CEFD73}"/>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F7A115A3-083C-AE40-87AA-939A8DFFE72A}"/>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82" name="Graphic 2">
                <a:extLst>
                  <a:ext uri="{FF2B5EF4-FFF2-40B4-BE49-F238E27FC236}">
                    <a16:creationId xmlns:a16="http://schemas.microsoft.com/office/drawing/2014/main" id="{7DA387EF-F5E3-724A-B051-0FA35C37404D}"/>
                  </a:ext>
                </a:extLst>
              </p:cNvPr>
              <p:cNvGrpSpPr/>
              <p:nvPr/>
            </p:nvGrpSpPr>
            <p:grpSpPr>
              <a:xfrm>
                <a:off x="1725169" y="4951566"/>
                <a:ext cx="306297" cy="518817"/>
                <a:chOff x="1725169" y="4951566"/>
                <a:chExt cx="306297" cy="518817"/>
              </a:xfrm>
              <a:solidFill>
                <a:srgbClr val="F1A0C2"/>
              </a:solidFill>
            </p:grpSpPr>
            <p:sp>
              <p:nvSpPr>
                <p:cNvPr id="83" name="Freeform 82">
                  <a:extLst>
                    <a:ext uri="{FF2B5EF4-FFF2-40B4-BE49-F238E27FC236}">
                      <a16:creationId xmlns:a16="http://schemas.microsoft.com/office/drawing/2014/main" id="{A23DBF9C-4574-1943-AC12-46633D8729F8}"/>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0C75E13-63AE-AB40-AB20-BEFA2CFF8FFB}"/>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28028DD-4044-7644-8278-81FE67508895}"/>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EAA06F34-E5D3-FE40-B456-FCDA4D3F3CB4}"/>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3CDAE278-16DC-DC43-8A89-5C00DE92B076}"/>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a:p>
              </p:txBody>
            </p:sp>
          </p:grpSp>
          <p:grpSp>
            <p:nvGrpSpPr>
              <p:cNvPr id="88" name="Graphic 2">
                <a:extLst>
                  <a:ext uri="{FF2B5EF4-FFF2-40B4-BE49-F238E27FC236}">
                    <a16:creationId xmlns:a16="http://schemas.microsoft.com/office/drawing/2014/main" id="{DE979FF1-DCCC-6F47-B83A-0735B066CC61}"/>
                  </a:ext>
                </a:extLst>
              </p:cNvPr>
              <p:cNvGrpSpPr/>
              <p:nvPr/>
            </p:nvGrpSpPr>
            <p:grpSpPr>
              <a:xfrm>
                <a:off x="690225" y="4499263"/>
                <a:ext cx="1499146" cy="1498490"/>
                <a:chOff x="690225" y="4499263"/>
                <a:chExt cx="1499146" cy="1498490"/>
              </a:xfrm>
              <a:solidFill>
                <a:srgbClr val="000000"/>
              </a:solidFill>
            </p:grpSpPr>
            <p:grpSp>
              <p:nvGrpSpPr>
                <p:cNvPr id="89" name="Graphic 2">
                  <a:extLst>
                    <a:ext uri="{FF2B5EF4-FFF2-40B4-BE49-F238E27FC236}">
                      <a16:creationId xmlns:a16="http://schemas.microsoft.com/office/drawing/2014/main" id="{4BE90CC3-0EDA-5642-86AE-D9006A60FDEE}"/>
                    </a:ext>
                  </a:extLst>
                </p:cNvPr>
                <p:cNvGrpSpPr/>
                <p:nvPr/>
              </p:nvGrpSpPr>
              <p:grpSpPr>
                <a:xfrm>
                  <a:off x="690225" y="4499263"/>
                  <a:ext cx="1499146" cy="1498490"/>
                  <a:chOff x="690225" y="4499263"/>
                  <a:chExt cx="1499146" cy="1498490"/>
                </a:xfrm>
                <a:solidFill>
                  <a:srgbClr val="000000"/>
                </a:solidFill>
              </p:grpSpPr>
              <p:sp>
                <p:nvSpPr>
                  <p:cNvPr id="90" name="Freeform 89">
                    <a:extLst>
                      <a:ext uri="{FF2B5EF4-FFF2-40B4-BE49-F238E27FC236}">
                        <a16:creationId xmlns:a16="http://schemas.microsoft.com/office/drawing/2014/main" id="{5D27D584-0AB6-694D-BE18-80F6112C128E}"/>
                      </a:ext>
                    </a:extLst>
                  </p:cNvPr>
                  <p:cNvSpPr/>
                  <p:nvPr/>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84C0E90-064B-B244-A63E-C93A2108602C}"/>
                      </a:ext>
                    </a:extLst>
                  </p:cNvPr>
                  <p:cNvSpPr/>
                  <p:nvPr/>
                </p:nvSpPr>
                <p:spPr>
                  <a:xfrm>
                    <a:off x="690225" y="4499263"/>
                    <a:ext cx="1499146" cy="1498490"/>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a:p>
                </p:txBody>
              </p:sp>
            </p:grpSp>
            <p:sp>
              <p:nvSpPr>
                <p:cNvPr id="92" name="Freeform 91">
                  <a:extLst>
                    <a:ext uri="{FF2B5EF4-FFF2-40B4-BE49-F238E27FC236}">
                      <a16:creationId xmlns:a16="http://schemas.microsoft.com/office/drawing/2014/main" id="{949A8610-70E9-7D47-8E68-FE7EA5FD1042}"/>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405FF2A5-0FFF-3146-810A-B8FCE4A2BF8F}"/>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FFF32003-F8D6-D74B-B271-CB0D52222A33}"/>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a:p>
              </p:txBody>
            </p:sp>
          </p:grpSp>
        </p:grpSp>
      </p:grpSp>
      <p:sp>
        <p:nvSpPr>
          <p:cNvPr id="167" name="Freeform 166">
            <a:extLst>
              <a:ext uri="{FF2B5EF4-FFF2-40B4-BE49-F238E27FC236}">
                <a16:creationId xmlns:a16="http://schemas.microsoft.com/office/drawing/2014/main" id="{4BF28909-9B4A-6F4C-A0B2-252D0AB2C9AF}"/>
              </a:ext>
            </a:extLst>
          </p:cNvPr>
          <p:cNvSpPr/>
          <p:nvPr userDrawn="1"/>
        </p:nvSpPr>
        <p:spPr>
          <a:xfrm>
            <a:off x="3973" y="2743950"/>
            <a:ext cx="7582294" cy="6839122"/>
          </a:xfrm>
          <a:custGeom>
            <a:avLst/>
            <a:gdLst>
              <a:gd name="connsiteX0" fmla="*/ 747205 w 7582294"/>
              <a:gd name="connsiteY0" fmla="*/ 6839123 h 6839122"/>
              <a:gd name="connsiteX1" fmla="*/ 7582295 w 7582294"/>
              <a:gd name="connsiteY1" fmla="*/ 6839123 h 6839122"/>
              <a:gd name="connsiteX2" fmla="*/ 7582295 w 7582294"/>
              <a:gd name="connsiteY2" fmla="*/ 1568269 h 6839122"/>
              <a:gd name="connsiteX3" fmla="*/ 6014389 w 7582294"/>
              <a:gd name="connsiteY3" fmla="*/ 0 h 6839122"/>
              <a:gd name="connsiteX4" fmla="*/ 0 w 7582294"/>
              <a:gd name="connsiteY4" fmla="*/ 0 h 6839122"/>
              <a:gd name="connsiteX5" fmla="*/ 0 w 7582294"/>
              <a:gd name="connsiteY5" fmla="*/ 6091745 h 6839122"/>
              <a:gd name="connsiteX6" fmla="*/ 747205 w 7582294"/>
              <a:gd name="connsiteY6" fmla="*/ 6839123 h 6839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2294" h="6839122">
                <a:moveTo>
                  <a:pt x="747205" y="6839123"/>
                </a:moveTo>
                <a:lnTo>
                  <a:pt x="7582295" y="6839123"/>
                </a:lnTo>
                <a:lnTo>
                  <a:pt x="7582295" y="1568269"/>
                </a:lnTo>
                <a:cubicBezTo>
                  <a:pt x="7582295" y="703271"/>
                  <a:pt x="6879187" y="0"/>
                  <a:pt x="6014389" y="0"/>
                </a:cubicBezTo>
                <a:lnTo>
                  <a:pt x="0" y="0"/>
                </a:lnTo>
                <a:lnTo>
                  <a:pt x="0" y="6091745"/>
                </a:lnTo>
                <a:cubicBezTo>
                  <a:pt x="0" y="6503415"/>
                  <a:pt x="335630" y="6839123"/>
                  <a:pt x="747205" y="6839123"/>
                </a:cubicBezTo>
                <a:close/>
              </a:path>
            </a:pathLst>
          </a:custGeom>
          <a:solidFill>
            <a:srgbClr val="B2DEDD"/>
          </a:solidFill>
          <a:ln w="24491"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CA643F67-E5F2-1544-BF7A-08C93DAA7D0C}"/>
              </a:ext>
            </a:extLst>
          </p:cNvPr>
          <p:cNvSpPr/>
          <p:nvPr userDrawn="1"/>
        </p:nvSpPr>
        <p:spPr>
          <a:xfrm>
            <a:off x="0" y="8912587"/>
            <a:ext cx="7597291" cy="715522"/>
          </a:xfrm>
          <a:custGeom>
            <a:avLst/>
            <a:gdLst>
              <a:gd name="connsiteX0" fmla="*/ 0 w 7530847"/>
              <a:gd name="connsiteY0" fmla="*/ 715523 h 715522"/>
              <a:gd name="connsiteX1" fmla="*/ 0 w 7530847"/>
              <a:gd name="connsiteY1" fmla="*/ 0 h 715522"/>
              <a:gd name="connsiteX2" fmla="*/ 7143771 w 7530847"/>
              <a:gd name="connsiteY2" fmla="*/ 0 h 715522"/>
              <a:gd name="connsiteX3" fmla="*/ 7530848 w 7530847"/>
              <a:gd name="connsiteY3" fmla="*/ 387166 h 715522"/>
              <a:gd name="connsiteX4" fmla="*/ 7530848 w 7530847"/>
              <a:gd name="connsiteY4" fmla="*/ 715523 h 715522"/>
              <a:gd name="connsiteX5" fmla="*/ 0 w 7530847"/>
              <a:gd name="connsiteY5" fmla="*/ 715523 h 7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5522">
                <a:moveTo>
                  <a:pt x="0" y="715523"/>
                </a:moveTo>
                <a:lnTo>
                  <a:pt x="0" y="0"/>
                </a:lnTo>
                <a:lnTo>
                  <a:pt x="7143771" y="0"/>
                </a:lnTo>
                <a:cubicBezTo>
                  <a:pt x="7356908"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grpSp>
        <p:nvGrpSpPr>
          <p:cNvPr id="205" name="Graphic 95">
            <a:extLst>
              <a:ext uri="{FF2B5EF4-FFF2-40B4-BE49-F238E27FC236}">
                <a16:creationId xmlns:a16="http://schemas.microsoft.com/office/drawing/2014/main" id="{B84F31ED-F15C-5F46-9DA1-696573F21F9E}"/>
              </a:ext>
            </a:extLst>
          </p:cNvPr>
          <p:cNvGrpSpPr/>
          <p:nvPr userDrawn="1"/>
        </p:nvGrpSpPr>
        <p:grpSpPr>
          <a:xfrm>
            <a:off x="584588" y="9078286"/>
            <a:ext cx="1509109" cy="423922"/>
            <a:chOff x="584588" y="9078286"/>
            <a:chExt cx="1509109" cy="423922"/>
          </a:xfrm>
          <a:solidFill>
            <a:srgbClr val="000000"/>
          </a:solidFill>
        </p:grpSpPr>
        <p:sp>
          <p:nvSpPr>
            <p:cNvPr id="210" name="Freeform 209">
              <a:extLst>
                <a:ext uri="{FF2B5EF4-FFF2-40B4-BE49-F238E27FC236}">
                  <a16:creationId xmlns:a16="http://schemas.microsoft.com/office/drawing/2014/main" id="{A9B6F488-3DDA-D548-9F8E-265AB7309C0E}"/>
                </a:ext>
              </a:extLst>
            </p:cNvPr>
            <p:cNvSpPr/>
            <p:nvPr/>
          </p:nvSpPr>
          <p:spPr>
            <a:xfrm>
              <a:off x="584588"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000000"/>
              </a:solid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BCD6555B-9B89-4C4F-BA68-84C484D32D72}"/>
                </a:ext>
              </a:extLst>
            </p:cNvPr>
            <p:cNvSpPr/>
            <p:nvPr/>
          </p:nvSpPr>
          <p:spPr>
            <a:xfrm>
              <a:off x="2069199"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000000"/>
              </a:solidFill>
              <a:prstDash val="solid"/>
              <a:miter/>
            </a:ln>
          </p:spPr>
          <p:txBody>
            <a:bodyPr rtlCol="0" anchor="ctr"/>
            <a:lstStyle/>
            <a:p>
              <a:endParaRPr lang="en-US"/>
            </a:p>
          </p:txBody>
        </p:sp>
      </p:grpSp>
      <p:sp>
        <p:nvSpPr>
          <p:cNvPr id="212" name="Text Placeholder 23">
            <a:extLst>
              <a:ext uri="{FF2B5EF4-FFF2-40B4-BE49-F238E27FC236}">
                <a16:creationId xmlns:a16="http://schemas.microsoft.com/office/drawing/2014/main" id="{3E9B66E9-90B0-B740-9ADE-16E8FAFF0E35}"/>
              </a:ext>
            </a:extLst>
          </p:cNvPr>
          <p:cNvSpPr>
            <a:spLocks noGrp="1"/>
          </p:cNvSpPr>
          <p:nvPr>
            <p:ph type="body" sz="quarter" idx="16" hasCustomPrompt="1"/>
          </p:nvPr>
        </p:nvSpPr>
        <p:spPr>
          <a:xfrm>
            <a:off x="3261956" y="4969116"/>
            <a:ext cx="3932123" cy="1224685"/>
          </a:xfrm>
        </p:spPr>
        <p:txBody>
          <a:bodyPr>
            <a:noAutofit/>
          </a:bodyPr>
          <a:lstStyle>
            <a:lvl1pPr marL="0" indent="0" algn="l">
              <a:buNone/>
              <a:defRPr sz="3600" b="1" i="0">
                <a:solidFill>
                  <a:schemeClr val="tx1"/>
                </a:solidFill>
                <a:latin typeface="Calibri" panose="020F0502020204030204" pitchFamily="34" charset="0"/>
                <a:cs typeface="Calibri" panose="020F0502020204030204" pitchFamily="34" charset="0"/>
              </a:defRPr>
            </a:lvl1pPr>
          </a:lstStyle>
          <a:p>
            <a:pPr lvl="0"/>
            <a:r>
              <a:rPr lang="en-US"/>
              <a:t>guide to            ethical food entrepreneurship </a:t>
            </a:r>
          </a:p>
        </p:txBody>
      </p:sp>
      <p:sp>
        <p:nvSpPr>
          <p:cNvPr id="213" name="Text Placeholder 23">
            <a:extLst>
              <a:ext uri="{FF2B5EF4-FFF2-40B4-BE49-F238E27FC236}">
                <a16:creationId xmlns:a16="http://schemas.microsoft.com/office/drawing/2014/main" id="{8ACDDA60-A214-3D48-A4BA-913267F8AFB9}"/>
              </a:ext>
            </a:extLst>
          </p:cNvPr>
          <p:cNvSpPr>
            <a:spLocks noGrp="1"/>
          </p:cNvSpPr>
          <p:nvPr>
            <p:ph type="body" sz="quarter" idx="17" hasCustomPrompt="1"/>
          </p:nvPr>
        </p:nvSpPr>
        <p:spPr>
          <a:xfrm>
            <a:off x="628918" y="9117549"/>
            <a:ext cx="1230818" cy="419205"/>
          </a:xfrm>
        </p:spPr>
        <p:txBody>
          <a:bodyPr>
            <a:noAutofit/>
          </a:bodyPr>
          <a:lstStyle>
            <a:lvl1pPr marL="0" indent="0" algn="l">
              <a:spcBef>
                <a:spcPts val="0"/>
              </a:spcBef>
              <a:buNone/>
              <a:defRPr sz="1000" b="0" i="0">
                <a:solidFill>
                  <a:schemeClr val="tx1"/>
                </a:solidFill>
                <a:latin typeface="Calibri" panose="020F0502020204030204" pitchFamily="34" charset="0"/>
                <a:cs typeface="Calibri" panose="020F0502020204030204" pitchFamily="34" charset="0"/>
              </a:defRPr>
            </a:lvl1pPr>
          </a:lstStyle>
          <a:p>
            <a:pPr lvl="0"/>
            <a:r>
              <a:rPr lang="en-US"/>
              <a:t>2022 – 2024</a:t>
            </a:r>
          </a:p>
          <a:p>
            <a:pPr lvl="0"/>
            <a:r>
              <a:rPr lang="en-US"/>
              <a:t>Document Name</a:t>
            </a:r>
          </a:p>
        </p:txBody>
      </p:sp>
      <p:sp>
        <p:nvSpPr>
          <p:cNvPr id="214" name="Text Placeholder 23">
            <a:extLst>
              <a:ext uri="{FF2B5EF4-FFF2-40B4-BE49-F238E27FC236}">
                <a16:creationId xmlns:a16="http://schemas.microsoft.com/office/drawing/2014/main" id="{1C8E529D-2E72-8E4F-93BF-CB5C0A0BCDD9}"/>
              </a:ext>
            </a:extLst>
          </p:cNvPr>
          <p:cNvSpPr>
            <a:spLocks noGrp="1"/>
          </p:cNvSpPr>
          <p:nvPr>
            <p:ph type="body" sz="quarter" idx="18" hasCustomPrompt="1"/>
          </p:nvPr>
        </p:nvSpPr>
        <p:spPr>
          <a:xfrm>
            <a:off x="2193185" y="9111019"/>
            <a:ext cx="1779692" cy="419205"/>
          </a:xfrm>
        </p:spPr>
        <p:txBody>
          <a:bodyPr>
            <a:noAutofit/>
          </a:bodyPr>
          <a:lstStyle>
            <a:lvl1pPr marL="0" indent="0" algn="l">
              <a:spcBef>
                <a:spcPts val="0"/>
              </a:spcBef>
              <a:buNone/>
              <a:defRPr sz="1000" b="0" i="0">
                <a:solidFill>
                  <a:schemeClr val="tx1"/>
                </a:solidFill>
                <a:latin typeface="Calibri" panose="020F0502020204030204" pitchFamily="34" charset="0"/>
                <a:cs typeface="Calibri" panose="020F0502020204030204" pitchFamily="34" charset="0"/>
              </a:defRPr>
            </a:lvl1pPr>
          </a:lstStyle>
          <a:p>
            <a:pPr lvl="0"/>
            <a:r>
              <a:rPr lang="en-US"/>
              <a:t>By</a:t>
            </a:r>
          </a:p>
          <a:p>
            <a:pPr lvl="0"/>
            <a:r>
              <a:rPr lang="en-US"/>
              <a:t>Partner Name</a:t>
            </a:r>
          </a:p>
        </p:txBody>
      </p:sp>
      <p:sp>
        <p:nvSpPr>
          <p:cNvPr id="215" name="Freeform 214">
            <a:extLst>
              <a:ext uri="{FF2B5EF4-FFF2-40B4-BE49-F238E27FC236}">
                <a16:creationId xmlns:a16="http://schemas.microsoft.com/office/drawing/2014/main" id="{F6F0BFBA-5DB3-FF43-85E4-C0819ED34EFB}"/>
              </a:ext>
            </a:extLst>
          </p:cNvPr>
          <p:cNvSpPr/>
          <p:nvPr userDrawn="1"/>
        </p:nvSpPr>
        <p:spPr>
          <a:xfrm>
            <a:off x="3420175" y="6967558"/>
            <a:ext cx="4147225" cy="36000"/>
          </a:xfrm>
          <a:custGeom>
            <a:avLst/>
            <a:gdLst>
              <a:gd name="connsiteX0" fmla="*/ 1 w 4076555"/>
              <a:gd name="connsiteY0" fmla="*/ 0 h 51458"/>
              <a:gd name="connsiteX1" fmla="*/ 4076556 w 4076555"/>
              <a:gd name="connsiteY1" fmla="*/ 0 h 51458"/>
              <a:gd name="connsiteX2" fmla="*/ 4076556 w 4076555"/>
              <a:gd name="connsiteY2" fmla="*/ 51459 h 51458"/>
              <a:gd name="connsiteX3" fmla="*/ 1 w 4076555"/>
              <a:gd name="connsiteY3" fmla="*/ 51459 h 51458"/>
            </a:gdLst>
            <a:ahLst/>
            <a:cxnLst>
              <a:cxn ang="0">
                <a:pos x="connsiteX0" y="connsiteY0"/>
              </a:cxn>
              <a:cxn ang="0">
                <a:pos x="connsiteX1" y="connsiteY1"/>
              </a:cxn>
              <a:cxn ang="0">
                <a:pos x="connsiteX2" y="connsiteY2"/>
              </a:cxn>
              <a:cxn ang="0">
                <a:pos x="connsiteX3" y="connsiteY3"/>
              </a:cxn>
            </a:cxnLst>
            <a:rect l="l" t="t" r="r" b="b"/>
            <a:pathLst>
              <a:path w="4076555" h="51458">
                <a:moveTo>
                  <a:pt x="1" y="0"/>
                </a:moveTo>
                <a:lnTo>
                  <a:pt x="4076556" y="0"/>
                </a:lnTo>
                <a:lnTo>
                  <a:pt x="4076556" y="51459"/>
                </a:lnTo>
                <a:lnTo>
                  <a:pt x="1" y="51459"/>
                </a:lnTo>
                <a:close/>
              </a:path>
            </a:pathLst>
          </a:custGeom>
          <a:solidFill>
            <a:srgbClr val="000000"/>
          </a:solidFill>
          <a:ln w="24491" cap="flat">
            <a:solidFill>
              <a:srgbClr val="000000"/>
            </a:solidFill>
            <a:prstDash val="solid"/>
            <a:miter/>
          </a:ln>
        </p:spPr>
        <p:txBody>
          <a:bodyPr rtlCol="0" anchor="ctr"/>
          <a:lstStyle/>
          <a:p>
            <a:endParaRPr lang="en-US"/>
          </a:p>
        </p:txBody>
      </p:sp>
    </p:spTree>
    <p:extLst>
      <p:ext uri="{BB962C8B-B14F-4D97-AF65-F5344CB8AC3E}">
        <p14:creationId xmlns:p14="http://schemas.microsoft.com/office/powerpoint/2010/main" val="320413878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1_Photo/text slide 3">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C239460C-FB90-8646-BDD0-77E3A1EDD328}"/>
              </a:ext>
            </a:extLst>
          </p:cNvPr>
          <p:cNvSpPr/>
          <p:nvPr userDrawn="1"/>
        </p:nvSpPr>
        <p:spPr>
          <a:xfrm>
            <a:off x="-15403" y="2594796"/>
            <a:ext cx="7590480" cy="7063554"/>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86" name="Slide Number Placeholder 5">
            <a:extLst>
              <a:ext uri="{FF2B5EF4-FFF2-40B4-BE49-F238E27FC236}">
                <a16:creationId xmlns:a16="http://schemas.microsoft.com/office/drawing/2014/main" id="{9BD5854E-577E-C344-ABEC-2EB0599093AC}"/>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12" name="Text Placeholder 32">
            <a:extLst>
              <a:ext uri="{FF2B5EF4-FFF2-40B4-BE49-F238E27FC236}">
                <a16:creationId xmlns:a16="http://schemas.microsoft.com/office/drawing/2014/main" id="{9023B038-B441-DD49-9460-EE70FFED032C}"/>
              </a:ext>
            </a:extLst>
          </p:cNvPr>
          <p:cNvSpPr>
            <a:spLocks noGrp="1"/>
          </p:cNvSpPr>
          <p:nvPr>
            <p:ph type="body" sz="quarter" idx="32" hasCustomPrompt="1"/>
          </p:nvPr>
        </p:nvSpPr>
        <p:spPr>
          <a:xfrm>
            <a:off x="752315" y="3760791"/>
            <a:ext cx="6143488" cy="5544033"/>
          </a:xfrm>
          <a:prstGeom prst="rect">
            <a:avLst/>
          </a:prstGeom>
        </p:spPr>
        <p:txBody>
          <a:bodyPr numCol="2" spcCol="288000" anchor="t">
            <a:noAutofit/>
          </a:bodyPr>
          <a:lstStyle>
            <a:lvl1pPr marL="0" indent="0" algn="just">
              <a:lnSpc>
                <a:spcPts val="122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4" name="Freeform 3">
            <a:extLst>
              <a:ext uri="{FF2B5EF4-FFF2-40B4-BE49-F238E27FC236}">
                <a16:creationId xmlns:a16="http://schemas.microsoft.com/office/drawing/2014/main" id="{38A61DC4-4CFF-364A-2298-2DDC9E1F6E6C}"/>
              </a:ext>
            </a:extLst>
          </p:cNvPr>
          <p:cNvSpPr/>
          <p:nvPr userDrawn="1"/>
        </p:nvSpPr>
        <p:spPr>
          <a:xfrm>
            <a:off x="0" y="9546045"/>
            <a:ext cx="2363191" cy="478446"/>
          </a:xfrm>
          <a:custGeom>
            <a:avLst/>
            <a:gdLst>
              <a:gd name="connsiteX0" fmla="*/ 0 w 3240000"/>
              <a:gd name="connsiteY0" fmla="*/ 0 h 655963"/>
              <a:gd name="connsiteX1" fmla="*/ 2882013 w 3240000"/>
              <a:gd name="connsiteY1" fmla="*/ 0 h 655963"/>
              <a:gd name="connsiteX2" fmla="*/ 3240000 w 3240000"/>
              <a:gd name="connsiteY2" fmla="*/ 354938 h 655963"/>
              <a:gd name="connsiteX3" fmla="*/ 3240000 w 3240000"/>
              <a:gd name="connsiteY3" fmla="*/ 655963 h 655963"/>
              <a:gd name="connsiteX4" fmla="*/ 0 w 3240000"/>
              <a:gd name="connsiteY4" fmla="*/ 655963 h 655963"/>
              <a:gd name="connsiteX5" fmla="*/ 0 w 3240000"/>
              <a:gd name="connsiteY5" fmla="*/ 0 h 65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0000" h="655963">
                <a:moveTo>
                  <a:pt x="0" y="0"/>
                </a:moveTo>
                <a:lnTo>
                  <a:pt x="2882013" y="0"/>
                </a:lnTo>
                <a:cubicBezTo>
                  <a:pt x="3079133" y="0"/>
                  <a:pt x="3240000" y="159498"/>
                  <a:pt x="3240000" y="354938"/>
                </a:cubicBezTo>
                <a:lnTo>
                  <a:pt x="3240000" y="655963"/>
                </a:lnTo>
                <a:lnTo>
                  <a:pt x="0" y="65596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Freeform 4">
            <a:extLst>
              <a:ext uri="{FF2B5EF4-FFF2-40B4-BE49-F238E27FC236}">
                <a16:creationId xmlns:a16="http://schemas.microsoft.com/office/drawing/2014/main" id="{932479A4-B1E9-72E7-E63C-5CF05859F749}"/>
              </a:ext>
            </a:extLst>
          </p:cNvPr>
          <p:cNvSpPr>
            <a:spLocks noGrp="1"/>
          </p:cNvSpPr>
          <p:nvPr>
            <p:ph type="pic" sz="quarter" idx="45"/>
          </p:nvPr>
        </p:nvSpPr>
        <p:spPr>
          <a:xfrm rot="5400000">
            <a:off x="2251283" y="2200363"/>
            <a:ext cx="6261518" cy="3115967"/>
          </a:xfrm>
          <a:custGeom>
            <a:avLst/>
            <a:gdLst>
              <a:gd name="connsiteX0" fmla="*/ 0 w 5529871"/>
              <a:gd name="connsiteY0" fmla="*/ 0 h 2751872"/>
              <a:gd name="connsiteX1" fmla="*/ 2464916 w 5529871"/>
              <a:gd name="connsiteY1" fmla="*/ 0 h 2751872"/>
              <a:gd name="connsiteX2" fmla="*/ 2532001 w 5529871"/>
              <a:gd name="connsiteY2" fmla="*/ 0 h 2751872"/>
              <a:gd name="connsiteX3" fmla="*/ 4996917 w 5529871"/>
              <a:gd name="connsiteY3" fmla="*/ 0 h 2751872"/>
              <a:gd name="connsiteX4" fmla="*/ 5529871 w 5529871"/>
              <a:gd name="connsiteY4" fmla="*/ 532801 h 2751872"/>
              <a:gd name="connsiteX5" fmla="*/ 5529871 w 5529871"/>
              <a:gd name="connsiteY5" fmla="*/ 2751872 h 2751872"/>
              <a:gd name="connsiteX6" fmla="*/ 3247519 w 5529871"/>
              <a:gd name="connsiteY6" fmla="*/ 2751872 h 2751872"/>
              <a:gd name="connsiteX7" fmla="*/ 3089867 w 5529871"/>
              <a:gd name="connsiteY7" fmla="*/ 2735967 h 2751872"/>
              <a:gd name="connsiteX8" fmla="*/ 3064955 w 5529871"/>
              <a:gd name="connsiteY8" fmla="*/ 2728230 h 2751872"/>
              <a:gd name="connsiteX9" fmla="*/ 3064955 w 5529871"/>
              <a:gd name="connsiteY9" fmla="*/ 2751872 h 2751872"/>
              <a:gd name="connsiteX10" fmla="*/ 782602 w 5529871"/>
              <a:gd name="connsiteY10" fmla="*/ 2751872 h 2751872"/>
              <a:gd name="connsiteX11" fmla="*/ 0 w 5529871"/>
              <a:gd name="connsiteY11" fmla="*/ 1969495 h 27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9871" h="2751872">
                <a:moveTo>
                  <a:pt x="0" y="0"/>
                </a:moveTo>
                <a:lnTo>
                  <a:pt x="2464916" y="0"/>
                </a:lnTo>
                <a:lnTo>
                  <a:pt x="2532001" y="0"/>
                </a:lnTo>
                <a:lnTo>
                  <a:pt x="4996917" y="0"/>
                </a:lnTo>
                <a:cubicBezTo>
                  <a:pt x="5291445" y="0"/>
                  <a:pt x="5529871" y="238358"/>
                  <a:pt x="5529871" y="532801"/>
                </a:cubicBezTo>
                <a:lnTo>
                  <a:pt x="5529871" y="2751872"/>
                </a:lnTo>
                <a:lnTo>
                  <a:pt x="3247519" y="2751872"/>
                </a:lnTo>
                <a:cubicBezTo>
                  <a:pt x="3193522" y="2751872"/>
                  <a:pt x="3140796" y="2746395"/>
                  <a:pt x="3089867" y="2735967"/>
                </a:cubicBezTo>
                <a:lnTo>
                  <a:pt x="3064955" y="2728230"/>
                </a:lnTo>
                <a:lnTo>
                  <a:pt x="3064955" y="2751872"/>
                </a:lnTo>
                <a:lnTo>
                  <a:pt x="782602" y="2751872"/>
                </a:lnTo>
                <a:cubicBezTo>
                  <a:pt x="350629" y="2751872"/>
                  <a:pt x="0" y="2401345"/>
                  <a:pt x="0" y="196949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Tree>
    <p:extLst>
      <p:ext uri="{BB962C8B-B14F-4D97-AF65-F5344CB8AC3E}">
        <p14:creationId xmlns:p14="http://schemas.microsoft.com/office/powerpoint/2010/main" val="21074614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quote/photo slide 2">
    <p:spTree>
      <p:nvGrpSpPr>
        <p:cNvPr id="1" name=""/>
        <p:cNvGrpSpPr/>
        <p:nvPr/>
      </p:nvGrpSpPr>
      <p:grpSpPr>
        <a:xfrm>
          <a:off x="0" y="0"/>
          <a:ext cx="0" cy="0"/>
          <a:chOff x="0" y="0"/>
          <a:chExt cx="0" cy="0"/>
        </a:xfrm>
      </p:grpSpPr>
      <p:sp>
        <p:nvSpPr>
          <p:cNvPr id="42" name="Freeform 41">
            <a:extLst>
              <a:ext uri="{FF2B5EF4-FFF2-40B4-BE49-F238E27FC236}">
                <a16:creationId xmlns:a16="http://schemas.microsoft.com/office/drawing/2014/main" id="{D8109A66-A71B-2541-A5C8-5FEDF01EF6B2}"/>
              </a:ext>
            </a:extLst>
          </p:cNvPr>
          <p:cNvSpPr/>
          <p:nvPr userDrawn="1"/>
        </p:nvSpPr>
        <p:spPr>
          <a:xfrm>
            <a:off x="182030" y="1672028"/>
            <a:ext cx="4283839" cy="3846244"/>
          </a:xfrm>
          <a:custGeom>
            <a:avLst/>
            <a:gdLst>
              <a:gd name="connsiteX0" fmla="*/ 1180419 w 1180419"/>
              <a:gd name="connsiteY0" fmla="*/ 1059840 h 1059839"/>
              <a:gd name="connsiteX1" fmla="*/ 301407 w 1180419"/>
              <a:gd name="connsiteY1" fmla="*/ 1059840 h 1059839"/>
              <a:gd name="connsiteX2" fmla="*/ 0 w 1180419"/>
              <a:gd name="connsiteY2" fmla="*/ 758520 h 1059839"/>
              <a:gd name="connsiteX3" fmla="*/ 0 w 1180419"/>
              <a:gd name="connsiteY3" fmla="*/ 0 h 1059839"/>
              <a:gd name="connsiteX4" fmla="*/ 975160 w 1180419"/>
              <a:gd name="connsiteY4" fmla="*/ 0 h 1059839"/>
              <a:gd name="connsiteX5" fmla="*/ 1180419 w 1180419"/>
              <a:gd name="connsiteY5" fmla="*/ 205200 h 1059839"/>
              <a:gd name="connsiteX6" fmla="*/ 1180419 w 1180419"/>
              <a:gd name="connsiteY6" fmla="*/ 1059840 h 105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419" h="1059839">
                <a:moveTo>
                  <a:pt x="1180419" y="1059840"/>
                </a:moveTo>
                <a:lnTo>
                  <a:pt x="301407" y="1059840"/>
                </a:lnTo>
                <a:cubicBezTo>
                  <a:pt x="135039" y="1059840"/>
                  <a:pt x="0" y="924840"/>
                  <a:pt x="0" y="758520"/>
                </a:cubicBezTo>
                <a:lnTo>
                  <a:pt x="0" y="0"/>
                </a:lnTo>
                <a:lnTo>
                  <a:pt x="975160" y="0"/>
                </a:lnTo>
                <a:cubicBezTo>
                  <a:pt x="1088593" y="0"/>
                  <a:pt x="1180419" y="91800"/>
                  <a:pt x="1180419" y="205200"/>
                </a:cubicBezTo>
                <a:lnTo>
                  <a:pt x="1180419" y="105984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41" name="Picture Placeholder 40">
            <a:extLst>
              <a:ext uri="{FF2B5EF4-FFF2-40B4-BE49-F238E27FC236}">
                <a16:creationId xmlns:a16="http://schemas.microsoft.com/office/drawing/2014/main" id="{D8EFA40E-AAE5-8C4F-AF69-B6744972C903}"/>
              </a:ext>
            </a:extLst>
          </p:cNvPr>
          <p:cNvSpPr>
            <a:spLocks noGrp="1"/>
          </p:cNvSpPr>
          <p:nvPr>
            <p:ph type="pic" sz="quarter" idx="16"/>
          </p:nvPr>
        </p:nvSpPr>
        <p:spPr>
          <a:xfrm>
            <a:off x="401638" y="393700"/>
            <a:ext cx="6716712" cy="9014859"/>
          </a:xfrm>
          <a:custGeom>
            <a:avLst/>
            <a:gdLst>
              <a:gd name="connsiteX0" fmla="*/ 0 w 6716712"/>
              <a:gd name="connsiteY0" fmla="*/ 0 h 9014859"/>
              <a:gd name="connsiteX1" fmla="*/ 6716712 w 6716712"/>
              <a:gd name="connsiteY1" fmla="*/ 0 h 9014859"/>
              <a:gd name="connsiteX2" fmla="*/ 6716712 w 6716712"/>
              <a:gd name="connsiteY2" fmla="*/ 9014859 h 9014859"/>
              <a:gd name="connsiteX3" fmla="*/ 0 w 6716712"/>
              <a:gd name="connsiteY3" fmla="*/ 9014859 h 9014859"/>
              <a:gd name="connsiteX4" fmla="*/ 0 w 6716712"/>
              <a:gd name="connsiteY4" fmla="*/ 4686023 h 9014859"/>
              <a:gd name="connsiteX5" fmla="*/ 30281 w 6716712"/>
              <a:gd name="connsiteY5" fmla="*/ 4726496 h 9014859"/>
              <a:gd name="connsiteX6" fmla="*/ 874223 w 6716712"/>
              <a:gd name="connsiteY6" fmla="*/ 5124576 h 9014859"/>
              <a:gd name="connsiteX7" fmla="*/ 4064231 w 6716712"/>
              <a:gd name="connsiteY7" fmla="*/ 5124576 h 9014859"/>
              <a:gd name="connsiteX8" fmla="*/ 4064231 w 6716712"/>
              <a:gd name="connsiteY8" fmla="*/ 2023016 h 9014859"/>
              <a:gd name="connsiteX9" fmla="*/ 3319329 w 6716712"/>
              <a:gd name="connsiteY9" fmla="*/ 1278328 h 9014859"/>
              <a:gd name="connsiteX10" fmla="*/ 0 w 6716712"/>
              <a:gd name="connsiteY10" fmla="*/ 1278328 h 901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16712" h="9014859">
                <a:moveTo>
                  <a:pt x="0" y="0"/>
                </a:moveTo>
                <a:lnTo>
                  <a:pt x="6716712" y="0"/>
                </a:lnTo>
                <a:lnTo>
                  <a:pt x="6716712" y="9014859"/>
                </a:lnTo>
                <a:lnTo>
                  <a:pt x="0" y="9014859"/>
                </a:lnTo>
                <a:lnTo>
                  <a:pt x="0" y="4686023"/>
                </a:lnTo>
                <a:lnTo>
                  <a:pt x="30281" y="4726496"/>
                </a:lnTo>
                <a:cubicBezTo>
                  <a:pt x="230963" y="4969560"/>
                  <a:pt x="534606" y="5124576"/>
                  <a:pt x="874223" y="5124576"/>
                </a:cubicBezTo>
                <a:lnTo>
                  <a:pt x="4064231" y="5124576"/>
                </a:lnTo>
                <a:lnTo>
                  <a:pt x="4064231" y="2023016"/>
                </a:lnTo>
                <a:cubicBezTo>
                  <a:pt x="4064231" y="1611478"/>
                  <a:pt x="3730987" y="1278328"/>
                  <a:pt x="3319329" y="1278328"/>
                </a:cubicBezTo>
                <a:lnTo>
                  <a:pt x="0" y="1278328"/>
                </a:lnTo>
                <a:close/>
              </a:path>
            </a:pathLst>
          </a:custGeom>
          <a:solidFill>
            <a:schemeClr val="bg1">
              <a:lumMod val="85000"/>
            </a:schemeClr>
          </a:solidFill>
        </p:spPr>
        <p:txBody>
          <a:bodyPr wrap="square">
            <a:noAutofit/>
          </a:bodyPr>
          <a:lstStyle>
            <a:lvl1pPr>
              <a:defRPr sz="800">
                <a:latin typeface="Calibri" panose="020F0502020204030204" pitchFamily="34" charset="0"/>
                <a:cs typeface="Calibri" panose="020F0502020204030204" pitchFamily="34" charset="0"/>
              </a:defRPr>
            </a:lvl1pPr>
          </a:lstStyle>
          <a:p>
            <a:endParaRPr lang="en-US"/>
          </a:p>
        </p:txBody>
      </p:sp>
      <p:sp>
        <p:nvSpPr>
          <p:cNvPr id="56" name="Text Placeholder 23">
            <a:extLst>
              <a:ext uri="{FF2B5EF4-FFF2-40B4-BE49-F238E27FC236}">
                <a16:creationId xmlns:a16="http://schemas.microsoft.com/office/drawing/2014/main" id="{7DC7EF96-8108-0641-A4BF-5E7AB13B170D}"/>
              </a:ext>
            </a:extLst>
          </p:cNvPr>
          <p:cNvSpPr>
            <a:spLocks noGrp="1"/>
          </p:cNvSpPr>
          <p:nvPr>
            <p:ph type="body" sz="quarter" idx="14" hasCustomPrompt="1"/>
          </p:nvPr>
        </p:nvSpPr>
        <p:spPr>
          <a:xfrm>
            <a:off x="3266870" y="3859681"/>
            <a:ext cx="785328" cy="1056986"/>
          </a:xfrm>
          <a:prstGeom prst="rect">
            <a:avLst/>
          </a:prstGeom>
        </p:spPr>
        <p:txBody>
          <a:bodyPr anchor="t">
            <a:normAutofit/>
          </a:bodyPr>
          <a:lstStyle>
            <a:lvl1pPr marL="0" indent="0" algn="r">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57" name="Text Placeholder 23">
            <a:extLst>
              <a:ext uri="{FF2B5EF4-FFF2-40B4-BE49-F238E27FC236}">
                <a16:creationId xmlns:a16="http://schemas.microsoft.com/office/drawing/2014/main" id="{B4462BBB-3951-4F47-B7D8-693E7BC7334A}"/>
              </a:ext>
            </a:extLst>
          </p:cNvPr>
          <p:cNvSpPr>
            <a:spLocks noGrp="1"/>
          </p:cNvSpPr>
          <p:nvPr>
            <p:ph type="body" sz="quarter" idx="13" hasCustomPrompt="1"/>
          </p:nvPr>
        </p:nvSpPr>
        <p:spPr>
          <a:xfrm>
            <a:off x="624588" y="2304362"/>
            <a:ext cx="3418702" cy="2586284"/>
          </a:xfrm>
          <a:prstGeom prst="rect">
            <a:avLst/>
          </a:prstGeom>
        </p:spPr>
        <p:txBody>
          <a:bodyPr anchor="ctr">
            <a:normAutofit/>
          </a:bodyPr>
          <a:lstStyle>
            <a:lvl1pPr marL="0" indent="0" algn="ctr">
              <a:buNone/>
              <a:defRPr sz="1900" b="0" i="1" baseline="0">
                <a:solidFill>
                  <a:srgbClr val="000000"/>
                </a:solidFill>
                <a:latin typeface="Calibri" panose="020F0502020204030204" pitchFamily="34" charset="0"/>
                <a:cs typeface="Calibri" panose="020F0502020204030204" pitchFamily="34" charset="0"/>
              </a:defRPr>
            </a:lvl1pPr>
          </a:lstStyle>
          <a:p>
            <a:pPr lvl="0"/>
            <a:r>
              <a:rPr lang="en-US"/>
              <a:t>Quote Slide</a:t>
            </a:r>
          </a:p>
        </p:txBody>
      </p:sp>
      <p:sp>
        <p:nvSpPr>
          <p:cNvPr id="58" name="Text Placeholder 23">
            <a:extLst>
              <a:ext uri="{FF2B5EF4-FFF2-40B4-BE49-F238E27FC236}">
                <a16:creationId xmlns:a16="http://schemas.microsoft.com/office/drawing/2014/main" id="{EB3FD478-412D-C64F-85F3-3C0B522FCB9C}"/>
              </a:ext>
            </a:extLst>
          </p:cNvPr>
          <p:cNvSpPr>
            <a:spLocks noGrp="1"/>
          </p:cNvSpPr>
          <p:nvPr>
            <p:ph type="body" sz="quarter" idx="15" hasCustomPrompt="1"/>
          </p:nvPr>
        </p:nvSpPr>
        <p:spPr>
          <a:xfrm>
            <a:off x="615680" y="2278341"/>
            <a:ext cx="2003444" cy="936605"/>
          </a:xfrm>
          <a:prstGeom prst="rect">
            <a:avLst/>
          </a:prstGeom>
        </p:spPr>
        <p:txBody>
          <a:bodyPr anchor="t">
            <a:normAutofit/>
          </a:bodyPr>
          <a:lstStyle>
            <a:lvl1pPr marL="0" indent="0" algn="l">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157" name="Slide Number Placeholder 5">
            <a:extLst>
              <a:ext uri="{FF2B5EF4-FFF2-40B4-BE49-F238E27FC236}">
                <a16:creationId xmlns:a16="http://schemas.microsoft.com/office/drawing/2014/main" id="{883966C9-E131-AA40-B612-AC4A6C3D25DC}"/>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35945199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Content Page">
    <p:spTree>
      <p:nvGrpSpPr>
        <p:cNvPr id="1" name=""/>
        <p:cNvGrpSpPr/>
        <p:nvPr/>
      </p:nvGrpSpPr>
      <p:grpSpPr>
        <a:xfrm>
          <a:off x="0" y="0"/>
          <a:ext cx="0" cy="0"/>
          <a:chOff x="0" y="0"/>
          <a:chExt cx="0" cy="0"/>
        </a:xfrm>
      </p:grpSpPr>
      <p:sp>
        <p:nvSpPr>
          <p:cNvPr id="53" name="Freeform 52">
            <a:extLst>
              <a:ext uri="{FF2B5EF4-FFF2-40B4-BE49-F238E27FC236}">
                <a16:creationId xmlns:a16="http://schemas.microsoft.com/office/drawing/2014/main" id="{958D2512-BEB4-C74E-98F5-ED95515BE0EE}"/>
              </a:ext>
            </a:extLst>
          </p:cNvPr>
          <p:cNvSpPr/>
          <p:nvPr userDrawn="1"/>
        </p:nvSpPr>
        <p:spPr>
          <a:xfrm>
            <a:off x="326601" y="529354"/>
            <a:ext cx="1819744" cy="7234010"/>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2" name="Freeform 1">
            <a:extLst>
              <a:ext uri="{FF2B5EF4-FFF2-40B4-BE49-F238E27FC236}">
                <a16:creationId xmlns:a16="http://schemas.microsoft.com/office/drawing/2014/main" id="{7C0FC3EC-87D2-C70D-8B5A-BC200EBC1117}"/>
              </a:ext>
            </a:extLst>
          </p:cNvPr>
          <p:cNvSpPr/>
          <p:nvPr userDrawn="1"/>
        </p:nvSpPr>
        <p:spPr>
          <a:xfrm>
            <a:off x="326601" y="3020333"/>
            <a:ext cx="1819744" cy="7234010"/>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8" name="Text Placeholder 32">
            <a:extLst>
              <a:ext uri="{FF2B5EF4-FFF2-40B4-BE49-F238E27FC236}">
                <a16:creationId xmlns:a16="http://schemas.microsoft.com/office/drawing/2014/main" id="{AFC4C041-4471-1645-B54C-0FB50A90D6A6}"/>
              </a:ext>
            </a:extLst>
          </p:cNvPr>
          <p:cNvSpPr>
            <a:spLocks noGrp="1"/>
          </p:cNvSpPr>
          <p:nvPr>
            <p:ph type="body" sz="quarter" idx="11" hasCustomPrompt="1"/>
          </p:nvPr>
        </p:nvSpPr>
        <p:spPr>
          <a:xfrm>
            <a:off x="1479589" y="3999491"/>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01</a:t>
            </a:r>
            <a:endParaRPr lang="en-US"/>
          </a:p>
        </p:txBody>
      </p:sp>
      <p:sp>
        <p:nvSpPr>
          <p:cNvPr id="39" name="Text Placeholder 32">
            <a:extLst>
              <a:ext uri="{FF2B5EF4-FFF2-40B4-BE49-F238E27FC236}">
                <a16:creationId xmlns:a16="http://schemas.microsoft.com/office/drawing/2014/main" id="{84498D42-7EBE-2D45-859D-69134CB9C2D1}"/>
              </a:ext>
            </a:extLst>
          </p:cNvPr>
          <p:cNvSpPr>
            <a:spLocks noGrp="1"/>
          </p:cNvSpPr>
          <p:nvPr>
            <p:ph type="body" sz="quarter" idx="48" hasCustomPrompt="1"/>
          </p:nvPr>
        </p:nvSpPr>
        <p:spPr>
          <a:xfrm>
            <a:off x="2248804" y="3999491"/>
            <a:ext cx="4608000"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0" name="Text Placeholder 32">
            <a:extLst>
              <a:ext uri="{FF2B5EF4-FFF2-40B4-BE49-F238E27FC236}">
                <a16:creationId xmlns:a16="http://schemas.microsoft.com/office/drawing/2014/main" id="{26FF1950-4496-1645-B75F-49EF6F14F04F}"/>
              </a:ext>
            </a:extLst>
          </p:cNvPr>
          <p:cNvSpPr>
            <a:spLocks noGrp="1"/>
          </p:cNvSpPr>
          <p:nvPr>
            <p:ph type="body" sz="quarter" idx="13" hasCustomPrompt="1"/>
          </p:nvPr>
        </p:nvSpPr>
        <p:spPr>
          <a:xfrm>
            <a:off x="1479589" y="4474733"/>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02</a:t>
            </a:r>
            <a:endParaRPr lang="en-US"/>
          </a:p>
        </p:txBody>
      </p:sp>
      <p:sp>
        <p:nvSpPr>
          <p:cNvPr id="41" name="Text Placeholder 32">
            <a:extLst>
              <a:ext uri="{FF2B5EF4-FFF2-40B4-BE49-F238E27FC236}">
                <a16:creationId xmlns:a16="http://schemas.microsoft.com/office/drawing/2014/main" id="{3372917F-6B26-7E44-BE50-63603C24244A}"/>
              </a:ext>
            </a:extLst>
          </p:cNvPr>
          <p:cNvSpPr>
            <a:spLocks noGrp="1"/>
          </p:cNvSpPr>
          <p:nvPr>
            <p:ph type="body" sz="quarter" idx="14" hasCustomPrompt="1"/>
          </p:nvPr>
        </p:nvSpPr>
        <p:spPr>
          <a:xfrm>
            <a:off x="2248804" y="4474733"/>
            <a:ext cx="4608000"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2" name="Text Placeholder 32">
            <a:extLst>
              <a:ext uri="{FF2B5EF4-FFF2-40B4-BE49-F238E27FC236}">
                <a16:creationId xmlns:a16="http://schemas.microsoft.com/office/drawing/2014/main" id="{AF173301-3788-A541-90F5-BC73B536FC86}"/>
              </a:ext>
            </a:extLst>
          </p:cNvPr>
          <p:cNvSpPr>
            <a:spLocks noGrp="1"/>
          </p:cNvSpPr>
          <p:nvPr>
            <p:ph type="body" sz="quarter" idx="15" hasCustomPrompt="1"/>
          </p:nvPr>
        </p:nvSpPr>
        <p:spPr>
          <a:xfrm>
            <a:off x="1479589" y="4990857"/>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03</a:t>
            </a:r>
            <a:endParaRPr lang="en-US"/>
          </a:p>
        </p:txBody>
      </p:sp>
      <p:sp>
        <p:nvSpPr>
          <p:cNvPr id="43" name="Text Placeholder 32">
            <a:extLst>
              <a:ext uri="{FF2B5EF4-FFF2-40B4-BE49-F238E27FC236}">
                <a16:creationId xmlns:a16="http://schemas.microsoft.com/office/drawing/2014/main" id="{F2F6DF8D-9960-794E-9897-1F6A288616B6}"/>
              </a:ext>
            </a:extLst>
          </p:cNvPr>
          <p:cNvSpPr>
            <a:spLocks noGrp="1"/>
          </p:cNvSpPr>
          <p:nvPr>
            <p:ph type="body" sz="quarter" idx="19" hasCustomPrompt="1"/>
          </p:nvPr>
        </p:nvSpPr>
        <p:spPr>
          <a:xfrm>
            <a:off x="2248804" y="4990857"/>
            <a:ext cx="4608000"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4" name="Text Placeholder 32">
            <a:extLst>
              <a:ext uri="{FF2B5EF4-FFF2-40B4-BE49-F238E27FC236}">
                <a16:creationId xmlns:a16="http://schemas.microsoft.com/office/drawing/2014/main" id="{DECEE95D-DA36-FC47-8C29-431CF7E005BF}"/>
              </a:ext>
            </a:extLst>
          </p:cNvPr>
          <p:cNvSpPr>
            <a:spLocks noGrp="1"/>
          </p:cNvSpPr>
          <p:nvPr>
            <p:ph type="body" sz="quarter" idx="17" hasCustomPrompt="1"/>
          </p:nvPr>
        </p:nvSpPr>
        <p:spPr>
          <a:xfrm>
            <a:off x="1479589" y="5476822"/>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04</a:t>
            </a:r>
            <a:endParaRPr lang="en-US"/>
          </a:p>
        </p:txBody>
      </p:sp>
      <p:sp>
        <p:nvSpPr>
          <p:cNvPr id="45" name="Text Placeholder 32">
            <a:extLst>
              <a:ext uri="{FF2B5EF4-FFF2-40B4-BE49-F238E27FC236}">
                <a16:creationId xmlns:a16="http://schemas.microsoft.com/office/drawing/2014/main" id="{6A395E06-9B02-644F-9C08-C998D6E7DCFC}"/>
              </a:ext>
            </a:extLst>
          </p:cNvPr>
          <p:cNvSpPr>
            <a:spLocks noGrp="1"/>
          </p:cNvSpPr>
          <p:nvPr>
            <p:ph type="body" sz="quarter" idx="20" hasCustomPrompt="1"/>
          </p:nvPr>
        </p:nvSpPr>
        <p:spPr>
          <a:xfrm>
            <a:off x="2248804" y="5476822"/>
            <a:ext cx="4608000"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8" name="Graphic 317">
            <a:extLst>
              <a:ext uri="{FF2B5EF4-FFF2-40B4-BE49-F238E27FC236}">
                <a16:creationId xmlns:a16="http://schemas.microsoft.com/office/drawing/2014/main" id="{50AC76A7-F1F5-854F-ABC4-3BA775EB48FC}"/>
              </a:ext>
            </a:extLst>
          </p:cNvPr>
          <p:cNvSpPr/>
          <p:nvPr userDrawn="1"/>
        </p:nvSpPr>
        <p:spPr>
          <a:xfrm rot="10800000">
            <a:off x="-1" y="2195796"/>
            <a:ext cx="2955366" cy="8503489"/>
          </a:xfrm>
          <a:custGeom>
            <a:avLst/>
            <a:gdLst>
              <a:gd name="connsiteX0" fmla="*/ 1268454 w 1268453"/>
              <a:gd name="connsiteY0" fmla="*/ 0 h 3649726"/>
              <a:gd name="connsiteX1" fmla="*/ 312022 w 1268453"/>
              <a:gd name="connsiteY1" fmla="*/ 0 h 3649726"/>
              <a:gd name="connsiteX2" fmla="*/ 0 w 1268453"/>
              <a:gd name="connsiteY2" fmla="*/ 1291780 h 3649726"/>
              <a:gd name="connsiteX3" fmla="*/ 1268454 w 1268453"/>
              <a:gd name="connsiteY3" fmla="*/ 3649727 h 3649726"/>
              <a:gd name="connsiteX4" fmla="*/ 1268454 w 1268453"/>
              <a:gd name="connsiteY4" fmla="*/ 0 h 36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453" h="3649726">
                <a:moveTo>
                  <a:pt x="1268454" y="0"/>
                </a:moveTo>
                <a:lnTo>
                  <a:pt x="312022" y="0"/>
                </a:lnTo>
                <a:cubicBezTo>
                  <a:pt x="112425" y="386882"/>
                  <a:pt x="0" y="825892"/>
                  <a:pt x="0" y="1291780"/>
                </a:cubicBezTo>
                <a:cubicBezTo>
                  <a:pt x="0" y="2276498"/>
                  <a:pt x="504286" y="3143929"/>
                  <a:pt x="1268454" y="3649727"/>
                </a:cubicBezTo>
                <a:lnTo>
                  <a:pt x="1268454" y="0"/>
                </a:lnTo>
                <a:close/>
              </a:path>
            </a:pathLst>
          </a:custGeom>
          <a:noFill/>
          <a:ln w="8132" cap="flat">
            <a:noFill/>
            <a:prstDash val="solid"/>
            <a:miter/>
          </a:ln>
          <a:effectLst>
            <a:innerShdw blurRad="495300" dist="203200" dir="12720000">
              <a:prstClr val="black">
                <a:alpha val="34000"/>
              </a:prstClr>
            </a:innerShdw>
          </a:effectLst>
        </p:spPr>
        <p:txBody>
          <a:bodyPr rtlCol="0" anchor="ctr"/>
          <a:lstStyle/>
          <a:p>
            <a:endParaRPr lang="en-US">
              <a:latin typeface="Calibri" panose="020F0502020204030204" pitchFamily="34" charset="0"/>
              <a:cs typeface="Calibri" panose="020F0502020204030204" pitchFamily="34" charset="0"/>
            </a:endParaRPr>
          </a:p>
        </p:txBody>
      </p:sp>
      <p:sp>
        <p:nvSpPr>
          <p:cNvPr id="50" name="Rectangle 49">
            <a:extLst>
              <a:ext uri="{FF2B5EF4-FFF2-40B4-BE49-F238E27FC236}">
                <a16:creationId xmlns:a16="http://schemas.microsoft.com/office/drawing/2014/main" id="{EB5A765F-5909-294C-880F-7DE7AA4C4233}"/>
              </a:ext>
            </a:extLst>
          </p:cNvPr>
          <p:cNvSpPr/>
          <p:nvPr userDrawn="1"/>
        </p:nvSpPr>
        <p:spPr>
          <a:xfrm>
            <a:off x="326601" y="9035850"/>
            <a:ext cx="2617035" cy="4071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51" name="Picture 50">
            <a:extLst>
              <a:ext uri="{FF2B5EF4-FFF2-40B4-BE49-F238E27FC236}">
                <a16:creationId xmlns:a16="http://schemas.microsoft.com/office/drawing/2014/main" id="{2CFEF3CB-DDBB-614D-ABAE-AE1A4B01512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44449"/>
          <a:stretch/>
        </p:blipFill>
        <p:spPr bwMode="auto">
          <a:xfrm>
            <a:off x="780686" y="9114831"/>
            <a:ext cx="1184829" cy="272079"/>
          </a:xfrm>
          <a:prstGeom prst="rect">
            <a:avLst/>
          </a:prstGeom>
          <a:ln>
            <a:noFill/>
          </a:ln>
          <a:extLst>
            <a:ext uri="{53640926-AAD7-44D8-BBD7-CCE9431645EC}">
              <a14:shadowObscured xmlns:a14="http://schemas.microsoft.com/office/drawing/2010/main"/>
            </a:ext>
          </a:extLst>
        </p:spPr>
      </p:pic>
      <p:sp>
        <p:nvSpPr>
          <p:cNvPr id="54" name="Freeform 53">
            <a:extLst>
              <a:ext uri="{FF2B5EF4-FFF2-40B4-BE49-F238E27FC236}">
                <a16:creationId xmlns:a16="http://schemas.microsoft.com/office/drawing/2014/main" id="{31C4C69A-F0F1-F846-B3C6-B2150ED6A591}"/>
              </a:ext>
            </a:extLst>
          </p:cNvPr>
          <p:cNvSpPr>
            <a:spLocks noChangeAspect="1"/>
          </p:cNvSpPr>
          <p:nvPr userDrawn="1"/>
        </p:nvSpPr>
        <p:spPr>
          <a:xfrm>
            <a:off x="17775" y="1199068"/>
            <a:ext cx="7560000" cy="720752"/>
          </a:xfrm>
          <a:custGeom>
            <a:avLst/>
            <a:gdLst>
              <a:gd name="connsiteX0" fmla="*/ 0 w 7530847"/>
              <a:gd name="connsiteY0" fmla="*/ 717973 h 717972"/>
              <a:gd name="connsiteX1" fmla="*/ 0 w 7530847"/>
              <a:gd name="connsiteY1" fmla="*/ 0 h 717972"/>
              <a:gd name="connsiteX2" fmla="*/ 7143771 w 7530847"/>
              <a:gd name="connsiteY2" fmla="*/ 0 h 717972"/>
              <a:gd name="connsiteX3" fmla="*/ 7530848 w 7530847"/>
              <a:gd name="connsiteY3" fmla="*/ 387166 h 717972"/>
              <a:gd name="connsiteX4" fmla="*/ 7530848 w 7530847"/>
              <a:gd name="connsiteY4" fmla="*/ 715523 h 717972"/>
              <a:gd name="connsiteX5" fmla="*/ 0 w 7530847"/>
              <a:gd name="connsiteY5" fmla="*/ 715523 h 7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7972">
                <a:moveTo>
                  <a:pt x="0" y="717973"/>
                </a:moveTo>
                <a:lnTo>
                  <a:pt x="0" y="0"/>
                </a:lnTo>
                <a:lnTo>
                  <a:pt x="7143771" y="0"/>
                </a:lnTo>
                <a:cubicBezTo>
                  <a:pt x="7356909"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sp>
        <p:nvSpPr>
          <p:cNvPr id="55" name="Text Placeholder 32">
            <a:extLst>
              <a:ext uri="{FF2B5EF4-FFF2-40B4-BE49-F238E27FC236}">
                <a16:creationId xmlns:a16="http://schemas.microsoft.com/office/drawing/2014/main" id="{2F2AC1C0-6F40-D744-9AE1-2ADFCC2B41C3}"/>
              </a:ext>
            </a:extLst>
          </p:cNvPr>
          <p:cNvSpPr>
            <a:spLocks noGrp="1"/>
          </p:cNvSpPr>
          <p:nvPr>
            <p:ph type="body" sz="quarter" idx="47" hasCustomPrompt="1"/>
          </p:nvPr>
        </p:nvSpPr>
        <p:spPr>
          <a:xfrm>
            <a:off x="466929" y="1139880"/>
            <a:ext cx="6815990" cy="1070954"/>
          </a:xfrm>
        </p:spPr>
        <p:txBody>
          <a:bodyPr>
            <a:noAutofit/>
          </a:bodyPr>
          <a:lstStyle>
            <a:lvl1pPr marL="0" indent="0" algn="l">
              <a:buNone/>
              <a:defRPr sz="55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contents</a:t>
            </a:r>
            <a:endParaRPr lang="en-US"/>
          </a:p>
        </p:txBody>
      </p:sp>
      <p:sp>
        <p:nvSpPr>
          <p:cNvPr id="70" name="Text Placeholder 32">
            <a:extLst>
              <a:ext uri="{FF2B5EF4-FFF2-40B4-BE49-F238E27FC236}">
                <a16:creationId xmlns:a16="http://schemas.microsoft.com/office/drawing/2014/main" id="{56631D66-C58B-0746-8216-946534D113C1}"/>
              </a:ext>
            </a:extLst>
          </p:cNvPr>
          <p:cNvSpPr>
            <a:spLocks noGrp="1"/>
          </p:cNvSpPr>
          <p:nvPr>
            <p:ph type="body" sz="quarter" idx="51" hasCustomPrompt="1"/>
          </p:nvPr>
        </p:nvSpPr>
        <p:spPr>
          <a:xfrm>
            <a:off x="1485762" y="5951078"/>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05</a:t>
            </a:r>
            <a:endParaRPr lang="en-US"/>
          </a:p>
        </p:txBody>
      </p:sp>
      <p:sp>
        <p:nvSpPr>
          <p:cNvPr id="71" name="Text Placeholder 32">
            <a:extLst>
              <a:ext uri="{FF2B5EF4-FFF2-40B4-BE49-F238E27FC236}">
                <a16:creationId xmlns:a16="http://schemas.microsoft.com/office/drawing/2014/main" id="{8C696F4C-F102-3742-9AD7-77D3C0C4D464}"/>
              </a:ext>
            </a:extLst>
          </p:cNvPr>
          <p:cNvSpPr>
            <a:spLocks noGrp="1"/>
          </p:cNvSpPr>
          <p:nvPr>
            <p:ph type="body" sz="quarter" idx="52" hasCustomPrompt="1"/>
          </p:nvPr>
        </p:nvSpPr>
        <p:spPr>
          <a:xfrm>
            <a:off x="2254977" y="5951078"/>
            <a:ext cx="4608000"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21" name="Slide Number Placeholder 5">
            <a:extLst>
              <a:ext uri="{FF2B5EF4-FFF2-40B4-BE49-F238E27FC236}">
                <a16:creationId xmlns:a16="http://schemas.microsoft.com/office/drawing/2014/main" id="{891D65A2-F0A7-6546-AC37-162038FB25D7}"/>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grpSp>
        <p:nvGrpSpPr>
          <p:cNvPr id="27" name="Group 26">
            <a:extLst>
              <a:ext uri="{FF2B5EF4-FFF2-40B4-BE49-F238E27FC236}">
                <a16:creationId xmlns:a16="http://schemas.microsoft.com/office/drawing/2014/main" id="{A475010C-67D1-28BE-89C5-20B8329DA89E}"/>
              </a:ext>
            </a:extLst>
          </p:cNvPr>
          <p:cNvGrpSpPr/>
          <p:nvPr userDrawn="1"/>
        </p:nvGrpSpPr>
        <p:grpSpPr>
          <a:xfrm>
            <a:off x="1479589" y="3483320"/>
            <a:ext cx="5624564" cy="2816158"/>
            <a:chOff x="1601136" y="3338252"/>
            <a:chExt cx="5073881" cy="2039186"/>
          </a:xfrm>
        </p:grpSpPr>
        <p:cxnSp>
          <p:nvCxnSpPr>
            <p:cNvPr id="3" name="Straight Connector 2">
              <a:extLst>
                <a:ext uri="{FF2B5EF4-FFF2-40B4-BE49-F238E27FC236}">
                  <a16:creationId xmlns:a16="http://schemas.microsoft.com/office/drawing/2014/main" id="{38AFE722-994A-2C43-8F0D-18DA99890C3D}"/>
                </a:ext>
              </a:extLst>
            </p:cNvPr>
            <p:cNvCxnSpPr>
              <a:cxnSpLocks/>
            </p:cNvCxnSpPr>
            <p:nvPr userDrawn="1"/>
          </p:nvCxnSpPr>
          <p:spPr>
            <a:xfrm flipH="1">
              <a:off x="1635017" y="3338252"/>
              <a:ext cx="5040000" cy="0"/>
            </a:xfrm>
            <a:prstGeom prst="line">
              <a:avLst/>
            </a:prstGeom>
            <a:ln w="12700">
              <a:solidFill>
                <a:srgbClr val="F79037"/>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DB27BDE-51AC-8246-912E-0BCBB4C083BA}"/>
                </a:ext>
              </a:extLst>
            </p:cNvPr>
            <p:cNvCxnSpPr>
              <a:cxnSpLocks/>
            </p:cNvCxnSpPr>
            <p:nvPr userDrawn="1"/>
          </p:nvCxnSpPr>
          <p:spPr>
            <a:xfrm flipH="1">
              <a:off x="1601136" y="3901093"/>
              <a:ext cx="5040000" cy="0"/>
            </a:xfrm>
            <a:prstGeom prst="line">
              <a:avLst/>
            </a:prstGeom>
            <a:ln w="12700">
              <a:solidFill>
                <a:srgbClr val="F79037"/>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DA1FF14-6A24-B347-BBFC-A3F15D881E93}"/>
                </a:ext>
              </a:extLst>
            </p:cNvPr>
            <p:cNvCxnSpPr>
              <a:cxnSpLocks/>
            </p:cNvCxnSpPr>
            <p:nvPr userDrawn="1"/>
          </p:nvCxnSpPr>
          <p:spPr>
            <a:xfrm flipH="1">
              <a:off x="1635017" y="4397907"/>
              <a:ext cx="5040000" cy="0"/>
            </a:xfrm>
            <a:prstGeom prst="line">
              <a:avLst/>
            </a:prstGeom>
            <a:ln w="12700">
              <a:solidFill>
                <a:srgbClr val="F79037"/>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F91A824B-2F0F-974B-810C-0DE26718806E}"/>
                </a:ext>
              </a:extLst>
            </p:cNvPr>
            <p:cNvCxnSpPr>
              <a:cxnSpLocks/>
            </p:cNvCxnSpPr>
            <p:nvPr userDrawn="1"/>
          </p:nvCxnSpPr>
          <p:spPr>
            <a:xfrm flipH="1">
              <a:off x="1607309" y="4871747"/>
              <a:ext cx="5040000" cy="0"/>
            </a:xfrm>
            <a:prstGeom prst="line">
              <a:avLst/>
            </a:prstGeom>
            <a:ln w="12700">
              <a:solidFill>
                <a:srgbClr val="F79037"/>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876909D-34BF-7B43-8025-CA1798A8EF2C}"/>
                </a:ext>
              </a:extLst>
            </p:cNvPr>
            <p:cNvCxnSpPr>
              <a:cxnSpLocks/>
            </p:cNvCxnSpPr>
            <p:nvPr userDrawn="1"/>
          </p:nvCxnSpPr>
          <p:spPr>
            <a:xfrm flipH="1">
              <a:off x="1607309" y="5377438"/>
              <a:ext cx="5040000" cy="0"/>
            </a:xfrm>
            <a:prstGeom prst="line">
              <a:avLst/>
            </a:prstGeom>
            <a:ln w="12700">
              <a:solidFill>
                <a:srgbClr val="F79037"/>
              </a:solidFill>
            </a:ln>
          </p:spPr>
          <p:style>
            <a:lnRef idx="1">
              <a:schemeClr val="accent1"/>
            </a:lnRef>
            <a:fillRef idx="0">
              <a:schemeClr val="accent1"/>
            </a:fillRef>
            <a:effectRef idx="0">
              <a:schemeClr val="accent1"/>
            </a:effectRef>
            <a:fontRef idx="minor">
              <a:schemeClr val="tx1"/>
            </a:fontRef>
          </p:style>
        </p:cxnSp>
      </p:grpSp>
      <p:sp>
        <p:nvSpPr>
          <p:cNvPr id="28" name="Rectangle 27">
            <a:extLst>
              <a:ext uri="{FF2B5EF4-FFF2-40B4-BE49-F238E27FC236}">
                <a16:creationId xmlns:a16="http://schemas.microsoft.com/office/drawing/2014/main" id="{0379679A-0F99-A328-0D29-24DB75A33890}"/>
              </a:ext>
            </a:extLst>
          </p:cNvPr>
          <p:cNvSpPr/>
          <p:nvPr userDrawn="1"/>
        </p:nvSpPr>
        <p:spPr>
          <a:xfrm>
            <a:off x="2496762" y="9079037"/>
            <a:ext cx="3798570" cy="415498"/>
          </a:xfrm>
          <a:prstGeom prst="rect">
            <a:avLst/>
          </a:prstGeom>
        </p:spPr>
        <p:txBody>
          <a:bodyPr wrap="square">
            <a:spAutoFit/>
          </a:bodyPr>
          <a:lstStyle/>
          <a:p>
            <a:pPr marL="0" marR="0" indent="0" algn="just" defTabSz="181904" rtl="0" eaLnBrk="1" fontAlgn="auto" latinLnBrk="0" hangingPunct="0">
              <a:lnSpc>
                <a:spcPct val="100000"/>
              </a:lnSpc>
              <a:spcBef>
                <a:spcPts val="0"/>
              </a:spcBef>
              <a:spcAft>
                <a:spcPts val="0"/>
              </a:spcAft>
              <a:buClrTx/>
              <a:buSzTx/>
              <a:buFontTx/>
              <a:buNone/>
              <a:tabLst/>
              <a:defRPr/>
            </a:pPr>
            <a:r>
              <a:rPr lang="en-US" sz="700" b="0" i="0">
                <a:solidFill>
                  <a:schemeClr val="tx1"/>
                </a:solidFill>
                <a:latin typeface="Calibri" panose="020F0502020204030204" pitchFamily="34" charset="0"/>
                <a:ea typeface="Open Sans" panose="020B0606030504020204" pitchFamily="34" charset="0"/>
                <a:cs typeface="Calibri" panose="020F0502020204030204" pitchFamily="34" charset="0"/>
              </a:rPr>
              <a:t>The European Commission support for the production of this publication does not constitute an endorsement of the contents which reflects the views only of the authors, and the Commission cannot be held responsi­ble for any use which may be made of the information contained therein</a:t>
            </a:r>
          </a:p>
        </p:txBody>
      </p:sp>
    </p:spTree>
    <p:extLst>
      <p:ext uri="{BB962C8B-B14F-4D97-AF65-F5344CB8AC3E}">
        <p14:creationId xmlns:p14="http://schemas.microsoft.com/office/powerpoint/2010/main" val="146267958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2_Content Page">
    <p:spTree>
      <p:nvGrpSpPr>
        <p:cNvPr id="1" name=""/>
        <p:cNvGrpSpPr/>
        <p:nvPr/>
      </p:nvGrpSpPr>
      <p:grpSpPr>
        <a:xfrm>
          <a:off x="0" y="0"/>
          <a:ext cx="0" cy="0"/>
          <a:chOff x="0" y="0"/>
          <a:chExt cx="0" cy="0"/>
        </a:xfrm>
      </p:grpSpPr>
      <p:sp>
        <p:nvSpPr>
          <p:cNvPr id="53" name="Freeform 52">
            <a:extLst>
              <a:ext uri="{FF2B5EF4-FFF2-40B4-BE49-F238E27FC236}">
                <a16:creationId xmlns:a16="http://schemas.microsoft.com/office/drawing/2014/main" id="{958D2512-BEB4-C74E-98F5-ED95515BE0EE}"/>
              </a:ext>
            </a:extLst>
          </p:cNvPr>
          <p:cNvSpPr/>
          <p:nvPr userDrawn="1"/>
        </p:nvSpPr>
        <p:spPr>
          <a:xfrm>
            <a:off x="326600" y="228027"/>
            <a:ext cx="2454099" cy="9755751"/>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48" name="Graphic 317">
            <a:extLst>
              <a:ext uri="{FF2B5EF4-FFF2-40B4-BE49-F238E27FC236}">
                <a16:creationId xmlns:a16="http://schemas.microsoft.com/office/drawing/2014/main" id="{50AC76A7-F1F5-854F-ABC4-3BA775EB48FC}"/>
              </a:ext>
            </a:extLst>
          </p:cNvPr>
          <p:cNvSpPr/>
          <p:nvPr userDrawn="1"/>
        </p:nvSpPr>
        <p:spPr>
          <a:xfrm rot="10800000">
            <a:off x="-1" y="2195796"/>
            <a:ext cx="2955366" cy="8503489"/>
          </a:xfrm>
          <a:custGeom>
            <a:avLst/>
            <a:gdLst>
              <a:gd name="connsiteX0" fmla="*/ 1268454 w 1268453"/>
              <a:gd name="connsiteY0" fmla="*/ 0 h 3649726"/>
              <a:gd name="connsiteX1" fmla="*/ 312022 w 1268453"/>
              <a:gd name="connsiteY1" fmla="*/ 0 h 3649726"/>
              <a:gd name="connsiteX2" fmla="*/ 0 w 1268453"/>
              <a:gd name="connsiteY2" fmla="*/ 1291780 h 3649726"/>
              <a:gd name="connsiteX3" fmla="*/ 1268454 w 1268453"/>
              <a:gd name="connsiteY3" fmla="*/ 3649727 h 3649726"/>
              <a:gd name="connsiteX4" fmla="*/ 1268454 w 1268453"/>
              <a:gd name="connsiteY4" fmla="*/ 0 h 36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453" h="3649726">
                <a:moveTo>
                  <a:pt x="1268454" y="0"/>
                </a:moveTo>
                <a:lnTo>
                  <a:pt x="312022" y="0"/>
                </a:lnTo>
                <a:cubicBezTo>
                  <a:pt x="112425" y="386882"/>
                  <a:pt x="0" y="825892"/>
                  <a:pt x="0" y="1291780"/>
                </a:cubicBezTo>
                <a:cubicBezTo>
                  <a:pt x="0" y="2276498"/>
                  <a:pt x="504286" y="3143929"/>
                  <a:pt x="1268454" y="3649727"/>
                </a:cubicBezTo>
                <a:lnTo>
                  <a:pt x="1268454" y="0"/>
                </a:lnTo>
                <a:close/>
              </a:path>
            </a:pathLst>
          </a:custGeom>
          <a:noFill/>
          <a:ln w="8132" cap="flat">
            <a:noFill/>
            <a:prstDash val="solid"/>
            <a:miter/>
          </a:ln>
          <a:effectLst>
            <a:innerShdw blurRad="495300" dist="203200" dir="12720000">
              <a:prstClr val="black">
                <a:alpha val="34000"/>
              </a:prstClr>
            </a:innerShdw>
          </a:effectLst>
        </p:spPr>
        <p:txBody>
          <a:bodyPr rtlCol="0" anchor="ctr"/>
          <a:lstStyle/>
          <a:p>
            <a:endParaRPr lang="en-US">
              <a:latin typeface="Calibri" panose="020F0502020204030204" pitchFamily="34" charset="0"/>
              <a:cs typeface="Calibri" panose="020F0502020204030204" pitchFamily="34" charset="0"/>
            </a:endParaRPr>
          </a:p>
        </p:txBody>
      </p:sp>
      <p:sp>
        <p:nvSpPr>
          <p:cNvPr id="54" name="Freeform 53">
            <a:extLst>
              <a:ext uri="{FF2B5EF4-FFF2-40B4-BE49-F238E27FC236}">
                <a16:creationId xmlns:a16="http://schemas.microsoft.com/office/drawing/2014/main" id="{31C4C69A-F0F1-F846-B3C6-B2150ED6A591}"/>
              </a:ext>
            </a:extLst>
          </p:cNvPr>
          <p:cNvSpPr>
            <a:spLocks noChangeAspect="1"/>
          </p:cNvSpPr>
          <p:nvPr userDrawn="1"/>
        </p:nvSpPr>
        <p:spPr>
          <a:xfrm>
            <a:off x="17775" y="1199068"/>
            <a:ext cx="7560000" cy="720752"/>
          </a:xfrm>
          <a:custGeom>
            <a:avLst/>
            <a:gdLst>
              <a:gd name="connsiteX0" fmla="*/ 0 w 7530847"/>
              <a:gd name="connsiteY0" fmla="*/ 717973 h 717972"/>
              <a:gd name="connsiteX1" fmla="*/ 0 w 7530847"/>
              <a:gd name="connsiteY1" fmla="*/ 0 h 717972"/>
              <a:gd name="connsiteX2" fmla="*/ 7143771 w 7530847"/>
              <a:gd name="connsiteY2" fmla="*/ 0 h 717972"/>
              <a:gd name="connsiteX3" fmla="*/ 7530848 w 7530847"/>
              <a:gd name="connsiteY3" fmla="*/ 387166 h 717972"/>
              <a:gd name="connsiteX4" fmla="*/ 7530848 w 7530847"/>
              <a:gd name="connsiteY4" fmla="*/ 715523 h 717972"/>
              <a:gd name="connsiteX5" fmla="*/ 0 w 7530847"/>
              <a:gd name="connsiteY5" fmla="*/ 715523 h 7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7972">
                <a:moveTo>
                  <a:pt x="0" y="717973"/>
                </a:moveTo>
                <a:lnTo>
                  <a:pt x="0" y="0"/>
                </a:lnTo>
                <a:lnTo>
                  <a:pt x="7143771" y="0"/>
                </a:lnTo>
                <a:cubicBezTo>
                  <a:pt x="7356909"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sp>
        <p:nvSpPr>
          <p:cNvPr id="55" name="Text Placeholder 32">
            <a:extLst>
              <a:ext uri="{FF2B5EF4-FFF2-40B4-BE49-F238E27FC236}">
                <a16:creationId xmlns:a16="http://schemas.microsoft.com/office/drawing/2014/main" id="{2F2AC1C0-6F40-D744-9AE1-2ADFCC2B41C3}"/>
              </a:ext>
            </a:extLst>
          </p:cNvPr>
          <p:cNvSpPr>
            <a:spLocks noGrp="1"/>
          </p:cNvSpPr>
          <p:nvPr>
            <p:ph type="body" sz="quarter" idx="47" hasCustomPrompt="1"/>
          </p:nvPr>
        </p:nvSpPr>
        <p:spPr>
          <a:xfrm>
            <a:off x="466929" y="1139880"/>
            <a:ext cx="6815990" cy="1070954"/>
          </a:xfrm>
        </p:spPr>
        <p:txBody>
          <a:bodyPr>
            <a:noAutofit/>
          </a:bodyPr>
          <a:lstStyle>
            <a:lvl1pPr marL="0" indent="0" algn="l">
              <a:buNone/>
              <a:defRPr sz="55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contents</a:t>
            </a:r>
            <a:endParaRPr lang="en-US"/>
          </a:p>
        </p:txBody>
      </p:sp>
    </p:spTree>
    <p:extLst>
      <p:ext uri="{BB962C8B-B14F-4D97-AF65-F5344CB8AC3E}">
        <p14:creationId xmlns:p14="http://schemas.microsoft.com/office/powerpoint/2010/main" val="126699512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quote/photo slide 1">
    <p:spTree>
      <p:nvGrpSpPr>
        <p:cNvPr id="1" name=""/>
        <p:cNvGrpSpPr/>
        <p:nvPr/>
      </p:nvGrpSpPr>
      <p:grpSpPr>
        <a:xfrm>
          <a:off x="0" y="0"/>
          <a:ext cx="0" cy="0"/>
          <a:chOff x="0" y="0"/>
          <a:chExt cx="0" cy="0"/>
        </a:xfrm>
      </p:grpSpPr>
      <p:sp>
        <p:nvSpPr>
          <p:cNvPr id="158" name="Freeform 157">
            <a:extLst>
              <a:ext uri="{FF2B5EF4-FFF2-40B4-BE49-F238E27FC236}">
                <a16:creationId xmlns:a16="http://schemas.microsoft.com/office/drawing/2014/main" id="{D603D9D3-F8C1-014C-A1BA-CC98725548E8}"/>
              </a:ext>
            </a:extLst>
          </p:cNvPr>
          <p:cNvSpPr/>
          <p:nvPr userDrawn="1"/>
        </p:nvSpPr>
        <p:spPr>
          <a:xfrm>
            <a:off x="326600" y="583660"/>
            <a:ext cx="3710562" cy="9400118"/>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23">
            <a:extLst>
              <a:ext uri="{FF2B5EF4-FFF2-40B4-BE49-F238E27FC236}">
                <a16:creationId xmlns:a16="http://schemas.microsoft.com/office/drawing/2014/main" id="{7DC7EF96-8108-0641-A4BF-5E7AB13B170D}"/>
              </a:ext>
            </a:extLst>
          </p:cNvPr>
          <p:cNvSpPr>
            <a:spLocks noGrp="1"/>
          </p:cNvSpPr>
          <p:nvPr>
            <p:ph type="body" sz="quarter" idx="14" hasCustomPrompt="1"/>
          </p:nvPr>
        </p:nvSpPr>
        <p:spPr>
          <a:xfrm>
            <a:off x="3260742" y="2315919"/>
            <a:ext cx="785328" cy="1056986"/>
          </a:xfrm>
          <a:prstGeom prst="rect">
            <a:avLst/>
          </a:prstGeom>
        </p:spPr>
        <p:txBody>
          <a:bodyPr anchor="t">
            <a:normAutofit/>
          </a:bodyPr>
          <a:lstStyle>
            <a:lvl1pPr marL="0" indent="0" algn="r">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57" name="Text Placeholder 23">
            <a:extLst>
              <a:ext uri="{FF2B5EF4-FFF2-40B4-BE49-F238E27FC236}">
                <a16:creationId xmlns:a16="http://schemas.microsoft.com/office/drawing/2014/main" id="{B4462BBB-3951-4F47-B7D8-693E7BC7334A}"/>
              </a:ext>
            </a:extLst>
          </p:cNvPr>
          <p:cNvSpPr>
            <a:spLocks noGrp="1"/>
          </p:cNvSpPr>
          <p:nvPr>
            <p:ph type="body" sz="quarter" idx="13" hasCustomPrompt="1"/>
          </p:nvPr>
        </p:nvSpPr>
        <p:spPr>
          <a:xfrm>
            <a:off x="618460" y="760600"/>
            <a:ext cx="3418702" cy="2586284"/>
          </a:xfrm>
          <a:prstGeom prst="rect">
            <a:avLst/>
          </a:prstGeom>
        </p:spPr>
        <p:txBody>
          <a:bodyPr anchor="ctr">
            <a:normAutofit/>
          </a:bodyPr>
          <a:lstStyle>
            <a:lvl1pPr marL="0" indent="0" algn="ctr">
              <a:buNone/>
              <a:defRPr sz="1900" b="0" i="1" baseline="0">
                <a:solidFill>
                  <a:srgbClr val="000000"/>
                </a:solidFill>
                <a:latin typeface="Calibri" panose="020F0502020204030204" pitchFamily="34" charset="0"/>
                <a:cs typeface="Calibri" panose="020F0502020204030204" pitchFamily="34" charset="0"/>
              </a:defRPr>
            </a:lvl1pPr>
          </a:lstStyle>
          <a:p>
            <a:pPr lvl="0"/>
            <a:r>
              <a:rPr lang="en-US"/>
              <a:t>Quote Slide</a:t>
            </a:r>
          </a:p>
        </p:txBody>
      </p:sp>
      <p:sp>
        <p:nvSpPr>
          <p:cNvPr id="58" name="Text Placeholder 23">
            <a:extLst>
              <a:ext uri="{FF2B5EF4-FFF2-40B4-BE49-F238E27FC236}">
                <a16:creationId xmlns:a16="http://schemas.microsoft.com/office/drawing/2014/main" id="{EB3FD478-412D-C64F-85F3-3C0B522FCB9C}"/>
              </a:ext>
            </a:extLst>
          </p:cNvPr>
          <p:cNvSpPr>
            <a:spLocks noGrp="1"/>
          </p:cNvSpPr>
          <p:nvPr>
            <p:ph type="body" sz="quarter" idx="15" hasCustomPrompt="1"/>
          </p:nvPr>
        </p:nvSpPr>
        <p:spPr>
          <a:xfrm>
            <a:off x="609552" y="734579"/>
            <a:ext cx="2003444" cy="936605"/>
          </a:xfrm>
          <a:prstGeom prst="rect">
            <a:avLst/>
          </a:prstGeom>
        </p:spPr>
        <p:txBody>
          <a:bodyPr anchor="t">
            <a:normAutofit/>
          </a:bodyPr>
          <a:lstStyle>
            <a:lvl1pPr marL="0" indent="0" algn="l">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156" name="Slide Number Placeholder 5">
            <a:extLst>
              <a:ext uri="{FF2B5EF4-FFF2-40B4-BE49-F238E27FC236}">
                <a16:creationId xmlns:a16="http://schemas.microsoft.com/office/drawing/2014/main" id="{10FCBF50-D159-4B46-ACA6-F3FCADA6E351}"/>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12" name="Freeform 11">
            <a:extLst>
              <a:ext uri="{FF2B5EF4-FFF2-40B4-BE49-F238E27FC236}">
                <a16:creationId xmlns:a16="http://schemas.microsoft.com/office/drawing/2014/main" id="{6D93B822-7E81-5641-A50D-230B755C3AA1}"/>
              </a:ext>
            </a:extLst>
          </p:cNvPr>
          <p:cNvSpPr>
            <a:spLocks noGrp="1"/>
          </p:cNvSpPr>
          <p:nvPr>
            <p:ph type="pic" sz="quarter" idx="42"/>
          </p:nvPr>
        </p:nvSpPr>
        <p:spPr>
          <a:xfrm>
            <a:off x="31548" y="3701709"/>
            <a:ext cx="6056028" cy="5437409"/>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Tree>
    <p:extLst>
      <p:ext uri="{BB962C8B-B14F-4D97-AF65-F5344CB8AC3E}">
        <p14:creationId xmlns:p14="http://schemas.microsoft.com/office/powerpoint/2010/main" val="110245249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quote/photo slide 2">
    <p:spTree>
      <p:nvGrpSpPr>
        <p:cNvPr id="1" name=""/>
        <p:cNvGrpSpPr/>
        <p:nvPr/>
      </p:nvGrpSpPr>
      <p:grpSpPr>
        <a:xfrm>
          <a:off x="0" y="0"/>
          <a:ext cx="0" cy="0"/>
          <a:chOff x="0" y="0"/>
          <a:chExt cx="0" cy="0"/>
        </a:xfrm>
      </p:grpSpPr>
      <p:sp>
        <p:nvSpPr>
          <p:cNvPr id="42" name="Freeform 41">
            <a:extLst>
              <a:ext uri="{FF2B5EF4-FFF2-40B4-BE49-F238E27FC236}">
                <a16:creationId xmlns:a16="http://schemas.microsoft.com/office/drawing/2014/main" id="{D8109A66-A71B-2541-A5C8-5FEDF01EF6B2}"/>
              </a:ext>
            </a:extLst>
          </p:cNvPr>
          <p:cNvSpPr/>
          <p:nvPr userDrawn="1"/>
        </p:nvSpPr>
        <p:spPr>
          <a:xfrm>
            <a:off x="182030" y="1672028"/>
            <a:ext cx="4283839" cy="3846244"/>
          </a:xfrm>
          <a:custGeom>
            <a:avLst/>
            <a:gdLst>
              <a:gd name="connsiteX0" fmla="*/ 1180419 w 1180419"/>
              <a:gd name="connsiteY0" fmla="*/ 1059840 h 1059839"/>
              <a:gd name="connsiteX1" fmla="*/ 301407 w 1180419"/>
              <a:gd name="connsiteY1" fmla="*/ 1059840 h 1059839"/>
              <a:gd name="connsiteX2" fmla="*/ 0 w 1180419"/>
              <a:gd name="connsiteY2" fmla="*/ 758520 h 1059839"/>
              <a:gd name="connsiteX3" fmla="*/ 0 w 1180419"/>
              <a:gd name="connsiteY3" fmla="*/ 0 h 1059839"/>
              <a:gd name="connsiteX4" fmla="*/ 975160 w 1180419"/>
              <a:gd name="connsiteY4" fmla="*/ 0 h 1059839"/>
              <a:gd name="connsiteX5" fmla="*/ 1180419 w 1180419"/>
              <a:gd name="connsiteY5" fmla="*/ 205200 h 1059839"/>
              <a:gd name="connsiteX6" fmla="*/ 1180419 w 1180419"/>
              <a:gd name="connsiteY6" fmla="*/ 1059840 h 105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419" h="1059839">
                <a:moveTo>
                  <a:pt x="1180419" y="1059840"/>
                </a:moveTo>
                <a:lnTo>
                  <a:pt x="301407" y="1059840"/>
                </a:lnTo>
                <a:cubicBezTo>
                  <a:pt x="135039" y="1059840"/>
                  <a:pt x="0" y="924840"/>
                  <a:pt x="0" y="758520"/>
                </a:cubicBezTo>
                <a:lnTo>
                  <a:pt x="0" y="0"/>
                </a:lnTo>
                <a:lnTo>
                  <a:pt x="975160" y="0"/>
                </a:lnTo>
                <a:cubicBezTo>
                  <a:pt x="1088593" y="0"/>
                  <a:pt x="1180419" y="91800"/>
                  <a:pt x="1180419" y="205200"/>
                </a:cubicBezTo>
                <a:lnTo>
                  <a:pt x="1180419" y="105984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41" name="Picture Placeholder 40">
            <a:extLst>
              <a:ext uri="{FF2B5EF4-FFF2-40B4-BE49-F238E27FC236}">
                <a16:creationId xmlns:a16="http://schemas.microsoft.com/office/drawing/2014/main" id="{D8EFA40E-AAE5-8C4F-AF69-B6744972C903}"/>
              </a:ext>
            </a:extLst>
          </p:cNvPr>
          <p:cNvSpPr>
            <a:spLocks noGrp="1"/>
          </p:cNvSpPr>
          <p:nvPr>
            <p:ph type="pic" sz="quarter" idx="16"/>
          </p:nvPr>
        </p:nvSpPr>
        <p:spPr>
          <a:xfrm>
            <a:off x="401638" y="393700"/>
            <a:ext cx="6716712" cy="9014859"/>
          </a:xfrm>
          <a:custGeom>
            <a:avLst/>
            <a:gdLst>
              <a:gd name="connsiteX0" fmla="*/ 0 w 6716712"/>
              <a:gd name="connsiteY0" fmla="*/ 0 h 9014859"/>
              <a:gd name="connsiteX1" fmla="*/ 6716712 w 6716712"/>
              <a:gd name="connsiteY1" fmla="*/ 0 h 9014859"/>
              <a:gd name="connsiteX2" fmla="*/ 6716712 w 6716712"/>
              <a:gd name="connsiteY2" fmla="*/ 9014859 h 9014859"/>
              <a:gd name="connsiteX3" fmla="*/ 0 w 6716712"/>
              <a:gd name="connsiteY3" fmla="*/ 9014859 h 9014859"/>
              <a:gd name="connsiteX4" fmla="*/ 0 w 6716712"/>
              <a:gd name="connsiteY4" fmla="*/ 4686023 h 9014859"/>
              <a:gd name="connsiteX5" fmla="*/ 30281 w 6716712"/>
              <a:gd name="connsiteY5" fmla="*/ 4726496 h 9014859"/>
              <a:gd name="connsiteX6" fmla="*/ 874223 w 6716712"/>
              <a:gd name="connsiteY6" fmla="*/ 5124576 h 9014859"/>
              <a:gd name="connsiteX7" fmla="*/ 4064231 w 6716712"/>
              <a:gd name="connsiteY7" fmla="*/ 5124576 h 9014859"/>
              <a:gd name="connsiteX8" fmla="*/ 4064231 w 6716712"/>
              <a:gd name="connsiteY8" fmla="*/ 2023016 h 9014859"/>
              <a:gd name="connsiteX9" fmla="*/ 3319329 w 6716712"/>
              <a:gd name="connsiteY9" fmla="*/ 1278328 h 9014859"/>
              <a:gd name="connsiteX10" fmla="*/ 0 w 6716712"/>
              <a:gd name="connsiteY10" fmla="*/ 1278328 h 901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16712" h="9014859">
                <a:moveTo>
                  <a:pt x="0" y="0"/>
                </a:moveTo>
                <a:lnTo>
                  <a:pt x="6716712" y="0"/>
                </a:lnTo>
                <a:lnTo>
                  <a:pt x="6716712" y="9014859"/>
                </a:lnTo>
                <a:lnTo>
                  <a:pt x="0" y="9014859"/>
                </a:lnTo>
                <a:lnTo>
                  <a:pt x="0" y="4686023"/>
                </a:lnTo>
                <a:lnTo>
                  <a:pt x="30281" y="4726496"/>
                </a:lnTo>
                <a:cubicBezTo>
                  <a:pt x="230963" y="4969560"/>
                  <a:pt x="534606" y="5124576"/>
                  <a:pt x="874223" y="5124576"/>
                </a:cubicBezTo>
                <a:lnTo>
                  <a:pt x="4064231" y="5124576"/>
                </a:lnTo>
                <a:lnTo>
                  <a:pt x="4064231" y="2023016"/>
                </a:lnTo>
                <a:cubicBezTo>
                  <a:pt x="4064231" y="1611478"/>
                  <a:pt x="3730987" y="1278328"/>
                  <a:pt x="3319329" y="1278328"/>
                </a:cubicBezTo>
                <a:lnTo>
                  <a:pt x="0" y="1278328"/>
                </a:lnTo>
                <a:close/>
              </a:path>
            </a:pathLst>
          </a:custGeom>
          <a:solidFill>
            <a:schemeClr val="bg1">
              <a:lumMod val="85000"/>
            </a:schemeClr>
          </a:solidFill>
        </p:spPr>
        <p:txBody>
          <a:bodyPr wrap="square">
            <a:noAutofit/>
          </a:bodyPr>
          <a:lstStyle>
            <a:lvl1pPr>
              <a:defRPr sz="800">
                <a:latin typeface="Calibri" panose="020F0502020204030204" pitchFamily="34" charset="0"/>
                <a:cs typeface="Calibri" panose="020F0502020204030204" pitchFamily="34" charset="0"/>
              </a:defRPr>
            </a:lvl1pPr>
          </a:lstStyle>
          <a:p>
            <a:endParaRPr lang="en-US"/>
          </a:p>
        </p:txBody>
      </p:sp>
      <p:sp>
        <p:nvSpPr>
          <p:cNvPr id="56" name="Text Placeholder 23">
            <a:extLst>
              <a:ext uri="{FF2B5EF4-FFF2-40B4-BE49-F238E27FC236}">
                <a16:creationId xmlns:a16="http://schemas.microsoft.com/office/drawing/2014/main" id="{7DC7EF96-8108-0641-A4BF-5E7AB13B170D}"/>
              </a:ext>
            </a:extLst>
          </p:cNvPr>
          <p:cNvSpPr>
            <a:spLocks noGrp="1"/>
          </p:cNvSpPr>
          <p:nvPr>
            <p:ph type="body" sz="quarter" idx="14" hasCustomPrompt="1"/>
          </p:nvPr>
        </p:nvSpPr>
        <p:spPr>
          <a:xfrm>
            <a:off x="3266870" y="3859681"/>
            <a:ext cx="785328" cy="1056986"/>
          </a:xfrm>
          <a:prstGeom prst="rect">
            <a:avLst/>
          </a:prstGeom>
        </p:spPr>
        <p:txBody>
          <a:bodyPr anchor="t">
            <a:normAutofit/>
          </a:bodyPr>
          <a:lstStyle>
            <a:lvl1pPr marL="0" indent="0" algn="r">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57" name="Text Placeholder 23">
            <a:extLst>
              <a:ext uri="{FF2B5EF4-FFF2-40B4-BE49-F238E27FC236}">
                <a16:creationId xmlns:a16="http://schemas.microsoft.com/office/drawing/2014/main" id="{B4462BBB-3951-4F47-B7D8-693E7BC7334A}"/>
              </a:ext>
            </a:extLst>
          </p:cNvPr>
          <p:cNvSpPr>
            <a:spLocks noGrp="1"/>
          </p:cNvSpPr>
          <p:nvPr>
            <p:ph type="body" sz="quarter" idx="13" hasCustomPrompt="1"/>
          </p:nvPr>
        </p:nvSpPr>
        <p:spPr>
          <a:xfrm>
            <a:off x="624588" y="2304362"/>
            <a:ext cx="3418702" cy="2586284"/>
          </a:xfrm>
          <a:prstGeom prst="rect">
            <a:avLst/>
          </a:prstGeom>
        </p:spPr>
        <p:txBody>
          <a:bodyPr anchor="ctr">
            <a:normAutofit/>
          </a:bodyPr>
          <a:lstStyle>
            <a:lvl1pPr marL="0" indent="0" algn="ctr">
              <a:buNone/>
              <a:defRPr sz="1900" b="0" i="1" baseline="0">
                <a:solidFill>
                  <a:srgbClr val="000000"/>
                </a:solidFill>
                <a:latin typeface="Calibri" panose="020F0502020204030204" pitchFamily="34" charset="0"/>
                <a:cs typeface="Calibri" panose="020F0502020204030204" pitchFamily="34" charset="0"/>
              </a:defRPr>
            </a:lvl1pPr>
          </a:lstStyle>
          <a:p>
            <a:pPr lvl="0"/>
            <a:r>
              <a:rPr lang="en-US"/>
              <a:t>Quote Slide</a:t>
            </a:r>
          </a:p>
        </p:txBody>
      </p:sp>
      <p:sp>
        <p:nvSpPr>
          <p:cNvPr id="58" name="Text Placeholder 23">
            <a:extLst>
              <a:ext uri="{FF2B5EF4-FFF2-40B4-BE49-F238E27FC236}">
                <a16:creationId xmlns:a16="http://schemas.microsoft.com/office/drawing/2014/main" id="{EB3FD478-412D-C64F-85F3-3C0B522FCB9C}"/>
              </a:ext>
            </a:extLst>
          </p:cNvPr>
          <p:cNvSpPr>
            <a:spLocks noGrp="1"/>
          </p:cNvSpPr>
          <p:nvPr>
            <p:ph type="body" sz="quarter" idx="15" hasCustomPrompt="1"/>
          </p:nvPr>
        </p:nvSpPr>
        <p:spPr>
          <a:xfrm>
            <a:off x="615680" y="2278341"/>
            <a:ext cx="2003444" cy="936605"/>
          </a:xfrm>
          <a:prstGeom prst="rect">
            <a:avLst/>
          </a:prstGeom>
        </p:spPr>
        <p:txBody>
          <a:bodyPr anchor="t">
            <a:normAutofit/>
          </a:bodyPr>
          <a:lstStyle>
            <a:lvl1pPr marL="0" indent="0" algn="l">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157" name="Slide Number Placeholder 5">
            <a:extLst>
              <a:ext uri="{FF2B5EF4-FFF2-40B4-BE49-F238E27FC236}">
                <a16:creationId xmlns:a16="http://schemas.microsoft.com/office/drawing/2014/main" id="{883966C9-E131-AA40-B612-AC4A6C3D25DC}"/>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30803099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eature slide">
    <p:spTree>
      <p:nvGrpSpPr>
        <p:cNvPr id="1" name=""/>
        <p:cNvGrpSpPr/>
        <p:nvPr/>
      </p:nvGrpSpPr>
      <p:grpSpPr>
        <a:xfrm>
          <a:off x="0" y="0"/>
          <a:ext cx="0" cy="0"/>
          <a:chOff x="0" y="0"/>
          <a:chExt cx="0" cy="0"/>
        </a:xfrm>
      </p:grpSpPr>
      <p:sp>
        <p:nvSpPr>
          <p:cNvPr id="58" name="Freeform 57">
            <a:extLst>
              <a:ext uri="{FF2B5EF4-FFF2-40B4-BE49-F238E27FC236}">
                <a16:creationId xmlns:a16="http://schemas.microsoft.com/office/drawing/2014/main" id="{3565780B-7092-5B4F-A88D-AF6E195E5CDD}"/>
              </a:ext>
            </a:extLst>
          </p:cNvPr>
          <p:cNvSpPr/>
          <p:nvPr userDrawn="1"/>
        </p:nvSpPr>
        <p:spPr>
          <a:xfrm>
            <a:off x="1033053" y="476896"/>
            <a:ext cx="3430886" cy="9020430"/>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8">
            <a:extLst>
              <a:ext uri="{FF2B5EF4-FFF2-40B4-BE49-F238E27FC236}">
                <a16:creationId xmlns:a16="http://schemas.microsoft.com/office/drawing/2014/main" id="{A880D8B8-54FE-9A41-9C0F-551796DE9094}"/>
              </a:ext>
            </a:extLst>
          </p:cNvPr>
          <p:cNvSpPr>
            <a:spLocks noGrp="1"/>
          </p:cNvSpPr>
          <p:nvPr>
            <p:ph type="body" sz="quarter" idx="35" hasCustomPrompt="1"/>
          </p:nvPr>
        </p:nvSpPr>
        <p:spPr>
          <a:xfrm>
            <a:off x="4920042" y="1198645"/>
            <a:ext cx="2024426" cy="339415"/>
          </a:xfrm>
          <a:prstGeom prst="rect">
            <a:avLst/>
          </a:prstGeom>
        </p:spPr>
        <p:txBody>
          <a:bodyPr>
            <a:normAutofit/>
          </a:bodyPr>
          <a:lstStyle>
            <a:lvl1pPr marL="0" indent="0" algn="r">
              <a:lnSpc>
                <a:spcPct val="100000"/>
              </a:lnSpc>
              <a:buNone/>
              <a:defRPr sz="2000" b="1" i="0">
                <a:solidFill>
                  <a:srgbClr val="F79037"/>
                </a:solidFill>
                <a:latin typeface="Calibri" panose="020F0502020204030204" pitchFamily="34" charset="0"/>
                <a:cs typeface="Calibri" panose="020F0502020204030204" pitchFamily="34" charset="0"/>
              </a:defRPr>
            </a:lvl1pPr>
          </a:lstStyle>
          <a:p>
            <a:pPr lvl="0"/>
            <a:r>
              <a:rPr lang="en-US"/>
              <a:t>Feature Title</a:t>
            </a:r>
          </a:p>
        </p:txBody>
      </p:sp>
      <p:sp>
        <p:nvSpPr>
          <p:cNvPr id="57" name="Text Placeholder 8">
            <a:extLst>
              <a:ext uri="{FF2B5EF4-FFF2-40B4-BE49-F238E27FC236}">
                <a16:creationId xmlns:a16="http://schemas.microsoft.com/office/drawing/2014/main" id="{06796A09-8385-7B44-9E58-2584049BA732}"/>
              </a:ext>
            </a:extLst>
          </p:cNvPr>
          <p:cNvSpPr>
            <a:spLocks noGrp="1"/>
          </p:cNvSpPr>
          <p:nvPr>
            <p:ph type="body" sz="quarter" idx="36" hasCustomPrompt="1"/>
          </p:nvPr>
        </p:nvSpPr>
        <p:spPr>
          <a:xfrm>
            <a:off x="4920042" y="1697358"/>
            <a:ext cx="2021513" cy="999383"/>
          </a:xfrm>
          <a:prstGeom prst="rect">
            <a:avLst/>
          </a:prstGeom>
        </p:spPr>
        <p:txBody>
          <a:bodyPr>
            <a:noAutofit/>
          </a:bodyPr>
          <a:lstStyle>
            <a:lvl1pPr marL="0" indent="0" algn="r">
              <a:lnSpc>
                <a:spcPct val="100000"/>
              </a:lnSpc>
              <a:buNone/>
              <a:defRPr lang="en-US" sz="1200" b="0" i="0" smtClean="0">
                <a:solidFill>
                  <a:srgbClr val="000000"/>
                </a:solidFill>
                <a:effectLst/>
                <a:latin typeface="Calibri" panose="020F0502020204030204" pitchFamily="34" charset="0"/>
                <a:cs typeface="Calibri" panose="020F0502020204030204" pitchFamily="34" charset="0"/>
              </a:defRPr>
            </a:lvl1pPr>
          </a:lstStyle>
          <a:p>
            <a:pPr lvl="0"/>
            <a:r>
              <a:rPr lang="en-US"/>
              <a:t>Lorem ipsum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lorem ipsum sit.</a:t>
            </a:r>
          </a:p>
        </p:txBody>
      </p:sp>
      <p:sp>
        <p:nvSpPr>
          <p:cNvPr id="86" name="Text Placeholder 8">
            <a:extLst>
              <a:ext uri="{FF2B5EF4-FFF2-40B4-BE49-F238E27FC236}">
                <a16:creationId xmlns:a16="http://schemas.microsoft.com/office/drawing/2014/main" id="{17A55D83-239D-7E4E-A01F-6003B9F43D98}"/>
              </a:ext>
            </a:extLst>
          </p:cNvPr>
          <p:cNvSpPr>
            <a:spLocks noGrp="1"/>
          </p:cNvSpPr>
          <p:nvPr>
            <p:ph type="body" sz="quarter" idx="37" hasCustomPrompt="1"/>
          </p:nvPr>
        </p:nvSpPr>
        <p:spPr>
          <a:xfrm>
            <a:off x="3763682" y="1538074"/>
            <a:ext cx="641119" cy="955625"/>
          </a:xfrm>
          <a:prstGeom prst="rect">
            <a:avLst/>
          </a:prstGeom>
          <a:noFill/>
        </p:spPr>
        <p:txBody>
          <a:bodyPr anchor="ctr">
            <a:noAutofit/>
          </a:bodyPr>
          <a:lstStyle>
            <a:lvl1pPr marL="0" indent="0" algn="r">
              <a:lnSpc>
                <a:spcPct val="130000"/>
              </a:lnSpc>
              <a:buNone/>
              <a:defRPr sz="6500" b="0" i="0">
                <a:solidFill>
                  <a:srgbClr val="000000"/>
                </a:solidFill>
                <a:latin typeface="Calibri" panose="020F0502020204030204" pitchFamily="34" charset="0"/>
                <a:cs typeface="Calibri" panose="020F0502020204030204" pitchFamily="34" charset="0"/>
              </a:defRPr>
            </a:lvl1pPr>
          </a:lstStyle>
          <a:p>
            <a:pPr lvl="0"/>
            <a:r>
              <a:rPr lang="en-US"/>
              <a:t>1</a:t>
            </a:r>
          </a:p>
        </p:txBody>
      </p:sp>
      <p:sp>
        <p:nvSpPr>
          <p:cNvPr id="121" name="Picture Placeholder 120">
            <a:extLst>
              <a:ext uri="{FF2B5EF4-FFF2-40B4-BE49-F238E27FC236}">
                <a16:creationId xmlns:a16="http://schemas.microsoft.com/office/drawing/2014/main" id="{086978C8-0A1E-2F4C-A447-80492147AC20}"/>
              </a:ext>
            </a:extLst>
          </p:cNvPr>
          <p:cNvSpPr>
            <a:spLocks noGrp="1"/>
          </p:cNvSpPr>
          <p:nvPr>
            <p:ph type="pic" sz="quarter" idx="41"/>
          </p:nvPr>
        </p:nvSpPr>
        <p:spPr>
          <a:xfrm>
            <a:off x="7559" y="188180"/>
            <a:ext cx="3354094" cy="9597862"/>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a:latin typeface="Calibri" panose="020F0502020204030204" pitchFamily="34" charset="0"/>
                <a:cs typeface="Calibri" panose="020F0502020204030204" pitchFamily="34" charset="0"/>
              </a:defRPr>
            </a:lvl1pPr>
          </a:lstStyle>
          <a:p>
            <a:endParaRPr lang="en-US"/>
          </a:p>
        </p:txBody>
      </p:sp>
      <p:grpSp>
        <p:nvGrpSpPr>
          <p:cNvPr id="5" name="Group 4">
            <a:extLst>
              <a:ext uri="{FF2B5EF4-FFF2-40B4-BE49-F238E27FC236}">
                <a16:creationId xmlns:a16="http://schemas.microsoft.com/office/drawing/2014/main" id="{C840E568-5ABF-4D45-A5FE-455302AF2F2A}"/>
              </a:ext>
            </a:extLst>
          </p:cNvPr>
          <p:cNvGrpSpPr/>
          <p:nvPr userDrawn="1"/>
        </p:nvGrpSpPr>
        <p:grpSpPr>
          <a:xfrm>
            <a:off x="4061909" y="872067"/>
            <a:ext cx="3006907" cy="2343148"/>
            <a:chOff x="4061909" y="1565906"/>
            <a:chExt cx="3006907" cy="2634619"/>
          </a:xfrm>
        </p:grpSpPr>
        <p:cxnSp>
          <p:nvCxnSpPr>
            <p:cNvPr id="59" name="Straight Connector 58">
              <a:extLst>
                <a:ext uri="{FF2B5EF4-FFF2-40B4-BE49-F238E27FC236}">
                  <a16:creationId xmlns:a16="http://schemas.microsoft.com/office/drawing/2014/main" id="{2E172578-1E17-5943-A70C-D44C3590E20A}"/>
                </a:ext>
              </a:extLst>
            </p:cNvPr>
            <p:cNvCxnSpPr/>
            <p:nvPr userDrawn="1"/>
          </p:nvCxnSpPr>
          <p:spPr>
            <a:xfrm>
              <a:off x="7066852" y="1577903"/>
              <a:ext cx="1964" cy="2617423"/>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E452AE59-25C2-A845-A504-6DFA86CB4AA7}"/>
                </a:ext>
              </a:extLst>
            </p:cNvPr>
            <p:cNvCxnSpPr/>
            <p:nvPr userDrawn="1"/>
          </p:nvCxnSpPr>
          <p:spPr>
            <a:xfrm>
              <a:off x="4061909" y="4195325"/>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00D16B07-376E-A640-A5E7-314E737EAD48}"/>
                </a:ext>
              </a:extLst>
            </p:cNvPr>
            <p:cNvCxnSpPr/>
            <p:nvPr userDrawn="1"/>
          </p:nvCxnSpPr>
          <p:spPr>
            <a:xfrm>
              <a:off x="4061909" y="1577903"/>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03127D0D-4935-6047-9944-DF7720C6EF1F}"/>
                </a:ext>
              </a:extLst>
            </p:cNvPr>
            <p:cNvCxnSpPr/>
            <p:nvPr userDrawn="1"/>
          </p:nvCxnSpPr>
          <p:spPr>
            <a:xfrm>
              <a:off x="4061909" y="1565906"/>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2DE2609D-4BBF-724C-A2CF-DE37763E7D44}"/>
                </a:ext>
              </a:extLst>
            </p:cNvPr>
            <p:cNvCxnSpPr/>
            <p:nvPr userDrawn="1"/>
          </p:nvCxnSpPr>
          <p:spPr>
            <a:xfrm>
              <a:off x="4061909" y="3538669"/>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grpSp>
      <p:sp>
        <p:nvSpPr>
          <p:cNvPr id="149" name="Text Placeholder 8">
            <a:extLst>
              <a:ext uri="{FF2B5EF4-FFF2-40B4-BE49-F238E27FC236}">
                <a16:creationId xmlns:a16="http://schemas.microsoft.com/office/drawing/2014/main" id="{DD6AA936-BB29-2E4F-989D-BD8E8FD10D71}"/>
              </a:ext>
            </a:extLst>
          </p:cNvPr>
          <p:cNvSpPr>
            <a:spLocks noGrp="1"/>
          </p:cNvSpPr>
          <p:nvPr>
            <p:ph type="body" sz="quarter" idx="42" hasCustomPrompt="1"/>
          </p:nvPr>
        </p:nvSpPr>
        <p:spPr>
          <a:xfrm>
            <a:off x="4910722" y="3921902"/>
            <a:ext cx="2024426" cy="339415"/>
          </a:xfrm>
          <a:prstGeom prst="rect">
            <a:avLst/>
          </a:prstGeom>
        </p:spPr>
        <p:txBody>
          <a:bodyPr>
            <a:normAutofit/>
          </a:bodyPr>
          <a:lstStyle>
            <a:lvl1pPr marL="0" indent="0" algn="r">
              <a:lnSpc>
                <a:spcPct val="100000"/>
              </a:lnSpc>
              <a:buNone/>
              <a:defRPr sz="2000" b="1" i="0">
                <a:solidFill>
                  <a:srgbClr val="F79037"/>
                </a:solidFill>
                <a:latin typeface="Calibri" panose="020F0502020204030204" pitchFamily="34" charset="0"/>
                <a:cs typeface="Calibri" panose="020F0502020204030204" pitchFamily="34" charset="0"/>
              </a:defRPr>
            </a:lvl1pPr>
          </a:lstStyle>
          <a:p>
            <a:pPr lvl="0"/>
            <a:r>
              <a:rPr lang="en-US"/>
              <a:t>Feature Title</a:t>
            </a:r>
          </a:p>
        </p:txBody>
      </p:sp>
      <p:sp>
        <p:nvSpPr>
          <p:cNvPr id="150" name="Text Placeholder 8">
            <a:extLst>
              <a:ext uri="{FF2B5EF4-FFF2-40B4-BE49-F238E27FC236}">
                <a16:creationId xmlns:a16="http://schemas.microsoft.com/office/drawing/2014/main" id="{5AF5A071-C258-9849-85E5-7CD3D95B3D30}"/>
              </a:ext>
            </a:extLst>
          </p:cNvPr>
          <p:cNvSpPr>
            <a:spLocks noGrp="1"/>
          </p:cNvSpPr>
          <p:nvPr>
            <p:ph type="body" sz="quarter" idx="43" hasCustomPrompt="1"/>
          </p:nvPr>
        </p:nvSpPr>
        <p:spPr>
          <a:xfrm>
            <a:off x="4910722" y="4420615"/>
            <a:ext cx="2021513" cy="999383"/>
          </a:xfrm>
          <a:prstGeom prst="rect">
            <a:avLst/>
          </a:prstGeom>
        </p:spPr>
        <p:txBody>
          <a:bodyPr>
            <a:noAutofit/>
          </a:bodyPr>
          <a:lstStyle>
            <a:lvl1pPr marL="0" indent="0" algn="r">
              <a:lnSpc>
                <a:spcPct val="100000"/>
              </a:lnSpc>
              <a:buNone/>
              <a:defRPr lang="en-US" sz="1200" b="0" i="0" smtClean="0">
                <a:solidFill>
                  <a:srgbClr val="000000"/>
                </a:solidFill>
                <a:effectLst/>
                <a:latin typeface="Calibri" panose="020F0502020204030204" pitchFamily="34" charset="0"/>
                <a:cs typeface="Calibri" panose="020F0502020204030204" pitchFamily="34" charset="0"/>
              </a:defRPr>
            </a:lvl1pPr>
          </a:lstStyle>
          <a:p>
            <a:pPr lvl="0"/>
            <a:r>
              <a:rPr lang="en-US"/>
              <a:t>Lorem ipsum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lorem ipsum sit.</a:t>
            </a:r>
          </a:p>
        </p:txBody>
      </p:sp>
      <p:sp>
        <p:nvSpPr>
          <p:cNvPr id="151" name="Text Placeholder 8">
            <a:extLst>
              <a:ext uri="{FF2B5EF4-FFF2-40B4-BE49-F238E27FC236}">
                <a16:creationId xmlns:a16="http://schemas.microsoft.com/office/drawing/2014/main" id="{30B7D1DF-000E-8D4F-84F1-DD82918ECDB3}"/>
              </a:ext>
            </a:extLst>
          </p:cNvPr>
          <p:cNvSpPr>
            <a:spLocks noGrp="1"/>
          </p:cNvSpPr>
          <p:nvPr>
            <p:ph type="body" sz="quarter" idx="44" hasCustomPrompt="1"/>
          </p:nvPr>
        </p:nvSpPr>
        <p:spPr>
          <a:xfrm>
            <a:off x="3754362" y="4261331"/>
            <a:ext cx="641119" cy="955625"/>
          </a:xfrm>
          <a:prstGeom prst="rect">
            <a:avLst/>
          </a:prstGeom>
          <a:noFill/>
        </p:spPr>
        <p:txBody>
          <a:bodyPr anchor="ctr">
            <a:noAutofit/>
          </a:bodyPr>
          <a:lstStyle>
            <a:lvl1pPr marL="0" indent="0" algn="r">
              <a:lnSpc>
                <a:spcPct val="130000"/>
              </a:lnSpc>
              <a:buNone/>
              <a:defRPr sz="6500" b="0" i="0">
                <a:solidFill>
                  <a:srgbClr val="000000"/>
                </a:solidFill>
                <a:latin typeface="Calibri" panose="020F0502020204030204" pitchFamily="34" charset="0"/>
                <a:cs typeface="Calibri" panose="020F0502020204030204" pitchFamily="34" charset="0"/>
              </a:defRPr>
            </a:lvl1pPr>
          </a:lstStyle>
          <a:p>
            <a:pPr lvl="0"/>
            <a:r>
              <a:rPr lang="en-US"/>
              <a:t>2</a:t>
            </a:r>
          </a:p>
        </p:txBody>
      </p:sp>
      <p:grpSp>
        <p:nvGrpSpPr>
          <p:cNvPr id="152" name="Group 151">
            <a:extLst>
              <a:ext uri="{FF2B5EF4-FFF2-40B4-BE49-F238E27FC236}">
                <a16:creationId xmlns:a16="http://schemas.microsoft.com/office/drawing/2014/main" id="{F21F135D-807A-5B46-9500-E672252E025B}"/>
              </a:ext>
            </a:extLst>
          </p:cNvPr>
          <p:cNvGrpSpPr/>
          <p:nvPr userDrawn="1"/>
        </p:nvGrpSpPr>
        <p:grpSpPr>
          <a:xfrm>
            <a:off x="4052589" y="3595324"/>
            <a:ext cx="3006907" cy="2343148"/>
            <a:chOff x="4061909" y="1565906"/>
            <a:chExt cx="3006907" cy="2634619"/>
          </a:xfrm>
        </p:grpSpPr>
        <p:cxnSp>
          <p:nvCxnSpPr>
            <p:cNvPr id="153" name="Straight Connector 152">
              <a:extLst>
                <a:ext uri="{FF2B5EF4-FFF2-40B4-BE49-F238E27FC236}">
                  <a16:creationId xmlns:a16="http://schemas.microsoft.com/office/drawing/2014/main" id="{B3E534D8-07F4-624E-81EF-64A22089C363}"/>
                </a:ext>
              </a:extLst>
            </p:cNvPr>
            <p:cNvCxnSpPr/>
            <p:nvPr userDrawn="1"/>
          </p:nvCxnSpPr>
          <p:spPr>
            <a:xfrm>
              <a:off x="7066852" y="1577903"/>
              <a:ext cx="1964" cy="2617423"/>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84249B48-ECEF-8444-8FF2-0B3BC0457514}"/>
                </a:ext>
              </a:extLst>
            </p:cNvPr>
            <p:cNvCxnSpPr/>
            <p:nvPr userDrawn="1"/>
          </p:nvCxnSpPr>
          <p:spPr>
            <a:xfrm>
              <a:off x="4061909" y="4195325"/>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037C7836-0BB6-124C-9AD4-C150D1152C34}"/>
                </a:ext>
              </a:extLst>
            </p:cNvPr>
            <p:cNvCxnSpPr/>
            <p:nvPr userDrawn="1"/>
          </p:nvCxnSpPr>
          <p:spPr>
            <a:xfrm>
              <a:off x="4061909" y="1577903"/>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D18EB897-D128-3444-8BB7-AD44F8BAA930}"/>
                </a:ext>
              </a:extLst>
            </p:cNvPr>
            <p:cNvCxnSpPr/>
            <p:nvPr userDrawn="1"/>
          </p:nvCxnSpPr>
          <p:spPr>
            <a:xfrm>
              <a:off x="4061909" y="1565906"/>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A4453909-A921-164A-A577-96080C45C28F}"/>
                </a:ext>
              </a:extLst>
            </p:cNvPr>
            <p:cNvCxnSpPr/>
            <p:nvPr userDrawn="1"/>
          </p:nvCxnSpPr>
          <p:spPr>
            <a:xfrm>
              <a:off x="4061909" y="3538669"/>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grpSp>
      <p:sp>
        <p:nvSpPr>
          <p:cNvPr id="159" name="Text Placeholder 8">
            <a:extLst>
              <a:ext uri="{FF2B5EF4-FFF2-40B4-BE49-F238E27FC236}">
                <a16:creationId xmlns:a16="http://schemas.microsoft.com/office/drawing/2014/main" id="{D36B5CCA-A130-2849-9147-510E1298A155}"/>
              </a:ext>
            </a:extLst>
          </p:cNvPr>
          <p:cNvSpPr>
            <a:spLocks noGrp="1"/>
          </p:cNvSpPr>
          <p:nvPr>
            <p:ph type="body" sz="quarter" idx="45" hasCustomPrompt="1"/>
          </p:nvPr>
        </p:nvSpPr>
        <p:spPr>
          <a:xfrm>
            <a:off x="4907809" y="6635459"/>
            <a:ext cx="2024426" cy="339415"/>
          </a:xfrm>
          <a:prstGeom prst="rect">
            <a:avLst/>
          </a:prstGeom>
        </p:spPr>
        <p:txBody>
          <a:bodyPr>
            <a:normAutofit/>
          </a:bodyPr>
          <a:lstStyle>
            <a:lvl1pPr marL="0" indent="0" algn="r">
              <a:lnSpc>
                <a:spcPct val="100000"/>
              </a:lnSpc>
              <a:buNone/>
              <a:defRPr sz="2000" b="1" i="0">
                <a:solidFill>
                  <a:srgbClr val="F79037"/>
                </a:solidFill>
                <a:latin typeface="Calibri" panose="020F0502020204030204" pitchFamily="34" charset="0"/>
                <a:cs typeface="Calibri" panose="020F0502020204030204" pitchFamily="34" charset="0"/>
              </a:defRPr>
            </a:lvl1pPr>
          </a:lstStyle>
          <a:p>
            <a:pPr lvl="0"/>
            <a:r>
              <a:rPr lang="en-US"/>
              <a:t>Feature Title</a:t>
            </a:r>
          </a:p>
        </p:txBody>
      </p:sp>
      <p:sp>
        <p:nvSpPr>
          <p:cNvPr id="160" name="Text Placeholder 8">
            <a:extLst>
              <a:ext uri="{FF2B5EF4-FFF2-40B4-BE49-F238E27FC236}">
                <a16:creationId xmlns:a16="http://schemas.microsoft.com/office/drawing/2014/main" id="{4D2D838D-CF42-5147-9594-896E2782017A}"/>
              </a:ext>
            </a:extLst>
          </p:cNvPr>
          <p:cNvSpPr>
            <a:spLocks noGrp="1"/>
          </p:cNvSpPr>
          <p:nvPr>
            <p:ph type="body" sz="quarter" idx="46" hasCustomPrompt="1"/>
          </p:nvPr>
        </p:nvSpPr>
        <p:spPr>
          <a:xfrm>
            <a:off x="4907809" y="7134172"/>
            <a:ext cx="2021513" cy="999383"/>
          </a:xfrm>
          <a:prstGeom prst="rect">
            <a:avLst/>
          </a:prstGeom>
        </p:spPr>
        <p:txBody>
          <a:bodyPr>
            <a:noAutofit/>
          </a:bodyPr>
          <a:lstStyle>
            <a:lvl1pPr marL="0" indent="0" algn="r">
              <a:lnSpc>
                <a:spcPct val="100000"/>
              </a:lnSpc>
              <a:buNone/>
              <a:defRPr lang="en-US" sz="1200" b="0" i="0" smtClean="0">
                <a:solidFill>
                  <a:srgbClr val="000000"/>
                </a:solidFill>
                <a:effectLst/>
                <a:latin typeface="Calibri" panose="020F0502020204030204" pitchFamily="34" charset="0"/>
                <a:cs typeface="Calibri" panose="020F0502020204030204" pitchFamily="34" charset="0"/>
              </a:defRPr>
            </a:lvl1pPr>
          </a:lstStyle>
          <a:p>
            <a:pPr lvl="0"/>
            <a:r>
              <a:rPr lang="en-US"/>
              <a:t>Lorem ipsum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lorem ipsum sit.</a:t>
            </a:r>
          </a:p>
        </p:txBody>
      </p:sp>
      <p:sp>
        <p:nvSpPr>
          <p:cNvPr id="161" name="Text Placeholder 8">
            <a:extLst>
              <a:ext uri="{FF2B5EF4-FFF2-40B4-BE49-F238E27FC236}">
                <a16:creationId xmlns:a16="http://schemas.microsoft.com/office/drawing/2014/main" id="{FD9290C7-CCE6-9B48-B3A1-61DAF283AB81}"/>
              </a:ext>
            </a:extLst>
          </p:cNvPr>
          <p:cNvSpPr>
            <a:spLocks noGrp="1"/>
          </p:cNvSpPr>
          <p:nvPr>
            <p:ph type="body" sz="quarter" idx="47" hasCustomPrompt="1"/>
          </p:nvPr>
        </p:nvSpPr>
        <p:spPr>
          <a:xfrm>
            <a:off x="3751449" y="6974888"/>
            <a:ext cx="641119" cy="955625"/>
          </a:xfrm>
          <a:prstGeom prst="rect">
            <a:avLst/>
          </a:prstGeom>
          <a:noFill/>
        </p:spPr>
        <p:txBody>
          <a:bodyPr anchor="ctr">
            <a:noAutofit/>
          </a:bodyPr>
          <a:lstStyle>
            <a:lvl1pPr marL="0" indent="0" algn="r">
              <a:lnSpc>
                <a:spcPct val="130000"/>
              </a:lnSpc>
              <a:buNone/>
              <a:defRPr sz="6500" b="0" i="0">
                <a:solidFill>
                  <a:srgbClr val="000000"/>
                </a:solidFill>
                <a:latin typeface="Calibri" panose="020F0502020204030204" pitchFamily="34" charset="0"/>
                <a:cs typeface="Calibri" panose="020F0502020204030204" pitchFamily="34" charset="0"/>
              </a:defRPr>
            </a:lvl1pPr>
          </a:lstStyle>
          <a:p>
            <a:pPr lvl="0"/>
            <a:r>
              <a:rPr lang="en-US"/>
              <a:t>3</a:t>
            </a:r>
          </a:p>
        </p:txBody>
      </p:sp>
      <p:grpSp>
        <p:nvGrpSpPr>
          <p:cNvPr id="162" name="Group 161">
            <a:extLst>
              <a:ext uri="{FF2B5EF4-FFF2-40B4-BE49-F238E27FC236}">
                <a16:creationId xmlns:a16="http://schemas.microsoft.com/office/drawing/2014/main" id="{62ACF1FD-E20D-7746-A6C7-EC0024F21D8B}"/>
              </a:ext>
            </a:extLst>
          </p:cNvPr>
          <p:cNvGrpSpPr/>
          <p:nvPr userDrawn="1"/>
        </p:nvGrpSpPr>
        <p:grpSpPr>
          <a:xfrm>
            <a:off x="4049676" y="6308881"/>
            <a:ext cx="3006907" cy="2343148"/>
            <a:chOff x="4061909" y="1565906"/>
            <a:chExt cx="3006907" cy="2634619"/>
          </a:xfrm>
        </p:grpSpPr>
        <p:cxnSp>
          <p:nvCxnSpPr>
            <p:cNvPr id="163" name="Straight Connector 162">
              <a:extLst>
                <a:ext uri="{FF2B5EF4-FFF2-40B4-BE49-F238E27FC236}">
                  <a16:creationId xmlns:a16="http://schemas.microsoft.com/office/drawing/2014/main" id="{6FF7DE75-B67D-2044-AC33-33DD229F1D07}"/>
                </a:ext>
              </a:extLst>
            </p:cNvPr>
            <p:cNvCxnSpPr/>
            <p:nvPr userDrawn="1"/>
          </p:nvCxnSpPr>
          <p:spPr>
            <a:xfrm>
              <a:off x="7066852" y="1577903"/>
              <a:ext cx="1964" cy="2617423"/>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04710972-FD23-224B-8290-6F8707F9D51E}"/>
                </a:ext>
              </a:extLst>
            </p:cNvPr>
            <p:cNvCxnSpPr/>
            <p:nvPr userDrawn="1"/>
          </p:nvCxnSpPr>
          <p:spPr>
            <a:xfrm>
              <a:off x="4061909" y="4195325"/>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A0D59308-1077-3E4C-A055-D5DF5CE8D538}"/>
                </a:ext>
              </a:extLst>
            </p:cNvPr>
            <p:cNvCxnSpPr/>
            <p:nvPr userDrawn="1"/>
          </p:nvCxnSpPr>
          <p:spPr>
            <a:xfrm>
              <a:off x="4061909" y="1577903"/>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F9ECB8DE-0FC9-3B4A-9A68-9C63BD7A687F}"/>
                </a:ext>
              </a:extLst>
            </p:cNvPr>
            <p:cNvCxnSpPr/>
            <p:nvPr userDrawn="1"/>
          </p:nvCxnSpPr>
          <p:spPr>
            <a:xfrm>
              <a:off x="4061909" y="1565906"/>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33548AC8-8CD5-284C-8A33-DF0DD9A49812}"/>
                </a:ext>
              </a:extLst>
            </p:cNvPr>
            <p:cNvCxnSpPr/>
            <p:nvPr userDrawn="1"/>
          </p:nvCxnSpPr>
          <p:spPr>
            <a:xfrm>
              <a:off x="4061909" y="3538669"/>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grpSp>
      <p:sp>
        <p:nvSpPr>
          <p:cNvPr id="174" name="Slide Number Placeholder 5">
            <a:extLst>
              <a:ext uri="{FF2B5EF4-FFF2-40B4-BE49-F238E27FC236}">
                <a16:creationId xmlns:a16="http://schemas.microsoft.com/office/drawing/2014/main" id="{EBD33226-0FBB-994F-B04E-DABD0AAC39B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287337798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Photo/text slide 1">
    <p:spTree>
      <p:nvGrpSpPr>
        <p:cNvPr id="1" name=""/>
        <p:cNvGrpSpPr/>
        <p:nvPr/>
      </p:nvGrpSpPr>
      <p:grpSpPr>
        <a:xfrm>
          <a:off x="0" y="0"/>
          <a:ext cx="0" cy="0"/>
          <a:chOff x="0" y="0"/>
          <a:chExt cx="0" cy="0"/>
        </a:xfrm>
      </p:grpSpPr>
      <p:sp>
        <p:nvSpPr>
          <p:cNvPr id="29" name="Freeform 28">
            <a:extLst>
              <a:ext uri="{FF2B5EF4-FFF2-40B4-BE49-F238E27FC236}">
                <a16:creationId xmlns:a16="http://schemas.microsoft.com/office/drawing/2014/main" id="{DE81A3AF-2DF6-CA4C-A155-A676CC6434F5}"/>
              </a:ext>
            </a:extLst>
          </p:cNvPr>
          <p:cNvSpPr/>
          <p:nvPr userDrawn="1"/>
        </p:nvSpPr>
        <p:spPr>
          <a:xfrm>
            <a:off x="420974" y="268941"/>
            <a:ext cx="3284648" cy="9889385"/>
          </a:xfrm>
          <a:custGeom>
            <a:avLst/>
            <a:gdLst>
              <a:gd name="connsiteX0" fmla="*/ 1159533 w 1159533"/>
              <a:gd name="connsiteY0" fmla="*/ 3031200 h 3031200"/>
              <a:gd name="connsiteX1" fmla="*/ 301407 w 1159533"/>
              <a:gd name="connsiteY1" fmla="*/ 3031200 h 3031200"/>
              <a:gd name="connsiteX2" fmla="*/ 0 w 1159533"/>
              <a:gd name="connsiteY2" fmla="*/ 2729880 h 3031200"/>
              <a:gd name="connsiteX3" fmla="*/ 0 w 1159533"/>
              <a:gd name="connsiteY3" fmla="*/ 0 h 3031200"/>
              <a:gd name="connsiteX4" fmla="*/ 954274 w 1159533"/>
              <a:gd name="connsiteY4" fmla="*/ 0 h 3031200"/>
              <a:gd name="connsiteX5" fmla="*/ 1159533 w 1159533"/>
              <a:gd name="connsiteY5" fmla="*/ 205200 h 3031200"/>
              <a:gd name="connsiteX6" fmla="*/ 1159533 w 1159533"/>
              <a:gd name="connsiteY6" fmla="*/ 3031200 h 303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9533" h="3031200">
                <a:moveTo>
                  <a:pt x="1159533" y="3031200"/>
                </a:moveTo>
                <a:lnTo>
                  <a:pt x="301407" y="3031200"/>
                </a:lnTo>
                <a:cubicBezTo>
                  <a:pt x="135039" y="3031200"/>
                  <a:pt x="0" y="2896200"/>
                  <a:pt x="0" y="2729880"/>
                </a:cubicBezTo>
                <a:lnTo>
                  <a:pt x="0" y="0"/>
                </a:lnTo>
                <a:lnTo>
                  <a:pt x="954274" y="0"/>
                </a:lnTo>
                <a:cubicBezTo>
                  <a:pt x="1067707" y="0"/>
                  <a:pt x="1159533" y="91800"/>
                  <a:pt x="1159533" y="205200"/>
                </a:cubicBezTo>
                <a:lnTo>
                  <a:pt x="1159533" y="30312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78" name="Text Placeholder 32">
            <a:extLst>
              <a:ext uri="{FF2B5EF4-FFF2-40B4-BE49-F238E27FC236}">
                <a16:creationId xmlns:a16="http://schemas.microsoft.com/office/drawing/2014/main" id="{11382AE3-8A1D-D143-9FF3-2B2874F34CA0}"/>
              </a:ext>
            </a:extLst>
          </p:cNvPr>
          <p:cNvSpPr>
            <a:spLocks noGrp="1"/>
          </p:cNvSpPr>
          <p:nvPr>
            <p:ph type="body" sz="quarter" idx="30" hasCustomPrompt="1"/>
          </p:nvPr>
        </p:nvSpPr>
        <p:spPr>
          <a:xfrm>
            <a:off x="683565" y="1027561"/>
            <a:ext cx="2864232" cy="879667"/>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
        <p:nvSpPr>
          <p:cNvPr id="379" name="Text Placeholder 32">
            <a:extLst>
              <a:ext uri="{FF2B5EF4-FFF2-40B4-BE49-F238E27FC236}">
                <a16:creationId xmlns:a16="http://schemas.microsoft.com/office/drawing/2014/main" id="{A54007D5-E3AF-D04F-99D9-03A0ED2A386B}"/>
              </a:ext>
            </a:extLst>
          </p:cNvPr>
          <p:cNvSpPr>
            <a:spLocks noGrp="1"/>
          </p:cNvSpPr>
          <p:nvPr>
            <p:ph type="body" sz="quarter" idx="32" hasCustomPrompt="1"/>
          </p:nvPr>
        </p:nvSpPr>
        <p:spPr>
          <a:xfrm>
            <a:off x="683565" y="2424204"/>
            <a:ext cx="2693750" cy="7339954"/>
          </a:xfrm>
          <a:prstGeom prst="rect">
            <a:avLst/>
          </a:prstGeom>
        </p:spPr>
        <p:txBody>
          <a:bodyPr anchor="t">
            <a:noAutofit/>
          </a:bodyPr>
          <a:lstStyle>
            <a:lvl1pPr marL="0" indent="0" algn="l">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a:t>
            </a:r>
            <a:endParaRPr lang="en-US"/>
          </a:p>
        </p:txBody>
      </p:sp>
      <p:sp>
        <p:nvSpPr>
          <p:cNvPr id="388" name="Picture Placeholder 387">
            <a:extLst>
              <a:ext uri="{FF2B5EF4-FFF2-40B4-BE49-F238E27FC236}">
                <a16:creationId xmlns:a16="http://schemas.microsoft.com/office/drawing/2014/main" id="{7E7D4303-6A3B-F749-8FA0-836953666012}"/>
              </a:ext>
            </a:extLst>
          </p:cNvPr>
          <p:cNvSpPr>
            <a:spLocks noGrp="1"/>
          </p:cNvSpPr>
          <p:nvPr>
            <p:ph type="pic" sz="quarter" idx="41"/>
          </p:nvPr>
        </p:nvSpPr>
        <p:spPr>
          <a:xfrm>
            <a:off x="3705622" y="1178454"/>
            <a:ext cx="3854053" cy="8334904"/>
          </a:xfrm>
          <a:custGeom>
            <a:avLst/>
            <a:gdLst>
              <a:gd name="connsiteX0" fmla="*/ 0 w 3854053"/>
              <a:gd name="connsiteY0" fmla="*/ 995752 h 8334904"/>
              <a:gd name="connsiteX1" fmla="*/ 3852079 w 3854053"/>
              <a:gd name="connsiteY1" fmla="*/ 995752 h 8334904"/>
              <a:gd name="connsiteX2" fmla="*/ 3852079 w 3854053"/>
              <a:gd name="connsiteY2" fmla="*/ 3188374 h 8334904"/>
              <a:gd name="connsiteX3" fmla="*/ 3854053 w 3854053"/>
              <a:gd name="connsiteY3" fmla="*/ 3188374 h 8334904"/>
              <a:gd name="connsiteX4" fmla="*/ 3854053 w 3854053"/>
              <a:gd name="connsiteY4" fmla="*/ 8027939 h 8334904"/>
              <a:gd name="connsiteX5" fmla="*/ 3852079 w 3854053"/>
              <a:gd name="connsiteY5" fmla="*/ 8027939 h 8334904"/>
              <a:gd name="connsiteX6" fmla="*/ 3852079 w 3854053"/>
              <a:gd name="connsiteY6" fmla="*/ 8334904 h 8334904"/>
              <a:gd name="connsiteX7" fmla="*/ 0 w 3854053"/>
              <a:gd name="connsiteY7" fmla="*/ 8334904 h 8334904"/>
              <a:gd name="connsiteX8" fmla="*/ 0 w 3854053"/>
              <a:gd name="connsiteY8" fmla="*/ 0 h 8334904"/>
              <a:gd name="connsiteX9" fmla="*/ 3852079 w 3854053"/>
              <a:gd name="connsiteY9" fmla="*/ 0 h 8334904"/>
              <a:gd name="connsiteX10" fmla="*/ 3852079 w 3854053"/>
              <a:gd name="connsiteY10" fmla="*/ 941961 h 8334904"/>
              <a:gd name="connsiteX11" fmla="*/ 0 w 3854053"/>
              <a:gd name="connsiteY11" fmla="*/ 941961 h 833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4053" h="8334904">
                <a:moveTo>
                  <a:pt x="0" y="995752"/>
                </a:moveTo>
                <a:lnTo>
                  <a:pt x="3852079" y="995752"/>
                </a:lnTo>
                <a:lnTo>
                  <a:pt x="3852079" y="3188374"/>
                </a:lnTo>
                <a:lnTo>
                  <a:pt x="3854053" y="3188374"/>
                </a:lnTo>
                <a:lnTo>
                  <a:pt x="3854053" y="8027939"/>
                </a:lnTo>
                <a:lnTo>
                  <a:pt x="3852079" y="8027939"/>
                </a:lnTo>
                <a:lnTo>
                  <a:pt x="3852079" y="8334904"/>
                </a:lnTo>
                <a:lnTo>
                  <a:pt x="0" y="8334904"/>
                </a:lnTo>
                <a:close/>
                <a:moveTo>
                  <a:pt x="0" y="0"/>
                </a:moveTo>
                <a:lnTo>
                  <a:pt x="3852079" y="0"/>
                </a:lnTo>
                <a:lnTo>
                  <a:pt x="3852079" y="941961"/>
                </a:lnTo>
                <a:lnTo>
                  <a:pt x="0" y="941961"/>
                </a:lnTo>
                <a:close/>
              </a:path>
            </a:pathLst>
          </a:custGeom>
          <a:solidFill>
            <a:schemeClr val="bg1">
              <a:lumMod val="85000"/>
            </a:schemeClr>
          </a:solidFill>
          <a:ln>
            <a:noFill/>
          </a:ln>
        </p:spPr>
        <p:txBody>
          <a:bodyPr wrap="square">
            <a:noAutofit/>
          </a:bodyPr>
          <a:lstStyle>
            <a:lvl1pPr marL="0" indent="0">
              <a:buNone/>
              <a:defRPr sz="800">
                <a:latin typeface="Calibri" panose="020F0502020204030204" pitchFamily="34" charset="0"/>
                <a:cs typeface="Calibri" panose="020F0502020204030204" pitchFamily="34" charset="0"/>
              </a:defRPr>
            </a:lvl1pPr>
          </a:lstStyle>
          <a:p>
            <a:endParaRPr lang="en-US"/>
          </a:p>
        </p:txBody>
      </p:sp>
      <p:sp>
        <p:nvSpPr>
          <p:cNvPr id="31" name="Freeform 30">
            <a:extLst>
              <a:ext uri="{FF2B5EF4-FFF2-40B4-BE49-F238E27FC236}">
                <a16:creationId xmlns:a16="http://schemas.microsoft.com/office/drawing/2014/main" id="{5B1B9CA5-0E21-E740-9234-251FA1CB61D0}"/>
              </a:ext>
            </a:extLst>
          </p:cNvPr>
          <p:cNvSpPr/>
          <p:nvPr userDrawn="1"/>
        </p:nvSpPr>
        <p:spPr>
          <a:xfrm rot="10800000">
            <a:off x="1677895" y="2120415"/>
            <a:ext cx="5914090" cy="53791"/>
          </a:xfrm>
          <a:custGeom>
            <a:avLst/>
            <a:gdLst>
              <a:gd name="connsiteX0" fmla="*/ 5914090 w 5914090"/>
              <a:gd name="connsiteY0" fmla="*/ 53791 h 53791"/>
              <a:gd name="connsiteX1" fmla="*/ 0 w 5914090"/>
              <a:gd name="connsiteY1" fmla="*/ 53791 h 53791"/>
              <a:gd name="connsiteX2" fmla="*/ 0 w 5914090"/>
              <a:gd name="connsiteY2" fmla="*/ 0 h 53791"/>
              <a:gd name="connsiteX3" fmla="*/ 5914090 w 5914090"/>
              <a:gd name="connsiteY3" fmla="*/ 0 h 53791"/>
            </a:gdLst>
            <a:ahLst/>
            <a:cxnLst>
              <a:cxn ang="0">
                <a:pos x="connsiteX0" y="connsiteY0"/>
              </a:cxn>
              <a:cxn ang="0">
                <a:pos x="connsiteX1" y="connsiteY1"/>
              </a:cxn>
              <a:cxn ang="0">
                <a:pos x="connsiteX2" y="connsiteY2"/>
              </a:cxn>
              <a:cxn ang="0">
                <a:pos x="connsiteX3" y="connsiteY3"/>
              </a:cxn>
            </a:cxnLst>
            <a:rect l="l" t="t" r="r" b="b"/>
            <a:pathLst>
              <a:path w="5914090" h="53791">
                <a:moveTo>
                  <a:pt x="5914090" y="53791"/>
                </a:moveTo>
                <a:lnTo>
                  <a:pt x="0" y="53791"/>
                </a:lnTo>
                <a:lnTo>
                  <a:pt x="0" y="0"/>
                </a:lnTo>
                <a:lnTo>
                  <a:pt x="591409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90" name="Slide Number Placeholder 5">
            <a:extLst>
              <a:ext uri="{FF2B5EF4-FFF2-40B4-BE49-F238E27FC236}">
                <a16:creationId xmlns:a16="http://schemas.microsoft.com/office/drawing/2014/main" id="{C8C57F0D-E616-E745-97BA-83348B7B3BE0}"/>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173640445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ext only slide 1">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67609D48-3161-394E-8C0A-B39FACB9B391}"/>
              </a:ext>
            </a:extLst>
          </p:cNvPr>
          <p:cNvSpPr/>
          <p:nvPr userDrawn="1"/>
        </p:nvSpPr>
        <p:spPr>
          <a:xfrm>
            <a:off x="643114" y="2233076"/>
            <a:ext cx="6916560" cy="7518872"/>
          </a:xfrm>
          <a:custGeom>
            <a:avLst/>
            <a:gdLst>
              <a:gd name="connsiteX0" fmla="*/ 1965445 w 1965444"/>
              <a:gd name="connsiteY0" fmla="*/ 2136600 h 2136600"/>
              <a:gd name="connsiteX1" fmla="*/ 301407 w 1965444"/>
              <a:gd name="connsiteY1" fmla="*/ 2136600 h 2136600"/>
              <a:gd name="connsiteX2" fmla="*/ 0 w 1965444"/>
              <a:gd name="connsiteY2" fmla="*/ 1835280 h 2136600"/>
              <a:gd name="connsiteX3" fmla="*/ 0 w 1965444"/>
              <a:gd name="connsiteY3" fmla="*/ 0 h 2136600"/>
              <a:gd name="connsiteX4" fmla="*/ 1760186 w 1965444"/>
              <a:gd name="connsiteY4" fmla="*/ 0 h 2136600"/>
              <a:gd name="connsiteX5" fmla="*/ 1965445 w 1965444"/>
              <a:gd name="connsiteY5" fmla="*/ 205200 h 2136600"/>
              <a:gd name="connsiteX6" fmla="*/ 1965445 w 1965444"/>
              <a:gd name="connsiteY6" fmla="*/ 2136600 h 21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5444" h="2136600">
                <a:moveTo>
                  <a:pt x="1965445" y="2136600"/>
                </a:moveTo>
                <a:lnTo>
                  <a:pt x="301407" y="2136600"/>
                </a:lnTo>
                <a:cubicBezTo>
                  <a:pt x="135039" y="2136600"/>
                  <a:pt x="0" y="2001600"/>
                  <a:pt x="0" y="1835280"/>
                </a:cubicBezTo>
                <a:lnTo>
                  <a:pt x="0" y="0"/>
                </a:lnTo>
                <a:lnTo>
                  <a:pt x="1760186" y="0"/>
                </a:lnTo>
                <a:cubicBezTo>
                  <a:pt x="1873619" y="0"/>
                  <a:pt x="1965445" y="91800"/>
                  <a:pt x="1965445" y="205200"/>
                </a:cubicBezTo>
                <a:lnTo>
                  <a:pt x="1965445" y="21366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06" name="Graphic 4">
            <a:extLst>
              <a:ext uri="{FF2B5EF4-FFF2-40B4-BE49-F238E27FC236}">
                <a16:creationId xmlns:a16="http://schemas.microsoft.com/office/drawing/2014/main" id="{A5B9C573-DED5-E749-83CE-455E8FE275CE}"/>
              </a:ext>
            </a:extLst>
          </p:cNvPr>
          <p:cNvSpPr txBox="1"/>
          <p:nvPr userDrawn="1"/>
        </p:nvSpPr>
        <p:spPr>
          <a:xfrm rot="16200000">
            <a:off x="-3460337" y="5894262"/>
            <a:ext cx="7524114" cy="246221"/>
          </a:xfrm>
          <a:prstGeom prst="rect">
            <a:avLst/>
          </a:prstGeom>
          <a:noFill/>
        </p:spPr>
        <p:txBody>
          <a:bodyPr wrap="square" rtlCol="0">
            <a:spAutoFit/>
          </a:bodyPr>
          <a:lstStyle/>
          <a:p>
            <a:pPr algn="r"/>
            <a:r>
              <a:rPr lang="en-US" sz="1000" kern="900" spc="310" baseline="0">
                <a:solidFill>
                  <a:srgbClr val="000000"/>
                </a:solidFill>
                <a:latin typeface="Calibri" panose="020F0502020204030204" pitchFamily="34" charset="0"/>
                <a:cs typeface="Calibri" panose="020F0502020204030204" pitchFamily="34" charset="0"/>
                <a:sym typeface="Avenir-Roman"/>
                <a:rtl val="0"/>
              </a:rPr>
              <a:t>ethical food entrepreneurship</a:t>
            </a:r>
          </a:p>
        </p:txBody>
      </p:sp>
      <p:sp>
        <p:nvSpPr>
          <p:cNvPr id="333" name="Text Placeholder 32">
            <a:extLst>
              <a:ext uri="{FF2B5EF4-FFF2-40B4-BE49-F238E27FC236}">
                <a16:creationId xmlns:a16="http://schemas.microsoft.com/office/drawing/2014/main" id="{A727C006-75BB-A447-8A65-530003183684}"/>
              </a:ext>
            </a:extLst>
          </p:cNvPr>
          <p:cNvSpPr>
            <a:spLocks noGrp="1"/>
          </p:cNvSpPr>
          <p:nvPr>
            <p:ph type="body" sz="quarter" idx="30" hasCustomPrompt="1"/>
          </p:nvPr>
        </p:nvSpPr>
        <p:spPr>
          <a:xfrm>
            <a:off x="2209979" y="652042"/>
            <a:ext cx="4837229" cy="946746"/>
          </a:xfrm>
          <a:prstGeom prst="rect">
            <a:avLst/>
          </a:prstGeom>
        </p:spPr>
        <p:txBody>
          <a:bodyPr>
            <a:noAutofit/>
          </a:bodyPr>
          <a:lstStyle>
            <a:lvl1pPr marL="0" indent="0" algn="r">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
        <p:nvSpPr>
          <p:cNvPr id="334" name="Text Placeholder 32">
            <a:extLst>
              <a:ext uri="{FF2B5EF4-FFF2-40B4-BE49-F238E27FC236}">
                <a16:creationId xmlns:a16="http://schemas.microsoft.com/office/drawing/2014/main" id="{3D2FCAC4-8FFC-9E44-A348-FCF3F5BFF6E9}"/>
              </a:ext>
            </a:extLst>
          </p:cNvPr>
          <p:cNvSpPr>
            <a:spLocks noGrp="1"/>
          </p:cNvSpPr>
          <p:nvPr>
            <p:ph type="body" sz="quarter" idx="32" hasCustomPrompt="1"/>
          </p:nvPr>
        </p:nvSpPr>
        <p:spPr>
          <a:xfrm>
            <a:off x="903720" y="2484183"/>
            <a:ext cx="6143488" cy="6820641"/>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32" name="Freeform 31">
            <a:extLst>
              <a:ext uri="{FF2B5EF4-FFF2-40B4-BE49-F238E27FC236}">
                <a16:creationId xmlns:a16="http://schemas.microsoft.com/office/drawing/2014/main" id="{CEE1DC3A-C5B9-654A-8D7F-C2F3DA72D2EC}"/>
              </a:ext>
            </a:extLst>
          </p:cNvPr>
          <p:cNvSpPr/>
          <p:nvPr userDrawn="1"/>
        </p:nvSpPr>
        <p:spPr>
          <a:xfrm rot="10800000">
            <a:off x="1677895" y="1844633"/>
            <a:ext cx="5914090" cy="53791"/>
          </a:xfrm>
          <a:custGeom>
            <a:avLst/>
            <a:gdLst>
              <a:gd name="connsiteX0" fmla="*/ 5914090 w 5914090"/>
              <a:gd name="connsiteY0" fmla="*/ 53791 h 53791"/>
              <a:gd name="connsiteX1" fmla="*/ 0 w 5914090"/>
              <a:gd name="connsiteY1" fmla="*/ 53791 h 53791"/>
              <a:gd name="connsiteX2" fmla="*/ 0 w 5914090"/>
              <a:gd name="connsiteY2" fmla="*/ 0 h 53791"/>
              <a:gd name="connsiteX3" fmla="*/ 5914090 w 5914090"/>
              <a:gd name="connsiteY3" fmla="*/ 0 h 53791"/>
            </a:gdLst>
            <a:ahLst/>
            <a:cxnLst>
              <a:cxn ang="0">
                <a:pos x="connsiteX0" y="connsiteY0"/>
              </a:cxn>
              <a:cxn ang="0">
                <a:pos x="connsiteX1" y="connsiteY1"/>
              </a:cxn>
              <a:cxn ang="0">
                <a:pos x="connsiteX2" y="connsiteY2"/>
              </a:cxn>
              <a:cxn ang="0">
                <a:pos x="connsiteX3" y="connsiteY3"/>
              </a:cxn>
            </a:cxnLst>
            <a:rect l="l" t="t" r="r" b="b"/>
            <a:pathLst>
              <a:path w="5914090" h="53791">
                <a:moveTo>
                  <a:pt x="5914090" y="53791"/>
                </a:moveTo>
                <a:lnTo>
                  <a:pt x="0" y="53791"/>
                </a:lnTo>
                <a:lnTo>
                  <a:pt x="0" y="0"/>
                </a:lnTo>
                <a:lnTo>
                  <a:pt x="591409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004C7FA2-5954-BB40-8F54-7DA955D878E2}"/>
              </a:ext>
            </a:extLst>
          </p:cNvPr>
          <p:cNvSpPr/>
          <p:nvPr userDrawn="1"/>
        </p:nvSpPr>
        <p:spPr>
          <a:xfrm>
            <a:off x="0" y="9259988"/>
            <a:ext cx="7597291" cy="715522"/>
          </a:xfrm>
          <a:custGeom>
            <a:avLst/>
            <a:gdLst>
              <a:gd name="connsiteX0" fmla="*/ 0 w 7530847"/>
              <a:gd name="connsiteY0" fmla="*/ 715523 h 715522"/>
              <a:gd name="connsiteX1" fmla="*/ 0 w 7530847"/>
              <a:gd name="connsiteY1" fmla="*/ 0 h 715522"/>
              <a:gd name="connsiteX2" fmla="*/ 7143771 w 7530847"/>
              <a:gd name="connsiteY2" fmla="*/ 0 h 715522"/>
              <a:gd name="connsiteX3" fmla="*/ 7530848 w 7530847"/>
              <a:gd name="connsiteY3" fmla="*/ 387166 h 715522"/>
              <a:gd name="connsiteX4" fmla="*/ 7530848 w 7530847"/>
              <a:gd name="connsiteY4" fmla="*/ 715523 h 715522"/>
              <a:gd name="connsiteX5" fmla="*/ 0 w 7530847"/>
              <a:gd name="connsiteY5" fmla="*/ 715523 h 7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5522">
                <a:moveTo>
                  <a:pt x="0" y="715523"/>
                </a:moveTo>
                <a:lnTo>
                  <a:pt x="0" y="0"/>
                </a:lnTo>
                <a:lnTo>
                  <a:pt x="7143771" y="0"/>
                </a:lnTo>
                <a:cubicBezTo>
                  <a:pt x="7356908"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b="0" i="0">
              <a:latin typeface="Calibri" panose="020F0502020204030204" pitchFamily="34" charset="0"/>
            </a:endParaRPr>
          </a:p>
        </p:txBody>
      </p:sp>
    </p:spTree>
    <p:extLst>
      <p:ext uri="{BB962C8B-B14F-4D97-AF65-F5344CB8AC3E}">
        <p14:creationId xmlns:p14="http://schemas.microsoft.com/office/powerpoint/2010/main" val="49813561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Photo/text slide 2">
    <p:spTree>
      <p:nvGrpSpPr>
        <p:cNvPr id="1" name=""/>
        <p:cNvGrpSpPr/>
        <p:nvPr/>
      </p:nvGrpSpPr>
      <p:grpSpPr>
        <a:xfrm>
          <a:off x="0" y="0"/>
          <a:ext cx="0" cy="0"/>
          <a:chOff x="0" y="0"/>
          <a:chExt cx="0" cy="0"/>
        </a:xfrm>
      </p:grpSpPr>
      <p:sp>
        <p:nvSpPr>
          <p:cNvPr id="32" name="Freeform 31">
            <a:extLst>
              <a:ext uri="{FF2B5EF4-FFF2-40B4-BE49-F238E27FC236}">
                <a16:creationId xmlns:a16="http://schemas.microsoft.com/office/drawing/2014/main" id="{C6365CBB-E42B-5941-9FB8-2D505B0B5904}"/>
              </a:ext>
            </a:extLst>
          </p:cNvPr>
          <p:cNvSpPr/>
          <p:nvPr userDrawn="1"/>
        </p:nvSpPr>
        <p:spPr>
          <a:xfrm>
            <a:off x="461309" y="2712698"/>
            <a:ext cx="3436545" cy="2405402"/>
          </a:xfrm>
          <a:custGeom>
            <a:avLst/>
            <a:gdLst>
              <a:gd name="connsiteX0" fmla="*/ 960756 w 960756"/>
              <a:gd name="connsiteY0" fmla="*/ 672480 h 672479"/>
              <a:gd name="connsiteX1" fmla="*/ 301406 w 960756"/>
              <a:gd name="connsiteY1" fmla="*/ 672480 h 672479"/>
              <a:gd name="connsiteX2" fmla="*/ 0 w 960756"/>
              <a:gd name="connsiteY2" fmla="*/ 371160 h 672479"/>
              <a:gd name="connsiteX3" fmla="*/ 0 w 960756"/>
              <a:gd name="connsiteY3" fmla="*/ 0 h 672479"/>
              <a:gd name="connsiteX4" fmla="*/ 755497 w 960756"/>
              <a:gd name="connsiteY4" fmla="*/ 0 h 672479"/>
              <a:gd name="connsiteX5" fmla="*/ 960756 w 960756"/>
              <a:gd name="connsiteY5" fmla="*/ 205200 h 672479"/>
              <a:gd name="connsiteX6" fmla="*/ 960756 w 960756"/>
              <a:gd name="connsiteY6" fmla="*/ 672480 h 67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0756" h="672479">
                <a:moveTo>
                  <a:pt x="960756" y="672480"/>
                </a:moveTo>
                <a:lnTo>
                  <a:pt x="301406" y="672480"/>
                </a:lnTo>
                <a:cubicBezTo>
                  <a:pt x="135039" y="672480"/>
                  <a:pt x="0" y="537480"/>
                  <a:pt x="0" y="371160"/>
                </a:cubicBezTo>
                <a:lnTo>
                  <a:pt x="0" y="0"/>
                </a:lnTo>
                <a:lnTo>
                  <a:pt x="755497" y="0"/>
                </a:lnTo>
                <a:cubicBezTo>
                  <a:pt x="868930" y="0"/>
                  <a:pt x="960756" y="91800"/>
                  <a:pt x="960756" y="205200"/>
                </a:cubicBezTo>
                <a:lnTo>
                  <a:pt x="960756" y="6724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5" name="Picture Placeholder 34">
            <a:extLst>
              <a:ext uri="{FF2B5EF4-FFF2-40B4-BE49-F238E27FC236}">
                <a16:creationId xmlns:a16="http://schemas.microsoft.com/office/drawing/2014/main" id="{888ACDE7-29DD-3E46-A78F-2228EFD94A9E}"/>
              </a:ext>
            </a:extLst>
          </p:cNvPr>
          <p:cNvSpPr>
            <a:spLocks noGrp="1"/>
          </p:cNvSpPr>
          <p:nvPr>
            <p:ph type="pic" sz="quarter" idx="41"/>
          </p:nvPr>
        </p:nvSpPr>
        <p:spPr>
          <a:xfrm>
            <a:off x="-1" y="-11581"/>
            <a:ext cx="7559675" cy="2723566"/>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r>
              <a:rPr lang="en-US"/>
              <a:t>C</a:t>
            </a:r>
          </a:p>
        </p:txBody>
      </p:sp>
      <p:sp>
        <p:nvSpPr>
          <p:cNvPr id="9" name="Graphic 4">
            <a:extLst>
              <a:ext uri="{FF2B5EF4-FFF2-40B4-BE49-F238E27FC236}">
                <a16:creationId xmlns:a16="http://schemas.microsoft.com/office/drawing/2014/main" id="{5D850605-FBD9-0743-9AB7-FB63D3F54CF8}"/>
              </a:ext>
            </a:extLst>
          </p:cNvPr>
          <p:cNvSpPr txBox="1"/>
          <p:nvPr userDrawn="1"/>
        </p:nvSpPr>
        <p:spPr>
          <a:xfrm rot="16200000">
            <a:off x="-2204035" y="7074270"/>
            <a:ext cx="5102817" cy="230832"/>
          </a:xfrm>
          <a:prstGeom prst="rect">
            <a:avLst/>
          </a:prstGeom>
          <a:noFill/>
        </p:spPr>
        <p:txBody>
          <a:bodyPr wrap="square" rtlCol="0">
            <a:spAutoFit/>
          </a:bodyPr>
          <a:lstStyle/>
          <a:p>
            <a:pPr algn="l"/>
            <a:r>
              <a:rPr lang="en-US" sz="900" kern="900" spc="310" baseline="0">
                <a:solidFill>
                  <a:srgbClr val="000000"/>
                </a:solidFill>
                <a:latin typeface="Calibri" panose="020F0502020204030204" pitchFamily="34" charset="0"/>
                <a:cs typeface="Calibri" panose="020F0502020204030204" pitchFamily="34" charset="0"/>
                <a:sym typeface="Avenir-Roman"/>
                <a:rtl val="0"/>
              </a:rPr>
              <a:t>ethical food entrepreneurship</a:t>
            </a:r>
          </a:p>
        </p:txBody>
      </p:sp>
      <p:sp>
        <p:nvSpPr>
          <p:cNvPr id="33" name="Text Placeholder 32">
            <a:extLst>
              <a:ext uri="{FF2B5EF4-FFF2-40B4-BE49-F238E27FC236}">
                <a16:creationId xmlns:a16="http://schemas.microsoft.com/office/drawing/2014/main" id="{86A88A46-E61B-6540-920A-48F1C1274F3C}"/>
              </a:ext>
            </a:extLst>
          </p:cNvPr>
          <p:cNvSpPr>
            <a:spLocks noGrp="1"/>
          </p:cNvSpPr>
          <p:nvPr userDrawn="1">
            <p:ph type="body" sz="quarter" idx="30" hasCustomPrompt="1"/>
          </p:nvPr>
        </p:nvSpPr>
        <p:spPr>
          <a:xfrm>
            <a:off x="700476" y="3385177"/>
            <a:ext cx="2895713" cy="1595763"/>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
        <p:nvSpPr>
          <p:cNvPr id="37" name="Text Placeholder 32">
            <a:extLst>
              <a:ext uri="{FF2B5EF4-FFF2-40B4-BE49-F238E27FC236}">
                <a16:creationId xmlns:a16="http://schemas.microsoft.com/office/drawing/2014/main" id="{12FF88E7-F37D-4B4D-B65C-C01539E4E62C}"/>
              </a:ext>
            </a:extLst>
          </p:cNvPr>
          <p:cNvSpPr>
            <a:spLocks noGrp="1"/>
          </p:cNvSpPr>
          <p:nvPr userDrawn="1">
            <p:ph type="body" sz="quarter" idx="42" hasCustomPrompt="1"/>
          </p:nvPr>
        </p:nvSpPr>
        <p:spPr>
          <a:xfrm>
            <a:off x="706179" y="5345906"/>
            <a:ext cx="3019010" cy="4414479"/>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38" name="Text Placeholder 32">
            <a:extLst>
              <a:ext uri="{FF2B5EF4-FFF2-40B4-BE49-F238E27FC236}">
                <a16:creationId xmlns:a16="http://schemas.microsoft.com/office/drawing/2014/main" id="{1CCE83F2-E8EC-754B-B93C-2CC0039DAB84}"/>
              </a:ext>
            </a:extLst>
          </p:cNvPr>
          <p:cNvSpPr>
            <a:spLocks noGrp="1"/>
          </p:cNvSpPr>
          <p:nvPr userDrawn="1">
            <p:ph type="body" sz="quarter" idx="43" hasCustomPrompt="1"/>
          </p:nvPr>
        </p:nvSpPr>
        <p:spPr>
          <a:xfrm>
            <a:off x="4212469" y="3276997"/>
            <a:ext cx="3019010" cy="6483388"/>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43" name="Slide Number Placeholder 5">
            <a:extLst>
              <a:ext uri="{FF2B5EF4-FFF2-40B4-BE49-F238E27FC236}">
                <a16:creationId xmlns:a16="http://schemas.microsoft.com/office/drawing/2014/main" id="{0CA096AF-F723-AE4C-AB9E-7AF10D1DE2E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34" name="Freeform 33">
            <a:extLst>
              <a:ext uri="{FF2B5EF4-FFF2-40B4-BE49-F238E27FC236}">
                <a16:creationId xmlns:a16="http://schemas.microsoft.com/office/drawing/2014/main" id="{834B6D6D-832F-4B44-83A3-A06FD7C166E4}"/>
              </a:ext>
            </a:extLst>
          </p:cNvPr>
          <p:cNvSpPr/>
          <p:nvPr userDrawn="1"/>
        </p:nvSpPr>
        <p:spPr>
          <a:xfrm rot="10800000" flipV="1">
            <a:off x="-1" y="3128859"/>
            <a:ext cx="3240000" cy="45719"/>
          </a:xfrm>
          <a:custGeom>
            <a:avLst/>
            <a:gdLst>
              <a:gd name="connsiteX0" fmla="*/ 5914090 w 5914090"/>
              <a:gd name="connsiteY0" fmla="*/ 53791 h 53791"/>
              <a:gd name="connsiteX1" fmla="*/ 0 w 5914090"/>
              <a:gd name="connsiteY1" fmla="*/ 53791 h 53791"/>
              <a:gd name="connsiteX2" fmla="*/ 0 w 5914090"/>
              <a:gd name="connsiteY2" fmla="*/ 0 h 53791"/>
              <a:gd name="connsiteX3" fmla="*/ 5914090 w 5914090"/>
              <a:gd name="connsiteY3" fmla="*/ 0 h 53791"/>
            </a:gdLst>
            <a:ahLst/>
            <a:cxnLst>
              <a:cxn ang="0">
                <a:pos x="connsiteX0" y="connsiteY0"/>
              </a:cxn>
              <a:cxn ang="0">
                <a:pos x="connsiteX1" y="connsiteY1"/>
              </a:cxn>
              <a:cxn ang="0">
                <a:pos x="connsiteX2" y="connsiteY2"/>
              </a:cxn>
              <a:cxn ang="0">
                <a:pos x="connsiteX3" y="connsiteY3"/>
              </a:cxn>
            </a:cxnLst>
            <a:rect l="l" t="t" r="r" b="b"/>
            <a:pathLst>
              <a:path w="5914090" h="53791">
                <a:moveTo>
                  <a:pt x="5914090" y="53791"/>
                </a:moveTo>
                <a:lnTo>
                  <a:pt x="0" y="53791"/>
                </a:lnTo>
                <a:lnTo>
                  <a:pt x="0" y="0"/>
                </a:lnTo>
                <a:lnTo>
                  <a:pt x="591409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Tree>
    <p:extLst>
      <p:ext uri="{BB962C8B-B14F-4D97-AF65-F5344CB8AC3E}">
        <p14:creationId xmlns:p14="http://schemas.microsoft.com/office/powerpoint/2010/main" val="5216107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over 2">
    <p:spTree>
      <p:nvGrpSpPr>
        <p:cNvPr id="1" name=""/>
        <p:cNvGrpSpPr/>
        <p:nvPr/>
      </p:nvGrpSpPr>
      <p:grpSpPr>
        <a:xfrm>
          <a:off x="0" y="0"/>
          <a:ext cx="0" cy="0"/>
          <a:chOff x="0" y="0"/>
          <a:chExt cx="0" cy="0"/>
        </a:xfrm>
      </p:grpSpPr>
      <p:sp>
        <p:nvSpPr>
          <p:cNvPr id="128" name="Freeform 127">
            <a:extLst>
              <a:ext uri="{FF2B5EF4-FFF2-40B4-BE49-F238E27FC236}">
                <a16:creationId xmlns:a16="http://schemas.microsoft.com/office/drawing/2014/main" id="{415C0FFF-A5FA-DB4E-AA28-BC65963C1B88}"/>
              </a:ext>
            </a:extLst>
          </p:cNvPr>
          <p:cNvSpPr/>
          <p:nvPr userDrawn="1"/>
        </p:nvSpPr>
        <p:spPr>
          <a:xfrm>
            <a:off x="293151" y="548276"/>
            <a:ext cx="6956072" cy="7715525"/>
          </a:xfrm>
          <a:custGeom>
            <a:avLst/>
            <a:gdLst>
              <a:gd name="connsiteX0" fmla="*/ 6837539 w 6837538"/>
              <a:gd name="connsiteY0" fmla="*/ 747378 h 7584050"/>
              <a:gd name="connsiteX1" fmla="*/ 6837539 w 6837538"/>
              <a:gd name="connsiteY1" fmla="*/ 7584051 h 7584050"/>
              <a:gd name="connsiteX2" fmla="*/ 1567906 w 6837538"/>
              <a:gd name="connsiteY2" fmla="*/ 7584051 h 7584050"/>
              <a:gd name="connsiteX3" fmla="*/ 0 w 6837538"/>
              <a:gd name="connsiteY3" fmla="*/ 6015782 h 7584050"/>
              <a:gd name="connsiteX4" fmla="*/ 0 w 6837538"/>
              <a:gd name="connsiteY4" fmla="*/ 0 h 7584050"/>
              <a:gd name="connsiteX5" fmla="*/ 6090334 w 6837538"/>
              <a:gd name="connsiteY5" fmla="*/ 0 h 7584050"/>
              <a:gd name="connsiteX6" fmla="*/ 6837539 w 6837538"/>
              <a:gd name="connsiteY6" fmla="*/ 747378 h 758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7538" h="7584050">
                <a:moveTo>
                  <a:pt x="6837539" y="747378"/>
                </a:moveTo>
                <a:lnTo>
                  <a:pt x="6837539" y="7584051"/>
                </a:lnTo>
                <a:lnTo>
                  <a:pt x="1567906" y="7584051"/>
                </a:lnTo>
                <a:cubicBezTo>
                  <a:pt x="703108" y="7584051"/>
                  <a:pt x="0" y="6880780"/>
                  <a:pt x="0" y="6015782"/>
                </a:cubicBezTo>
                <a:lnTo>
                  <a:pt x="0" y="0"/>
                </a:lnTo>
                <a:lnTo>
                  <a:pt x="6090334" y="0"/>
                </a:lnTo>
                <a:cubicBezTo>
                  <a:pt x="6501910" y="0"/>
                  <a:pt x="6837539" y="333257"/>
                  <a:pt x="6837539" y="747378"/>
                </a:cubicBezTo>
                <a:close/>
              </a:path>
            </a:pathLst>
          </a:custGeom>
          <a:solidFill>
            <a:srgbClr val="B2DEDD"/>
          </a:solidFill>
          <a:ln w="24491"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7946434C-27DC-A746-A41F-5CFCF0F0569F}"/>
              </a:ext>
            </a:extLst>
          </p:cNvPr>
          <p:cNvSpPr/>
          <p:nvPr userDrawn="1"/>
        </p:nvSpPr>
        <p:spPr>
          <a:xfrm>
            <a:off x="-22880" y="6938972"/>
            <a:ext cx="7661400" cy="730419"/>
          </a:xfrm>
          <a:custGeom>
            <a:avLst/>
            <a:gdLst>
              <a:gd name="connsiteX0" fmla="*/ 0 w 7530847"/>
              <a:gd name="connsiteY0" fmla="*/ 717973 h 717972"/>
              <a:gd name="connsiteX1" fmla="*/ 0 w 7530847"/>
              <a:gd name="connsiteY1" fmla="*/ 0 h 717972"/>
              <a:gd name="connsiteX2" fmla="*/ 7143771 w 7530847"/>
              <a:gd name="connsiteY2" fmla="*/ 0 h 717972"/>
              <a:gd name="connsiteX3" fmla="*/ 7530848 w 7530847"/>
              <a:gd name="connsiteY3" fmla="*/ 387166 h 717972"/>
              <a:gd name="connsiteX4" fmla="*/ 7530848 w 7530847"/>
              <a:gd name="connsiteY4" fmla="*/ 715523 h 717972"/>
              <a:gd name="connsiteX5" fmla="*/ 0 w 7530847"/>
              <a:gd name="connsiteY5" fmla="*/ 715523 h 7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7972">
                <a:moveTo>
                  <a:pt x="0" y="717973"/>
                </a:moveTo>
                <a:lnTo>
                  <a:pt x="0" y="0"/>
                </a:lnTo>
                <a:lnTo>
                  <a:pt x="7143771" y="0"/>
                </a:lnTo>
                <a:cubicBezTo>
                  <a:pt x="7356909"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sp>
        <p:nvSpPr>
          <p:cNvPr id="130" name="Freeform 129">
            <a:extLst>
              <a:ext uri="{FF2B5EF4-FFF2-40B4-BE49-F238E27FC236}">
                <a16:creationId xmlns:a16="http://schemas.microsoft.com/office/drawing/2014/main" id="{9A1A2E40-53D7-A445-B3EA-EBA0F6C41D9E}"/>
              </a:ext>
            </a:extLst>
          </p:cNvPr>
          <p:cNvSpPr/>
          <p:nvPr userDrawn="1"/>
        </p:nvSpPr>
        <p:spPr>
          <a:xfrm>
            <a:off x="3425476" y="4169295"/>
            <a:ext cx="4147225" cy="36000"/>
          </a:xfrm>
          <a:custGeom>
            <a:avLst/>
            <a:gdLst>
              <a:gd name="connsiteX0" fmla="*/ 1 w 4076555"/>
              <a:gd name="connsiteY0" fmla="*/ 0 h 51458"/>
              <a:gd name="connsiteX1" fmla="*/ 4076556 w 4076555"/>
              <a:gd name="connsiteY1" fmla="*/ 0 h 51458"/>
              <a:gd name="connsiteX2" fmla="*/ 4076556 w 4076555"/>
              <a:gd name="connsiteY2" fmla="*/ 51459 h 51458"/>
              <a:gd name="connsiteX3" fmla="*/ 1 w 4076555"/>
              <a:gd name="connsiteY3" fmla="*/ 51459 h 51458"/>
            </a:gdLst>
            <a:ahLst/>
            <a:cxnLst>
              <a:cxn ang="0">
                <a:pos x="connsiteX0" y="connsiteY0"/>
              </a:cxn>
              <a:cxn ang="0">
                <a:pos x="connsiteX1" y="connsiteY1"/>
              </a:cxn>
              <a:cxn ang="0">
                <a:pos x="connsiteX2" y="connsiteY2"/>
              </a:cxn>
              <a:cxn ang="0">
                <a:pos x="connsiteX3" y="connsiteY3"/>
              </a:cxn>
            </a:cxnLst>
            <a:rect l="l" t="t" r="r" b="b"/>
            <a:pathLst>
              <a:path w="4076555" h="51458">
                <a:moveTo>
                  <a:pt x="1" y="0"/>
                </a:moveTo>
                <a:lnTo>
                  <a:pt x="4076556" y="0"/>
                </a:lnTo>
                <a:lnTo>
                  <a:pt x="4076556" y="51459"/>
                </a:lnTo>
                <a:lnTo>
                  <a:pt x="1" y="51459"/>
                </a:lnTo>
                <a:close/>
              </a:path>
            </a:pathLst>
          </a:custGeom>
          <a:solidFill>
            <a:srgbClr val="000000"/>
          </a:solidFill>
          <a:ln w="24491" cap="flat">
            <a:solidFill>
              <a:srgbClr val="000000"/>
            </a:solidFill>
            <a:prstDash val="solid"/>
            <a:miter/>
          </a:ln>
        </p:spPr>
        <p:txBody>
          <a:bodyPr rtlCol="0" anchor="ctr"/>
          <a:lstStyle/>
          <a:p>
            <a:endParaRPr lang="en-US"/>
          </a:p>
        </p:txBody>
      </p:sp>
      <p:sp>
        <p:nvSpPr>
          <p:cNvPr id="35" name="Rectangle 34">
            <a:extLst>
              <a:ext uri="{FF2B5EF4-FFF2-40B4-BE49-F238E27FC236}">
                <a16:creationId xmlns:a16="http://schemas.microsoft.com/office/drawing/2014/main" id="{A17F4E77-9304-C24C-80ED-D7D87F1596C2}"/>
              </a:ext>
            </a:extLst>
          </p:cNvPr>
          <p:cNvSpPr/>
          <p:nvPr userDrawn="1"/>
        </p:nvSpPr>
        <p:spPr>
          <a:xfrm>
            <a:off x="23805" y="9076427"/>
            <a:ext cx="7535870" cy="16153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131" name="Picture 130">
            <a:extLst>
              <a:ext uri="{FF2B5EF4-FFF2-40B4-BE49-F238E27FC236}">
                <a16:creationId xmlns:a16="http://schemas.microsoft.com/office/drawing/2014/main" id="{D37DB86D-59DA-EA46-BCDC-208B6464528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44449"/>
          <a:stretch/>
        </p:blipFill>
        <p:spPr bwMode="auto">
          <a:xfrm>
            <a:off x="693882" y="9793994"/>
            <a:ext cx="1184829" cy="272079"/>
          </a:xfrm>
          <a:prstGeom prst="rect">
            <a:avLst/>
          </a:prstGeom>
          <a:ln>
            <a:noFill/>
          </a:ln>
          <a:extLst>
            <a:ext uri="{53640926-AAD7-44D8-BBD7-CCE9431645EC}">
              <a14:shadowObscured xmlns:a14="http://schemas.microsoft.com/office/drawing/2010/main"/>
            </a:ext>
          </a:extLst>
        </p:spPr>
      </p:pic>
      <p:grpSp>
        <p:nvGrpSpPr>
          <p:cNvPr id="133" name="Graphic 95">
            <a:extLst>
              <a:ext uri="{FF2B5EF4-FFF2-40B4-BE49-F238E27FC236}">
                <a16:creationId xmlns:a16="http://schemas.microsoft.com/office/drawing/2014/main" id="{8129F1F1-C24E-3A49-A820-2D2ECD2C4921}"/>
              </a:ext>
            </a:extLst>
          </p:cNvPr>
          <p:cNvGrpSpPr/>
          <p:nvPr userDrawn="1"/>
        </p:nvGrpSpPr>
        <p:grpSpPr>
          <a:xfrm>
            <a:off x="649552" y="7054757"/>
            <a:ext cx="1509109" cy="423922"/>
            <a:chOff x="584588" y="9078286"/>
            <a:chExt cx="1509109" cy="423922"/>
          </a:xfrm>
          <a:solidFill>
            <a:srgbClr val="000000"/>
          </a:solidFill>
        </p:grpSpPr>
        <p:sp>
          <p:nvSpPr>
            <p:cNvPr id="134" name="Freeform 133">
              <a:extLst>
                <a:ext uri="{FF2B5EF4-FFF2-40B4-BE49-F238E27FC236}">
                  <a16:creationId xmlns:a16="http://schemas.microsoft.com/office/drawing/2014/main" id="{1C99DE21-8C39-474B-823B-0C8DE9230ECE}"/>
                </a:ext>
              </a:extLst>
            </p:cNvPr>
            <p:cNvSpPr/>
            <p:nvPr/>
          </p:nvSpPr>
          <p:spPr>
            <a:xfrm>
              <a:off x="584588"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000000"/>
              </a:solidFill>
              <a:prstDash val="solid"/>
              <a:miter/>
            </a:ln>
          </p:spPr>
          <p:txBody>
            <a:bodyPr rtlCol="0" anchor="ctr"/>
            <a:lstStyle/>
            <a:p>
              <a:endParaRPr lang="en-US"/>
            </a:p>
          </p:txBody>
        </p:sp>
        <p:sp>
          <p:nvSpPr>
            <p:cNvPr id="135" name="Freeform 134">
              <a:extLst>
                <a:ext uri="{FF2B5EF4-FFF2-40B4-BE49-F238E27FC236}">
                  <a16:creationId xmlns:a16="http://schemas.microsoft.com/office/drawing/2014/main" id="{6053054E-C672-6C44-8E78-96EF2D579426}"/>
                </a:ext>
              </a:extLst>
            </p:cNvPr>
            <p:cNvSpPr/>
            <p:nvPr/>
          </p:nvSpPr>
          <p:spPr>
            <a:xfrm>
              <a:off x="2069199"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000000"/>
              </a:solidFill>
              <a:prstDash val="solid"/>
              <a:miter/>
            </a:ln>
          </p:spPr>
          <p:txBody>
            <a:bodyPr rtlCol="0" anchor="ctr"/>
            <a:lstStyle/>
            <a:p>
              <a:endParaRPr lang="en-US"/>
            </a:p>
          </p:txBody>
        </p:sp>
      </p:grpSp>
      <p:sp>
        <p:nvSpPr>
          <p:cNvPr id="136" name="Text Placeholder 23">
            <a:extLst>
              <a:ext uri="{FF2B5EF4-FFF2-40B4-BE49-F238E27FC236}">
                <a16:creationId xmlns:a16="http://schemas.microsoft.com/office/drawing/2014/main" id="{09373A11-3EAD-EC44-AA0C-A7A037976990}"/>
              </a:ext>
            </a:extLst>
          </p:cNvPr>
          <p:cNvSpPr>
            <a:spLocks noGrp="1"/>
          </p:cNvSpPr>
          <p:nvPr userDrawn="1">
            <p:ph type="body" sz="quarter" idx="16" hasCustomPrompt="1"/>
          </p:nvPr>
        </p:nvSpPr>
        <p:spPr>
          <a:xfrm>
            <a:off x="3572329" y="1974254"/>
            <a:ext cx="3685020" cy="1224685"/>
          </a:xfrm>
        </p:spPr>
        <p:txBody>
          <a:bodyPr>
            <a:noAutofit/>
          </a:bodyPr>
          <a:lstStyle>
            <a:lvl1pPr marL="0" indent="0" algn="l">
              <a:buNone/>
              <a:defRPr sz="3600" b="1" i="0">
                <a:solidFill>
                  <a:schemeClr val="tx1"/>
                </a:solidFill>
                <a:latin typeface="Calibri" panose="020F0502020204030204" pitchFamily="34" charset="0"/>
                <a:cs typeface="Calibri" panose="020F0502020204030204" pitchFamily="34" charset="0"/>
              </a:defRPr>
            </a:lvl1pPr>
          </a:lstStyle>
          <a:p>
            <a:pPr lvl="0"/>
            <a:r>
              <a:rPr lang="en-US"/>
              <a:t>guide to            ethical food entrepreneurship </a:t>
            </a:r>
          </a:p>
        </p:txBody>
      </p:sp>
      <p:sp>
        <p:nvSpPr>
          <p:cNvPr id="137" name="Text Placeholder 23">
            <a:extLst>
              <a:ext uri="{FF2B5EF4-FFF2-40B4-BE49-F238E27FC236}">
                <a16:creationId xmlns:a16="http://schemas.microsoft.com/office/drawing/2014/main" id="{63CD11B2-1927-FD46-9D1A-71F96B2CC708}"/>
              </a:ext>
            </a:extLst>
          </p:cNvPr>
          <p:cNvSpPr>
            <a:spLocks noGrp="1"/>
          </p:cNvSpPr>
          <p:nvPr userDrawn="1">
            <p:ph type="body" sz="quarter" idx="17" hasCustomPrompt="1"/>
          </p:nvPr>
        </p:nvSpPr>
        <p:spPr>
          <a:xfrm>
            <a:off x="693882" y="7094020"/>
            <a:ext cx="1230818" cy="419205"/>
          </a:xfrm>
        </p:spPr>
        <p:txBody>
          <a:bodyPr>
            <a:noAutofit/>
          </a:bodyPr>
          <a:lstStyle>
            <a:lvl1pPr marL="0" indent="0" algn="l">
              <a:spcBef>
                <a:spcPts val="0"/>
              </a:spcBef>
              <a:buNone/>
              <a:defRPr sz="1000" b="0" i="0">
                <a:solidFill>
                  <a:schemeClr val="tx1"/>
                </a:solidFill>
                <a:latin typeface="Calibri" panose="020F0502020204030204" pitchFamily="34" charset="0"/>
                <a:cs typeface="Calibri" panose="020F0502020204030204" pitchFamily="34" charset="0"/>
              </a:defRPr>
            </a:lvl1pPr>
          </a:lstStyle>
          <a:p>
            <a:pPr lvl="0"/>
            <a:r>
              <a:rPr lang="en-US"/>
              <a:t>2022 – 2024</a:t>
            </a:r>
          </a:p>
          <a:p>
            <a:pPr lvl="0"/>
            <a:r>
              <a:rPr lang="en-US"/>
              <a:t>Document Name</a:t>
            </a:r>
          </a:p>
        </p:txBody>
      </p:sp>
      <p:sp>
        <p:nvSpPr>
          <p:cNvPr id="138" name="Text Placeholder 23">
            <a:extLst>
              <a:ext uri="{FF2B5EF4-FFF2-40B4-BE49-F238E27FC236}">
                <a16:creationId xmlns:a16="http://schemas.microsoft.com/office/drawing/2014/main" id="{9C44D34E-65BF-2F43-91DC-2D1D48FCF194}"/>
              </a:ext>
            </a:extLst>
          </p:cNvPr>
          <p:cNvSpPr>
            <a:spLocks noGrp="1"/>
          </p:cNvSpPr>
          <p:nvPr userDrawn="1">
            <p:ph type="body" sz="quarter" idx="18" hasCustomPrompt="1"/>
          </p:nvPr>
        </p:nvSpPr>
        <p:spPr>
          <a:xfrm>
            <a:off x="2258149" y="7087490"/>
            <a:ext cx="1779692" cy="419205"/>
          </a:xfrm>
        </p:spPr>
        <p:txBody>
          <a:bodyPr>
            <a:noAutofit/>
          </a:bodyPr>
          <a:lstStyle>
            <a:lvl1pPr marL="0" indent="0" algn="l">
              <a:spcBef>
                <a:spcPts val="0"/>
              </a:spcBef>
              <a:buNone/>
              <a:defRPr sz="1000" b="0" i="0">
                <a:solidFill>
                  <a:schemeClr val="tx1"/>
                </a:solidFill>
                <a:latin typeface="Calibri" panose="020F0502020204030204" pitchFamily="34" charset="0"/>
                <a:cs typeface="Calibri" panose="020F0502020204030204" pitchFamily="34" charset="0"/>
              </a:defRPr>
            </a:lvl1pPr>
          </a:lstStyle>
          <a:p>
            <a:pPr lvl="0"/>
            <a:r>
              <a:rPr lang="en-US"/>
              <a:t>By</a:t>
            </a:r>
          </a:p>
          <a:p>
            <a:pPr lvl="0"/>
            <a:r>
              <a:rPr lang="en-US"/>
              <a:t>Partner Name</a:t>
            </a:r>
          </a:p>
        </p:txBody>
      </p:sp>
      <p:grpSp>
        <p:nvGrpSpPr>
          <p:cNvPr id="139" name="Graphic 2">
            <a:extLst>
              <a:ext uri="{FF2B5EF4-FFF2-40B4-BE49-F238E27FC236}">
                <a16:creationId xmlns:a16="http://schemas.microsoft.com/office/drawing/2014/main" id="{38BF84F8-98F5-F543-B9C4-57AE73669517}"/>
              </a:ext>
            </a:extLst>
          </p:cNvPr>
          <p:cNvGrpSpPr/>
          <p:nvPr userDrawn="1"/>
        </p:nvGrpSpPr>
        <p:grpSpPr>
          <a:xfrm>
            <a:off x="978879" y="2999700"/>
            <a:ext cx="2461200" cy="2497565"/>
            <a:chOff x="690225" y="4499263"/>
            <a:chExt cx="1499146" cy="1521296"/>
          </a:xfrm>
        </p:grpSpPr>
        <p:sp>
          <p:nvSpPr>
            <p:cNvPr id="170" name="Freeform 169">
              <a:extLst>
                <a:ext uri="{FF2B5EF4-FFF2-40B4-BE49-F238E27FC236}">
                  <a16:creationId xmlns:a16="http://schemas.microsoft.com/office/drawing/2014/main" id="{7D1B1CF7-6F5B-2246-98AF-732E92BBCD9D}"/>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a:p>
          </p:txBody>
        </p:sp>
        <p:grpSp>
          <p:nvGrpSpPr>
            <p:cNvPr id="141" name="Graphic 2">
              <a:extLst>
                <a:ext uri="{FF2B5EF4-FFF2-40B4-BE49-F238E27FC236}">
                  <a16:creationId xmlns:a16="http://schemas.microsoft.com/office/drawing/2014/main" id="{869BC2B5-1D41-D047-864B-EA6A9D61302D}"/>
                </a:ext>
              </a:extLst>
            </p:cNvPr>
            <p:cNvGrpSpPr/>
            <p:nvPr/>
          </p:nvGrpSpPr>
          <p:grpSpPr>
            <a:xfrm>
              <a:off x="879521" y="4954417"/>
              <a:ext cx="306297" cy="518817"/>
              <a:chOff x="879521" y="4954417"/>
              <a:chExt cx="306297" cy="518817"/>
            </a:xfrm>
            <a:solidFill>
              <a:srgbClr val="F1A0C2"/>
            </a:solidFill>
          </p:grpSpPr>
          <p:sp>
            <p:nvSpPr>
              <p:cNvPr id="161" name="Freeform 160">
                <a:extLst>
                  <a:ext uri="{FF2B5EF4-FFF2-40B4-BE49-F238E27FC236}">
                    <a16:creationId xmlns:a16="http://schemas.microsoft.com/office/drawing/2014/main" id="{A8F6B837-B97D-8342-B317-E7B937B376C4}"/>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62" name="Freeform 161">
                <a:extLst>
                  <a:ext uri="{FF2B5EF4-FFF2-40B4-BE49-F238E27FC236}">
                    <a16:creationId xmlns:a16="http://schemas.microsoft.com/office/drawing/2014/main" id="{58793717-4D89-F947-9767-F67CF4552AD0}"/>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a:p>
            </p:txBody>
          </p:sp>
          <p:sp>
            <p:nvSpPr>
              <p:cNvPr id="163" name="Freeform 162">
                <a:extLst>
                  <a:ext uri="{FF2B5EF4-FFF2-40B4-BE49-F238E27FC236}">
                    <a16:creationId xmlns:a16="http://schemas.microsoft.com/office/drawing/2014/main" id="{544AE183-9C8E-2A40-8309-0CD2D453671F}"/>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F6492B4B-A6FE-7147-973F-A4A136C7C0B8}"/>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65" name="Freeform 164">
                <a:extLst>
                  <a:ext uri="{FF2B5EF4-FFF2-40B4-BE49-F238E27FC236}">
                    <a16:creationId xmlns:a16="http://schemas.microsoft.com/office/drawing/2014/main" id="{A8660173-ACD1-3047-819B-6C4322E466B9}"/>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42" name="Graphic 2">
              <a:extLst>
                <a:ext uri="{FF2B5EF4-FFF2-40B4-BE49-F238E27FC236}">
                  <a16:creationId xmlns:a16="http://schemas.microsoft.com/office/drawing/2014/main" id="{D4F6548F-EA47-CD49-A9E7-B37EFBF3F2BC}"/>
                </a:ext>
              </a:extLst>
            </p:cNvPr>
            <p:cNvGrpSpPr/>
            <p:nvPr/>
          </p:nvGrpSpPr>
          <p:grpSpPr>
            <a:xfrm>
              <a:off x="1305674" y="4681705"/>
              <a:ext cx="305346" cy="518817"/>
              <a:chOff x="1305674" y="4681705"/>
              <a:chExt cx="305346" cy="518817"/>
            </a:xfrm>
            <a:solidFill>
              <a:srgbClr val="F1A0C2"/>
            </a:solidFill>
          </p:grpSpPr>
          <p:sp>
            <p:nvSpPr>
              <p:cNvPr id="156" name="Freeform 155">
                <a:extLst>
                  <a:ext uri="{FF2B5EF4-FFF2-40B4-BE49-F238E27FC236}">
                    <a16:creationId xmlns:a16="http://schemas.microsoft.com/office/drawing/2014/main" id="{F8D5051C-8875-4A4D-A357-CE4FFED021F5}"/>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EEBE2F60-BD0F-C049-91C0-8CD88A1DC0D2}"/>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AFCB070C-5476-1949-AB1A-6A081E741D66}"/>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a:p>
            </p:txBody>
          </p:sp>
          <p:sp>
            <p:nvSpPr>
              <p:cNvPr id="159" name="Freeform 158">
                <a:extLst>
                  <a:ext uri="{FF2B5EF4-FFF2-40B4-BE49-F238E27FC236}">
                    <a16:creationId xmlns:a16="http://schemas.microsoft.com/office/drawing/2014/main" id="{2F242C08-FE85-AC42-B423-E5707B744F22}"/>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60" name="Freeform 159">
                <a:extLst>
                  <a:ext uri="{FF2B5EF4-FFF2-40B4-BE49-F238E27FC236}">
                    <a16:creationId xmlns:a16="http://schemas.microsoft.com/office/drawing/2014/main" id="{F772FFAB-CDBA-5B40-BB62-428C7D83AA10}"/>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43" name="Graphic 2">
              <a:extLst>
                <a:ext uri="{FF2B5EF4-FFF2-40B4-BE49-F238E27FC236}">
                  <a16:creationId xmlns:a16="http://schemas.microsoft.com/office/drawing/2014/main" id="{47D8723B-9916-8845-BEC9-B50D1A30A93B}"/>
                </a:ext>
              </a:extLst>
            </p:cNvPr>
            <p:cNvGrpSpPr/>
            <p:nvPr/>
          </p:nvGrpSpPr>
          <p:grpSpPr>
            <a:xfrm>
              <a:off x="1725169" y="4951566"/>
              <a:ext cx="306297" cy="518817"/>
              <a:chOff x="1725169" y="4951566"/>
              <a:chExt cx="306297" cy="518817"/>
            </a:xfrm>
            <a:solidFill>
              <a:srgbClr val="F1A0C2"/>
            </a:solidFill>
          </p:grpSpPr>
          <p:sp>
            <p:nvSpPr>
              <p:cNvPr id="151" name="Freeform 150">
                <a:extLst>
                  <a:ext uri="{FF2B5EF4-FFF2-40B4-BE49-F238E27FC236}">
                    <a16:creationId xmlns:a16="http://schemas.microsoft.com/office/drawing/2014/main" id="{D596588A-DDF6-454C-BFA0-7DA9AAEEA26D}"/>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52" name="Freeform 151">
                <a:extLst>
                  <a:ext uri="{FF2B5EF4-FFF2-40B4-BE49-F238E27FC236}">
                    <a16:creationId xmlns:a16="http://schemas.microsoft.com/office/drawing/2014/main" id="{0FC5DFF5-005B-6641-A01C-CCC80E5C87C0}"/>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53" name="Freeform 152">
                <a:extLst>
                  <a:ext uri="{FF2B5EF4-FFF2-40B4-BE49-F238E27FC236}">
                    <a16:creationId xmlns:a16="http://schemas.microsoft.com/office/drawing/2014/main" id="{9B782D91-C93C-4F44-B301-CBBF9BAB39FC}"/>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54" name="Freeform 153">
                <a:extLst>
                  <a:ext uri="{FF2B5EF4-FFF2-40B4-BE49-F238E27FC236}">
                    <a16:creationId xmlns:a16="http://schemas.microsoft.com/office/drawing/2014/main" id="{2A69917C-1EAA-D044-A326-EF14506DE1D6}"/>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a:p>
            </p:txBody>
          </p:sp>
          <p:sp>
            <p:nvSpPr>
              <p:cNvPr id="155" name="Freeform 154">
                <a:extLst>
                  <a:ext uri="{FF2B5EF4-FFF2-40B4-BE49-F238E27FC236}">
                    <a16:creationId xmlns:a16="http://schemas.microsoft.com/office/drawing/2014/main" id="{52CEB75C-CD73-7541-AA7B-45DADF3E1EFD}"/>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a:p>
            </p:txBody>
          </p:sp>
        </p:grpSp>
        <p:grpSp>
          <p:nvGrpSpPr>
            <p:cNvPr id="144" name="Graphic 2">
              <a:extLst>
                <a:ext uri="{FF2B5EF4-FFF2-40B4-BE49-F238E27FC236}">
                  <a16:creationId xmlns:a16="http://schemas.microsoft.com/office/drawing/2014/main" id="{576DBF83-837B-FD47-92F6-D2AB481B7DE2}"/>
                </a:ext>
              </a:extLst>
            </p:cNvPr>
            <p:cNvGrpSpPr/>
            <p:nvPr/>
          </p:nvGrpSpPr>
          <p:grpSpPr>
            <a:xfrm>
              <a:off x="690225" y="4499263"/>
              <a:ext cx="1499146" cy="1498490"/>
              <a:chOff x="690225" y="4499263"/>
              <a:chExt cx="1499146" cy="1498490"/>
            </a:xfrm>
            <a:solidFill>
              <a:srgbClr val="000000"/>
            </a:solidFill>
          </p:grpSpPr>
          <p:grpSp>
            <p:nvGrpSpPr>
              <p:cNvPr id="145" name="Graphic 2">
                <a:extLst>
                  <a:ext uri="{FF2B5EF4-FFF2-40B4-BE49-F238E27FC236}">
                    <a16:creationId xmlns:a16="http://schemas.microsoft.com/office/drawing/2014/main" id="{4F7FF7D5-9F1C-0048-8EE5-373BE0A834C9}"/>
                  </a:ext>
                </a:extLst>
              </p:cNvPr>
              <p:cNvGrpSpPr/>
              <p:nvPr/>
            </p:nvGrpSpPr>
            <p:grpSpPr>
              <a:xfrm>
                <a:off x="690225" y="4499263"/>
                <a:ext cx="1499146" cy="1498490"/>
                <a:chOff x="690225" y="4499263"/>
                <a:chExt cx="1499146" cy="1498490"/>
              </a:xfrm>
              <a:solidFill>
                <a:srgbClr val="000000"/>
              </a:solidFill>
            </p:grpSpPr>
            <p:sp>
              <p:nvSpPr>
                <p:cNvPr id="149" name="Freeform 148">
                  <a:extLst>
                    <a:ext uri="{FF2B5EF4-FFF2-40B4-BE49-F238E27FC236}">
                      <a16:creationId xmlns:a16="http://schemas.microsoft.com/office/drawing/2014/main" id="{4358CEBE-29FD-C84E-A710-A58153EA547E}"/>
                    </a:ext>
                  </a:extLst>
                </p:cNvPr>
                <p:cNvSpPr/>
                <p:nvPr/>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a:p>
              </p:txBody>
            </p:sp>
            <p:sp>
              <p:nvSpPr>
                <p:cNvPr id="150" name="Freeform 149">
                  <a:extLst>
                    <a:ext uri="{FF2B5EF4-FFF2-40B4-BE49-F238E27FC236}">
                      <a16:creationId xmlns:a16="http://schemas.microsoft.com/office/drawing/2014/main" id="{956F52D8-17DC-FB4E-8920-065F4BBFAA85}"/>
                    </a:ext>
                  </a:extLst>
                </p:cNvPr>
                <p:cNvSpPr/>
                <p:nvPr/>
              </p:nvSpPr>
              <p:spPr>
                <a:xfrm>
                  <a:off x="690225" y="4499263"/>
                  <a:ext cx="1499146" cy="1498490"/>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a:p>
              </p:txBody>
            </p:sp>
          </p:grpSp>
          <p:sp>
            <p:nvSpPr>
              <p:cNvPr id="146" name="Freeform 145">
                <a:extLst>
                  <a:ext uri="{FF2B5EF4-FFF2-40B4-BE49-F238E27FC236}">
                    <a16:creationId xmlns:a16="http://schemas.microsoft.com/office/drawing/2014/main" id="{961FA0EF-D7A9-1541-BDD1-983405260AAB}"/>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a:p>
            </p:txBody>
          </p:sp>
          <p:sp>
            <p:nvSpPr>
              <p:cNvPr id="147" name="Freeform 146">
                <a:extLst>
                  <a:ext uri="{FF2B5EF4-FFF2-40B4-BE49-F238E27FC236}">
                    <a16:creationId xmlns:a16="http://schemas.microsoft.com/office/drawing/2014/main" id="{5D448F13-BD0D-1244-97B6-677E52A87754}"/>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a:p>
            </p:txBody>
          </p:sp>
          <p:sp>
            <p:nvSpPr>
              <p:cNvPr id="148" name="Freeform 147">
                <a:extLst>
                  <a:ext uri="{FF2B5EF4-FFF2-40B4-BE49-F238E27FC236}">
                    <a16:creationId xmlns:a16="http://schemas.microsoft.com/office/drawing/2014/main" id="{3A3F9DC0-8837-5348-8792-A3872A7A84A8}"/>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a:p>
            </p:txBody>
          </p:sp>
        </p:grpSp>
      </p:grpSp>
      <p:grpSp>
        <p:nvGrpSpPr>
          <p:cNvPr id="102" name="Group 101">
            <a:extLst>
              <a:ext uri="{FF2B5EF4-FFF2-40B4-BE49-F238E27FC236}">
                <a16:creationId xmlns:a16="http://schemas.microsoft.com/office/drawing/2014/main" id="{6F1BC0D1-359E-4C44-A689-EFCD27D26D66}"/>
              </a:ext>
            </a:extLst>
          </p:cNvPr>
          <p:cNvGrpSpPr/>
          <p:nvPr userDrawn="1"/>
        </p:nvGrpSpPr>
        <p:grpSpPr>
          <a:xfrm>
            <a:off x="3330883" y="8757077"/>
            <a:ext cx="3806691" cy="1036917"/>
            <a:chOff x="606516" y="4401391"/>
            <a:chExt cx="6216321" cy="1693284"/>
          </a:xfrm>
        </p:grpSpPr>
        <p:grpSp>
          <p:nvGrpSpPr>
            <p:cNvPr id="103" name="Graphic 2">
              <a:extLst>
                <a:ext uri="{FF2B5EF4-FFF2-40B4-BE49-F238E27FC236}">
                  <a16:creationId xmlns:a16="http://schemas.microsoft.com/office/drawing/2014/main" id="{17E00510-C2D5-9444-BBD9-487F95060AA5}"/>
                </a:ext>
              </a:extLst>
            </p:cNvPr>
            <p:cNvGrpSpPr/>
            <p:nvPr/>
          </p:nvGrpSpPr>
          <p:grpSpPr>
            <a:xfrm>
              <a:off x="2615525" y="4709261"/>
              <a:ext cx="4207312" cy="1153561"/>
              <a:chOff x="2615525" y="4709261"/>
              <a:chExt cx="4207312" cy="1153561"/>
            </a:xfrm>
          </p:grpSpPr>
          <p:sp>
            <p:nvSpPr>
              <p:cNvPr id="169" name="Freeform 168">
                <a:extLst>
                  <a:ext uri="{FF2B5EF4-FFF2-40B4-BE49-F238E27FC236}">
                    <a16:creationId xmlns:a16="http://schemas.microsoft.com/office/drawing/2014/main" id="{37878E9B-9B62-E947-A7C3-73087C4503B2}"/>
                  </a:ext>
                </a:extLst>
              </p:cNvPr>
              <p:cNvSpPr/>
              <p:nvPr/>
            </p:nvSpPr>
            <p:spPr>
              <a:xfrm>
                <a:off x="2670696" y="4937313"/>
                <a:ext cx="275858" cy="157735"/>
              </a:xfrm>
              <a:custGeom>
                <a:avLst/>
                <a:gdLst>
                  <a:gd name="connsiteX0" fmla="*/ 275858 w 275858"/>
                  <a:gd name="connsiteY0" fmla="*/ 157736 h 157735"/>
                  <a:gd name="connsiteX1" fmla="*/ 141734 w 275858"/>
                  <a:gd name="connsiteY1" fmla="*/ 0 h 157735"/>
                  <a:gd name="connsiteX2" fmla="*/ 0 w 275858"/>
                  <a:gd name="connsiteY2" fmla="*/ 157736 h 157735"/>
                </a:gdLst>
                <a:ahLst/>
                <a:cxnLst>
                  <a:cxn ang="0">
                    <a:pos x="connsiteX0" y="connsiteY0"/>
                  </a:cxn>
                  <a:cxn ang="0">
                    <a:pos x="connsiteX1" y="connsiteY1"/>
                  </a:cxn>
                  <a:cxn ang="0">
                    <a:pos x="connsiteX2" y="connsiteY2"/>
                  </a:cxn>
                </a:cxnLst>
                <a:rect l="l" t="t" r="r" b="b"/>
                <a:pathLst>
                  <a:path w="275858" h="157735">
                    <a:moveTo>
                      <a:pt x="275858" y="157736"/>
                    </a:moveTo>
                    <a:cubicBezTo>
                      <a:pt x="274907" y="69366"/>
                      <a:pt x="227345" y="0"/>
                      <a:pt x="141734" y="0"/>
                    </a:cubicBezTo>
                    <a:cubicBezTo>
                      <a:pt x="51367" y="0"/>
                      <a:pt x="9512" y="64615"/>
                      <a:pt x="0" y="157736"/>
                    </a:cubicBezTo>
                  </a:path>
                </a:pathLst>
              </a:custGeom>
              <a:solidFill>
                <a:srgbClr val="B2DEDD"/>
              </a:solidFill>
              <a:ln w="9512" cap="flat">
                <a:noFill/>
                <a:prstDash val="solid"/>
                <a:miter/>
              </a:ln>
            </p:spPr>
            <p:txBody>
              <a:bodyPr rtlCol="0" anchor="ctr"/>
              <a:lstStyle/>
              <a:p>
                <a:endParaRPr lang="en-US"/>
              </a:p>
            </p:txBody>
          </p:sp>
          <p:sp>
            <p:nvSpPr>
              <p:cNvPr id="171" name="Freeform 170">
                <a:extLst>
                  <a:ext uri="{FF2B5EF4-FFF2-40B4-BE49-F238E27FC236}">
                    <a16:creationId xmlns:a16="http://schemas.microsoft.com/office/drawing/2014/main" id="{40BAEEFC-3322-C444-ADD7-29646EDCA3D3}"/>
                  </a:ext>
                </a:extLst>
              </p:cNvPr>
              <p:cNvSpPr/>
              <p:nvPr/>
            </p:nvSpPr>
            <p:spPr>
              <a:xfrm>
                <a:off x="4471385" y="5128306"/>
                <a:ext cx="244467" cy="197644"/>
              </a:xfrm>
              <a:custGeom>
                <a:avLst/>
                <a:gdLst>
                  <a:gd name="connsiteX0" fmla="*/ 244467 w 244467"/>
                  <a:gd name="connsiteY0" fmla="*/ 0 h 197644"/>
                  <a:gd name="connsiteX1" fmla="*/ 157905 w 244467"/>
                  <a:gd name="connsiteY1" fmla="*/ 0 h 197644"/>
                  <a:gd name="connsiteX2" fmla="*/ 0 w 244467"/>
                  <a:gd name="connsiteY2" fmla="*/ 102623 h 197644"/>
                  <a:gd name="connsiteX3" fmla="*/ 100831 w 244467"/>
                  <a:gd name="connsiteY3" fmla="*/ 197645 h 197644"/>
                  <a:gd name="connsiteX4" fmla="*/ 244467 w 244467"/>
                  <a:gd name="connsiteY4" fmla="*/ 16154 h 197644"/>
                  <a:gd name="connsiteX5" fmla="*/ 244467 w 244467"/>
                  <a:gd name="connsiteY5" fmla="*/ 0 h 1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467" h="197644">
                    <a:moveTo>
                      <a:pt x="244467" y="0"/>
                    </a:moveTo>
                    <a:cubicBezTo>
                      <a:pt x="227345" y="0"/>
                      <a:pt x="187393" y="0"/>
                      <a:pt x="157905" y="0"/>
                    </a:cubicBezTo>
                    <a:cubicBezTo>
                      <a:pt x="59928" y="0"/>
                      <a:pt x="0" y="25656"/>
                      <a:pt x="0" y="102623"/>
                    </a:cubicBezTo>
                    <a:cubicBezTo>
                      <a:pt x="0" y="158686"/>
                      <a:pt x="39952" y="197645"/>
                      <a:pt x="100831" y="197645"/>
                    </a:cubicBezTo>
                    <a:cubicBezTo>
                      <a:pt x="226394" y="197645"/>
                      <a:pt x="244467" y="113076"/>
                      <a:pt x="244467" y="16154"/>
                    </a:cubicBezTo>
                    <a:lnTo>
                      <a:pt x="244467" y="0"/>
                    </a:lnTo>
                    <a:close/>
                  </a:path>
                </a:pathLst>
              </a:custGeom>
              <a:solidFill>
                <a:srgbClr val="F1A0C2"/>
              </a:solidFill>
              <a:ln w="9512" cap="flat">
                <a:noFill/>
                <a:prstDash val="solid"/>
                <a:miter/>
              </a:ln>
            </p:spPr>
            <p:txBody>
              <a:bodyPr rtlCol="0" anchor="ctr"/>
              <a:lstStyle/>
              <a:p>
                <a:endParaRPr lang="en-US"/>
              </a:p>
            </p:txBody>
          </p:sp>
          <p:sp>
            <p:nvSpPr>
              <p:cNvPr id="172" name="Freeform 171">
                <a:extLst>
                  <a:ext uri="{FF2B5EF4-FFF2-40B4-BE49-F238E27FC236}">
                    <a16:creationId xmlns:a16="http://schemas.microsoft.com/office/drawing/2014/main" id="{4FFCD4EB-F138-6C44-A8E4-2EBD5319BAAD}"/>
                  </a:ext>
                </a:extLst>
              </p:cNvPr>
              <p:cNvSpPr/>
              <p:nvPr/>
            </p:nvSpPr>
            <p:spPr>
              <a:xfrm>
                <a:off x="6053288" y="4936362"/>
                <a:ext cx="297736" cy="383887"/>
              </a:xfrm>
              <a:custGeom>
                <a:avLst/>
                <a:gdLst>
                  <a:gd name="connsiteX0" fmla="*/ 0 w 297736"/>
                  <a:gd name="connsiteY0" fmla="*/ 191944 h 383887"/>
                  <a:gd name="connsiteX1" fmla="*/ 149344 w 297736"/>
                  <a:gd name="connsiteY1" fmla="*/ 383887 h 383887"/>
                  <a:gd name="connsiteX2" fmla="*/ 297736 w 297736"/>
                  <a:gd name="connsiteY2" fmla="*/ 191944 h 383887"/>
                  <a:gd name="connsiteX3" fmla="*/ 147441 w 297736"/>
                  <a:gd name="connsiteY3" fmla="*/ 0 h 383887"/>
                  <a:gd name="connsiteX4" fmla="*/ 0 w 297736"/>
                  <a:gd name="connsiteY4" fmla="*/ 191944 h 38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736" h="383887">
                    <a:moveTo>
                      <a:pt x="0" y="191944"/>
                    </a:moveTo>
                    <a:cubicBezTo>
                      <a:pt x="0" y="298368"/>
                      <a:pt x="56123" y="383887"/>
                      <a:pt x="149344" y="383887"/>
                    </a:cubicBezTo>
                    <a:cubicBezTo>
                      <a:pt x="244468" y="383887"/>
                      <a:pt x="297736" y="304069"/>
                      <a:pt x="297736" y="191944"/>
                    </a:cubicBezTo>
                    <a:cubicBezTo>
                      <a:pt x="297736" y="86470"/>
                      <a:pt x="245419" y="0"/>
                      <a:pt x="147441" y="0"/>
                    </a:cubicBezTo>
                    <a:cubicBezTo>
                      <a:pt x="46611" y="0"/>
                      <a:pt x="0" y="85519"/>
                      <a:pt x="0" y="191944"/>
                    </a:cubicBezTo>
                    <a:close/>
                  </a:path>
                </a:pathLst>
              </a:custGeom>
              <a:solidFill>
                <a:srgbClr val="F79037"/>
              </a:solidFill>
              <a:ln w="9512" cap="flat">
                <a:noFill/>
                <a:prstDash val="solid"/>
                <a:miter/>
              </a:ln>
            </p:spPr>
            <p:txBody>
              <a:bodyPr rtlCol="0" anchor="ctr"/>
              <a:lstStyle/>
              <a:p>
                <a:endParaRPr lang="en-US"/>
              </a:p>
            </p:txBody>
          </p:sp>
          <p:grpSp>
            <p:nvGrpSpPr>
              <p:cNvPr id="173" name="Graphic 2">
                <a:extLst>
                  <a:ext uri="{FF2B5EF4-FFF2-40B4-BE49-F238E27FC236}">
                    <a16:creationId xmlns:a16="http://schemas.microsoft.com/office/drawing/2014/main" id="{70CDF567-E2E0-E14C-A5CD-8E5451E61B6B}"/>
                  </a:ext>
                </a:extLst>
              </p:cNvPr>
              <p:cNvGrpSpPr/>
              <p:nvPr/>
            </p:nvGrpSpPr>
            <p:grpSpPr>
              <a:xfrm>
                <a:off x="2615525" y="4709261"/>
                <a:ext cx="4196848" cy="677503"/>
                <a:chOff x="2615525" y="4709261"/>
                <a:chExt cx="4196848" cy="677503"/>
              </a:xfrm>
              <a:solidFill>
                <a:srgbClr val="000000"/>
              </a:solidFill>
            </p:grpSpPr>
            <p:sp>
              <p:nvSpPr>
                <p:cNvPr id="191" name="Freeform 190">
                  <a:extLst>
                    <a:ext uri="{FF2B5EF4-FFF2-40B4-BE49-F238E27FC236}">
                      <a16:creationId xmlns:a16="http://schemas.microsoft.com/office/drawing/2014/main" id="{1F888285-B4DD-0F4A-A152-C16B7D8DD5E3}"/>
                    </a:ext>
                  </a:extLst>
                </p:cNvPr>
                <p:cNvSpPr/>
                <p:nvPr/>
              </p:nvSpPr>
              <p:spPr>
                <a:xfrm>
                  <a:off x="2615525" y="4919259"/>
                  <a:ext cx="369079" cy="467506"/>
                </a:xfrm>
                <a:custGeom>
                  <a:avLst/>
                  <a:gdLst>
                    <a:gd name="connsiteX0" fmla="*/ 44708 w 369079"/>
                    <a:gd name="connsiteY0" fmla="*/ 238504 h 467506"/>
                    <a:gd name="connsiteX1" fmla="*/ 187393 w 369079"/>
                    <a:gd name="connsiteY1" fmla="*/ 424747 h 467506"/>
                    <a:gd name="connsiteX2" fmla="*/ 313908 w 369079"/>
                    <a:gd name="connsiteY2" fmla="*/ 341128 h 467506"/>
                    <a:gd name="connsiteX3" fmla="*/ 358615 w 369079"/>
                    <a:gd name="connsiteY3" fmla="*/ 341128 h 467506"/>
                    <a:gd name="connsiteX4" fmla="*/ 185491 w 369079"/>
                    <a:gd name="connsiteY4" fmla="*/ 467506 h 467506"/>
                    <a:gd name="connsiteX5" fmla="*/ 0 w 369079"/>
                    <a:gd name="connsiteY5" fmla="*/ 237554 h 467506"/>
                    <a:gd name="connsiteX6" fmla="*/ 190247 w 369079"/>
                    <a:gd name="connsiteY6" fmla="*/ 0 h 467506"/>
                    <a:gd name="connsiteX7" fmla="*/ 369079 w 369079"/>
                    <a:gd name="connsiteY7" fmla="*/ 202396 h 467506"/>
                    <a:gd name="connsiteX8" fmla="*/ 368128 w 369079"/>
                    <a:gd name="connsiteY8" fmla="*/ 239454 h 467506"/>
                    <a:gd name="connsiteX9" fmla="*/ 44708 w 369079"/>
                    <a:gd name="connsiteY9" fmla="*/ 239454 h 467506"/>
                    <a:gd name="connsiteX10" fmla="*/ 322469 w 369079"/>
                    <a:gd name="connsiteY10" fmla="*/ 199545 h 467506"/>
                    <a:gd name="connsiteX11" fmla="*/ 188344 w 369079"/>
                    <a:gd name="connsiteY11" fmla="*/ 41810 h 467506"/>
                    <a:gd name="connsiteX12" fmla="*/ 46610 w 369079"/>
                    <a:gd name="connsiteY12" fmla="*/ 199545 h 467506"/>
                    <a:gd name="connsiteX13" fmla="*/ 322469 w 369079"/>
                    <a:gd name="connsiteY13" fmla="*/ 199545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9079" h="467506">
                      <a:moveTo>
                        <a:pt x="44708" y="238504"/>
                      </a:moveTo>
                      <a:cubicBezTo>
                        <a:pt x="45659" y="353480"/>
                        <a:pt x="102733" y="424747"/>
                        <a:pt x="187393" y="424747"/>
                      </a:cubicBezTo>
                      <a:cubicBezTo>
                        <a:pt x="270151" y="424747"/>
                        <a:pt x="297736" y="377236"/>
                        <a:pt x="313908" y="341128"/>
                      </a:cubicBezTo>
                      <a:lnTo>
                        <a:pt x="358615" y="341128"/>
                      </a:lnTo>
                      <a:cubicBezTo>
                        <a:pt x="340542" y="400041"/>
                        <a:pt x="293932" y="467506"/>
                        <a:pt x="185491" y="467506"/>
                      </a:cubicBezTo>
                      <a:cubicBezTo>
                        <a:pt x="52318" y="467506"/>
                        <a:pt x="0" y="350630"/>
                        <a:pt x="0" y="237554"/>
                      </a:cubicBezTo>
                      <a:cubicBezTo>
                        <a:pt x="0" y="110225"/>
                        <a:pt x="62782" y="0"/>
                        <a:pt x="190247" y="0"/>
                      </a:cubicBezTo>
                      <a:cubicBezTo>
                        <a:pt x="325322" y="0"/>
                        <a:pt x="369079" y="118777"/>
                        <a:pt x="369079" y="202396"/>
                      </a:cubicBezTo>
                      <a:cubicBezTo>
                        <a:pt x="369079" y="214749"/>
                        <a:pt x="369079" y="227102"/>
                        <a:pt x="368128" y="239454"/>
                      </a:cubicBezTo>
                      <a:lnTo>
                        <a:pt x="44708" y="239454"/>
                      </a:lnTo>
                      <a:close/>
                      <a:moveTo>
                        <a:pt x="322469" y="199545"/>
                      </a:moveTo>
                      <a:cubicBezTo>
                        <a:pt x="321517" y="111175"/>
                        <a:pt x="273956" y="41810"/>
                        <a:pt x="188344" y="41810"/>
                      </a:cubicBezTo>
                      <a:cubicBezTo>
                        <a:pt x="97977" y="41810"/>
                        <a:pt x="56123" y="106424"/>
                        <a:pt x="46610" y="199545"/>
                      </a:cubicBezTo>
                      <a:lnTo>
                        <a:pt x="322469" y="199545"/>
                      </a:lnTo>
                      <a:close/>
                    </a:path>
                  </a:pathLst>
                </a:custGeom>
                <a:solidFill>
                  <a:srgbClr val="000000"/>
                </a:solidFill>
                <a:ln w="9512"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EF2DB94F-0938-BA47-9C1D-9571F3C0E1E8}"/>
                    </a:ext>
                  </a:extLst>
                </p:cNvPr>
                <p:cNvSpPr/>
                <p:nvPr/>
              </p:nvSpPr>
              <p:spPr>
                <a:xfrm>
                  <a:off x="3032166" y="4790029"/>
                  <a:ext cx="230199" cy="591034"/>
                </a:xfrm>
                <a:custGeom>
                  <a:avLst/>
                  <a:gdLst>
                    <a:gd name="connsiteX0" fmla="*/ 0 w 230199"/>
                    <a:gd name="connsiteY0" fmla="*/ 138732 h 591034"/>
                    <a:gd name="connsiteX1" fmla="*/ 81806 w 230199"/>
                    <a:gd name="connsiteY1" fmla="*/ 138732 h 591034"/>
                    <a:gd name="connsiteX2" fmla="*/ 81806 w 230199"/>
                    <a:gd name="connsiteY2" fmla="*/ 0 h 591034"/>
                    <a:gd name="connsiteX3" fmla="*/ 125563 w 230199"/>
                    <a:gd name="connsiteY3" fmla="*/ 0 h 591034"/>
                    <a:gd name="connsiteX4" fmla="*/ 125563 w 230199"/>
                    <a:gd name="connsiteY4" fmla="*/ 139682 h 591034"/>
                    <a:gd name="connsiteX5" fmla="*/ 230199 w 230199"/>
                    <a:gd name="connsiteY5" fmla="*/ 139682 h 591034"/>
                    <a:gd name="connsiteX6" fmla="*/ 230199 w 230199"/>
                    <a:gd name="connsiteY6" fmla="*/ 181491 h 591034"/>
                    <a:gd name="connsiteX7" fmla="*/ 125563 w 230199"/>
                    <a:gd name="connsiteY7" fmla="*/ 181491 h 591034"/>
                    <a:gd name="connsiteX8" fmla="*/ 125563 w 230199"/>
                    <a:gd name="connsiteY8" fmla="*/ 471307 h 591034"/>
                    <a:gd name="connsiteX9" fmla="*/ 177881 w 230199"/>
                    <a:gd name="connsiteY9" fmla="*/ 550175 h 591034"/>
                    <a:gd name="connsiteX10" fmla="*/ 223540 w 230199"/>
                    <a:gd name="connsiteY10" fmla="*/ 544474 h 591034"/>
                    <a:gd name="connsiteX11" fmla="*/ 223540 w 230199"/>
                    <a:gd name="connsiteY11" fmla="*/ 583432 h 591034"/>
                    <a:gd name="connsiteX12" fmla="*/ 169320 w 230199"/>
                    <a:gd name="connsiteY12" fmla="*/ 591034 h 591034"/>
                    <a:gd name="connsiteX13" fmla="*/ 81806 w 230199"/>
                    <a:gd name="connsiteY13" fmla="*/ 491262 h 591034"/>
                    <a:gd name="connsiteX14" fmla="*/ 81806 w 230199"/>
                    <a:gd name="connsiteY14" fmla="*/ 181491 h 591034"/>
                    <a:gd name="connsiteX15" fmla="*/ 0 w 230199"/>
                    <a:gd name="connsiteY15" fmla="*/ 181491 h 591034"/>
                    <a:gd name="connsiteX16" fmla="*/ 0 w 230199"/>
                    <a:gd name="connsiteY16" fmla="*/ 138732 h 59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199" h="591034">
                      <a:moveTo>
                        <a:pt x="0" y="138732"/>
                      </a:moveTo>
                      <a:lnTo>
                        <a:pt x="81806" y="138732"/>
                      </a:lnTo>
                      <a:lnTo>
                        <a:pt x="81806" y="0"/>
                      </a:lnTo>
                      <a:lnTo>
                        <a:pt x="125563" y="0"/>
                      </a:lnTo>
                      <a:lnTo>
                        <a:pt x="125563" y="139682"/>
                      </a:lnTo>
                      <a:lnTo>
                        <a:pt x="230199" y="139682"/>
                      </a:lnTo>
                      <a:lnTo>
                        <a:pt x="230199" y="181491"/>
                      </a:lnTo>
                      <a:lnTo>
                        <a:pt x="125563" y="181491"/>
                      </a:lnTo>
                      <a:lnTo>
                        <a:pt x="125563" y="471307"/>
                      </a:lnTo>
                      <a:cubicBezTo>
                        <a:pt x="125563" y="521668"/>
                        <a:pt x="136027" y="550175"/>
                        <a:pt x="177881" y="550175"/>
                      </a:cubicBezTo>
                      <a:cubicBezTo>
                        <a:pt x="191198" y="550175"/>
                        <a:pt x="209272" y="549225"/>
                        <a:pt x="223540" y="544474"/>
                      </a:cubicBezTo>
                      <a:lnTo>
                        <a:pt x="223540" y="583432"/>
                      </a:lnTo>
                      <a:cubicBezTo>
                        <a:pt x="208320" y="590084"/>
                        <a:pt x="187393" y="591034"/>
                        <a:pt x="169320" y="591034"/>
                      </a:cubicBezTo>
                      <a:cubicBezTo>
                        <a:pt x="113197" y="591034"/>
                        <a:pt x="81806" y="562528"/>
                        <a:pt x="81806" y="491262"/>
                      </a:cubicBezTo>
                      <a:lnTo>
                        <a:pt x="81806" y="181491"/>
                      </a:lnTo>
                      <a:lnTo>
                        <a:pt x="0" y="181491"/>
                      </a:lnTo>
                      <a:lnTo>
                        <a:pt x="0" y="138732"/>
                      </a:lnTo>
                      <a:close/>
                    </a:path>
                  </a:pathLst>
                </a:custGeom>
                <a:solidFill>
                  <a:srgbClr val="000000"/>
                </a:solidFill>
                <a:ln w="9512"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1F059B88-ADD0-5344-B45B-9E4BE8EB238F}"/>
                    </a:ext>
                  </a:extLst>
                </p:cNvPr>
                <p:cNvSpPr/>
                <p:nvPr/>
              </p:nvSpPr>
              <p:spPr>
                <a:xfrm>
                  <a:off x="3349878" y="4717813"/>
                  <a:ext cx="336737" cy="657549"/>
                </a:xfrm>
                <a:custGeom>
                  <a:avLst/>
                  <a:gdLst>
                    <a:gd name="connsiteX0" fmla="*/ 43757 w 336737"/>
                    <a:gd name="connsiteY0" fmla="*/ 0 h 657549"/>
                    <a:gd name="connsiteX1" fmla="*/ 43757 w 336737"/>
                    <a:gd name="connsiteY1" fmla="*/ 286015 h 657549"/>
                    <a:gd name="connsiteX2" fmla="*/ 188345 w 336737"/>
                    <a:gd name="connsiteY2" fmla="*/ 200496 h 657549"/>
                    <a:gd name="connsiteX3" fmla="*/ 336737 w 336737"/>
                    <a:gd name="connsiteY3" fmla="*/ 373435 h 657549"/>
                    <a:gd name="connsiteX4" fmla="*/ 336737 w 336737"/>
                    <a:gd name="connsiteY4" fmla="*/ 657549 h 657549"/>
                    <a:gd name="connsiteX5" fmla="*/ 292981 w 336737"/>
                    <a:gd name="connsiteY5" fmla="*/ 657549 h 657549"/>
                    <a:gd name="connsiteX6" fmla="*/ 292981 w 336737"/>
                    <a:gd name="connsiteY6" fmla="*/ 382937 h 657549"/>
                    <a:gd name="connsiteX7" fmla="*/ 180735 w 336737"/>
                    <a:gd name="connsiteY7" fmla="*/ 244205 h 657549"/>
                    <a:gd name="connsiteX8" fmla="*/ 43757 w 336737"/>
                    <a:gd name="connsiteY8" fmla="*/ 408593 h 657549"/>
                    <a:gd name="connsiteX9" fmla="*/ 43757 w 336737"/>
                    <a:gd name="connsiteY9" fmla="*/ 657549 h 657549"/>
                    <a:gd name="connsiteX10" fmla="*/ 0 w 336737"/>
                    <a:gd name="connsiteY10" fmla="*/ 657549 h 657549"/>
                    <a:gd name="connsiteX11" fmla="*/ 0 w 336737"/>
                    <a:gd name="connsiteY11" fmla="*/ 0 h 657549"/>
                    <a:gd name="connsiteX12" fmla="*/ 43757 w 336737"/>
                    <a:gd name="connsiteY12" fmla="*/ 0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737" h="657549">
                      <a:moveTo>
                        <a:pt x="43757" y="0"/>
                      </a:moveTo>
                      <a:lnTo>
                        <a:pt x="43757" y="286015"/>
                      </a:lnTo>
                      <a:cubicBezTo>
                        <a:pt x="68489" y="239454"/>
                        <a:pt x="111295" y="200496"/>
                        <a:pt x="188345" y="200496"/>
                      </a:cubicBezTo>
                      <a:cubicBezTo>
                        <a:pt x="251126" y="200496"/>
                        <a:pt x="336737" y="232803"/>
                        <a:pt x="336737" y="373435"/>
                      </a:cubicBezTo>
                      <a:lnTo>
                        <a:pt x="336737" y="657549"/>
                      </a:lnTo>
                      <a:lnTo>
                        <a:pt x="292981" y="657549"/>
                      </a:lnTo>
                      <a:lnTo>
                        <a:pt x="292981" y="382937"/>
                      </a:lnTo>
                      <a:cubicBezTo>
                        <a:pt x="292981" y="294567"/>
                        <a:pt x="253029" y="244205"/>
                        <a:pt x="180735" y="244205"/>
                      </a:cubicBezTo>
                      <a:cubicBezTo>
                        <a:pt x="94173" y="244205"/>
                        <a:pt x="43757" y="298368"/>
                        <a:pt x="43757" y="408593"/>
                      </a:cubicBezTo>
                      <a:lnTo>
                        <a:pt x="43757" y="657549"/>
                      </a:lnTo>
                      <a:lnTo>
                        <a:pt x="0" y="657549"/>
                      </a:lnTo>
                      <a:lnTo>
                        <a:pt x="0" y="0"/>
                      </a:lnTo>
                      <a:lnTo>
                        <a:pt x="43757" y="0"/>
                      </a:lnTo>
                      <a:close/>
                    </a:path>
                  </a:pathLst>
                </a:custGeom>
                <a:solidFill>
                  <a:srgbClr val="000000"/>
                </a:solidFill>
                <a:ln w="9512"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345E76BF-E264-B043-B2D1-940B474AFDCA}"/>
                    </a:ext>
                  </a:extLst>
                </p:cNvPr>
                <p:cNvSpPr/>
                <p:nvPr/>
              </p:nvSpPr>
              <p:spPr>
                <a:xfrm>
                  <a:off x="3831203" y="4717813"/>
                  <a:ext cx="43756" cy="657549"/>
                </a:xfrm>
                <a:custGeom>
                  <a:avLst/>
                  <a:gdLst>
                    <a:gd name="connsiteX0" fmla="*/ 0 w 43756"/>
                    <a:gd name="connsiteY0" fmla="*/ 0 h 657549"/>
                    <a:gd name="connsiteX1" fmla="*/ 43757 w 43756"/>
                    <a:gd name="connsiteY1" fmla="*/ 0 h 657549"/>
                    <a:gd name="connsiteX2" fmla="*/ 43757 w 43756"/>
                    <a:gd name="connsiteY2" fmla="*/ 86470 h 657549"/>
                    <a:gd name="connsiteX3" fmla="*/ 0 w 43756"/>
                    <a:gd name="connsiteY3" fmla="*/ 86470 h 657549"/>
                    <a:gd name="connsiteX4" fmla="*/ 0 w 43756"/>
                    <a:gd name="connsiteY4" fmla="*/ 0 h 657549"/>
                    <a:gd name="connsiteX5" fmla="*/ 0 w 43756"/>
                    <a:gd name="connsiteY5" fmla="*/ 210948 h 657549"/>
                    <a:gd name="connsiteX6" fmla="*/ 43757 w 43756"/>
                    <a:gd name="connsiteY6" fmla="*/ 210948 h 657549"/>
                    <a:gd name="connsiteX7" fmla="*/ 43757 w 43756"/>
                    <a:gd name="connsiteY7" fmla="*/ 657549 h 657549"/>
                    <a:gd name="connsiteX8" fmla="*/ 0 w 43756"/>
                    <a:gd name="connsiteY8" fmla="*/ 657549 h 657549"/>
                    <a:gd name="connsiteX9" fmla="*/ 0 w 43756"/>
                    <a:gd name="connsiteY9" fmla="*/ 210948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56" h="657549">
                      <a:moveTo>
                        <a:pt x="0" y="0"/>
                      </a:moveTo>
                      <a:lnTo>
                        <a:pt x="43757" y="0"/>
                      </a:lnTo>
                      <a:lnTo>
                        <a:pt x="43757" y="86470"/>
                      </a:lnTo>
                      <a:lnTo>
                        <a:pt x="0" y="86470"/>
                      </a:lnTo>
                      <a:lnTo>
                        <a:pt x="0" y="0"/>
                      </a:lnTo>
                      <a:close/>
                      <a:moveTo>
                        <a:pt x="0" y="210948"/>
                      </a:moveTo>
                      <a:lnTo>
                        <a:pt x="43757" y="210948"/>
                      </a:lnTo>
                      <a:lnTo>
                        <a:pt x="43757" y="657549"/>
                      </a:lnTo>
                      <a:lnTo>
                        <a:pt x="0" y="657549"/>
                      </a:lnTo>
                      <a:lnTo>
                        <a:pt x="0" y="210948"/>
                      </a:lnTo>
                      <a:close/>
                    </a:path>
                  </a:pathLst>
                </a:custGeom>
                <a:solidFill>
                  <a:srgbClr val="000000"/>
                </a:solidFill>
                <a:ln w="9512" cap="flat">
                  <a:noFill/>
                  <a:prstDash val="solid"/>
                  <a:miter/>
                </a:ln>
              </p:spPr>
              <p:txBody>
                <a:bodyPr rtlCol="0" anchor="ctr"/>
                <a:lstStyle/>
                <a:p>
                  <a:endParaRPr lang="en-US"/>
                </a:p>
              </p:txBody>
            </p:sp>
            <p:sp>
              <p:nvSpPr>
                <p:cNvPr id="195" name="Freeform 194">
                  <a:extLst>
                    <a:ext uri="{FF2B5EF4-FFF2-40B4-BE49-F238E27FC236}">
                      <a16:creationId xmlns:a16="http://schemas.microsoft.com/office/drawing/2014/main" id="{4E0AA9A0-1323-4248-800B-C1B3860DA79F}"/>
                    </a:ext>
                  </a:extLst>
                </p:cNvPr>
                <p:cNvSpPr/>
                <p:nvPr/>
              </p:nvSpPr>
              <p:spPr>
                <a:xfrm>
                  <a:off x="3984352" y="4918308"/>
                  <a:ext cx="358615" cy="467506"/>
                </a:xfrm>
                <a:custGeom>
                  <a:avLst/>
                  <a:gdLst>
                    <a:gd name="connsiteX0" fmla="*/ 358616 w 358615"/>
                    <a:gd name="connsiteY0" fmla="*/ 325924 h 467506"/>
                    <a:gd name="connsiteX1" fmla="*/ 188344 w 358615"/>
                    <a:gd name="connsiteY1" fmla="*/ 467506 h 467506"/>
                    <a:gd name="connsiteX2" fmla="*/ 0 w 358615"/>
                    <a:gd name="connsiteY2" fmla="*/ 235654 h 467506"/>
                    <a:gd name="connsiteX3" fmla="*/ 193101 w 358615"/>
                    <a:gd name="connsiteY3" fmla="*/ 0 h 467506"/>
                    <a:gd name="connsiteX4" fmla="*/ 358616 w 358615"/>
                    <a:gd name="connsiteY4" fmla="*/ 142532 h 467506"/>
                    <a:gd name="connsiteX5" fmla="*/ 313908 w 358615"/>
                    <a:gd name="connsiteY5" fmla="*/ 142532 h 467506"/>
                    <a:gd name="connsiteX6" fmla="*/ 192150 w 358615"/>
                    <a:gd name="connsiteY6" fmla="*/ 41810 h 467506"/>
                    <a:gd name="connsiteX7" fmla="*/ 46610 w 358615"/>
                    <a:gd name="connsiteY7" fmla="*/ 233753 h 467506"/>
                    <a:gd name="connsiteX8" fmla="*/ 188344 w 358615"/>
                    <a:gd name="connsiteY8" fmla="*/ 425697 h 467506"/>
                    <a:gd name="connsiteX9" fmla="*/ 313908 w 358615"/>
                    <a:gd name="connsiteY9" fmla="*/ 325924 h 467506"/>
                    <a:gd name="connsiteX10" fmla="*/ 358616 w 358615"/>
                    <a:gd name="connsiteY10" fmla="*/ 325924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615" h="467506">
                      <a:moveTo>
                        <a:pt x="358616" y="325924"/>
                      </a:moveTo>
                      <a:cubicBezTo>
                        <a:pt x="337688" y="404792"/>
                        <a:pt x="286322" y="467506"/>
                        <a:pt x="188344" y="467506"/>
                      </a:cubicBezTo>
                      <a:cubicBezTo>
                        <a:pt x="78952" y="467506"/>
                        <a:pt x="0" y="384837"/>
                        <a:pt x="0" y="235654"/>
                      </a:cubicBezTo>
                      <a:cubicBezTo>
                        <a:pt x="0" y="113076"/>
                        <a:pt x="63733" y="0"/>
                        <a:pt x="193101" y="0"/>
                      </a:cubicBezTo>
                      <a:cubicBezTo>
                        <a:pt x="304395" y="0"/>
                        <a:pt x="350054" y="80768"/>
                        <a:pt x="358616" y="142532"/>
                      </a:cubicBezTo>
                      <a:lnTo>
                        <a:pt x="313908" y="142532"/>
                      </a:lnTo>
                      <a:cubicBezTo>
                        <a:pt x="300590" y="90271"/>
                        <a:pt x="267297" y="41810"/>
                        <a:pt x="192150" y="41810"/>
                      </a:cubicBezTo>
                      <a:cubicBezTo>
                        <a:pt x="98928" y="41810"/>
                        <a:pt x="46610" y="122578"/>
                        <a:pt x="46610" y="233753"/>
                      </a:cubicBezTo>
                      <a:cubicBezTo>
                        <a:pt x="46610" y="340177"/>
                        <a:pt x="96075" y="425697"/>
                        <a:pt x="188344" y="425697"/>
                      </a:cubicBezTo>
                      <a:cubicBezTo>
                        <a:pt x="252077" y="425697"/>
                        <a:pt x="291078" y="392439"/>
                        <a:pt x="313908" y="325924"/>
                      </a:cubicBezTo>
                      <a:lnTo>
                        <a:pt x="358616" y="325924"/>
                      </a:lnTo>
                      <a:close/>
                    </a:path>
                  </a:pathLst>
                </a:custGeom>
                <a:solidFill>
                  <a:srgbClr val="000000"/>
                </a:solidFill>
                <a:ln w="9512" cap="flat">
                  <a:noFill/>
                  <a:prstDash val="solid"/>
                  <a:miter/>
                </a:ln>
              </p:spPr>
              <p:txBody>
                <a:bodyPr rtlCol="0" anchor="ctr"/>
                <a:lstStyle/>
                <a:p>
                  <a:endParaRPr lang="en-US"/>
                </a:p>
              </p:txBody>
            </p:sp>
            <p:sp>
              <p:nvSpPr>
                <p:cNvPr id="196" name="Freeform 195">
                  <a:extLst>
                    <a:ext uri="{FF2B5EF4-FFF2-40B4-BE49-F238E27FC236}">
                      <a16:creationId xmlns:a16="http://schemas.microsoft.com/office/drawing/2014/main" id="{7A0BD292-650D-F847-B40F-2EAD47DFF684}"/>
                    </a:ext>
                  </a:extLst>
                </p:cNvPr>
                <p:cNvSpPr/>
                <p:nvPr/>
              </p:nvSpPr>
              <p:spPr>
                <a:xfrm>
                  <a:off x="4416213" y="4918308"/>
                  <a:ext cx="339591" cy="468456"/>
                </a:xfrm>
                <a:custGeom>
                  <a:avLst/>
                  <a:gdLst>
                    <a:gd name="connsiteX0" fmla="*/ 333884 w 339591"/>
                    <a:gd name="connsiteY0" fmla="*/ 372485 h 468456"/>
                    <a:gd name="connsiteX1" fmla="*/ 339591 w 339591"/>
                    <a:gd name="connsiteY1" fmla="*/ 457054 h 468456"/>
                    <a:gd name="connsiteX2" fmla="*/ 297737 w 339591"/>
                    <a:gd name="connsiteY2" fmla="*/ 457054 h 468456"/>
                    <a:gd name="connsiteX3" fmla="*/ 290127 w 339591"/>
                    <a:gd name="connsiteY3" fmla="*/ 388638 h 468456"/>
                    <a:gd name="connsiteX4" fmla="*/ 145539 w 339591"/>
                    <a:gd name="connsiteY4" fmla="*/ 468456 h 468456"/>
                    <a:gd name="connsiteX5" fmla="*/ 0 w 339591"/>
                    <a:gd name="connsiteY5" fmla="*/ 334476 h 468456"/>
                    <a:gd name="connsiteX6" fmla="*/ 206418 w 339591"/>
                    <a:gd name="connsiteY6" fmla="*/ 191944 h 468456"/>
                    <a:gd name="connsiteX7" fmla="*/ 290127 w 339591"/>
                    <a:gd name="connsiteY7" fmla="*/ 191944 h 468456"/>
                    <a:gd name="connsiteX8" fmla="*/ 290127 w 339591"/>
                    <a:gd name="connsiteY8" fmla="*/ 146333 h 468456"/>
                    <a:gd name="connsiteX9" fmla="*/ 176930 w 339591"/>
                    <a:gd name="connsiteY9" fmla="*/ 41810 h 468456"/>
                    <a:gd name="connsiteX10" fmla="*/ 65635 w 339591"/>
                    <a:gd name="connsiteY10" fmla="*/ 125428 h 468456"/>
                    <a:gd name="connsiteX11" fmla="*/ 21879 w 339591"/>
                    <a:gd name="connsiteY11" fmla="*/ 125428 h 468456"/>
                    <a:gd name="connsiteX12" fmla="*/ 176930 w 339591"/>
                    <a:gd name="connsiteY12" fmla="*/ 0 h 468456"/>
                    <a:gd name="connsiteX13" fmla="*/ 332932 w 339591"/>
                    <a:gd name="connsiteY13" fmla="*/ 140632 h 468456"/>
                    <a:gd name="connsiteX14" fmla="*/ 332932 w 339591"/>
                    <a:gd name="connsiteY14" fmla="*/ 372485 h 468456"/>
                    <a:gd name="connsiteX15" fmla="*/ 290127 w 339591"/>
                    <a:gd name="connsiteY15" fmla="*/ 229952 h 468456"/>
                    <a:gd name="connsiteX16" fmla="*/ 203564 w 339591"/>
                    <a:gd name="connsiteY16" fmla="*/ 229952 h 468456"/>
                    <a:gd name="connsiteX17" fmla="*/ 45659 w 339591"/>
                    <a:gd name="connsiteY17" fmla="*/ 332576 h 468456"/>
                    <a:gd name="connsiteX18" fmla="*/ 146490 w 339591"/>
                    <a:gd name="connsiteY18" fmla="*/ 427597 h 468456"/>
                    <a:gd name="connsiteX19" fmla="*/ 290127 w 339591"/>
                    <a:gd name="connsiteY19" fmla="*/ 246106 h 468456"/>
                    <a:gd name="connsiteX20" fmla="*/ 290127 w 339591"/>
                    <a:gd name="connsiteY20" fmla="*/ 229952 h 46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9591" h="468456">
                      <a:moveTo>
                        <a:pt x="333884" y="372485"/>
                      </a:moveTo>
                      <a:cubicBezTo>
                        <a:pt x="333884" y="411443"/>
                        <a:pt x="337688" y="442801"/>
                        <a:pt x="339591" y="457054"/>
                      </a:cubicBezTo>
                      <a:lnTo>
                        <a:pt x="297737" y="457054"/>
                      </a:lnTo>
                      <a:cubicBezTo>
                        <a:pt x="293932" y="446601"/>
                        <a:pt x="292029" y="426647"/>
                        <a:pt x="290127" y="388638"/>
                      </a:cubicBezTo>
                      <a:cubicBezTo>
                        <a:pt x="274907" y="421896"/>
                        <a:pt x="236857" y="468456"/>
                        <a:pt x="145539" y="468456"/>
                      </a:cubicBezTo>
                      <a:cubicBezTo>
                        <a:pt x="43757" y="468456"/>
                        <a:pt x="0" y="401941"/>
                        <a:pt x="0" y="334476"/>
                      </a:cubicBezTo>
                      <a:cubicBezTo>
                        <a:pt x="0" y="236604"/>
                        <a:pt x="75148" y="191944"/>
                        <a:pt x="206418" y="191944"/>
                      </a:cubicBezTo>
                      <a:cubicBezTo>
                        <a:pt x="243516" y="191944"/>
                        <a:pt x="272053" y="191944"/>
                        <a:pt x="290127" y="191944"/>
                      </a:cubicBezTo>
                      <a:lnTo>
                        <a:pt x="290127" y="146333"/>
                      </a:lnTo>
                      <a:cubicBezTo>
                        <a:pt x="290127" y="101673"/>
                        <a:pt x="276809" y="41810"/>
                        <a:pt x="176930" y="41810"/>
                      </a:cubicBezTo>
                      <a:cubicBezTo>
                        <a:pt x="88465" y="41810"/>
                        <a:pt x="75148" y="89320"/>
                        <a:pt x="65635" y="125428"/>
                      </a:cubicBezTo>
                      <a:lnTo>
                        <a:pt x="21879" y="125428"/>
                      </a:lnTo>
                      <a:cubicBezTo>
                        <a:pt x="25683" y="76017"/>
                        <a:pt x="56123" y="0"/>
                        <a:pt x="176930" y="0"/>
                      </a:cubicBezTo>
                      <a:cubicBezTo>
                        <a:pt x="276809" y="0"/>
                        <a:pt x="332932" y="42760"/>
                        <a:pt x="332932" y="140632"/>
                      </a:cubicBezTo>
                      <a:lnTo>
                        <a:pt x="332932" y="372485"/>
                      </a:lnTo>
                      <a:close/>
                      <a:moveTo>
                        <a:pt x="290127" y="229952"/>
                      </a:moveTo>
                      <a:cubicBezTo>
                        <a:pt x="273005" y="229952"/>
                        <a:pt x="233053" y="229952"/>
                        <a:pt x="203564" y="229952"/>
                      </a:cubicBezTo>
                      <a:cubicBezTo>
                        <a:pt x="105587" y="229952"/>
                        <a:pt x="45659" y="255608"/>
                        <a:pt x="45659" y="332576"/>
                      </a:cubicBezTo>
                      <a:cubicBezTo>
                        <a:pt x="45659" y="388638"/>
                        <a:pt x="85611" y="427597"/>
                        <a:pt x="146490" y="427597"/>
                      </a:cubicBezTo>
                      <a:cubicBezTo>
                        <a:pt x="272053" y="427597"/>
                        <a:pt x="290127" y="343028"/>
                        <a:pt x="290127" y="246106"/>
                      </a:cubicBezTo>
                      <a:lnTo>
                        <a:pt x="290127" y="229952"/>
                      </a:lnTo>
                      <a:close/>
                    </a:path>
                  </a:pathLst>
                </a:custGeom>
                <a:solidFill>
                  <a:srgbClr val="000000"/>
                </a:solidFill>
                <a:ln w="9512" cap="flat">
                  <a:noFill/>
                  <a:prstDash val="solid"/>
                  <a:miter/>
                </a:ln>
              </p:spPr>
              <p:txBody>
                <a:bodyPr rtlCol="0" anchor="ctr"/>
                <a:lstStyle/>
                <a:p>
                  <a:endParaRPr lang="en-US"/>
                </a:p>
              </p:txBody>
            </p:sp>
            <p:sp>
              <p:nvSpPr>
                <p:cNvPr id="197" name="Freeform 196">
                  <a:extLst>
                    <a:ext uri="{FF2B5EF4-FFF2-40B4-BE49-F238E27FC236}">
                      <a16:creationId xmlns:a16="http://schemas.microsoft.com/office/drawing/2014/main" id="{2783BDF9-F027-8745-A428-AE6903270AB9}"/>
                    </a:ext>
                  </a:extLst>
                </p:cNvPr>
                <p:cNvSpPr/>
                <p:nvPr/>
              </p:nvSpPr>
              <p:spPr>
                <a:xfrm>
                  <a:off x="4894684" y="4717813"/>
                  <a:ext cx="43756" cy="658499"/>
                </a:xfrm>
                <a:custGeom>
                  <a:avLst/>
                  <a:gdLst>
                    <a:gd name="connsiteX0" fmla="*/ 0 w 43756"/>
                    <a:gd name="connsiteY0" fmla="*/ 657549 h 658499"/>
                    <a:gd name="connsiteX1" fmla="*/ 0 w 43756"/>
                    <a:gd name="connsiteY1" fmla="*/ 0 h 658499"/>
                    <a:gd name="connsiteX2" fmla="*/ 43757 w 43756"/>
                    <a:gd name="connsiteY2" fmla="*/ 0 h 658499"/>
                    <a:gd name="connsiteX3" fmla="*/ 43757 w 43756"/>
                    <a:gd name="connsiteY3" fmla="*/ 658500 h 658499"/>
                    <a:gd name="connsiteX4" fmla="*/ 0 w 43756"/>
                    <a:gd name="connsiteY4" fmla="*/ 658500 h 65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56" h="658499">
                      <a:moveTo>
                        <a:pt x="0" y="657549"/>
                      </a:moveTo>
                      <a:lnTo>
                        <a:pt x="0" y="0"/>
                      </a:lnTo>
                      <a:lnTo>
                        <a:pt x="43757" y="0"/>
                      </a:lnTo>
                      <a:lnTo>
                        <a:pt x="43757" y="658500"/>
                      </a:lnTo>
                      <a:lnTo>
                        <a:pt x="0" y="658500"/>
                      </a:lnTo>
                      <a:close/>
                    </a:path>
                  </a:pathLst>
                </a:custGeom>
                <a:solidFill>
                  <a:srgbClr val="000000"/>
                </a:solidFill>
                <a:ln w="9512"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01F98EC6-EB8B-3F45-81A9-1CD03F472784}"/>
                    </a:ext>
                  </a:extLst>
                </p:cNvPr>
                <p:cNvSpPr/>
                <p:nvPr/>
              </p:nvSpPr>
              <p:spPr>
                <a:xfrm>
                  <a:off x="5247592" y="4709261"/>
                  <a:ext cx="237808" cy="667051"/>
                </a:xfrm>
                <a:custGeom>
                  <a:avLst/>
                  <a:gdLst>
                    <a:gd name="connsiteX0" fmla="*/ 75148 w 237808"/>
                    <a:gd name="connsiteY0" fmla="*/ 666101 h 667051"/>
                    <a:gd name="connsiteX1" fmla="*/ 75148 w 237808"/>
                    <a:gd name="connsiteY1" fmla="*/ 262260 h 667051"/>
                    <a:gd name="connsiteX2" fmla="*/ 0 w 237808"/>
                    <a:gd name="connsiteY2" fmla="*/ 262260 h 667051"/>
                    <a:gd name="connsiteX3" fmla="*/ 0 w 237808"/>
                    <a:gd name="connsiteY3" fmla="*/ 220450 h 667051"/>
                    <a:gd name="connsiteX4" fmla="*/ 75148 w 237808"/>
                    <a:gd name="connsiteY4" fmla="*/ 220450 h 667051"/>
                    <a:gd name="connsiteX5" fmla="*/ 75148 w 237808"/>
                    <a:gd name="connsiteY5" fmla="*/ 156786 h 667051"/>
                    <a:gd name="connsiteX6" fmla="*/ 195003 w 237808"/>
                    <a:gd name="connsiteY6" fmla="*/ 0 h 667051"/>
                    <a:gd name="connsiteX7" fmla="*/ 237809 w 237808"/>
                    <a:gd name="connsiteY7" fmla="*/ 6651 h 667051"/>
                    <a:gd name="connsiteX8" fmla="*/ 237809 w 237808"/>
                    <a:gd name="connsiteY8" fmla="*/ 49411 h 667051"/>
                    <a:gd name="connsiteX9" fmla="*/ 190247 w 237808"/>
                    <a:gd name="connsiteY9" fmla="*/ 43710 h 667051"/>
                    <a:gd name="connsiteX10" fmla="*/ 118904 w 237808"/>
                    <a:gd name="connsiteY10" fmla="*/ 158686 h 667051"/>
                    <a:gd name="connsiteX11" fmla="*/ 118904 w 237808"/>
                    <a:gd name="connsiteY11" fmla="*/ 220450 h 667051"/>
                    <a:gd name="connsiteX12" fmla="*/ 214979 w 237808"/>
                    <a:gd name="connsiteY12" fmla="*/ 220450 h 667051"/>
                    <a:gd name="connsiteX13" fmla="*/ 214979 w 237808"/>
                    <a:gd name="connsiteY13" fmla="*/ 262260 h 667051"/>
                    <a:gd name="connsiteX14" fmla="*/ 118904 w 237808"/>
                    <a:gd name="connsiteY14" fmla="*/ 262260 h 667051"/>
                    <a:gd name="connsiteX15" fmla="*/ 118904 w 237808"/>
                    <a:gd name="connsiteY15" fmla="*/ 667052 h 667051"/>
                    <a:gd name="connsiteX16" fmla="*/ 75148 w 237808"/>
                    <a:gd name="connsiteY16" fmla="*/ 667052 h 66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7808" h="667051">
                      <a:moveTo>
                        <a:pt x="75148" y="666101"/>
                      </a:moveTo>
                      <a:lnTo>
                        <a:pt x="75148" y="262260"/>
                      </a:lnTo>
                      <a:lnTo>
                        <a:pt x="0" y="262260"/>
                      </a:lnTo>
                      <a:lnTo>
                        <a:pt x="0" y="220450"/>
                      </a:lnTo>
                      <a:lnTo>
                        <a:pt x="75148" y="220450"/>
                      </a:lnTo>
                      <a:lnTo>
                        <a:pt x="75148" y="156786"/>
                      </a:lnTo>
                      <a:cubicBezTo>
                        <a:pt x="75148" y="81719"/>
                        <a:pt x="96075" y="0"/>
                        <a:pt x="195003" y="0"/>
                      </a:cubicBezTo>
                      <a:cubicBezTo>
                        <a:pt x="208321" y="0"/>
                        <a:pt x="227345" y="2851"/>
                        <a:pt x="237809" y="6651"/>
                      </a:cubicBezTo>
                      <a:lnTo>
                        <a:pt x="237809" y="49411"/>
                      </a:lnTo>
                      <a:cubicBezTo>
                        <a:pt x="224492" y="45610"/>
                        <a:pt x="203565" y="43710"/>
                        <a:pt x="190247" y="43710"/>
                      </a:cubicBezTo>
                      <a:cubicBezTo>
                        <a:pt x="137929" y="43710"/>
                        <a:pt x="118904" y="80768"/>
                        <a:pt x="118904" y="158686"/>
                      </a:cubicBezTo>
                      <a:lnTo>
                        <a:pt x="118904" y="220450"/>
                      </a:lnTo>
                      <a:lnTo>
                        <a:pt x="214979" y="220450"/>
                      </a:lnTo>
                      <a:lnTo>
                        <a:pt x="214979" y="262260"/>
                      </a:lnTo>
                      <a:lnTo>
                        <a:pt x="118904" y="262260"/>
                      </a:lnTo>
                      <a:lnTo>
                        <a:pt x="118904" y="667052"/>
                      </a:lnTo>
                      <a:lnTo>
                        <a:pt x="75148" y="667052"/>
                      </a:lnTo>
                      <a:close/>
                    </a:path>
                  </a:pathLst>
                </a:custGeom>
                <a:solidFill>
                  <a:srgbClr val="000000"/>
                </a:solidFill>
                <a:ln w="9512"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9EE0A1C0-E813-3945-861D-79791E82E61A}"/>
                    </a:ext>
                  </a:extLst>
                </p:cNvPr>
                <p:cNvSpPr/>
                <p:nvPr/>
              </p:nvSpPr>
              <p:spPr>
                <a:xfrm>
                  <a:off x="5496816" y="4918308"/>
                  <a:ext cx="390957" cy="467506"/>
                </a:xfrm>
                <a:custGeom>
                  <a:avLst/>
                  <a:gdLst>
                    <a:gd name="connsiteX0" fmla="*/ 390957 w 390957"/>
                    <a:gd name="connsiteY0" fmla="*/ 232803 h 467506"/>
                    <a:gd name="connsiteX1" fmla="*/ 192150 w 390957"/>
                    <a:gd name="connsiteY1" fmla="*/ 467506 h 467506"/>
                    <a:gd name="connsiteX2" fmla="*/ 0 w 390957"/>
                    <a:gd name="connsiteY2" fmla="*/ 233753 h 467506"/>
                    <a:gd name="connsiteX3" fmla="*/ 196906 w 390957"/>
                    <a:gd name="connsiteY3" fmla="*/ 0 h 467506"/>
                    <a:gd name="connsiteX4" fmla="*/ 390957 w 390957"/>
                    <a:gd name="connsiteY4" fmla="*/ 232803 h 467506"/>
                    <a:gd name="connsiteX5" fmla="*/ 46611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1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50" y="467506"/>
                      </a:cubicBezTo>
                      <a:cubicBezTo>
                        <a:pt x="73245" y="467506"/>
                        <a:pt x="0" y="368684"/>
                        <a:pt x="0" y="233753"/>
                      </a:cubicBezTo>
                      <a:cubicBezTo>
                        <a:pt x="0" y="106424"/>
                        <a:pt x="69440" y="0"/>
                        <a:pt x="196906" y="0"/>
                      </a:cubicBezTo>
                      <a:cubicBezTo>
                        <a:pt x="313908" y="0"/>
                        <a:pt x="390957" y="93121"/>
                        <a:pt x="390957" y="232803"/>
                      </a:cubicBezTo>
                      <a:close/>
                      <a:moveTo>
                        <a:pt x="46611" y="233753"/>
                      </a:moveTo>
                      <a:cubicBezTo>
                        <a:pt x="46611" y="340177"/>
                        <a:pt x="102733" y="425697"/>
                        <a:pt x="195954" y="425697"/>
                      </a:cubicBezTo>
                      <a:cubicBezTo>
                        <a:pt x="291078" y="425697"/>
                        <a:pt x="344347" y="345879"/>
                        <a:pt x="344347" y="233753"/>
                      </a:cubicBezTo>
                      <a:cubicBezTo>
                        <a:pt x="344347" y="128279"/>
                        <a:pt x="292029" y="41810"/>
                        <a:pt x="194052" y="41810"/>
                      </a:cubicBezTo>
                      <a:cubicBezTo>
                        <a:pt x="94173" y="41810"/>
                        <a:pt x="46611" y="127329"/>
                        <a:pt x="46611" y="233753"/>
                      </a:cubicBezTo>
                      <a:close/>
                    </a:path>
                  </a:pathLst>
                </a:custGeom>
                <a:solidFill>
                  <a:srgbClr val="000000"/>
                </a:solidFill>
                <a:ln w="9512"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7322E40C-5560-614E-87DC-0422A2388AFB}"/>
                    </a:ext>
                  </a:extLst>
                </p:cNvPr>
                <p:cNvSpPr/>
                <p:nvPr/>
              </p:nvSpPr>
              <p:spPr>
                <a:xfrm>
                  <a:off x="5966726" y="4918308"/>
                  <a:ext cx="390957" cy="467506"/>
                </a:xfrm>
                <a:custGeom>
                  <a:avLst/>
                  <a:gdLst>
                    <a:gd name="connsiteX0" fmla="*/ 390957 w 390957"/>
                    <a:gd name="connsiteY0" fmla="*/ 232803 h 467506"/>
                    <a:gd name="connsiteX1" fmla="*/ 192149 w 390957"/>
                    <a:gd name="connsiteY1" fmla="*/ 467506 h 467506"/>
                    <a:gd name="connsiteX2" fmla="*/ 0 w 390957"/>
                    <a:gd name="connsiteY2" fmla="*/ 233753 h 467506"/>
                    <a:gd name="connsiteX3" fmla="*/ 196905 w 390957"/>
                    <a:gd name="connsiteY3" fmla="*/ 0 h 467506"/>
                    <a:gd name="connsiteX4" fmla="*/ 390957 w 390957"/>
                    <a:gd name="connsiteY4" fmla="*/ 232803 h 467506"/>
                    <a:gd name="connsiteX5" fmla="*/ 46610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0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49" y="467506"/>
                      </a:cubicBezTo>
                      <a:cubicBezTo>
                        <a:pt x="73245" y="467506"/>
                        <a:pt x="0" y="368684"/>
                        <a:pt x="0" y="233753"/>
                      </a:cubicBezTo>
                      <a:cubicBezTo>
                        <a:pt x="0" y="106424"/>
                        <a:pt x="69440" y="0"/>
                        <a:pt x="196905" y="0"/>
                      </a:cubicBezTo>
                      <a:cubicBezTo>
                        <a:pt x="313908" y="0"/>
                        <a:pt x="390957" y="93121"/>
                        <a:pt x="390957" y="232803"/>
                      </a:cubicBezTo>
                      <a:close/>
                      <a:moveTo>
                        <a:pt x="46610" y="233753"/>
                      </a:moveTo>
                      <a:cubicBezTo>
                        <a:pt x="46610" y="340177"/>
                        <a:pt x="102733" y="425697"/>
                        <a:pt x="195954" y="425697"/>
                      </a:cubicBezTo>
                      <a:cubicBezTo>
                        <a:pt x="291078" y="425697"/>
                        <a:pt x="344347" y="345879"/>
                        <a:pt x="344347" y="233753"/>
                      </a:cubicBezTo>
                      <a:cubicBezTo>
                        <a:pt x="344347" y="128279"/>
                        <a:pt x="292029" y="41810"/>
                        <a:pt x="194052" y="41810"/>
                      </a:cubicBezTo>
                      <a:cubicBezTo>
                        <a:pt x="94172" y="41810"/>
                        <a:pt x="46610" y="127329"/>
                        <a:pt x="46610" y="233753"/>
                      </a:cubicBezTo>
                      <a:close/>
                    </a:path>
                  </a:pathLst>
                </a:custGeom>
                <a:solidFill>
                  <a:srgbClr val="000000"/>
                </a:solidFill>
                <a:ln w="9512"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C6CCBFC-9F1D-FF4C-9660-A9F35D7741C4}"/>
                    </a:ext>
                  </a:extLst>
                </p:cNvPr>
                <p:cNvSpPr/>
                <p:nvPr/>
              </p:nvSpPr>
              <p:spPr>
                <a:xfrm>
                  <a:off x="6437587" y="4717813"/>
                  <a:ext cx="374786" cy="668001"/>
                </a:xfrm>
                <a:custGeom>
                  <a:avLst/>
                  <a:gdLst>
                    <a:gd name="connsiteX0" fmla="*/ 373835 w 374786"/>
                    <a:gd name="connsiteY0" fmla="*/ 0 h 668001"/>
                    <a:gd name="connsiteX1" fmla="*/ 373835 w 374786"/>
                    <a:gd name="connsiteY1" fmla="*/ 529270 h 668001"/>
                    <a:gd name="connsiteX2" fmla="*/ 374786 w 374786"/>
                    <a:gd name="connsiteY2" fmla="*/ 657549 h 668001"/>
                    <a:gd name="connsiteX3" fmla="*/ 332932 w 374786"/>
                    <a:gd name="connsiteY3" fmla="*/ 657549 h 668001"/>
                    <a:gd name="connsiteX4" fmla="*/ 330078 w 374786"/>
                    <a:gd name="connsiteY4" fmla="*/ 582482 h 668001"/>
                    <a:gd name="connsiteX5" fmla="*/ 182637 w 374786"/>
                    <a:gd name="connsiteY5" fmla="*/ 668002 h 668001"/>
                    <a:gd name="connsiteX6" fmla="*/ 0 w 374786"/>
                    <a:gd name="connsiteY6" fmla="*/ 439000 h 668001"/>
                    <a:gd name="connsiteX7" fmla="*/ 194052 w 374786"/>
                    <a:gd name="connsiteY7" fmla="*/ 199545 h 668001"/>
                    <a:gd name="connsiteX8" fmla="*/ 330078 w 374786"/>
                    <a:gd name="connsiteY8" fmla="*/ 266060 h 668001"/>
                    <a:gd name="connsiteX9" fmla="*/ 330078 w 374786"/>
                    <a:gd name="connsiteY9" fmla="*/ 0 h 668001"/>
                    <a:gd name="connsiteX10" fmla="*/ 373835 w 374786"/>
                    <a:gd name="connsiteY10" fmla="*/ 0 h 668001"/>
                    <a:gd name="connsiteX11" fmla="*/ 46610 w 374786"/>
                    <a:gd name="connsiteY11" fmla="*/ 438049 h 668001"/>
                    <a:gd name="connsiteX12" fmla="*/ 184539 w 374786"/>
                    <a:gd name="connsiteY12" fmla="*/ 626192 h 668001"/>
                    <a:gd name="connsiteX13" fmla="*/ 331981 w 374786"/>
                    <a:gd name="connsiteY13" fmla="*/ 423796 h 668001"/>
                    <a:gd name="connsiteX14" fmla="*/ 192149 w 374786"/>
                    <a:gd name="connsiteY14" fmla="*/ 242305 h 668001"/>
                    <a:gd name="connsiteX15" fmla="*/ 46610 w 374786"/>
                    <a:gd name="connsiteY15" fmla="*/ 438049 h 6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786" h="668001">
                      <a:moveTo>
                        <a:pt x="373835" y="0"/>
                      </a:moveTo>
                      <a:lnTo>
                        <a:pt x="373835" y="529270"/>
                      </a:lnTo>
                      <a:cubicBezTo>
                        <a:pt x="373835" y="572030"/>
                        <a:pt x="373835" y="612889"/>
                        <a:pt x="374786" y="657549"/>
                      </a:cubicBezTo>
                      <a:lnTo>
                        <a:pt x="332932" y="657549"/>
                      </a:lnTo>
                      <a:cubicBezTo>
                        <a:pt x="331030" y="647097"/>
                        <a:pt x="330078" y="605288"/>
                        <a:pt x="330078" y="582482"/>
                      </a:cubicBezTo>
                      <a:cubicBezTo>
                        <a:pt x="308200" y="636645"/>
                        <a:pt x="258735" y="668002"/>
                        <a:pt x="182637" y="668002"/>
                      </a:cubicBezTo>
                      <a:cubicBezTo>
                        <a:pt x="68488" y="668002"/>
                        <a:pt x="0" y="572980"/>
                        <a:pt x="0" y="439000"/>
                      </a:cubicBezTo>
                      <a:cubicBezTo>
                        <a:pt x="0" y="301218"/>
                        <a:pt x="75147" y="199545"/>
                        <a:pt x="194052" y="199545"/>
                      </a:cubicBezTo>
                      <a:cubicBezTo>
                        <a:pt x="281565" y="199545"/>
                        <a:pt x="316761" y="237554"/>
                        <a:pt x="330078" y="266060"/>
                      </a:cubicBezTo>
                      <a:lnTo>
                        <a:pt x="330078" y="0"/>
                      </a:lnTo>
                      <a:lnTo>
                        <a:pt x="373835" y="0"/>
                      </a:lnTo>
                      <a:close/>
                      <a:moveTo>
                        <a:pt x="46610" y="438049"/>
                      </a:moveTo>
                      <a:cubicBezTo>
                        <a:pt x="46610" y="560627"/>
                        <a:pt x="109392" y="626192"/>
                        <a:pt x="184539" y="626192"/>
                      </a:cubicBezTo>
                      <a:cubicBezTo>
                        <a:pt x="300590" y="626192"/>
                        <a:pt x="331981" y="544474"/>
                        <a:pt x="331981" y="423796"/>
                      </a:cubicBezTo>
                      <a:cubicBezTo>
                        <a:pt x="331981" y="308820"/>
                        <a:pt x="304395" y="242305"/>
                        <a:pt x="192149" y="242305"/>
                      </a:cubicBezTo>
                      <a:cubicBezTo>
                        <a:pt x="105587" y="242305"/>
                        <a:pt x="46610" y="313571"/>
                        <a:pt x="46610" y="438049"/>
                      </a:cubicBezTo>
                      <a:close/>
                    </a:path>
                  </a:pathLst>
                </a:custGeom>
                <a:solidFill>
                  <a:srgbClr val="000000"/>
                </a:solidFill>
                <a:ln w="9512" cap="flat">
                  <a:noFill/>
                  <a:prstDash val="solid"/>
                  <a:miter/>
                </a:ln>
              </p:spPr>
              <p:txBody>
                <a:bodyPr rtlCol="0" anchor="ctr"/>
                <a:lstStyle/>
                <a:p>
                  <a:endParaRPr lang="en-US"/>
                </a:p>
              </p:txBody>
            </p:sp>
          </p:grpSp>
          <p:grpSp>
            <p:nvGrpSpPr>
              <p:cNvPr id="174" name="Graphic 2">
                <a:extLst>
                  <a:ext uri="{FF2B5EF4-FFF2-40B4-BE49-F238E27FC236}">
                    <a16:creationId xmlns:a16="http://schemas.microsoft.com/office/drawing/2014/main" id="{60808B0A-B438-BA43-A82F-F1B00FFDCFDF}"/>
                  </a:ext>
                </a:extLst>
              </p:cNvPr>
              <p:cNvGrpSpPr/>
              <p:nvPr/>
            </p:nvGrpSpPr>
            <p:grpSpPr>
              <a:xfrm>
                <a:off x="2629793" y="5482737"/>
                <a:ext cx="4193044" cy="380086"/>
                <a:chOff x="2629793" y="5482737"/>
                <a:chExt cx="4193044" cy="380086"/>
              </a:xfrm>
              <a:solidFill>
                <a:srgbClr val="000000"/>
              </a:solidFill>
            </p:grpSpPr>
            <p:sp>
              <p:nvSpPr>
                <p:cNvPr id="175" name="Freeform 174">
                  <a:extLst>
                    <a:ext uri="{FF2B5EF4-FFF2-40B4-BE49-F238E27FC236}">
                      <a16:creationId xmlns:a16="http://schemas.microsoft.com/office/drawing/2014/main" id="{E205D79F-82B8-8C45-9EAD-27B41F8BCCAC}"/>
                    </a:ext>
                  </a:extLst>
                </p:cNvPr>
                <p:cNvSpPr/>
                <p:nvPr/>
              </p:nvSpPr>
              <p:spPr>
                <a:xfrm>
                  <a:off x="2629793"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68BF5C66-3700-734C-A93F-0C90982AA8F9}"/>
                    </a:ext>
                  </a:extLst>
                </p:cNvPr>
                <p:cNvSpPr/>
                <p:nvPr/>
              </p:nvSpPr>
              <p:spPr>
                <a:xfrm>
                  <a:off x="2934189"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a:p>
              </p:txBody>
            </p:sp>
            <p:sp>
              <p:nvSpPr>
                <p:cNvPr id="177" name="Freeform 176">
                  <a:extLst>
                    <a:ext uri="{FF2B5EF4-FFF2-40B4-BE49-F238E27FC236}">
                      <a16:creationId xmlns:a16="http://schemas.microsoft.com/office/drawing/2014/main" id="{F3FD3780-7CA4-4C46-827D-50B17B5FC12E}"/>
                    </a:ext>
                  </a:extLst>
                </p:cNvPr>
                <p:cNvSpPr/>
                <p:nvPr/>
              </p:nvSpPr>
              <p:spPr>
                <a:xfrm>
                  <a:off x="3213852" y="5514094"/>
                  <a:ext cx="115099" cy="269861"/>
                </a:xfrm>
                <a:custGeom>
                  <a:avLst/>
                  <a:gdLst>
                    <a:gd name="connsiteX0" fmla="*/ 0 w 115099"/>
                    <a:gd name="connsiteY0" fmla="*/ 60814 h 269861"/>
                    <a:gd name="connsiteX1" fmla="*/ 35196 w 115099"/>
                    <a:gd name="connsiteY1" fmla="*/ 60814 h 269861"/>
                    <a:gd name="connsiteX2" fmla="*/ 35196 w 115099"/>
                    <a:gd name="connsiteY2" fmla="*/ 0 h 269861"/>
                    <a:gd name="connsiteX3" fmla="*/ 70391 w 115099"/>
                    <a:gd name="connsiteY3" fmla="*/ 0 h 269861"/>
                    <a:gd name="connsiteX4" fmla="*/ 70391 w 115099"/>
                    <a:gd name="connsiteY4" fmla="*/ 60814 h 269861"/>
                    <a:gd name="connsiteX5" fmla="*/ 115100 w 115099"/>
                    <a:gd name="connsiteY5" fmla="*/ 60814 h 269861"/>
                    <a:gd name="connsiteX6" fmla="*/ 115100 w 115099"/>
                    <a:gd name="connsiteY6" fmla="*/ 90271 h 269861"/>
                    <a:gd name="connsiteX7" fmla="*/ 70391 w 115099"/>
                    <a:gd name="connsiteY7" fmla="*/ 90271 h 269861"/>
                    <a:gd name="connsiteX8" fmla="*/ 70391 w 115099"/>
                    <a:gd name="connsiteY8" fmla="*/ 210948 h 269861"/>
                    <a:gd name="connsiteX9" fmla="*/ 93221 w 115099"/>
                    <a:gd name="connsiteY9" fmla="*/ 241355 h 269861"/>
                    <a:gd name="connsiteX10" fmla="*/ 111295 w 115099"/>
                    <a:gd name="connsiteY10" fmla="*/ 239454 h 269861"/>
                    <a:gd name="connsiteX11" fmla="*/ 111295 w 115099"/>
                    <a:gd name="connsiteY11" fmla="*/ 266060 h 269861"/>
                    <a:gd name="connsiteX12" fmla="*/ 80855 w 115099"/>
                    <a:gd name="connsiteY12" fmla="*/ 269861 h 269861"/>
                    <a:gd name="connsiteX13" fmla="*/ 35196 w 115099"/>
                    <a:gd name="connsiteY13" fmla="*/ 218550 h 269861"/>
                    <a:gd name="connsiteX14" fmla="*/ 35196 w 115099"/>
                    <a:gd name="connsiteY14" fmla="*/ 89320 h 269861"/>
                    <a:gd name="connsiteX15" fmla="*/ 0 w 115099"/>
                    <a:gd name="connsiteY15" fmla="*/ 89320 h 269861"/>
                    <a:gd name="connsiteX16" fmla="*/ 0 w 115099"/>
                    <a:gd name="connsiteY16" fmla="*/ 60814 h 26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099" h="269861">
                      <a:moveTo>
                        <a:pt x="0" y="60814"/>
                      </a:moveTo>
                      <a:lnTo>
                        <a:pt x="35196" y="60814"/>
                      </a:lnTo>
                      <a:lnTo>
                        <a:pt x="35196" y="0"/>
                      </a:lnTo>
                      <a:lnTo>
                        <a:pt x="70391" y="0"/>
                      </a:lnTo>
                      <a:lnTo>
                        <a:pt x="70391" y="60814"/>
                      </a:lnTo>
                      <a:lnTo>
                        <a:pt x="115100" y="60814"/>
                      </a:lnTo>
                      <a:lnTo>
                        <a:pt x="115100" y="90271"/>
                      </a:lnTo>
                      <a:lnTo>
                        <a:pt x="70391" y="90271"/>
                      </a:lnTo>
                      <a:lnTo>
                        <a:pt x="70391" y="210948"/>
                      </a:lnTo>
                      <a:cubicBezTo>
                        <a:pt x="70391" y="230902"/>
                        <a:pt x="75148" y="241355"/>
                        <a:pt x="93221" y="241355"/>
                      </a:cubicBezTo>
                      <a:cubicBezTo>
                        <a:pt x="97977" y="241355"/>
                        <a:pt x="105587" y="241355"/>
                        <a:pt x="111295" y="239454"/>
                      </a:cubicBezTo>
                      <a:lnTo>
                        <a:pt x="111295" y="266060"/>
                      </a:lnTo>
                      <a:cubicBezTo>
                        <a:pt x="102733" y="268911"/>
                        <a:pt x="90367" y="269861"/>
                        <a:pt x="80855" y="269861"/>
                      </a:cubicBezTo>
                      <a:cubicBezTo>
                        <a:pt x="49464" y="269861"/>
                        <a:pt x="35196" y="252757"/>
                        <a:pt x="35196" y="218550"/>
                      </a:cubicBezTo>
                      <a:lnTo>
                        <a:pt x="35196" y="89320"/>
                      </a:lnTo>
                      <a:lnTo>
                        <a:pt x="0" y="89320"/>
                      </a:lnTo>
                      <a:lnTo>
                        <a:pt x="0" y="60814"/>
                      </a:lnTo>
                      <a:close/>
                    </a:path>
                  </a:pathLst>
                </a:custGeom>
                <a:solidFill>
                  <a:srgbClr val="000000"/>
                </a:solidFill>
                <a:ln w="9512" cap="flat">
                  <a:noFill/>
                  <a:prstDash val="solid"/>
                  <a:miter/>
                </a:ln>
              </p:spPr>
              <p:txBody>
                <a:bodyPr rtlCol="0" anchor="ctr"/>
                <a:lstStyle/>
                <a:p>
                  <a:endParaRPr lang="en-US"/>
                </a:p>
              </p:txBody>
            </p:sp>
            <p:sp>
              <p:nvSpPr>
                <p:cNvPr id="178" name="Freeform 177">
                  <a:extLst>
                    <a:ext uri="{FF2B5EF4-FFF2-40B4-BE49-F238E27FC236}">
                      <a16:creationId xmlns:a16="http://schemas.microsoft.com/office/drawing/2014/main" id="{6B802AC5-9F3E-3749-8717-0967B6CDD5B6}"/>
                    </a:ext>
                  </a:extLst>
                </p:cNvPr>
                <p:cNvSpPr/>
                <p:nvPr/>
              </p:nvSpPr>
              <p:spPr>
                <a:xfrm>
                  <a:off x="3444051" y="5570156"/>
                  <a:ext cx="103684" cy="210947"/>
                </a:xfrm>
                <a:custGeom>
                  <a:avLst/>
                  <a:gdLst>
                    <a:gd name="connsiteX0" fmla="*/ 0 w 103684"/>
                    <a:gd name="connsiteY0" fmla="*/ 60814 h 210947"/>
                    <a:gd name="connsiteX1" fmla="*/ 0 w 103684"/>
                    <a:gd name="connsiteY1" fmla="*/ 4751 h 210947"/>
                    <a:gd name="connsiteX2" fmla="*/ 34244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4"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179" name="Freeform 178">
                  <a:extLst>
                    <a:ext uri="{FF2B5EF4-FFF2-40B4-BE49-F238E27FC236}">
                      <a16:creationId xmlns:a16="http://schemas.microsoft.com/office/drawing/2014/main" id="{F4232C6C-50EA-8C47-9835-10DE9A15960C}"/>
                    </a:ext>
                  </a:extLst>
                </p:cNvPr>
                <p:cNvSpPr/>
                <p:nvPr/>
              </p:nvSpPr>
              <p:spPr>
                <a:xfrm>
                  <a:off x="3647615"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7 w 178832"/>
                    <a:gd name="connsiteY10" fmla="*/ 88370 h 215698"/>
                    <a:gd name="connsiteX11" fmla="*/ 91319 w 178832"/>
                    <a:gd name="connsiteY11" fmla="*/ 27556 h 215698"/>
                    <a:gd name="connsiteX12" fmla="*/ 36147 w 178832"/>
                    <a:gd name="connsiteY12" fmla="*/ 88370 h 215698"/>
                    <a:gd name="connsiteX13" fmla="*/ 143637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3637" y="88370"/>
                      </a:moveTo>
                      <a:cubicBezTo>
                        <a:pt x="143637" y="54162"/>
                        <a:pt x="126514" y="27556"/>
                        <a:pt x="91319" y="27556"/>
                      </a:cubicBezTo>
                      <a:cubicBezTo>
                        <a:pt x="55172" y="27556"/>
                        <a:pt x="39952" y="53212"/>
                        <a:pt x="36147" y="88370"/>
                      </a:cubicBezTo>
                      <a:lnTo>
                        <a:pt x="143637" y="88370"/>
                      </a:lnTo>
                      <a:close/>
                    </a:path>
                  </a:pathLst>
                </a:custGeom>
                <a:solidFill>
                  <a:srgbClr val="000000"/>
                </a:solidFill>
                <a:ln w="9512"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E33833BB-E458-B24D-98FF-90F3DC44D2AD}"/>
                    </a:ext>
                  </a:extLst>
                </p:cNvPr>
                <p:cNvSpPr/>
                <p:nvPr/>
              </p:nvSpPr>
              <p:spPr>
                <a:xfrm>
                  <a:off x="3952010" y="5570156"/>
                  <a:ext cx="182636" cy="292666"/>
                </a:xfrm>
                <a:custGeom>
                  <a:avLst/>
                  <a:gdLst>
                    <a:gd name="connsiteX0" fmla="*/ 35196 w 182636"/>
                    <a:gd name="connsiteY0" fmla="*/ 186242 h 292666"/>
                    <a:gd name="connsiteX1" fmla="*/ 35196 w 182636"/>
                    <a:gd name="connsiteY1" fmla="*/ 292666 h 292666"/>
                    <a:gd name="connsiteX2" fmla="*/ 0 w 182636"/>
                    <a:gd name="connsiteY2" fmla="*/ 292666 h 292666"/>
                    <a:gd name="connsiteX3" fmla="*/ 0 w 182636"/>
                    <a:gd name="connsiteY3" fmla="*/ 55112 h 292666"/>
                    <a:gd name="connsiteX4" fmla="*/ 0 w 182636"/>
                    <a:gd name="connsiteY4" fmla="*/ 4751 h 292666"/>
                    <a:gd name="connsiteX5" fmla="*/ 34245 w 182636"/>
                    <a:gd name="connsiteY5" fmla="*/ 4751 h 292666"/>
                    <a:gd name="connsiteX6" fmla="*/ 35196 w 182636"/>
                    <a:gd name="connsiteY6" fmla="*/ 37058 h 292666"/>
                    <a:gd name="connsiteX7" fmla="*/ 101782 w 182636"/>
                    <a:gd name="connsiteY7" fmla="*/ 0 h 292666"/>
                    <a:gd name="connsiteX8" fmla="*/ 182637 w 182636"/>
                    <a:gd name="connsiteY8" fmla="*/ 102623 h 292666"/>
                    <a:gd name="connsiteX9" fmla="*/ 94172 w 182636"/>
                    <a:gd name="connsiteY9" fmla="*/ 215699 h 292666"/>
                    <a:gd name="connsiteX10" fmla="*/ 35196 w 182636"/>
                    <a:gd name="connsiteY10" fmla="*/ 186242 h 292666"/>
                    <a:gd name="connsiteX11" fmla="*/ 146490 w 182636"/>
                    <a:gd name="connsiteY11" fmla="*/ 104524 h 292666"/>
                    <a:gd name="connsiteX12" fmla="*/ 92270 w 182636"/>
                    <a:gd name="connsiteY12" fmla="*/ 30407 h 292666"/>
                    <a:gd name="connsiteX13" fmla="*/ 33293 w 182636"/>
                    <a:gd name="connsiteY13" fmla="*/ 107374 h 292666"/>
                    <a:gd name="connsiteX14" fmla="*/ 89416 w 182636"/>
                    <a:gd name="connsiteY14" fmla="*/ 186242 h 292666"/>
                    <a:gd name="connsiteX15" fmla="*/ 146490 w 182636"/>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6" h="292666">
                      <a:moveTo>
                        <a:pt x="35196" y="186242"/>
                      </a:moveTo>
                      <a:lnTo>
                        <a:pt x="35196" y="292666"/>
                      </a:lnTo>
                      <a:lnTo>
                        <a:pt x="0" y="292666"/>
                      </a:lnTo>
                      <a:lnTo>
                        <a:pt x="0" y="55112"/>
                      </a:lnTo>
                      <a:cubicBezTo>
                        <a:pt x="0" y="38009"/>
                        <a:pt x="0" y="20905"/>
                        <a:pt x="0" y="4751"/>
                      </a:cubicBezTo>
                      <a:lnTo>
                        <a:pt x="34245" y="4751"/>
                      </a:lnTo>
                      <a:cubicBezTo>
                        <a:pt x="35196" y="11403"/>
                        <a:pt x="35196" y="23755"/>
                        <a:pt x="35196" y="37058"/>
                      </a:cubicBezTo>
                      <a:cubicBezTo>
                        <a:pt x="46610" y="16154"/>
                        <a:pt x="66586" y="0"/>
                        <a:pt x="101782" y="0"/>
                      </a:cubicBezTo>
                      <a:cubicBezTo>
                        <a:pt x="148393" y="0"/>
                        <a:pt x="182637" y="39909"/>
                        <a:pt x="182637" y="102623"/>
                      </a:cubicBezTo>
                      <a:cubicBezTo>
                        <a:pt x="182637" y="176740"/>
                        <a:pt x="143637" y="215699"/>
                        <a:pt x="94172" y="215699"/>
                      </a:cubicBezTo>
                      <a:cubicBezTo>
                        <a:pt x="61830" y="216649"/>
                        <a:pt x="44708"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a:p>
              </p:txBody>
            </p:sp>
            <p:sp>
              <p:nvSpPr>
                <p:cNvPr id="181" name="Freeform 180">
                  <a:extLst>
                    <a:ext uri="{FF2B5EF4-FFF2-40B4-BE49-F238E27FC236}">
                      <a16:creationId xmlns:a16="http://schemas.microsoft.com/office/drawing/2014/main" id="{39FB153F-21FA-784F-BD42-5CC2E23C1F6F}"/>
                    </a:ext>
                  </a:extLst>
                </p:cNvPr>
                <p:cNvSpPr/>
                <p:nvPr/>
              </p:nvSpPr>
              <p:spPr>
                <a:xfrm>
                  <a:off x="4261161"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6E5B42EB-C0C6-D345-8B0F-5A0BE0CE501B}"/>
                    </a:ext>
                  </a:extLst>
                </p:cNvPr>
                <p:cNvSpPr/>
                <p:nvPr/>
              </p:nvSpPr>
              <p:spPr>
                <a:xfrm>
                  <a:off x="4463774"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9" y="180541"/>
                        <a:pt x="146490" y="215699"/>
                        <a:pt x="90367" y="215699"/>
                      </a:cubicBezTo>
                      <a:cubicBezTo>
                        <a:pt x="26635"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a:p>
              </p:txBody>
            </p:sp>
            <p:sp>
              <p:nvSpPr>
                <p:cNvPr id="183" name="Freeform 182">
                  <a:extLst>
                    <a:ext uri="{FF2B5EF4-FFF2-40B4-BE49-F238E27FC236}">
                      <a16:creationId xmlns:a16="http://schemas.microsoft.com/office/drawing/2014/main" id="{3BCA11AA-5927-4840-97BF-280D995CC94F}"/>
                    </a:ext>
                  </a:extLst>
                </p:cNvPr>
                <p:cNvSpPr/>
                <p:nvPr/>
              </p:nvSpPr>
              <p:spPr>
                <a:xfrm>
                  <a:off x="4768170"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a:p>
              </p:txBody>
            </p:sp>
            <p:sp>
              <p:nvSpPr>
                <p:cNvPr id="184" name="Freeform 183">
                  <a:extLst>
                    <a:ext uri="{FF2B5EF4-FFF2-40B4-BE49-F238E27FC236}">
                      <a16:creationId xmlns:a16="http://schemas.microsoft.com/office/drawing/2014/main" id="{E7EDBFEF-E9E7-534A-8DAD-D3015216CDF4}"/>
                    </a:ext>
                  </a:extLst>
                </p:cNvPr>
                <p:cNvSpPr/>
                <p:nvPr/>
              </p:nvSpPr>
              <p:spPr>
                <a:xfrm>
                  <a:off x="5061150" y="5571107"/>
                  <a:ext cx="178832" cy="215698"/>
                </a:xfrm>
                <a:custGeom>
                  <a:avLst/>
                  <a:gdLst>
                    <a:gd name="connsiteX0" fmla="*/ 36147 w 178832"/>
                    <a:gd name="connsiteY0" fmla="*/ 114026 h 215698"/>
                    <a:gd name="connsiteX1" fmla="*/ 91318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6 w 178832"/>
                    <a:gd name="connsiteY10" fmla="*/ 88370 h 215698"/>
                    <a:gd name="connsiteX11" fmla="*/ 91318 w 178832"/>
                    <a:gd name="connsiteY11" fmla="*/ 27556 h 215698"/>
                    <a:gd name="connsiteX12" fmla="*/ 36147 w 178832"/>
                    <a:gd name="connsiteY12" fmla="*/ 88370 h 215698"/>
                    <a:gd name="connsiteX13" fmla="*/ 143636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8" y="186242"/>
                      </a:cubicBezTo>
                      <a:cubicBezTo>
                        <a:pt x="123661" y="186242"/>
                        <a:pt x="134124" y="169138"/>
                        <a:pt x="140783" y="153935"/>
                      </a:cubicBezTo>
                      <a:lnTo>
                        <a:pt x="175978" y="153935"/>
                      </a:lnTo>
                      <a:cubicBezTo>
                        <a:pt x="168369" y="180541"/>
                        <a:pt x="146490" y="215699"/>
                        <a:pt x="90367" y="215699"/>
                      </a:cubicBezTo>
                      <a:cubicBezTo>
                        <a:pt x="26634"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3636" y="88370"/>
                      </a:moveTo>
                      <a:cubicBezTo>
                        <a:pt x="143636" y="54162"/>
                        <a:pt x="126514" y="27556"/>
                        <a:pt x="91318" y="27556"/>
                      </a:cubicBezTo>
                      <a:cubicBezTo>
                        <a:pt x="55172" y="27556"/>
                        <a:pt x="39952" y="53212"/>
                        <a:pt x="36147" y="88370"/>
                      </a:cubicBezTo>
                      <a:lnTo>
                        <a:pt x="143636" y="88370"/>
                      </a:lnTo>
                      <a:close/>
                    </a:path>
                  </a:pathLst>
                </a:custGeom>
                <a:solidFill>
                  <a:srgbClr val="000000"/>
                </a:solidFill>
                <a:ln w="9512" cap="flat">
                  <a:no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6EB75519-DF17-C246-B3AF-B26852033EA1}"/>
                    </a:ext>
                  </a:extLst>
                </p:cNvPr>
                <p:cNvSpPr/>
                <p:nvPr/>
              </p:nvSpPr>
              <p:spPr>
                <a:xfrm>
                  <a:off x="5364594" y="5573957"/>
                  <a:ext cx="164564" cy="211898"/>
                </a:xfrm>
                <a:custGeom>
                  <a:avLst/>
                  <a:gdLst>
                    <a:gd name="connsiteX0" fmla="*/ 164564 w 164564"/>
                    <a:gd name="connsiteY0" fmla="*/ 147283 h 211898"/>
                    <a:gd name="connsiteX1" fmla="*/ 164564 w 164564"/>
                    <a:gd name="connsiteY1" fmla="*/ 207147 h 211898"/>
                    <a:gd name="connsiteX2" fmla="*/ 130319 w 164564"/>
                    <a:gd name="connsiteY2" fmla="*/ 207147 h 211898"/>
                    <a:gd name="connsiteX3" fmla="*/ 129368 w 164564"/>
                    <a:gd name="connsiteY3" fmla="*/ 175790 h 211898"/>
                    <a:gd name="connsiteX4" fmla="*/ 67538 w 164564"/>
                    <a:gd name="connsiteY4" fmla="*/ 211898 h 211898"/>
                    <a:gd name="connsiteX5" fmla="*/ 0 w 164564"/>
                    <a:gd name="connsiteY5" fmla="*/ 135881 h 211898"/>
                    <a:gd name="connsiteX6" fmla="*/ 0 w 164564"/>
                    <a:gd name="connsiteY6" fmla="*/ 0 h 211898"/>
                    <a:gd name="connsiteX7" fmla="*/ 35196 w 164564"/>
                    <a:gd name="connsiteY7" fmla="*/ 0 h 211898"/>
                    <a:gd name="connsiteX8" fmla="*/ 35196 w 164564"/>
                    <a:gd name="connsiteY8" fmla="*/ 128279 h 211898"/>
                    <a:gd name="connsiteX9" fmla="*/ 77050 w 164564"/>
                    <a:gd name="connsiteY9" fmla="*/ 180541 h 211898"/>
                    <a:gd name="connsiteX10" fmla="*/ 128417 w 164564"/>
                    <a:gd name="connsiteY10" fmla="*/ 108325 h 211898"/>
                    <a:gd name="connsiteX11" fmla="*/ 128417 w 164564"/>
                    <a:gd name="connsiteY11" fmla="*/ 950 h 211898"/>
                    <a:gd name="connsiteX12" fmla="*/ 163613 w 164564"/>
                    <a:gd name="connsiteY12" fmla="*/ 950 h 211898"/>
                    <a:gd name="connsiteX13" fmla="*/ 163613 w 164564"/>
                    <a:gd name="connsiteY13" fmla="*/ 14728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564" h="211898">
                      <a:moveTo>
                        <a:pt x="164564" y="147283"/>
                      </a:moveTo>
                      <a:cubicBezTo>
                        <a:pt x="164564" y="167238"/>
                        <a:pt x="164564" y="194794"/>
                        <a:pt x="164564" y="207147"/>
                      </a:cubicBezTo>
                      <a:lnTo>
                        <a:pt x="130319" y="207147"/>
                      </a:lnTo>
                      <a:cubicBezTo>
                        <a:pt x="129368" y="201446"/>
                        <a:pt x="129368" y="189093"/>
                        <a:pt x="129368" y="175790"/>
                      </a:cubicBezTo>
                      <a:cubicBezTo>
                        <a:pt x="119856" y="198595"/>
                        <a:pt x="99880" y="211898"/>
                        <a:pt x="67538" y="211898"/>
                      </a:cubicBezTo>
                      <a:cubicBezTo>
                        <a:pt x="33293" y="211898"/>
                        <a:pt x="0" y="194794"/>
                        <a:pt x="0" y="135881"/>
                      </a:cubicBezTo>
                      <a:lnTo>
                        <a:pt x="0" y="0"/>
                      </a:lnTo>
                      <a:lnTo>
                        <a:pt x="35196" y="0"/>
                      </a:lnTo>
                      <a:lnTo>
                        <a:pt x="35196" y="128279"/>
                      </a:lnTo>
                      <a:cubicBezTo>
                        <a:pt x="35196" y="155835"/>
                        <a:pt x="43757" y="180541"/>
                        <a:pt x="77050" y="180541"/>
                      </a:cubicBezTo>
                      <a:cubicBezTo>
                        <a:pt x="114148" y="180541"/>
                        <a:pt x="128417" y="159636"/>
                        <a:pt x="128417" y="108325"/>
                      </a:cubicBezTo>
                      <a:lnTo>
                        <a:pt x="128417" y="950"/>
                      </a:lnTo>
                      <a:lnTo>
                        <a:pt x="163613" y="950"/>
                      </a:lnTo>
                      <a:lnTo>
                        <a:pt x="163613" y="147283"/>
                      </a:lnTo>
                      <a:close/>
                    </a:path>
                  </a:pathLst>
                </a:custGeom>
                <a:solidFill>
                  <a:srgbClr val="000000"/>
                </a:solidFill>
                <a:ln w="9512" cap="flat">
                  <a:noFill/>
                  <a:prstDash val="solid"/>
                  <a:miter/>
                </a:ln>
              </p:spPr>
              <p:txBody>
                <a:bodyPr rtlCol="0" anchor="ctr"/>
                <a:lstStyle/>
                <a:p>
                  <a:endParaRPr lang="en-US"/>
                </a:p>
              </p:txBody>
            </p:sp>
            <p:sp>
              <p:nvSpPr>
                <p:cNvPr id="186" name="Freeform 185">
                  <a:extLst>
                    <a:ext uri="{FF2B5EF4-FFF2-40B4-BE49-F238E27FC236}">
                      <a16:creationId xmlns:a16="http://schemas.microsoft.com/office/drawing/2014/main" id="{F17E4A4B-1E3A-2547-9B37-CA6B25D81F29}"/>
                    </a:ext>
                  </a:extLst>
                </p:cNvPr>
                <p:cNvSpPr/>
                <p:nvPr/>
              </p:nvSpPr>
              <p:spPr>
                <a:xfrm>
                  <a:off x="5668989"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60" y="19004"/>
                        <a:pt x="70392"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187" name="Freeform 186">
                  <a:extLst>
                    <a:ext uri="{FF2B5EF4-FFF2-40B4-BE49-F238E27FC236}">
                      <a16:creationId xmlns:a16="http://schemas.microsoft.com/office/drawing/2014/main" id="{4EA87206-014C-9B43-AE25-21B5624E9D04}"/>
                    </a:ext>
                  </a:extLst>
                </p:cNvPr>
                <p:cNvSpPr/>
                <p:nvPr/>
              </p:nvSpPr>
              <p:spPr>
                <a:xfrm>
                  <a:off x="5872554" y="5569206"/>
                  <a:ext cx="162660" cy="216649"/>
                </a:xfrm>
                <a:custGeom>
                  <a:avLst/>
                  <a:gdLst>
                    <a:gd name="connsiteX0" fmla="*/ 36147 w 162660"/>
                    <a:gd name="connsiteY0" fmla="*/ 152985 h 216649"/>
                    <a:gd name="connsiteX1" fmla="*/ 85611 w 162660"/>
                    <a:gd name="connsiteY1" fmla="*/ 189093 h 216649"/>
                    <a:gd name="connsiteX2" fmla="*/ 127466 w 162660"/>
                    <a:gd name="connsiteY2" fmla="*/ 156786 h 216649"/>
                    <a:gd name="connsiteX3" fmla="*/ 78952 w 162660"/>
                    <a:gd name="connsiteY3" fmla="*/ 118777 h 216649"/>
                    <a:gd name="connsiteX4" fmla="*/ 8561 w 162660"/>
                    <a:gd name="connsiteY4" fmla="*/ 57963 h 216649"/>
                    <a:gd name="connsiteX5" fmla="*/ 81806 w 162660"/>
                    <a:gd name="connsiteY5" fmla="*/ 0 h 216649"/>
                    <a:gd name="connsiteX6" fmla="*/ 157905 w 162660"/>
                    <a:gd name="connsiteY6" fmla="*/ 59864 h 216649"/>
                    <a:gd name="connsiteX7" fmla="*/ 123661 w 162660"/>
                    <a:gd name="connsiteY7" fmla="*/ 59864 h 216649"/>
                    <a:gd name="connsiteX8" fmla="*/ 79904 w 162660"/>
                    <a:gd name="connsiteY8" fmla="*/ 27556 h 216649"/>
                    <a:gd name="connsiteX9" fmla="*/ 42806 w 162660"/>
                    <a:gd name="connsiteY9" fmla="*/ 55113 h 216649"/>
                    <a:gd name="connsiteX10" fmla="*/ 88465 w 162660"/>
                    <a:gd name="connsiteY10" fmla="*/ 87420 h 216649"/>
                    <a:gd name="connsiteX11" fmla="*/ 162661 w 162660"/>
                    <a:gd name="connsiteY11" fmla="*/ 153935 h 216649"/>
                    <a:gd name="connsiteX12" fmla="*/ 83709 w 162660"/>
                    <a:gd name="connsiteY12" fmla="*/ 216649 h 216649"/>
                    <a:gd name="connsiteX13" fmla="*/ 0 w 162660"/>
                    <a:gd name="connsiteY13" fmla="*/ 152985 h 216649"/>
                    <a:gd name="connsiteX14" fmla="*/ 36147 w 162660"/>
                    <a:gd name="connsiteY14" fmla="*/ 152985 h 21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60" h="216649">
                      <a:moveTo>
                        <a:pt x="36147" y="152985"/>
                      </a:moveTo>
                      <a:cubicBezTo>
                        <a:pt x="41855" y="175790"/>
                        <a:pt x="58025" y="189093"/>
                        <a:pt x="85611" y="189093"/>
                      </a:cubicBezTo>
                      <a:cubicBezTo>
                        <a:pt x="115099" y="189093"/>
                        <a:pt x="127466" y="175790"/>
                        <a:pt x="127466" y="156786"/>
                      </a:cubicBezTo>
                      <a:cubicBezTo>
                        <a:pt x="127466" y="137781"/>
                        <a:pt x="117953" y="128279"/>
                        <a:pt x="78952" y="118777"/>
                      </a:cubicBezTo>
                      <a:cubicBezTo>
                        <a:pt x="20927" y="104524"/>
                        <a:pt x="8561" y="86470"/>
                        <a:pt x="8561" y="57963"/>
                      </a:cubicBezTo>
                      <a:cubicBezTo>
                        <a:pt x="8561" y="28506"/>
                        <a:pt x="29488" y="0"/>
                        <a:pt x="81806" y="0"/>
                      </a:cubicBezTo>
                      <a:cubicBezTo>
                        <a:pt x="134124" y="0"/>
                        <a:pt x="156003" y="30407"/>
                        <a:pt x="157905" y="59864"/>
                      </a:cubicBezTo>
                      <a:lnTo>
                        <a:pt x="123661" y="59864"/>
                      </a:lnTo>
                      <a:cubicBezTo>
                        <a:pt x="120807" y="46561"/>
                        <a:pt x="110343" y="27556"/>
                        <a:pt x="79904" y="27556"/>
                      </a:cubicBezTo>
                      <a:cubicBezTo>
                        <a:pt x="51367" y="27556"/>
                        <a:pt x="42806" y="41809"/>
                        <a:pt x="42806" y="55113"/>
                      </a:cubicBezTo>
                      <a:cubicBezTo>
                        <a:pt x="42806" y="70316"/>
                        <a:pt x="51367" y="77918"/>
                        <a:pt x="88465" y="87420"/>
                      </a:cubicBezTo>
                      <a:cubicBezTo>
                        <a:pt x="150295" y="102623"/>
                        <a:pt x="162661" y="123528"/>
                        <a:pt x="162661" y="153935"/>
                      </a:cubicBezTo>
                      <a:cubicBezTo>
                        <a:pt x="162661" y="190043"/>
                        <a:pt x="134124" y="216649"/>
                        <a:pt x="83709" y="216649"/>
                      </a:cubicBezTo>
                      <a:cubicBezTo>
                        <a:pt x="31391" y="216649"/>
                        <a:pt x="5707" y="190043"/>
                        <a:pt x="0" y="152985"/>
                      </a:cubicBezTo>
                      <a:lnTo>
                        <a:pt x="36147" y="152985"/>
                      </a:lnTo>
                      <a:close/>
                    </a:path>
                  </a:pathLst>
                </a:custGeom>
                <a:solidFill>
                  <a:srgbClr val="000000"/>
                </a:solidFill>
                <a:ln w="9512" cap="flat">
                  <a:noFill/>
                  <a:prstDash val="solid"/>
                  <a:miter/>
                </a:ln>
              </p:spPr>
              <p:txBody>
                <a:bodyPr rtlCol="0" anchor="ctr"/>
                <a:lstStyle/>
                <a:p>
                  <a:endParaRPr lang="en-US"/>
                </a:p>
              </p:txBody>
            </p:sp>
            <p:sp>
              <p:nvSpPr>
                <p:cNvPr id="188" name="Freeform 187">
                  <a:extLst>
                    <a:ext uri="{FF2B5EF4-FFF2-40B4-BE49-F238E27FC236}">
                      <a16:creationId xmlns:a16="http://schemas.microsoft.com/office/drawing/2014/main" id="{151A0357-3DDB-5C4B-B763-C2AADD4F5A3F}"/>
                    </a:ext>
                  </a:extLst>
                </p:cNvPr>
                <p:cNvSpPr/>
                <p:nvPr/>
              </p:nvSpPr>
              <p:spPr>
                <a:xfrm>
                  <a:off x="6158875" y="5482737"/>
                  <a:ext cx="166466" cy="300268"/>
                </a:xfrm>
                <a:custGeom>
                  <a:avLst/>
                  <a:gdLst>
                    <a:gd name="connsiteX0" fmla="*/ 34245 w 166466"/>
                    <a:gd name="connsiteY0" fmla="*/ 0 h 300268"/>
                    <a:gd name="connsiteX1" fmla="*/ 34245 w 166466"/>
                    <a:gd name="connsiteY1" fmla="*/ 122578 h 300268"/>
                    <a:gd name="connsiteX2" fmla="*/ 97978 w 166466"/>
                    <a:gd name="connsiteY2" fmla="*/ 87420 h 300268"/>
                    <a:gd name="connsiteX3" fmla="*/ 166466 w 166466"/>
                    <a:gd name="connsiteY3" fmla="*/ 167238 h 300268"/>
                    <a:gd name="connsiteX4" fmla="*/ 166466 w 166466"/>
                    <a:gd name="connsiteY4" fmla="*/ 299318 h 300268"/>
                    <a:gd name="connsiteX5" fmla="*/ 131271 w 166466"/>
                    <a:gd name="connsiteY5" fmla="*/ 299318 h 300268"/>
                    <a:gd name="connsiteX6" fmla="*/ 131271 w 166466"/>
                    <a:gd name="connsiteY6" fmla="*/ 173890 h 300268"/>
                    <a:gd name="connsiteX7" fmla="*/ 87514 w 166466"/>
                    <a:gd name="connsiteY7" fmla="*/ 119727 h 300268"/>
                    <a:gd name="connsiteX8" fmla="*/ 35196 w 166466"/>
                    <a:gd name="connsiteY8" fmla="*/ 187193 h 300268"/>
                    <a:gd name="connsiteX9" fmla="*/ 35196 w 166466"/>
                    <a:gd name="connsiteY9" fmla="*/ 300268 h 300268"/>
                    <a:gd name="connsiteX10" fmla="*/ 0 w 166466"/>
                    <a:gd name="connsiteY10" fmla="*/ 300268 h 300268"/>
                    <a:gd name="connsiteX11" fmla="*/ 0 w 166466"/>
                    <a:gd name="connsiteY11" fmla="*/ 950 h 300268"/>
                    <a:gd name="connsiteX12" fmla="*/ 34245 w 166466"/>
                    <a:gd name="connsiteY12" fmla="*/ 950 h 30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466" h="300268">
                      <a:moveTo>
                        <a:pt x="34245" y="0"/>
                      </a:moveTo>
                      <a:lnTo>
                        <a:pt x="34245" y="122578"/>
                      </a:lnTo>
                      <a:cubicBezTo>
                        <a:pt x="44708" y="104524"/>
                        <a:pt x="62782" y="87420"/>
                        <a:pt x="97978" y="87420"/>
                      </a:cubicBezTo>
                      <a:cubicBezTo>
                        <a:pt x="130319" y="87420"/>
                        <a:pt x="166466" y="105474"/>
                        <a:pt x="166466" y="167238"/>
                      </a:cubicBezTo>
                      <a:lnTo>
                        <a:pt x="166466" y="299318"/>
                      </a:lnTo>
                      <a:lnTo>
                        <a:pt x="131271" y="299318"/>
                      </a:lnTo>
                      <a:lnTo>
                        <a:pt x="131271" y="173890"/>
                      </a:lnTo>
                      <a:cubicBezTo>
                        <a:pt x="131271" y="138732"/>
                        <a:pt x="117002" y="119727"/>
                        <a:pt x="87514" y="119727"/>
                      </a:cubicBezTo>
                      <a:cubicBezTo>
                        <a:pt x="51367" y="119727"/>
                        <a:pt x="35196" y="144433"/>
                        <a:pt x="35196" y="187193"/>
                      </a:cubicBezTo>
                      <a:lnTo>
                        <a:pt x="35196" y="300268"/>
                      </a:lnTo>
                      <a:lnTo>
                        <a:pt x="0" y="300268"/>
                      </a:lnTo>
                      <a:lnTo>
                        <a:pt x="0" y="950"/>
                      </a:lnTo>
                      <a:lnTo>
                        <a:pt x="34245" y="950"/>
                      </a:lnTo>
                      <a:close/>
                    </a:path>
                  </a:pathLst>
                </a:custGeom>
                <a:solidFill>
                  <a:srgbClr val="000000"/>
                </a:solidFill>
                <a:ln w="9512" cap="flat">
                  <a:no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DBE341A8-4F7F-334D-BE16-C79523EBA87F}"/>
                    </a:ext>
                  </a:extLst>
                </p:cNvPr>
                <p:cNvSpPr/>
                <p:nvPr/>
              </p:nvSpPr>
              <p:spPr>
                <a:xfrm>
                  <a:off x="6465173" y="5482737"/>
                  <a:ext cx="35195" cy="298367"/>
                </a:xfrm>
                <a:custGeom>
                  <a:avLst/>
                  <a:gdLst>
                    <a:gd name="connsiteX0" fmla="*/ 0 w 35195"/>
                    <a:gd name="connsiteY0" fmla="*/ 0 h 298367"/>
                    <a:gd name="connsiteX1" fmla="*/ 35196 w 35195"/>
                    <a:gd name="connsiteY1" fmla="*/ 0 h 298367"/>
                    <a:gd name="connsiteX2" fmla="*/ 35196 w 35195"/>
                    <a:gd name="connsiteY2" fmla="*/ 44660 h 298367"/>
                    <a:gd name="connsiteX3" fmla="*/ 0 w 35195"/>
                    <a:gd name="connsiteY3" fmla="*/ 44660 h 298367"/>
                    <a:gd name="connsiteX4" fmla="*/ 0 w 35195"/>
                    <a:gd name="connsiteY4" fmla="*/ 0 h 298367"/>
                    <a:gd name="connsiteX5" fmla="*/ 0 w 35195"/>
                    <a:gd name="connsiteY5" fmla="*/ 92171 h 298367"/>
                    <a:gd name="connsiteX6" fmla="*/ 35196 w 35195"/>
                    <a:gd name="connsiteY6" fmla="*/ 92171 h 298367"/>
                    <a:gd name="connsiteX7" fmla="*/ 35196 w 35195"/>
                    <a:gd name="connsiteY7" fmla="*/ 298368 h 298367"/>
                    <a:gd name="connsiteX8" fmla="*/ 0 w 35195"/>
                    <a:gd name="connsiteY8" fmla="*/ 298368 h 298367"/>
                    <a:gd name="connsiteX9" fmla="*/ 0 w 35195"/>
                    <a:gd name="connsiteY9" fmla="*/ 92171 h 29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95" h="298367">
                      <a:moveTo>
                        <a:pt x="0" y="0"/>
                      </a:moveTo>
                      <a:lnTo>
                        <a:pt x="35196" y="0"/>
                      </a:lnTo>
                      <a:lnTo>
                        <a:pt x="35196" y="44660"/>
                      </a:lnTo>
                      <a:lnTo>
                        <a:pt x="0" y="44660"/>
                      </a:lnTo>
                      <a:lnTo>
                        <a:pt x="0" y="0"/>
                      </a:lnTo>
                      <a:close/>
                      <a:moveTo>
                        <a:pt x="0" y="92171"/>
                      </a:moveTo>
                      <a:lnTo>
                        <a:pt x="35196" y="92171"/>
                      </a:lnTo>
                      <a:lnTo>
                        <a:pt x="35196" y="298368"/>
                      </a:lnTo>
                      <a:lnTo>
                        <a:pt x="0" y="298368"/>
                      </a:lnTo>
                      <a:lnTo>
                        <a:pt x="0" y="92171"/>
                      </a:lnTo>
                      <a:close/>
                    </a:path>
                  </a:pathLst>
                </a:custGeom>
                <a:solidFill>
                  <a:srgbClr val="000000"/>
                </a:solidFill>
                <a:ln w="9512" cap="flat">
                  <a:noFill/>
                  <a:prstDash val="solid"/>
                  <a:miter/>
                </a:ln>
              </p:spPr>
              <p:txBody>
                <a:bodyPr rtlCol="0" anchor="ctr"/>
                <a:lstStyle/>
                <a:p>
                  <a:endParaRPr lang="en-US"/>
                </a:p>
              </p:txBody>
            </p:sp>
            <p:sp>
              <p:nvSpPr>
                <p:cNvPr id="190" name="Freeform 189">
                  <a:extLst>
                    <a:ext uri="{FF2B5EF4-FFF2-40B4-BE49-F238E27FC236}">
                      <a16:creationId xmlns:a16="http://schemas.microsoft.com/office/drawing/2014/main" id="{60D2A672-CAA3-8B4D-9467-E515098050FE}"/>
                    </a:ext>
                  </a:extLst>
                </p:cNvPr>
                <p:cNvSpPr/>
                <p:nvPr/>
              </p:nvSpPr>
              <p:spPr>
                <a:xfrm>
                  <a:off x="6640200" y="5570156"/>
                  <a:ext cx="182637" cy="292666"/>
                </a:xfrm>
                <a:custGeom>
                  <a:avLst/>
                  <a:gdLst>
                    <a:gd name="connsiteX0" fmla="*/ 35196 w 182637"/>
                    <a:gd name="connsiteY0" fmla="*/ 186242 h 292666"/>
                    <a:gd name="connsiteX1" fmla="*/ 35196 w 182637"/>
                    <a:gd name="connsiteY1" fmla="*/ 292666 h 292666"/>
                    <a:gd name="connsiteX2" fmla="*/ 0 w 182637"/>
                    <a:gd name="connsiteY2" fmla="*/ 292666 h 292666"/>
                    <a:gd name="connsiteX3" fmla="*/ 0 w 182637"/>
                    <a:gd name="connsiteY3" fmla="*/ 55112 h 292666"/>
                    <a:gd name="connsiteX4" fmla="*/ 0 w 182637"/>
                    <a:gd name="connsiteY4" fmla="*/ 4751 h 292666"/>
                    <a:gd name="connsiteX5" fmla="*/ 34244 w 182637"/>
                    <a:gd name="connsiteY5" fmla="*/ 4751 h 292666"/>
                    <a:gd name="connsiteX6" fmla="*/ 35196 w 182637"/>
                    <a:gd name="connsiteY6" fmla="*/ 37058 h 292666"/>
                    <a:gd name="connsiteX7" fmla="*/ 101782 w 182637"/>
                    <a:gd name="connsiteY7" fmla="*/ 0 h 292666"/>
                    <a:gd name="connsiteX8" fmla="*/ 182637 w 182637"/>
                    <a:gd name="connsiteY8" fmla="*/ 102623 h 292666"/>
                    <a:gd name="connsiteX9" fmla="*/ 94172 w 182637"/>
                    <a:gd name="connsiteY9" fmla="*/ 215699 h 292666"/>
                    <a:gd name="connsiteX10" fmla="*/ 35196 w 182637"/>
                    <a:gd name="connsiteY10" fmla="*/ 186242 h 292666"/>
                    <a:gd name="connsiteX11" fmla="*/ 146490 w 182637"/>
                    <a:gd name="connsiteY11" fmla="*/ 104524 h 292666"/>
                    <a:gd name="connsiteX12" fmla="*/ 92270 w 182637"/>
                    <a:gd name="connsiteY12" fmla="*/ 30407 h 292666"/>
                    <a:gd name="connsiteX13" fmla="*/ 33293 w 182637"/>
                    <a:gd name="connsiteY13" fmla="*/ 107374 h 292666"/>
                    <a:gd name="connsiteX14" fmla="*/ 89416 w 182637"/>
                    <a:gd name="connsiteY14" fmla="*/ 186242 h 292666"/>
                    <a:gd name="connsiteX15" fmla="*/ 146490 w 182637"/>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7" h="292666">
                      <a:moveTo>
                        <a:pt x="35196" y="186242"/>
                      </a:moveTo>
                      <a:lnTo>
                        <a:pt x="35196" y="292666"/>
                      </a:lnTo>
                      <a:lnTo>
                        <a:pt x="0" y="292666"/>
                      </a:lnTo>
                      <a:lnTo>
                        <a:pt x="0" y="55112"/>
                      </a:lnTo>
                      <a:cubicBezTo>
                        <a:pt x="0" y="38009"/>
                        <a:pt x="0" y="20905"/>
                        <a:pt x="0" y="4751"/>
                      </a:cubicBezTo>
                      <a:lnTo>
                        <a:pt x="34244" y="4751"/>
                      </a:lnTo>
                      <a:cubicBezTo>
                        <a:pt x="35196" y="11403"/>
                        <a:pt x="35196" y="23755"/>
                        <a:pt x="35196" y="37058"/>
                      </a:cubicBezTo>
                      <a:cubicBezTo>
                        <a:pt x="46610" y="16154"/>
                        <a:pt x="66586" y="0"/>
                        <a:pt x="101782" y="0"/>
                      </a:cubicBezTo>
                      <a:cubicBezTo>
                        <a:pt x="148392" y="0"/>
                        <a:pt x="182637" y="39909"/>
                        <a:pt x="182637" y="102623"/>
                      </a:cubicBezTo>
                      <a:cubicBezTo>
                        <a:pt x="182637" y="176740"/>
                        <a:pt x="143636" y="215699"/>
                        <a:pt x="94172" y="215699"/>
                      </a:cubicBezTo>
                      <a:cubicBezTo>
                        <a:pt x="60879" y="216649"/>
                        <a:pt x="43757"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a:p>
              </p:txBody>
            </p:sp>
          </p:grpSp>
        </p:grpSp>
        <p:grpSp>
          <p:nvGrpSpPr>
            <p:cNvPr id="104" name="Graphic 2">
              <a:extLst>
                <a:ext uri="{FF2B5EF4-FFF2-40B4-BE49-F238E27FC236}">
                  <a16:creationId xmlns:a16="http://schemas.microsoft.com/office/drawing/2014/main" id="{22CD96FB-152F-FE4B-8476-ABC815F1A316}"/>
                </a:ext>
              </a:extLst>
            </p:cNvPr>
            <p:cNvGrpSpPr/>
            <p:nvPr/>
          </p:nvGrpSpPr>
          <p:grpSpPr>
            <a:xfrm>
              <a:off x="606516" y="4401391"/>
              <a:ext cx="1666563" cy="1693284"/>
              <a:chOff x="606516" y="4401391"/>
              <a:chExt cx="1666563" cy="1693284"/>
            </a:xfrm>
          </p:grpSpPr>
          <p:grpSp>
            <p:nvGrpSpPr>
              <p:cNvPr id="105" name="Graphic 2">
                <a:extLst>
                  <a:ext uri="{FF2B5EF4-FFF2-40B4-BE49-F238E27FC236}">
                    <a16:creationId xmlns:a16="http://schemas.microsoft.com/office/drawing/2014/main" id="{BD6D3AD7-31B3-5247-94A1-C4400D8B2BDF}"/>
                  </a:ext>
                </a:extLst>
              </p:cNvPr>
              <p:cNvGrpSpPr/>
              <p:nvPr/>
            </p:nvGrpSpPr>
            <p:grpSpPr>
              <a:xfrm>
                <a:off x="606516" y="4401391"/>
                <a:ext cx="1666563" cy="1693284"/>
                <a:chOff x="606516" y="4401391"/>
                <a:chExt cx="1666563" cy="1693284"/>
              </a:xfrm>
            </p:grpSpPr>
            <p:sp>
              <p:nvSpPr>
                <p:cNvPr id="167" name="Freeform 166">
                  <a:extLst>
                    <a:ext uri="{FF2B5EF4-FFF2-40B4-BE49-F238E27FC236}">
                      <a16:creationId xmlns:a16="http://schemas.microsoft.com/office/drawing/2014/main" id="{FD88A65A-E3ED-6349-B01D-032D980E2D0D}"/>
                    </a:ext>
                  </a:extLst>
                </p:cNvPr>
                <p:cNvSpPr/>
                <p:nvPr/>
              </p:nvSpPr>
              <p:spPr>
                <a:xfrm>
                  <a:off x="606516" y="4401391"/>
                  <a:ext cx="1666563" cy="1693284"/>
                </a:xfrm>
                <a:custGeom>
                  <a:avLst/>
                  <a:gdLst>
                    <a:gd name="connsiteX0" fmla="*/ 1666564 w 1666563"/>
                    <a:gd name="connsiteY0" fmla="*/ 846642 h 1693284"/>
                    <a:gd name="connsiteX1" fmla="*/ 833282 w 1666563"/>
                    <a:gd name="connsiteY1" fmla="*/ 1693285 h 1693284"/>
                    <a:gd name="connsiteX2" fmla="*/ 0 w 1666563"/>
                    <a:gd name="connsiteY2" fmla="*/ 846642 h 1693284"/>
                    <a:gd name="connsiteX3" fmla="*/ 833282 w 1666563"/>
                    <a:gd name="connsiteY3" fmla="*/ 0 h 1693284"/>
                    <a:gd name="connsiteX4" fmla="*/ 1666564 w 1666563"/>
                    <a:gd name="connsiteY4" fmla="*/ 846642 h 1693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563" h="1693284">
                      <a:moveTo>
                        <a:pt x="1666564" y="846642"/>
                      </a:moveTo>
                      <a:cubicBezTo>
                        <a:pt x="1666564" y="1314149"/>
                        <a:pt x="1293680" y="1693285"/>
                        <a:pt x="833282" y="1693285"/>
                      </a:cubicBezTo>
                      <a:cubicBezTo>
                        <a:pt x="372884" y="1693285"/>
                        <a:pt x="0" y="1314149"/>
                        <a:pt x="0" y="846642"/>
                      </a:cubicBezTo>
                      <a:cubicBezTo>
                        <a:pt x="0" y="379136"/>
                        <a:pt x="372884" y="0"/>
                        <a:pt x="833282" y="0"/>
                      </a:cubicBezTo>
                      <a:cubicBezTo>
                        <a:pt x="1293680" y="0"/>
                        <a:pt x="1666564" y="379136"/>
                        <a:pt x="1666564" y="846642"/>
                      </a:cubicBezTo>
                      <a:close/>
                    </a:path>
                  </a:pathLst>
                </a:custGeom>
                <a:solidFill>
                  <a:srgbClr val="B2DEDD"/>
                </a:solidFill>
                <a:ln w="9512"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7304A798-5CE2-2B42-8326-FA2A36679DE9}"/>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a:p>
              </p:txBody>
            </p:sp>
          </p:grpSp>
          <p:grpSp>
            <p:nvGrpSpPr>
              <p:cNvPr id="106" name="Graphic 2">
                <a:extLst>
                  <a:ext uri="{FF2B5EF4-FFF2-40B4-BE49-F238E27FC236}">
                    <a16:creationId xmlns:a16="http://schemas.microsoft.com/office/drawing/2014/main" id="{9C342CBC-BC8F-E84E-935D-706700F1D2EE}"/>
                  </a:ext>
                </a:extLst>
              </p:cNvPr>
              <p:cNvGrpSpPr/>
              <p:nvPr/>
            </p:nvGrpSpPr>
            <p:grpSpPr>
              <a:xfrm>
                <a:off x="879521" y="4954417"/>
                <a:ext cx="306297" cy="518817"/>
                <a:chOff x="879521" y="4954417"/>
                <a:chExt cx="306297" cy="518817"/>
              </a:xfrm>
              <a:solidFill>
                <a:srgbClr val="F1A0C2"/>
              </a:solidFill>
            </p:grpSpPr>
            <p:sp>
              <p:nvSpPr>
                <p:cNvPr id="126" name="Freeform 125">
                  <a:extLst>
                    <a:ext uri="{FF2B5EF4-FFF2-40B4-BE49-F238E27FC236}">
                      <a16:creationId xmlns:a16="http://schemas.microsoft.com/office/drawing/2014/main" id="{DEFA2045-8168-DF4B-9E36-2C1340597A4E}"/>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27" name="Freeform 126">
                  <a:extLst>
                    <a:ext uri="{FF2B5EF4-FFF2-40B4-BE49-F238E27FC236}">
                      <a16:creationId xmlns:a16="http://schemas.microsoft.com/office/drawing/2014/main" id="{80048FDE-F1E0-E246-A377-2251961348D3}"/>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a:p>
              </p:txBody>
            </p:sp>
            <p:sp>
              <p:nvSpPr>
                <p:cNvPr id="132" name="Freeform 131">
                  <a:extLst>
                    <a:ext uri="{FF2B5EF4-FFF2-40B4-BE49-F238E27FC236}">
                      <a16:creationId xmlns:a16="http://schemas.microsoft.com/office/drawing/2014/main" id="{4CDF5438-1FAE-C341-B6BF-DDF768A0E574}"/>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30D8A6DB-A7EF-F94E-98FB-112BD42332C0}"/>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C46C0FCF-1CAA-9D40-8218-99E0C201EE21}"/>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07" name="Graphic 2">
                <a:extLst>
                  <a:ext uri="{FF2B5EF4-FFF2-40B4-BE49-F238E27FC236}">
                    <a16:creationId xmlns:a16="http://schemas.microsoft.com/office/drawing/2014/main" id="{98D33566-344C-A042-A7E6-C8D819261046}"/>
                  </a:ext>
                </a:extLst>
              </p:cNvPr>
              <p:cNvGrpSpPr/>
              <p:nvPr/>
            </p:nvGrpSpPr>
            <p:grpSpPr>
              <a:xfrm>
                <a:off x="1305674" y="4681705"/>
                <a:ext cx="305346" cy="518817"/>
                <a:chOff x="1305674" y="4681705"/>
                <a:chExt cx="305346" cy="518817"/>
              </a:xfrm>
              <a:solidFill>
                <a:srgbClr val="F1A0C2"/>
              </a:solidFill>
            </p:grpSpPr>
            <p:sp>
              <p:nvSpPr>
                <p:cNvPr id="121" name="Freeform 120">
                  <a:extLst>
                    <a:ext uri="{FF2B5EF4-FFF2-40B4-BE49-F238E27FC236}">
                      <a16:creationId xmlns:a16="http://schemas.microsoft.com/office/drawing/2014/main" id="{46295201-29E0-CD4B-B35D-6615D7A2ACFB}"/>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B645C018-D768-8942-BC8E-427B09F94C64}"/>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23" name="Freeform 122">
                  <a:extLst>
                    <a:ext uri="{FF2B5EF4-FFF2-40B4-BE49-F238E27FC236}">
                      <a16:creationId xmlns:a16="http://schemas.microsoft.com/office/drawing/2014/main" id="{915D0B5F-7698-4F4A-AD3E-ABA5712BE444}"/>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97F1F000-B817-4641-B89A-BC1795E2ED11}"/>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404AA291-C20B-E34E-B742-68EA53678803}"/>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08" name="Graphic 2">
                <a:extLst>
                  <a:ext uri="{FF2B5EF4-FFF2-40B4-BE49-F238E27FC236}">
                    <a16:creationId xmlns:a16="http://schemas.microsoft.com/office/drawing/2014/main" id="{7A6DDE3F-D5B7-F34B-8C97-4ADED24D7B65}"/>
                  </a:ext>
                </a:extLst>
              </p:cNvPr>
              <p:cNvGrpSpPr/>
              <p:nvPr/>
            </p:nvGrpSpPr>
            <p:grpSpPr>
              <a:xfrm>
                <a:off x="1725169" y="4951566"/>
                <a:ext cx="306297" cy="518817"/>
                <a:chOff x="1725169" y="4951566"/>
                <a:chExt cx="306297" cy="518817"/>
              </a:xfrm>
              <a:solidFill>
                <a:srgbClr val="F1A0C2"/>
              </a:solidFill>
            </p:grpSpPr>
            <p:sp>
              <p:nvSpPr>
                <p:cNvPr id="116" name="Freeform 115">
                  <a:extLst>
                    <a:ext uri="{FF2B5EF4-FFF2-40B4-BE49-F238E27FC236}">
                      <a16:creationId xmlns:a16="http://schemas.microsoft.com/office/drawing/2014/main" id="{9520A61B-61D6-2C41-A80F-7290522ABA21}"/>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193ACD9A-A16F-CB4F-802E-D6CD2567E10B}"/>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5C036510-D8D7-3A4B-A4DA-42F6BC43EF8A}"/>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19" name="Freeform 118">
                  <a:extLst>
                    <a:ext uri="{FF2B5EF4-FFF2-40B4-BE49-F238E27FC236}">
                      <a16:creationId xmlns:a16="http://schemas.microsoft.com/office/drawing/2014/main" id="{BC53F1A8-18F3-DA44-9FCC-B942943BFFBD}"/>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06732108-6EFF-944D-BEFC-DA2C6EE28F92}"/>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a:p>
              </p:txBody>
            </p:sp>
          </p:grpSp>
          <p:grpSp>
            <p:nvGrpSpPr>
              <p:cNvPr id="109" name="Graphic 2">
                <a:extLst>
                  <a:ext uri="{FF2B5EF4-FFF2-40B4-BE49-F238E27FC236}">
                    <a16:creationId xmlns:a16="http://schemas.microsoft.com/office/drawing/2014/main" id="{FCE3AFC7-4169-8A40-A405-65366300BDD1}"/>
                  </a:ext>
                </a:extLst>
              </p:cNvPr>
              <p:cNvGrpSpPr/>
              <p:nvPr/>
            </p:nvGrpSpPr>
            <p:grpSpPr>
              <a:xfrm>
                <a:off x="690225" y="4499263"/>
                <a:ext cx="1499146" cy="1498490"/>
                <a:chOff x="690225" y="4499263"/>
                <a:chExt cx="1499146" cy="1498490"/>
              </a:xfrm>
              <a:solidFill>
                <a:srgbClr val="000000"/>
              </a:solidFill>
            </p:grpSpPr>
            <p:grpSp>
              <p:nvGrpSpPr>
                <p:cNvPr id="110" name="Graphic 2">
                  <a:extLst>
                    <a:ext uri="{FF2B5EF4-FFF2-40B4-BE49-F238E27FC236}">
                      <a16:creationId xmlns:a16="http://schemas.microsoft.com/office/drawing/2014/main" id="{7DC435F3-B855-3847-A01C-5BED4CE4217B}"/>
                    </a:ext>
                  </a:extLst>
                </p:cNvPr>
                <p:cNvGrpSpPr/>
                <p:nvPr/>
              </p:nvGrpSpPr>
              <p:grpSpPr>
                <a:xfrm>
                  <a:off x="690225" y="4499263"/>
                  <a:ext cx="1499146" cy="1498490"/>
                  <a:chOff x="690225" y="4499263"/>
                  <a:chExt cx="1499146" cy="1498490"/>
                </a:xfrm>
                <a:solidFill>
                  <a:srgbClr val="000000"/>
                </a:solidFill>
              </p:grpSpPr>
              <p:sp>
                <p:nvSpPr>
                  <p:cNvPr id="114" name="Freeform 113">
                    <a:extLst>
                      <a:ext uri="{FF2B5EF4-FFF2-40B4-BE49-F238E27FC236}">
                        <a16:creationId xmlns:a16="http://schemas.microsoft.com/office/drawing/2014/main" id="{1310E54F-5DB5-E342-9E16-2C7CFDC6C598}"/>
                      </a:ext>
                    </a:extLst>
                  </p:cNvPr>
                  <p:cNvSpPr/>
                  <p:nvPr/>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67FD5417-BB1B-7045-978C-CE9F6CCD9197}"/>
                      </a:ext>
                    </a:extLst>
                  </p:cNvPr>
                  <p:cNvSpPr/>
                  <p:nvPr/>
                </p:nvSpPr>
                <p:spPr>
                  <a:xfrm>
                    <a:off x="690225" y="4499263"/>
                    <a:ext cx="1499146" cy="1498490"/>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a:p>
                </p:txBody>
              </p:sp>
            </p:grpSp>
            <p:sp>
              <p:nvSpPr>
                <p:cNvPr id="111" name="Freeform 110">
                  <a:extLst>
                    <a:ext uri="{FF2B5EF4-FFF2-40B4-BE49-F238E27FC236}">
                      <a16:creationId xmlns:a16="http://schemas.microsoft.com/office/drawing/2014/main" id="{355B504A-120A-5F4F-8373-DD9E78BA0EA9}"/>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457B798F-7A2A-DD40-A65E-2173F0690716}"/>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a:p>
              </p:txBody>
            </p:sp>
            <p:sp>
              <p:nvSpPr>
                <p:cNvPr id="113" name="Freeform 112">
                  <a:extLst>
                    <a:ext uri="{FF2B5EF4-FFF2-40B4-BE49-F238E27FC236}">
                      <a16:creationId xmlns:a16="http://schemas.microsoft.com/office/drawing/2014/main" id="{D2990567-CA19-FD45-82CF-69C7ECB2C5DD}"/>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a:p>
              </p:txBody>
            </p:sp>
          </p:grpSp>
        </p:grpSp>
      </p:grpSp>
    </p:spTree>
    <p:extLst>
      <p:ext uri="{BB962C8B-B14F-4D97-AF65-F5344CB8AC3E}">
        <p14:creationId xmlns:p14="http://schemas.microsoft.com/office/powerpoint/2010/main" val="752506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ext only slide 2">
    <p:spTree>
      <p:nvGrpSpPr>
        <p:cNvPr id="1" name=""/>
        <p:cNvGrpSpPr/>
        <p:nvPr/>
      </p:nvGrpSpPr>
      <p:grpSpPr>
        <a:xfrm>
          <a:off x="0" y="0"/>
          <a:ext cx="0" cy="0"/>
          <a:chOff x="0" y="0"/>
          <a:chExt cx="0" cy="0"/>
        </a:xfrm>
      </p:grpSpPr>
      <p:sp>
        <p:nvSpPr>
          <p:cNvPr id="30" name="Freeform 29">
            <a:extLst>
              <a:ext uri="{FF2B5EF4-FFF2-40B4-BE49-F238E27FC236}">
                <a16:creationId xmlns:a16="http://schemas.microsoft.com/office/drawing/2014/main" id="{DA61400A-1069-3D49-A072-960191F9A978}"/>
              </a:ext>
            </a:extLst>
          </p:cNvPr>
          <p:cNvSpPr/>
          <p:nvPr userDrawn="1"/>
        </p:nvSpPr>
        <p:spPr>
          <a:xfrm>
            <a:off x="236144" y="-13489"/>
            <a:ext cx="7332439" cy="2831758"/>
          </a:xfrm>
          <a:custGeom>
            <a:avLst/>
            <a:gdLst>
              <a:gd name="connsiteX0" fmla="*/ 2161701 w 2161701"/>
              <a:gd name="connsiteY0" fmla="*/ 834840 h 834840"/>
              <a:gd name="connsiteX1" fmla="*/ 301407 w 2161701"/>
              <a:gd name="connsiteY1" fmla="*/ 834840 h 834840"/>
              <a:gd name="connsiteX2" fmla="*/ 0 w 2161701"/>
              <a:gd name="connsiteY2" fmla="*/ 533520 h 834840"/>
              <a:gd name="connsiteX3" fmla="*/ 0 w 2161701"/>
              <a:gd name="connsiteY3" fmla="*/ 0 h 834840"/>
              <a:gd name="connsiteX4" fmla="*/ 2161701 w 2161701"/>
              <a:gd name="connsiteY4" fmla="*/ 0 h 834840"/>
              <a:gd name="connsiteX5" fmla="*/ 2161701 w 2161701"/>
              <a:gd name="connsiteY5" fmla="*/ 834840 h 8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1701" h="834840">
                <a:moveTo>
                  <a:pt x="2161701" y="834840"/>
                </a:moveTo>
                <a:lnTo>
                  <a:pt x="301407" y="834840"/>
                </a:lnTo>
                <a:cubicBezTo>
                  <a:pt x="135039" y="834840"/>
                  <a:pt x="0" y="699840"/>
                  <a:pt x="0" y="533520"/>
                </a:cubicBezTo>
                <a:lnTo>
                  <a:pt x="0" y="0"/>
                </a:lnTo>
                <a:lnTo>
                  <a:pt x="2161701" y="0"/>
                </a:lnTo>
                <a:lnTo>
                  <a:pt x="2161701" y="83484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5" name="Text Placeholder 23">
            <a:extLst>
              <a:ext uri="{FF2B5EF4-FFF2-40B4-BE49-F238E27FC236}">
                <a16:creationId xmlns:a16="http://schemas.microsoft.com/office/drawing/2014/main" id="{340BEDA7-1D61-1142-9E8F-1245ECF20B50}"/>
              </a:ext>
            </a:extLst>
          </p:cNvPr>
          <p:cNvSpPr>
            <a:spLocks noGrp="1"/>
          </p:cNvSpPr>
          <p:nvPr>
            <p:ph type="body" sz="quarter" idx="14" hasCustomPrompt="1"/>
          </p:nvPr>
        </p:nvSpPr>
        <p:spPr>
          <a:xfrm>
            <a:off x="6086559" y="1320317"/>
            <a:ext cx="785328" cy="1056986"/>
          </a:xfrm>
          <a:prstGeom prst="rect">
            <a:avLst/>
          </a:prstGeom>
        </p:spPr>
        <p:txBody>
          <a:bodyPr anchor="t">
            <a:normAutofit/>
          </a:bodyPr>
          <a:lstStyle>
            <a:lvl1pPr marL="0" indent="0" algn="r">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36" name="Text Placeholder 23">
            <a:extLst>
              <a:ext uri="{FF2B5EF4-FFF2-40B4-BE49-F238E27FC236}">
                <a16:creationId xmlns:a16="http://schemas.microsoft.com/office/drawing/2014/main" id="{B0544866-02E3-6243-827B-2990267CD762}"/>
              </a:ext>
            </a:extLst>
          </p:cNvPr>
          <p:cNvSpPr>
            <a:spLocks noGrp="1"/>
          </p:cNvSpPr>
          <p:nvPr>
            <p:ph type="body" sz="quarter" idx="13" hasCustomPrompt="1"/>
          </p:nvPr>
        </p:nvSpPr>
        <p:spPr>
          <a:xfrm>
            <a:off x="662170" y="568686"/>
            <a:ext cx="6016087" cy="1400960"/>
          </a:xfrm>
          <a:prstGeom prst="rect">
            <a:avLst/>
          </a:prstGeom>
        </p:spPr>
        <p:txBody>
          <a:bodyPr anchor="ctr">
            <a:normAutofit/>
          </a:bodyPr>
          <a:lstStyle>
            <a:lvl1pPr marL="0" indent="0" algn="ctr">
              <a:buNone/>
              <a:defRPr sz="1900" b="0" i="1" baseline="0">
                <a:solidFill>
                  <a:srgbClr val="000000"/>
                </a:solidFill>
                <a:latin typeface="Calibri" panose="020F0502020204030204" pitchFamily="34" charset="0"/>
                <a:cs typeface="Calibri" panose="020F0502020204030204" pitchFamily="34" charset="0"/>
              </a:defRPr>
            </a:lvl1pPr>
          </a:lstStyle>
          <a:p>
            <a:pPr lvl="0"/>
            <a:r>
              <a:rPr lang="en-US"/>
              <a:t>Quote Slide</a:t>
            </a:r>
          </a:p>
        </p:txBody>
      </p:sp>
      <p:sp>
        <p:nvSpPr>
          <p:cNvPr id="37" name="Text Placeholder 23">
            <a:extLst>
              <a:ext uri="{FF2B5EF4-FFF2-40B4-BE49-F238E27FC236}">
                <a16:creationId xmlns:a16="http://schemas.microsoft.com/office/drawing/2014/main" id="{29A06F91-3390-D94A-A77E-AD4E74125CDD}"/>
              </a:ext>
            </a:extLst>
          </p:cNvPr>
          <p:cNvSpPr>
            <a:spLocks noGrp="1"/>
          </p:cNvSpPr>
          <p:nvPr>
            <p:ph type="body" sz="quarter" idx="15" hasCustomPrompt="1"/>
          </p:nvPr>
        </p:nvSpPr>
        <p:spPr>
          <a:xfrm>
            <a:off x="653262" y="195018"/>
            <a:ext cx="2003444" cy="936605"/>
          </a:xfrm>
          <a:prstGeom prst="rect">
            <a:avLst/>
          </a:prstGeom>
        </p:spPr>
        <p:txBody>
          <a:bodyPr anchor="t">
            <a:normAutofit/>
          </a:bodyPr>
          <a:lstStyle>
            <a:lvl1pPr marL="0" indent="0" algn="l">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34" name="Freeform 33">
            <a:extLst>
              <a:ext uri="{FF2B5EF4-FFF2-40B4-BE49-F238E27FC236}">
                <a16:creationId xmlns:a16="http://schemas.microsoft.com/office/drawing/2014/main" id="{64DF79FA-08E8-FF45-A331-32F4B1E02F14}"/>
              </a:ext>
            </a:extLst>
          </p:cNvPr>
          <p:cNvSpPr/>
          <p:nvPr userDrawn="1"/>
        </p:nvSpPr>
        <p:spPr>
          <a:xfrm rot="10800000">
            <a:off x="2308088" y="2403497"/>
            <a:ext cx="5260495" cy="38830"/>
          </a:xfrm>
          <a:custGeom>
            <a:avLst/>
            <a:gdLst>
              <a:gd name="connsiteX0" fmla="*/ 5260495 w 5260495"/>
              <a:gd name="connsiteY0" fmla="*/ 38830 h 38830"/>
              <a:gd name="connsiteX1" fmla="*/ 0 w 5260495"/>
              <a:gd name="connsiteY1" fmla="*/ 38830 h 38830"/>
              <a:gd name="connsiteX2" fmla="*/ 0 w 5260495"/>
              <a:gd name="connsiteY2" fmla="*/ 0 h 38830"/>
              <a:gd name="connsiteX3" fmla="*/ 5260495 w 5260495"/>
              <a:gd name="connsiteY3" fmla="*/ 0 h 38830"/>
              <a:gd name="connsiteX4" fmla="*/ 5260495 w 5260495"/>
              <a:gd name="connsiteY4" fmla="*/ 38830 h 38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495" h="38830">
                <a:moveTo>
                  <a:pt x="5260495" y="38830"/>
                </a:moveTo>
                <a:lnTo>
                  <a:pt x="0" y="38830"/>
                </a:lnTo>
                <a:lnTo>
                  <a:pt x="0" y="0"/>
                </a:lnTo>
                <a:lnTo>
                  <a:pt x="5260495" y="0"/>
                </a:lnTo>
                <a:lnTo>
                  <a:pt x="5260495" y="3883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9" name="Text Placeholder 32">
            <a:extLst>
              <a:ext uri="{FF2B5EF4-FFF2-40B4-BE49-F238E27FC236}">
                <a16:creationId xmlns:a16="http://schemas.microsoft.com/office/drawing/2014/main" id="{CEDD8BBD-8C47-2147-BD5E-C2DCFBECE9A7}"/>
              </a:ext>
            </a:extLst>
          </p:cNvPr>
          <p:cNvSpPr>
            <a:spLocks noGrp="1"/>
          </p:cNvSpPr>
          <p:nvPr>
            <p:ph type="body" sz="quarter" idx="32" hasCustomPrompt="1"/>
          </p:nvPr>
        </p:nvSpPr>
        <p:spPr>
          <a:xfrm>
            <a:off x="752315" y="3373219"/>
            <a:ext cx="6143488" cy="5931605"/>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40" name="Slide Number Placeholder 5">
            <a:extLst>
              <a:ext uri="{FF2B5EF4-FFF2-40B4-BE49-F238E27FC236}">
                <a16:creationId xmlns:a16="http://schemas.microsoft.com/office/drawing/2014/main" id="{2E0EDBF4-C242-B740-BE4F-C238F887565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394881567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3F98B437-661A-CF48-AFB1-073A347AD116}"/>
              </a:ext>
            </a:extLst>
          </p:cNvPr>
          <p:cNvSpPr/>
          <p:nvPr userDrawn="1"/>
        </p:nvSpPr>
        <p:spPr>
          <a:xfrm>
            <a:off x="-47798" y="1213658"/>
            <a:ext cx="7607473" cy="4869991"/>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41" name="Text Placeholder 32">
            <a:extLst>
              <a:ext uri="{FF2B5EF4-FFF2-40B4-BE49-F238E27FC236}">
                <a16:creationId xmlns:a16="http://schemas.microsoft.com/office/drawing/2014/main" id="{D37EB16C-F26A-5148-9329-CE588D03DB78}"/>
              </a:ext>
            </a:extLst>
          </p:cNvPr>
          <p:cNvSpPr>
            <a:spLocks noGrp="1"/>
          </p:cNvSpPr>
          <p:nvPr>
            <p:ph type="body" sz="quarter" idx="32" hasCustomPrompt="1"/>
          </p:nvPr>
        </p:nvSpPr>
        <p:spPr>
          <a:xfrm>
            <a:off x="559612" y="2049131"/>
            <a:ext cx="6526988" cy="3729370"/>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30" name="Slide Number Placeholder 5">
            <a:extLst>
              <a:ext uri="{FF2B5EF4-FFF2-40B4-BE49-F238E27FC236}">
                <a16:creationId xmlns:a16="http://schemas.microsoft.com/office/drawing/2014/main" id="{75459999-0DCD-1542-8E46-CB0611A745A2}"/>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49" name="Text Placeholder 32">
            <a:extLst>
              <a:ext uri="{FF2B5EF4-FFF2-40B4-BE49-F238E27FC236}">
                <a16:creationId xmlns:a16="http://schemas.microsoft.com/office/drawing/2014/main" id="{93C536F3-CA11-BB49-B12C-64B2C03FD7CC}"/>
              </a:ext>
            </a:extLst>
          </p:cNvPr>
          <p:cNvSpPr>
            <a:spLocks noGrp="1"/>
          </p:cNvSpPr>
          <p:nvPr>
            <p:ph type="body" sz="quarter" idx="33" hasCustomPrompt="1"/>
          </p:nvPr>
        </p:nvSpPr>
        <p:spPr>
          <a:xfrm>
            <a:off x="559612" y="6718314"/>
            <a:ext cx="2696198" cy="1924369"/>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0" name="Text Placeholder 32">
            <a:extLst>
              <a:ext uri="{FF2B5EF4-FFF2-40B4-BE49-F238E27FC236}">
                <a16:creationId xmlns:a16="http://schemas.microsoft.com/office/drawing/2014/main" id="{CDA9507A-5FC8-294C-A801-C924C61B745E}"/>
              </a:ext>
            </a:extLst>
          </p:cNvPr>
          <p:cNvSpPr>
            <a:spLocks noGrp="1"/>
          </p:cNvSpPr>
          <p:nvPr>
            <p:ph type="body" sz="quarter" idx="34" hasCustomPrompt="1"/>
          </p:nvPr>
        </p:nvSpPr>
        <p:spPr>
          <a:xfrm>
            <a:off x="3446037" y="6718314"/>
            <a:ext cx="3563248" cy="1992304"/>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32" name="Freeform 31">
            <a:extLst>
              <a:ext uri="{FF2B5EF4-FFF2-40B4-BE49-F238E27FC236}">
                <a16:creationId xmlns:a16="http://schemas.microsoft.com/office/drawing/2014/main" id="{A3029D7B-8197-AD41-BDB1-7A885960CF3C}"/>
              </a:ext>
            </a:extLst>
          </p:cNvPr>
          <p:cNvSpPr/>
          <p:nvPr userDrawn="1"/>
        </p:nvSpPr>
        <p:spPr>
          <a:xfrm rot="10800000">
            <a:off x="2299180" y="5404204"/>
            <a:ext cx="5260495" cy="38830"/>
          </a:xfrm>
          <a:custGeom>
            <a:avLst/>
            <a:gdLst>
              <a:gd name="connsiteX0" fmla="*/ 5260495 w 5260495"/>
              <a:gd name="connsiteY0" fmla="*/ 38830 h 38830"/>
              <a:gd name="connsiteX1" fmla="*/ 0 w 5260495"/>
              <a:gd name="connsiteY1" fmla="*/ 38830 h 38830"/>
              <a:gd name="connsiteX2" fmla="*/ 0 w 5260495"/>
              <a:gd name="connsiteY2" fmla="*/ 0 h 38830"/>
              <a:gd name="connsiteX3" fmla="*/ 5260495 w 5260495"/>
              <a:gd name="connsiteY3" fmla="*/ 0 h 38830"/>
              <a:gd name="connsiteX4" fmla="*/ 5260495 w 5260495"/>
              <a:gd name="connsiteY4" fmla="*/ 38830 h 38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495" h="38830">
                <a:moveTo>
                  <a:pt x="5260495" y="38830"/>
                </a:moveTo>
                <a:lnTo>
                  <a:pt x="0" y="38830"/>
                </a:lnTo>
                <a:lnTo>
                  <a:pt x="0" y="0"/>
                </a:lnTo>
                <a:lnTo>
                  <a:pt x="5260495" y="0"/>
                </a:lnTo>
                <a:lnTo>
                  <a:pt x="5260495" y="3883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EE9FA0DD-9E72-8040-B57C-5DEB3A06C91B}"/>
              </a:ext>
            </a:extLst>
          </p:cNvPr>
          <p:cNvSpPr/>
          <p:nvPr userDrawn="1"/>
        </p:nvSpPr>
        <p:spPr>
          <a:xfrm>
            <a:off x="-47798" y="778705"/>
            <a:ext cx="5834994" cy="715523"/>
          </a:xfrm>
          <a:custGeom>
            <a:avLst/>
            <a:gdLst>
              <a:gd name="connsiteX0" fmla="*/ 0 w 5834994"/>
              <a:gd name="connsiteY0" fmla="*/ 0 h 715523"/>
              <a:gd name="connsiteX1" fmla="*/ 5444502 w 5834994"/>
              <a:gd name="connsiteY1" fmla="*/ 0 h 715523"/>
              <a:gd name="connsiteX2" fmla="*/ 5834994 w 5834994"/>
              <a:gd name="connsiteY2" fmla="*/ 387166 h 715523"/>
              <a:gd name="connsiteX3" fmla="*/ 5834994 w 5834994"/>
              <a:gd name="connsiteY3" fmla="*/ 715523 h 715523"/>
              <a:gd name="connsiteX4" fmla="*/ 0 w 5834994"/>
              <a:gd name="connsiteY4" fmla="*/ 715523 h 715523"/>
              <a:gd name="connsiteX5" fmla="*/ 0 w 5834994"/>
              <a:gd name="connsiteY5" fmla="*/ 0 h 7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4994" h="715523">
                <a:moveTo>
                  <a:pt x="0" y="0"/>
                </a:moveTo>
                <a:lnTo>
                  <a:pt x="5444502" y="0"/>
                </a:lnTo>
                <a:cubicBezTo>
                  <a:pt x="5659520" y="0"/>
                  <a:pt x="5834994" y="173980"/>
                  <a:pt x="5834994" y="387166"/>
                </a:cubicBezTo>
                <a:lnTo>
                  <a:pt x="5834994" y="715523"/>
                </a:lnTo>
                <a:lnTo>
                  <a:pt x="0" y="71552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b="0" i="0">
              <a:latin typeface="Calibri" panose="020F0502020204030204" pitchFamily="34" charset="0"/>
            </a:endParaRPr>
          </a:p>
        </p:txBody>
      </p:sp>
      <p:sp>
        <p:nvSpPr>
          <p:cNvPr id="36" name="Text Placeholder 32">
            <a:extLst>
              <a:ext uri="{FF2B5EF4-FFF2-40B4-BE49-F238E27FC236}">
                <a16:creationId xmlns:a16="http://schemas.microsoft.com/office/drawing/2014/main" id="{AC368E38-E328-E144-BE87-9FB9A21078A9}"/>
              </a:ext>
            </a:extLst>
          </p:cNvPr>
          <p:cNvSpPr>
            <a:spLocks noGrp="1"/>
          </p:cNvSpPr>
          <p:nvPr>
            <p:ph type="body" sz="quarter" idx="30" hasCustomPrompt="1"/>
          </p:nvPr>
        </p:nvSpPr>
        <p:spPr>
          <a:xfrm>
            <a:off x="494393" y="958448"/>
            <a:ext cx="6570888" cy="785535"/>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Tree>
    <p:extLst>
      <p:ext uri="{BB962C8B-B14F-4D97-AF65-F5344CB8AC3E}">
        <p14:creationId xmlns:p14="http://schemas.microsoft.com/office/powerpoint/2010/main" val="265295937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44" name="Freeform 43">
            <a:extLst>
              <a:ext uri="{FF2B5EF4-FFF2-40B4-BE49-F238E27FC236}">
                <a16:creationId xmlns:a16="http://schemas.microsoft.com/office/drawing/2014/main" id="{4721AE0B-70F1-CF4A-833A-F3D35301F8B2}"/>
              </a:ext>
            </a:extLst>
          </p:cNvPr>
          <p:cNvSpPr/>
          <p:nvPr userDrawn="1"/>
        </p:nvSpPr>
        <p:spPr>
          <a:xfrm>
            <a:off x="-30805" y="2886754"/>
            <a:ext cx="7590480" cy="6773792"/>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4" name="Rectangle 33">
            <a:extLst>
              <a:ext uri="{FF2B5EF4-FFF2-40B4-BE49-F238E27FC236}">
                <a16:creationId xmlns:a16="http://schemas.microsoft.com/office/drawing/2014/main" id="{BEB25379-6447-4B4A-8B61-4095955F62EA}"/>
              </a:ext>
            </a:extLst>
          </p:cNvPr>
          <p:cNvSpPr/>
          <p:nvPr userDrawn="1"/>
        </p:nvSpPr>
        <p:spPr>
          <a:xfrm flipV="1">
            <a:off x="3751108" y="3293886"/>
            <a:ext cx="3137173" cy="2829707"/>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Montserrat Light" charset="0"/>
            </a:endParaRPr>
          </a:p>
        </p:txBody>
      </p:sp>
      <p:sp>
        <p:nvSpPr>
          <p:cNvPr id="36" name="Text Placeholder 32">
            <a:extLst>
              <a:ext uri="{FF2B5EF4-FFF2-40B4-BE49-F238E27FC236}">
                <a16:creationId xmlns:a16="http://schemas.microsoft.com/office/drawing/2014/main" id="{AC368E38-E328-E144-BE87-9FB9A21078A9}"/>
              </a:ext>
            </a:extLst>
          </p:cNvPr>
          <p:cNvSpPr>
            <a:spLocks noGrp="1"/>
          </p:cNvSpPr>
          <p:nvPr>
            <p:ph type="body" sz="quarter" idx="30" hasCustomPrompt="1"/>
          </p:nvPr>
        </p:nvSpPr>
        <p:spPr>
          <a:xfrm>
            <a:off x="555001" y="751293"/>
            <a:ext cx="2696198" cy="1924369"/>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46" name="Text Placeholder 32">
            <a:extLst>
              <a:ext uri="{FF2B5EF4-FFF2-40B4-BE49-F238E27FC236}">
                <a16:creationId xmlns:a16="http://schemas.microsoft.com/office/drawing/2014/main" id="{ACD5B979-D0E4-FD45-8E3C-EBA1C4D7AA26}"/>
              </a:ext>
            </a:extLst>
          </p:cNvPr>
          <p:cNvSpPr>
            <a:spLocks noGrp="1"/>
          </p:cNvSpPr>
          <p:nvPr>
            <p:ph type="body" sz="quarter" idx="33" hasCustomPrompt="1"/>
          </p:nvPr>
        </p:nvSpPr>
        <p:spPr>
          <a:xfrm>
            <a:off x="3441426" y="751293"/>
            <a:ext cx="3563248" cy="1992304"/>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31" name="Text Placeholder 32">
            <a:extLst>
              <a:ext uri="{FF2B5EF4-FFF2-40B4-BE49-F238E27FC236}">
                <a16:creationId xmlns:a16="http://schemas.microsoft.com/office/drawing/2014/main" id="{16C82EF9-9BA7-6E41-96D6-CB96BDD80231}"/>
              </a:ext>
            </a:extLst>
          </p:cNvPr>
          <p:cNvSpPr>
            <a:spLocks noGrp="1"/>
          </p:cNvSpPr>
          <p:nvPr>
            <p:ph type="body" sz="quarter" idx="44" hasCustomPrompt="1"/>
          </p:nvPr>
        </p:nvSpPr>
        <p:spPr>
          <a:xfrm>
            <a:off x="3986924" y="4751350"/>
            <a:ext cx="2650609" cy="1121330"/>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38" name="Picture Placeholder 37">
            <a:extLst>
              <a:ext uri="{FF2B5EF4-FFF2-40B4-BE49-F238E27FC236}">
                <a16:creationId xmlns:a16="http://schemas.microsoft.com/office/drawing/2014/main" id="{A24171DA-63D4-5F4E-97C6-D3EE7CA6EF13}"/>
              </a:ext>
            </a:extLst>
          </p:cNvPr>
          <p:cNvSpPr>
            <a:spLocks noGrp="1"/>
          </p:cNvSpPr>
          <p:nvPr>
            <p:ph type="pic" sz="quarter" idx="41"/>
          </p:nvPr>
        </p:nvSpPr>
        <p:spPr>
          <a:xfrm rot="10800000" flipV="1">
            <a:off x="515711" y="3293886"/>
            <a:ext cx="3233336" cy="2829706"/>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
        <p:nvSpPr>
          <p:cNvPr id="42" name="Text Placeholder 32">
            <a:extLst>
              <a:ext uri="{FF2B5EF4-FFF2-40B4-BE49-F238E27FC236}">
                <a16:creationId xmlns:a16="http://schemas.microsoft.com/office/drawing/2014/main" id="{851108FB-B3D7-9044-94AA-C959EE017C59}"/>
              </a:ext>
            </a:extLst>
          </p:cNvPr>
          <p:cNvSpPr>
            <a:spLocks noGrp="1"/>
          </p:cNvSpPr>
          <p:nvPr>
            <p:ph type="body" sz="quarter" idx="45" hasCustomPrompt="1"/>
          </p:nvPr>
        </p:nvSpPr>
        <p:spPr>
          <a:xfrm>
            <a:off x="3986924" y="3609613"/>
            <a:ext cx="2665541" cy="862713"/>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49" name="Rectangle 48">
            <a:extLst>
              <a:ext uri="{FF2B5EF4-FFF2-40B4-BE49-F238E27FC236}">
                <a16:creationId xmlns:a16="http://schemas.microsoft.com/office/drawing/2014/main" id="{F02C19B7-4D96-9246-AF36-A4B2000F63DE}"/>
              </a:ext>
            </a:extLst>
          </p:cNvPr>
          <p:cNvSpPr/>
          <p:nvPr userDrawn="1"/>
        </p:nvSpPr>
        <p:spPr>
          <a:xfrm flipV="1">
            <a:off x="555001" y="6458432"/>
            <a:ext cx="3137173" cy="2829707"/>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Montserrat Light" charset="0"/>
            </a:endParaRPr>
          </a:p>
        </p:txBody>
      </p:sp>
      <p:sp>
        <p:nvSpPr>
          <p:cNvPr id="50" name="Text Placeholder 32">
            <a:extLst>
              <a:ext uri="{FF2B5EF4-FFF2-40B4-BE49-F238E27FC236}">
                <a16:creationId xmlns:a16="http://schemas.microsoft.com/office/drawing/2014/main" id="{7B4DAEEA-4D4A-DB48-AFF7-64BA8BDFCDCD}"/>
              </a:ext>
            </a:extLst>
          </p:cNvPr>
          <p:cNvSpPr>
            <a:spLocks noGrp="1"/>
          </p:cNvSpPr>
          <p:nvPr>
            <p:ph type="body" sz="quarter" idx="49" hasCustomPrompt="1"/>
          </p:nvPr>
        </p:nvSpPr>
        <p:spPr>
          <a:xfrm>
            <a:off x="790817" y="7915896"/>
            <a:ext cx="2650609" cy="1121330"/>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51" name="Text Placeholder 32">
            <a:extLst>
              <a:ext uri="{FF2B5EF4-FFF2-40B4-BE49-F238E27FC236}">
                <a16:creationId xmlns:a16="http://schemas.microsoft.com/office/drawing/2014/main" id="{49100D11-7DF0-4F4D-84A7-4F79C1043643}"/>
              </a:ext>
            </a:extLst>
          </p:cNvPr>
          <p:cNvSpPr>
            <a:spLocks noGrp="1"/>
          </p:cNvSpPr>
          <p:nvPr>
            <p:ph type="body" sz="quarter" idx="50" hasCustomPrompt="1"/>
          </p:nvPr>
        </p:nvSpPr>
        <p:spPr>
          <a:xfrm>
            <a:off x="790817" y="6774159"/>
            <a:ext cx="2665541" cy="862713"/>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2" name="Picture Placeholder 51">
            <a:extLst>
              <a:ext uri="{FF2B5EF4-FFF2-40B4-BE49-F238E27FC236}">
                <a16:creationId xmlns:a16="http://schemas.microsoft.com/office/drawing/2014/main" id="{E963AA6B-BE34-8045-9697-6BEA4114B51C}"/>
              </a:ext>
            </a:extLst>
          </p:cNvPr>
          <p:cNvSpPr>
            <a:spLocks noGrp="1"/>
          </p:cNvSpPr>
          <p:nvPr>
            <p:ph type="pic" sz="quarter" idx="51"/>
          </p:nvPr>
        </p:nvSpPr>
        <p:spPr>
          <a:xfrm rot="10800000" flipV="1">
            <a:off x="3692174" y="6458433"/>
            <a:ext cx="3233336" cy="2829706"/>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
        <p:nvSpPr>
          <p:cNvPr id="43" name="Slide Number Placeholder 5">
            <a:extLst>
              <a:ext uri="{FF2B5EF4-FFF2-40B4-BE49-F238E27FC236}">
                <a16:creationId xmlns:a16="http://schemas.microsoft.com/office/drawing/2014/main" id="{D89B14CA-F36E-6F4D-8EB3-DB933CDF37C1}"/>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53" name="Freeform 52">
            <a:extLst>
              <a:ext uri="{FF2B5EF4-FFF2-40B4-BE49-F238E27FC236}">
                <a16:creationId xmlns:a16="http://schemas.microsoft.com/office/drawing/2014/main" id="{25359D9F-4E7E-D546-AD2E-703388B61269}"/>
              </a:ext>
            </a:extLst>
          </p:cNvPr>
          <p:cNvSpPr/>
          <p:nvPr userDrawn="1"/>
        </p:nvSpPr>
        <p:spPr>
          <a:xfrm rot="10800000" flipV="1">
            <a:off x="4935530" y="4550270"/>
            <a:ext cx="2635910" cy="34557"/>
          </a:xfrm>
          <a:custGeom>
            <a:avLst/>
            <a:gdLst>
              <a:gd name="connsiteX0" fmla="*/ 2635910 w 2635910"/>
              <a:gd name="connsiteY0" fmla="*/ 0 h 34557"/>
              <a:gd name="connsiteX1" fmla="*/ 0 w 2635910"/>
              <a:gd name="connsiteY1" fmla="*/ 0 h 34557"/>
              <a:gd name="connsiteX2" fmla="*/ 0 w 2635910"/>
              <a:gd name="connsiteY2" fmla="*/ 34557 h 34557"/>
              <a:gd name="connsiteX3" fmla="*/ 2635910 w 2635910"/>
              <a:gd name="connsiteY3" fmla="*/ 34557 h 34557"/>
              <a:gd name="connsiteX4" fmla="*/ 2635910 w 2635910"/>
              <a:gd name="connsiteY4" fmla="*/ 0 h 34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910" h="34557">
                <a:moveTo>
                  <a:pt x="2635910" y="0"/>
                </a:moveTo>
                <a:lnTo>
                  <a:pt x="0" y="0"/>
                </a:lnTo>
                <a:lnTo>
                  <a:pt x="0" y="34557"/>
                </a:lnTo>
                <a:lnTo>
                  <a:pt x="2635910" y="34557"/>
                </a:lnTo>
                <a:lnTo>
                  <a:pt x="263591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56" name="Freeform 55">
            <a:extLst>
              <a:ext uri="{FF2B5EF4-FFF2-40B4-BE49-F238E27FC236}">
                <a16:creationId xmlns:a16="http://schemas.microsoft.com/office/drawing/2014/main" id="{9393B7AF-9242-B441-AAE8-A79BA7845D74}"/>
              </a:ext>
            </a:extLst>
          </p:cNvPr>
          <p:cNvSpPr/>
          <p:nvPr userDrawn="1"/>
        </p:nvSpPr>
        <p:spPr>
          <a:xfrm rot="10800000" flipV="1">
            <a:off x="0" y="7724548"/>
            <a:ext cx="2635910" cy="34557"/>
          </a:xfrm>
          <a:custGeom>
            <a:avLst/>
            <a:gdLst>
              <a:gd name="connsiteX0" fmla="*/ 2635910 w 2635910"/>
              <a:gd name="connsiteY0" fmla="*/ 0 h 34557"/>
              <a:gd name="connsiteX1" fmla="*/ 0 w 2635910"/>
              <a:gd name="connsiteY1" fmla="*/ 0 h 34557"/>
              <a:gd name="connsiteX2" fmla="*/ 0 w 2635910"/>
              <a:gd name="connsiteY2" fmla="*/ 34557 h 34557"/>
              <a:gd name="connsiteX3" fmla="*/ 2635910 w 2635910"/>
              <a:gd name="connsiteY3" fmla="*/ 34557 h 34557"/>
              <a:gd name="connsiteX4" fmla="*/ 2635910 w 2635910"/>
              <a:gd name="connsiteY4" fmla="*/ 0 h 34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910" h="34557">
                <a:moveTo>
                  <a:pt x="2635910" y="0"/>
                </a:moveTo>
                <a:lnTo>
                  <a:pt x="0" y="0"/>
                </a:lnTo>
                <a:lnTo>
                  <a:pt x="0" y="34557"/>
                </a:lnTo>
                <a:lnTo>
                  <a:pt x="2635910" y="34557"/>
                </a:lnTo>
                <a:lnTo>
                  <a:pt x="263591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Tree>
    <p:extLst>
      <p:ext uri="{BB962C8B-B14F-4D97-AF65-F5344CB8AC3E}">
        <p14:creationId xmlns:p14="http://schemas.microsoft.com/office/powerpoint/2010/main" val="347709959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Photo/text slide 3">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C239460C-FB90-8646-BDD0-77E3A1EDD328}"/>
              </a:ext>
            </a:extLst>
          </p:cNvPr>
          <p:cNvSpPr/>
          <p:nvPr userDrawn="1"/>
        </p:nvSpPr>
        <p:spPr>
          <a:xfrm>
            <a:off x="-15403" y="2594796"/>
            <a:ext cx="7590480" cy="6773792"/>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32">
            <a:extLst>
              <a:ext uri="{FF2B5EF4-FFF2-40B4-BE49-F238E27FC236}">
                <a16:creationId xmlns:a16="http://schemas.microsoft.com/office/drawing/2014/main" id="{16460BBF-F12D-E04F-AE40-99CCA2BD203E}"/>
              </a:ext>
            </a:extLst>
          </p:cNvPr>
          <p:cNvSpPr>
            <a:spLocks noGrp="1"/>
          </p:cNvSpPr>
          <p:nvPr>
            <p:ph type="body" sz="quarter" idx="30" hasCustomPrompt="1"/>
          </p:nvPr>
        </p:nvSpPr>
        <p:spPr>
          <a:xfrm>
            <a:off x="765328" y="627587"/>
            <a:ext cx="3014509" cy="662358"/>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7" name="Text Placeholder 32">
            <a:extLst>
              <a:ext uri="{FF2B5EF4-FFF2-40B4-BE49-F238E27FC236}">
                <a16:creationId xmlns:a16="http://schemas.microsoft.com/office/drawing/2014/main" id="{55F47CC5-18AC-2A4F-BA84-8406111885B3}"/>
              </a:ext>
            </a:extLst>
          </p:cNvPr>
          <p:cNvSpPr>
            <a:spLocks noGrp="1"/>
          </p:cNvSpPr>
          <p:nvPr>
            <p:ph type="body" sz="quarter" idx="33" hasCustomPrompt="1"/>
          </p:nvPr>
        </p:nvSpPr>
        <p:spPr>
          <a:xfrm>
            <a:off x="765328" y="1289945"/>
            <a:ext cx="3014509" cy="1234447"/>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86" name="Slide Number Placeholder 5">
            <a:extLst>
              <a:ext uri="{FF2B5EF4-FFF2-40B4-BE49-F238E27FC236}">
                <a16:creationId xmlns:a16="http://schemas.microsoft.com/office/drawing/2014/main" id="{9BD5854E-577E-C344-ABEC-2EB0599093AC}"/>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32" name="Freeform 31">
            <a:extLst>
              <a:ext uri="{FF2B5EF4-FFF2-40B4-BE49-F238E27FC236}">
                <a16:creationId xmlns:a16="http://schemas.microsoft.com/office/drawing/2014/main" id="{D94DACDD-727F-0C4D-A2E1-CEDBD53C62AD}"/>
              </a:ext>
            </a:extLst>
          </p:cNvPr>
          <p:cNvSpPr/>
          <p:nvPr userDrawn="1"/>
        </p:nvSpPr>
        <p:spPr>
          <a:xfrm rot="10800000" flipV="1">
            <a:off x="0" y="3013335"/>
            <a:ext cx="3240000" cy="34557"/>
          </a:xfrm>
          <a:custGeom>
            <a:avLst/>
            <a:gdLst>
              <a:gd name="connsiteX0" fmla="*/ 2635910 w 2635910"/>
              <a:gd name="connsiteY0" fmla="*/ 0 h 34557"/>
              <a:gd name="connsiteX1" fmla="*/ 0 w 2635910"/>
              <a:gd name="connsiteY1" fmla="*/ 0 h 34557"/>
              <a:gd name="connsiteX2" fmla="*/ 0 w 2635910"/>
              <a:gd name="connsiteY2" fmla="*/ 34557 h 34557"/>
              <a:gd name="connsiteX3" fmla="*/ 2635910 w 2635910"/>
              <a:gd name="connsiteY3" fmla="*/ 34557 h 34557"/>
              <a:gd name="connsiteX4" fmla="*/ 2635910 w 2635910"/>
              <a:gd name="connsiteY4" fmla="*/ 0 h 34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910" h="34557">
                <a:moveTo>
                  <a:pt x="2635910" y="0"/>
                </a:moveTo>
                <a:lnTo>
                  <a:pt x="0" y="0"/>
                </a:lnTo>
                <a:lnTo>
                  <a:pt x="0" y="34557"/>
                </a:lnTo>
                <a:lnTo>
                  <a:pt x="2635910" y="34557"/>
                </a:lnTo>
                <a:lnTo>
                  <a:pt x="263591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285685AB-B0BB-0443-8E0A-1A5554E21C22}"/>
              </a:ext>
            </a:extLst>
          </p:cNvPr>
          <p:cNvSpPr/>
          <p:nvPr userDrawn="1"/>
        </p:nvSpPr>
        <p:spPr>
          <a:xfrm>
            <a:off x="0" y="9217521"/>
            <a:ext cx="5834994" cy="715523"/>
          </a:xfrm>
          <a:custGeom>
            <a:avLst/>
            <a:gdLst>
              <a:gd name="connsiteX0" fmla="*/ 0 w 5834994"/>
              <a:gd name="connsiteY0" fmla="*/ 0 h 715523"/>
              <a:gd name="connsiteX1" fmla="*/ 5444502 w 5834994"/>
              <a:gd name="connsiteY1" fmla="*/ 0 h 715523"/>
              <a:gd name="connsiteX2" fmla="*/ 5834994 w 5834994"/>
              <a:gd name="connsiteY2" fmla="*/ 387166 h 715523"/>
              <a:gd name="connsiteX3" fmla="*/ 5834994 w 5834994"/>
              <a:gd name="connsiteY3" fmla="*/ 715523 h 715523"/>
              <a:gd name="connsiteX4" fmla="*/ 0 w 5834994"/>
              <a:gd name="connsiteY4" fmla="*/ 715523 h 715523"/>
              <a:gd name="connsiteX5" fmla="*/ 0 w 5834994"/>
              <a:gd name="connsiteY5" fmla="*/ 0 h 7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4994" h="715523">
                <a:moveTo>
                  <a:pt x="0" y="0"/>
                </a:moveTo>
                <a:lnTo>
                  <a:pt x="5444502" y="0"/>
                </a:lnTo>
                <a:cubicBezTo>
                  <a:pt x="5659520" y="0"/>
                  <a:pt x="5834994" y="173980"/>
                  <a:pt x="5834994" y="387166"/>
                </a:cubicBezTo>
                <a:lnTo>
                  <a:pt x="5834994" y="715523"/>
                </a:lnTo>
                <a:lnTo>
                  <a:pt x="0" y="71552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b="0" i="0">
              <a:latin typeface="Calibri" panose="020F0502020204030204" pitchFamily="34" charset="0"/>
            </a:endParaRPr>
          </a:p>
        </p:txBody>
      </p:sp>
      <p:sp>
        <p:nvSpPr>
          <p:cNvPr id="11" name="Freeform 10">
            <a:extLst>
              <a:ext uri="{FF2B5EF4-FFF2-40B4-BE49-F238E27FC236}">
                <a16:creationId xmlns:a16="http://schemas.microsoft.com/office/drawing/2014/main" id="{04A0BDF8-1B3F-9C44-8BE6-CC3BAD2DC9F2}"/>
              </a:ext>
            </a:extLst>
          </p:cNvPr>
          <p:cNvSpPr>
            <a:spLocks noGrp="1"/>
          </p:cNvSpPr>
          <p:nvPr>
            <p:ph type="pic" sz="quarter" idx="44"/>
          </p:nvPr>
        </p:nvSpPr>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
        <p:nvSpPr>
          <p:cNvPr id="12" name="Text Placeholder 32">
            <a:extLst>
              <a:ext uri="{FF2B5EF4-FFF2-40B4-BE49-F238E27FC236}">
                <a16:creationId xmlns:a16="http://schemas.microsoft.com/office/drawing/2014/main" id="{9023B038-B441-DD49-9460-EE70FFED032C}"/>
              </a:ext>
            </a:extLst>
          </p:cNvPr>
          <p:cNvSpPr>
            <a:spLocks noGrp="1"/>
          </p:cNvSpPr>
          <p:nvPr>
            <p:ph type="body" sz="quarter" idx="32" hasCustomPrompt="1"/>
          </p:nvPr>
        </p:nvSpPr>
        <p:spPr>
          <a:xfrm>
            <a:off x="752315" y="3760791"/>
            <a:ext cx="6143488" cy="5544033"/>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Tree>
    <p:extLst>
      <p:ext uri="{BB962C8B-B14F-4D97-AF65-F5344CB8AC3E}">
        <p14:creationId xmlns:p14="http://schemas.microsoft.com/office/powerpoint/2010/main" val="299743180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309" name="Freeform 308">
            <a:extLst>
              <a:ext uri="{FF2B5EF4-FFF2-40B4-BE49-F238E27FC236}">
                <a16:creationId xmlns:a16="http://schemas.microsoft.com/office/drawing/2014/main" id="{BF55016B-BD8C-9F44-B711-A631B755D5FF}"/>
              </a:ext>
            </a:extLst>
          </p:cNvPr>
          <p:cNvSpPr/>
          <p:nvPr userDrawn="1"/>
        </p:nvSpPr>
        <p:spPr>
          <a:xfrm>
            <a:off x="406399" y="2773211"/>
            <a:ext cx="6746875" cy="6020954"/>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grpSp>
        <p:nvGrpSpPr>
          <p:cNvPr id="13" name="Graphic 76">
            <a:extLst>
              <a:ext uri="{FF2B5EF4-FFF2-40B4-BE49-F238E27FC236}">
                <a16:creationId xmlns:a16="http://schemas.microsoft.com/office/drawing/2014/main" id="{35C9C850-DF4D-AB47-B97B-4C0C151A8766}"/>
              </a:ext>
            </a:extLst>
          </p:cNvPr>
          <p:cNvGrpSpPr/>
          <p:nvPr userDrawn="1"/>
        </p:nvGrpSpPr>
        <p:grpSpPr>
          <a:xfrm>
            <a:off x="656660" y="9969416"/>
            <a:ext cx="2526982" cy="234917"/>
            <a:chOff x="6923246" y="4898421"/>
            <a:chExt cx="1763327" cy="163925"/>
          </a:xfrm>
        </p:grpSpPr>
        <p:grpSp>
          <p:nvGrpSpPr>
            <p:cNvPr id="14" name="Graphic 76">
              <a:extLst>
                <a:ext uri="{FF2B5EF4-FFF2-40B4-BE49-F238E27FC236}">
                  <a16:creationId xmlns:a16="http://schemas.microsoft.com/office/drawing/2014/main" id="{DAEFC05D-5EDD-914D-A0E5-446F028F1433}"/>
                </a:ext>
              </a:extLst>
            </p:cNvPr>
            <p:cNvGrpSpPr/>
            <p:nvPr/>
          </p:nvGrpSpPr>
          <p:grpSpPr>
            <a:xfrm>
              <a:off x="7942326" y="4900231"/>
              <a:ext cx="744247" cy="162115"/>
              <a:chOff x="7942326" y="4900231"/>
              <a:chExt cx="744247" cy="162115"/>
            </a:xfrm>
          </p:grpSpPr>
          <p:sp>
            <p:nvSpPr>
              <p:cNvPr id="219" name="Freeform 218">
                <a:extLst>
                  <a:ext uri="{FF2B5EF4-FFF2-40B4-BE49-F238E27FC236}">
                    <a16:creationId xmlns:a16="http://schemas.microsoft.com/office/drawing/2014/main" id="{67ED3DD5-10B3-1F47-969B-D58EA263F3CE}"/>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20" name="Freeform 219">
                <a:extLst>
                  <a:ext uri="{FF2B5EF4-FFF2-40B4-BE49-F238E27FC236}">
                    <a16:creationId xmlns:a16="http://schemas.microsoft.com/office/drawing/2014/main" id="{2BD2C5C5-A769-F24E-AD6C-110DABE361C0}"/>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1" name="Freeform 220">
                <a:extLst>
                  <a:ext uri="{FF2B5EF4-FFF2-40B4-BE49-F238E27FC236}">
                    <a16:creationId xmlns:a16="http://schemas.microsoft.com/office/drawing/2014/main" id="{BC3F19D0-71D9-884F-9B42-17BB3B124AA0}"/>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2" name="Freeform 221">
                <a:extLst>
                  <a:ext uri="{FF2B5EF4-FFF2-40B4-BE49-F238E27FC236}">
                    <a16:creationId xmlns:a16="http://schemas.microsoft.com/office/drawing/2014/main" id="{FA5716B5-093D-4741-8D3C-628C31A9D4C6}"/>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3" name="Freeform 222">
                <a:extLst>
                  <a:ext uri="{FF2B5EF4-FFF2-40B4-BE49-F238E27FC236}">
                    <a16:creationId xmlns:a16="http://schemas.microsoft.com/office/drawing/2014/main" id="{CA43EDC3-E2AC-544E-B219-9E085F392692}"/>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4" name="Freeform 223">
                <a:extLst>
                  <a:ext uri="{FF2B5EF4-FFF2-40B4-BE49-F238E27FC236}">
                    <a16:creationId xmlns:a16="http://schemas.microsoft.com/office/drawing/2014/main" id="{DE2AC1A7-E7B4-404F-9E94-FEC309238A87}"/>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5" name="Freeform 224">
                <a:extLst>
                  <a:ext uri="{FF2B5EF4-FFF2-40B4-BE49-F238E27FC236}">
                    <a16:creationId xmlns:a16="http://schemas.microsoft.com/office/drawing/2014/main" id="{CE1AD4E2-49E7-0445-B44C-F03FDC9B4508}"/>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6" name="Freeform 225">
                <a:extLst>
                  <a:ext uri="{FF2B5EF4-FFF2-40B4-BE49-F238E27FC236}">
                    <a16:creationId xmlns:a16="http://schemas.microsoft.com/office/drawing/2014/main" id="{6618555D-5D35-C442-87F2-BB9CBAC0F96E}"/>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7" name="Freeform 226">
                <a:extLst>
                  <a:ext uri="{FF2B5EF4-FFF2-40B4-BE49-F238E27FC236}">
                    <a16:creationId xmlns:a16="http://schemas.microsoft.com/office/drawing/2014/main" id="{285C2CAA-430A-9C41-9668-40E103715FC6}"/>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8" name="Freeform 227">
                <a:extLst>
                  <a:ext uri="{FF2B5EF4-FFF2-40B4-BE49-F238E27FC236}">
                    <a16:creationId xmlns:a16="http://schemas.microsoft.com/office/drawing/2014/main" id="{C97C791E-E21E-3547-A62A-D6AA421CA9D1}"/>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9" name="Freeform 228">
                <a:extLst>
                  <a:ext uri="{FF2B5EF4-FFF2-40B4-BE49-F238E27FC236}">
                    <a16:creationId xmlns:a16="http://schemas.microsoft.com/office/drawing/2014/main" id="{9198CE99-4246-3549-B5C8-A9A7D19DE066}"/>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0" name="Freeform 229">
                <a:extLst>
                  <a:ext uri="{FF2B5EF4-FFF2-40B4-BE49-F238E27FC236}">
                    <a16:creationId xmlns:a16="http://schemas.microsoft.com/office/drawing/2014/main" id="{ABF6278D-BD96-3C43-83C4-7B4B4EE4768E}"/>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1" name="Freeform 230">
                <a:extLst>
                  <a:ext uri="{FF2B5EF4-FFF2-40B4-BE49-F238E27FC236}">
                    <a16:creationId xmlns:a16="http://schemas.microsoft.com/office/drawing/2014/main" id="{19B34DDA-0221-594A-B009-0AD1962C022F}"/>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2" name="Freeform 231">
                <a:extLst>
                  <a:ext uri="{FF2B5EF4-FFF2-40B4-BE49-F238E27FC236}">
                    <a16:creationId xmlns:a16="http://schemas.microsoft.com/office/drawing/2014/main" id="{3B61B2BF-61E7-C642-A988-C79C50DE5D6B}"/>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3" name="Freeform 232">
                <a:extLst>
                  <a:ext uri="{FF2B5EF4-FFF2-40B4-BE49-F238E27FC236}">
                    <a16:creationId xmlns:a16="http://schemas.microsoft.com/office/drawing/2014/main" id="{772AB71F-DD8F-9142-82FC-F651A429393B}"/>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4" name="Freeform 233">
                <a:extLst>
                  <a:ext uri="{FF2B5EF4-FFF2-40B4-BE49-F238E27FC236}">
                    <a16:creationId xmlns:a16="http://schemas.microsoft.com/office/drawing/2014/main" id="{560F2954-771D-BA4F-99A3-1CCD9C9B16B6}"/>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5" name="Freeform 234">
                <a:extLst>
                  <a:ext uri="{FF2B5EF4-FFF2-40B4-BE49-F238E27FC236}">
                    <a16:creationId xmlns:a16="http://schemas.microsoft.com/office/drawing/2014/main" id="{9EBA9DC9-A3A1-4943-9DA2-A6A5DABDFB67}"/>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6" name="Freeform 235">
                <a:extLst>
                  <a:ext uri="{FF2B5EF4-FFF2-40B4-BE49-F238E27FC236}">
                    <a16:creationId xmlns:a16="http://schemas.microsoft.com/office/drawing/2014/main" id="{385A225C-D608-A947-A160-4CB020516B6E}"/>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7" name="Freeform 236">
                <a:extLst>
                  <a:ext uri="{FF2B5EF4-FFF2-40B4-BE49-F238E27FC236}">
                    <a16:creationId xmlns:a16="http://schemas.microsoft.com/office/drawing/2014/main" id="{C23B5017-FA35-FF48-850F-EADD05114760}"/>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8" name="Freeform 237">
                <a:extLst>
                  <a:ext uri="{FF2B5EF4-FFF2-40B4-BE49-F238E27FC236}">
                    <a16:creationId xmlns:a16="http://schemas.microsoft.com/office/drawing/2014/main" id="{DC4EC3C5-5D2D-FC4E-A7AD-3E35732D77DF}"/>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9" name="Freeform 238">
                <a:extLst>
                  <a:ext uri="{FF2B5EF4-FFF2-40B4-BE49-F238E27FC236}">
                    <a16:creationId xmlns:a16="http://schemas.microsoft.com/office/drawing/2014/main" id="{0EF450CE-8388-3F4B-92F4-F9EAEBE4519B}"/>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40" name="Freeform 239">
                <a:extLst>
                  <a:ext uri="{FF2B5EF4-FFF2-40B4-BE49-F238E27FC236}">
                    <a16:creationId xmlns:a16="http://schemas.microsoft.com/office/drawing/2014/main" id="{AE2D9F40-7CC4-6A44-B24D-7C0B0ACF34B8}"/>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41" name="Freeform 240">
                <a:extLst>
                  <a:ext uri="{FF2B5EF4-FFF2-40B4-BE49-F238E27FC236}">
                    <a16:creationId xmlns:a16="http://schemas.microsoft.com/office/drawing/2014/main" id="{DA14F908-415F-554C-B147-2F7EBE503BA1}"/>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42" name="Freeform 241">
                <a:extLst>
                  <a:ext uri="{FF2B5EF4-FFF2-40B4-BE49-F238E27FC236}">
                    <a16:creationId xmlns:a16="http://schemas.microsoft.com/office/drawing/2014/main" id="{35CB431F-F685-A74E-9F34-0510429333AA}"/>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43" name="Freeform 242">
                <a:extLst>
                  <a:ext uri="{FF2B5EF4-FFF2-40B4-BE49-F238E27FC236}">
                    <a16:creationId xmlns:a16="http://schemas.microsoft.com/office/drawing/2014/main" id="{14E7F840-53EB-EA4D-9E30-2936A7811B24}"/>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grpSp>
            <p:nvGrpSpPr>
              <p:cNvPr id="244" name="Graphic 76">
                <a:extLst>
                  <a:ext uri="{FF2B5EF4-FFF2-40B4-BE49-F238E27FC236}">
                    <a16:creationId xmlns:a16="http://schemas.microsoft.com/office/drawing/2014/main" id="{2A135762-D577-0E40-9FC8-B9EA09C80AEF}"/>
                  </a:ext>
                </a:extLst>
              </p:cNvPr>
              <p:cNvGrpSpPr/>
              <p:nvPr/>
            </p:nvGrpSpPr>
            <p:grpSpPr>
              <a:xfrm>
                <a:off x="8206877" y="4909375"/>
                <a:ext cx="365840" cy="45338"/>
                <a:chOff x="8206877" y="4909375"/>
                <a:chExt cx="365840" cy="45338"/>
              </a:xfrm>
              <a:solidFill>
                <a:srgbClr val="23509E"/>
              </a:solidFill>
            </p:grpSpPr>
            <p:sp>
              <p:nvSpPr>
                <p:cNvPr id="282" name="Freeform 281">
                  <a:extLst>
                    <a:ext uri="{FF2B5EF4-FFF2-40B4-BE49-F238E27FC236}">
                      <a16:creationId xmlns:a16="http://schemas.microsoft.com/office/drawing/2014/main" id="{194C4E14-14F3-6E44-88AE-CBF85A8D0D4A}"/>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3" name="Freeform 282">
                  <a:extLst>
                    <a:ext uri="{FF2B5EF4-FFF2-40B4-BE49-F238E27FC236}">
                      <a16:creationId xmlns:a16="http://schemas.microsoft.com/office/drawing/2014/main" id="{9F888627-8D5F-D245-8317-98DAD75B5517}"/>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4" name="Freeform 283">
                  <a:extLst>
                    <a:ext uri="{FF2B5EF4-FFF2-40B4-BE49-F238E27FC236}">
                      <a16:creationId xmlns:a16="http://schemas.microsoft.com/office/drawing/2014/main" id="{07E056F4-DDB2-9E42-A5EF-DC6CB678B70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5" name="Freeform 284">
                  <a:extLst>
                    <a:ext uri="{FF2B5EF4-FFF2-40B4-BE49-F238E27FC236}">
                      <a16:creationId xmlns:a16="http://schemas.microsoft.com/office/drawing/2014/main" id="{7455F6E8-E150-BA47-93BA-F75161D3EF96}"/>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6" name="Freeform 285">
                  <a:extLst>
                    <a:ext uri="{FF2B5EF4-FFF2-40B4-BE49-F238E27FC236}">
                      <a16:creationId xmlns:a16="http://schemas.microsoft.com/office/drawing/2014/main" id="{C2A5389C-BF14-5944-B194-0BDD63CE56BF}"/>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7" name="Freeform 286">
                  <a:extLst>
                    <a:ext uri="{FF2B5EF4-FFF2-40B4-BE49-F238E27FC236}">
                      <a16:creationId xmlns:a16="http://schemas.microsoft.com/office/drawing/2014/main" id="{3D1E8332-8C9A-3741-B0FD-95C6F1068C1C}"/>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8" name="Freeform 287">
                  <a:extLst>
                    <a:ext uri="{FF2B5EF4-FFF2-40B4-BE49-F238E27FC236}">
                      <a16:creationId xmlns:a16="http://schemas.microsoft.com/office/drawing/2014/main" id="{238D5B00-2518-264E-BEE6-84974A0E5DBC}"/>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9" name="Freeform 288">
                  <a:extLst>
                    <a:ext uri="{FF2B5EF4-FFF2-40B4-BE49-F238E27FC236}">
                      <a16:creationId xmlns:a16="http://schemas.microsoft.com/office/drawing/2014/main" id="{EF028828-8A18-C647-A96B-5AF6206F8828}"/>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0" name="Freeform 289">
                  <a:extLst>
                    <a:ext uri="{FF2B5EF4-FFF2-40B4-BE49-F238E27FC236}">
                      <a16:creationId xmlns:a16="http://schemas.microsoft.com/office/drawing/2014/main" id="{1839F9A0-32F6-7D49-8367-64C26F9035FC}"/>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1" name="Freeform 290">
                  <a:extLst>
                    <a:ext uri="{FF2B5EF4-FFF2-40B4-BE49-F238E27FC236}">
                      <a16:creationId xmlns:a16="http://schemas.microsoft.com/office/drawing/2014/main" id="{4B4378AC-D972-5A4D-92CD-BC0223AF320F}"/>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2" name="Freeform 291">
                  <a:extLst>
                    <a:ext uri="{FF2B5EF4-FFF2-40B4-BE49-F238E27FC236}">
                      <a16:creationId xmlns:a16="http://schemas.microsoft.com/office/drawing/2014/main" id="{2403A105-DC54-F84E-91BC-95AA4F33B216}"/>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3" name="Freeform 292">
                  <a:extLst>
                    <a:ext uri="{FF2B5EF4-FFF2-40B4-BE49-F238E27FC236}">
                      <a16:creationId xmlns:a16="http://schemas.microsoft.com/office/drawing/2014/main" id="{E6850B26-FF70-FC4A-A380-58417061D141}"/>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4" name="Freeform 293">
                  <a:extLst>
                    <a:ext uri="{FF2B5EF4-FFF2-40B4-BE49-F238E27FC236}">
                      <a16:creationId xmlns:a16="http://schemas.microsoft.com/office/drawing/2014/main" id="{152FAE47-647B-7D42-8F66-21B1B67F0965}"/>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5" name="Freeform 294">
                  <a:extLst>
                    <a:ext uri="{FF2B5EF4-FFF2-40B4-BE49-F238E27FC236}">
                      <a16:creationId xmlns:a16="http://schemas.microsoft.com/office/drawing/2014/main" id="{A439A0A5-3C82-C742-8B37-1341B714BAEB}"/>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grpSp>
          <p:grpSp>
            <p:nvGrpSpPr>
              <p:cNvPr id="245" name="Graphic 76">
                <a:extLst>
                  <a:ext uri="{FF2B5EF4-FFF2-40B4-BE49-F238E27FC236}">
                    <a16:creationId xmlns:a16="http://schemas.microsoft.com/office/drawing/2014/main" id="{A2B54044-720D-F542-9358-AFFBCC88C017}"/>
                  </a:ext>
                </a:extLst>
              </p:cNvPr>
              <p:cNvGrpSpPr/>
              <p:nvPr/>
            </p:nvGrpSpPr>
            <p:grpSpPr>
              <a:xfrm>
                <a:off x="8208210" y="4964049"/>
                <a:ext cx="478363" cy="44672"/>
                <a:chOff x="8208210" y="4964049"/>
                <a:chExt cx="478363" cy="44672"/>
              </a:xfrm>
              <a:solidFill>
                <a:srgbClr val="23509E"/>
              </a:solidFill>
            </p:grpSpPr>
            <p:sp>
              <p:nvSpPr>
                <p:cNvPr id="265" name="Freeform 264">
                  <a:extLst>
                    <a:ext uri="{FF2B5EF4-FFF2-40B4-BE49-F238E27FC236}">
                      <a16:creationId xmlns:a16="http://schemas.microsoft.com/office/drawing/2014/main" id="{B8682E29-72F6-534B-9D9D-5EF9CE39A71F}"/>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6" name="Freeform 265">
                  <a:extLst>
                    <a:ext uri="{FF2B5EF4-FFF2-40B4-BE49-F238E27FC236}">
                      <a16:creationId xmlns:a16="http://schemas.microsoft.com/office/drawing/2014/main" id="{A41F76AA-F571-3946-BAB3-C320F3BBD927}"/>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7" name="Freeform 266">
                  <a:extLst>
                    <a:ext uri="{FF2B5EF4-FFF2-40B4-BE49-F238E27FC236}">
                      <a16:creationId xmlns:a16="http://schemas.microsoft.com/office/drawing/2014/main" id="{9BCC3E8E-FD04-854D-864D-E1AA4EA1701D}"/>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8" name="Freeform 267">
                  <a:extLst>
                    <a:ext uri="{FF2B5EF4-FFF2-40B4-BE49-F238E27FC236}">
                      <a16:creationId xmlns:a16="http://schemas.microsoft.com/office/drawing/2014/main" id="{2C7048F9-6DCD-7944-9D57-E9C45F3DF3D5}"/>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9" name="Freeform 268">
                  <a:extLst>
                    <a:ext uri="{FF2B5EF4-FFF2-40B4-BE49-F238E27FC236}">
                      <a16:creationId xmlns:a16="http://schemas.microsoft.com/office/drawing/2014/main" id="{5043E2A9-E4FB-984B-86DA-98498078B286}"/>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0" name="Freeform 269">
                  <a:extLst>
                    <a:ext uri="{FF2B5EF4-FFF2-40B4-BE49-F238E27FC236}">
                      <a16:creationId xmlns:a16="http://schemas.microsoft.com/office/drawing/2014/main" id="{5447C532-7727-9741-BB45-5331BC05FD23}"/>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1" name="Freeform 270">
                  <a:extLst>
                    <a:ext uri="{FF2B5EF4-FFF2-40B4-BE49-F238E27FC236}">
                      <a16:creationId xmlns:a16="http://schemas.microsoft.com/office/drawing/2014/main" id="{A3D58A83-9C54-BC46-B189-32DDF030F268}"/>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2" name="Freeform 271">
                  <a:extLst>
                    <a:ext uri="{FF2B5EF4-FFF2-40B4-BE49-F238E27FC236}">
                      <a16:creationId xmlns:a16="http://schemas.microsoft.com/office/drawing/2014/main" id="{AEAF27F2-8A1F-974F-8AA9-87E6F1CD1C78}"/>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3" name="Freeform 272">
                  <a:extLst>
                    <a:ext uri="{FF2B5EF4-FFF2-40B4-BE49-F238E27FC236}">
                      <a16:creationId xmlns:a16="http://schemas.microsoft.com/office/drawing/2014/main" id="{D8A1BE80-2E47-6742-B0F6-2D5B94418157}"/>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4" name="Freeform 273">
                  <a:extLst>
                    <a:ext uri="{FF2B5EF4-FFF2-40B4-BE49-F238E27FC236}">
                      <a16:creationId xmlns:a16="http://schemas.microsoft.com/office/drawing/2014/main" id="{FCD68FC5-3310-A04D-A3DA-1D5369225623}"/>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5" name="Freeform 274">
                  <a:extLst>
                    <a:ext uri="{FF2B5EF4-FFF2-40B4-BE49-F238E27FC236}">
                      <a16:creationId xmlns:a16="http://schemas.microsoft.com/office/drawing/2014/main" id="{AD1F5330-DC86-9C49-983D-D832654E5AB9}"/>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6" name="Freeform 275">
                  <a:extLst>
                    <a:ext uri="{FF2B5EF4-FFF2-40B4-BE49-F238E27FC236}">
                      <a16:creationId xmlns:a16="http://schemas.microsoft.com/office/drawing/2014/main" id="{68965254-FCE5-6F43-B827-698D48B5C770}"/>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7" name="Freeform 276">
                  <a:extLst>
                    <a:ext uri="{FF2B5EF4-FFF2-40B4-BE49-F238E27FC236}">
                      <a16:creationId xmlns:a16="http://schemas.microsoft.com/office/drawing/2014/main" id="{5775B500-AA28-A340-87F9-B6A2E2196869}"/>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8" name="Freeform 277">
                  <a:extLst>
                    <a:ext uri="{FF2B5EF4-FFF2-40B4-BE49-F238E27FC236}">
                      <a16:creationId xmlns:a16="http://schemas.microsoft.com/office/drawing/2014/main" id="{FE2C0E85-A071-AF4F-B214-4227496B43A1}"/>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9" name="Freeform 278">
                  <a:extLst>
                    <a:ext uri="{FF2B5EF4-FFF2-40B4-BE49-F238E27FC236}">
                      <a16:creationId xmlns:a16="http://schemas.microsoft.com/office/drawing/2014/main" id="{059AE733-580E-D44B-A326-26898D386C0C}"/>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0" name="Freeform 279">
                  <a:extLst>
                    <a:ext uri="{FF2B5EF4-FFF2-40B4-BE49-F238E27FC236}">
                      <a16:creationId xmlns:a16="http://schemas.microsoft.com/office/drawing/2014/main" id="{56262986-36EC-E74B-8CD6-8876C507AA0F}"/>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1" name="Freeform 280">
                  <a:extLst>
                    <a:ext uri="{FF2B5EF4-FFF2-40B4-BE49-F238E27FC236}">
                      <a16:creationId xmlns:a16="http://schemas.microsoft.com/office/drawing/2014/main" id="{C32BCC4F-B293-484D-9D1C-291E924AAA15}"/>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grpSp>
          <p:grpSp>
            <p:nvGrpSpPr>
              <p:cNvPr id="246" name="Graphic 76">
                <a:extLst>
                  <a:ext uri="{FF2B5EF4-FFF2-40B4-BE49-F238E27FC236}">
                    <a16:creationId xmlns:a16="http://schemas.microsoft.com/office/drawing/2014/main" id="{19811985-20A9-6F42-8F29-7F1B50A120C5}"/>
                  </a:ext>
                </a:extLst>
              </p:cNvPr>
              <p:cNvGrpSpPr/>
              <p:nvPr/>
            </p:nvGrpSpPr>
            <p:grpSpPr>
              <a:xfrm>
                <a:off x="8206020" y="5017579"/>
                <a:ext cx="478077" cy="44767"/>
                <a:chOff x="8206020" y="5017579"/>
                <a:chExt cx="478077" cy="44767"/>
              </a:xfrm>
              <a:solidFill>
                <a:srgbClr val="23509E"/>
              </a:solidFill>
            </p:grpSpPr>
            <p:sp>
              <p:nvSpPr>
                <p:cNvPr id="247" name="Freeform 246">
                  <a:extLst>
                    <a:ext uri="{FF2B5EF4-FFF2-40B4-BE49-F238E27FC236}">
                      <a16:creationId xmlns:a16="http://schemas.microsoft.com/office/drawing/2014/main" id="{8BDCFC34-B331-1C4F-9E66-20FCDDC82655}"/>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48" name="Freeform 247">
                  <a:extLst>
                    <a:ext uri="{FF2B5EF4-FFF2-40B4-BE49-F238E27FC236}">
                      <a16:creationId xmlns:a16="http://schemas.microsoft.com/office/drawing/2014/main" id="{2A888024-6F64-B94B-9390-579234777A55}"/>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49" name="Freeform 248">
                  <a:extLst>
                    <a:ext uri="{FF2B5EF4-FFF2-40B4-BE49-F238E27FC236}">
                      <a16:creationId xmlns:a16="http://schemas.microsoft.com/office/drawing/2014/main" id="{26521F3E-7187-BA44-8048-D9330A8D993C}"/>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0" name="Freeform 249">
                  <a:extLst>
                    <a:ext uri="{FF2B5EF4-FFF2-40B4-BE49-F238E27FC236}">
                      <a16:creationId xmlns:a16="http://schemas.microsoft.com/office/drawing/2014/main" id="{26C36BDC-701A-AB4E-B586-7F2D3EAA3664}"/>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1" name="Freeform 250">
                  <a:extLst>
                    <a:ext uri="{FF2B5EF4-FFF2-40B4-BE49-F238E27FC236}">
                      <a16:creationId xmlns:a16="http://schemas.microsoft.com/office/drawing/2014/main" id="{3439AE86-515C-3B4A-B93C-7BAC4EA53CBE}"/>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2" name="Freeform 251">
                  <a:extLst>
                    <a:ext uri="{FF2B5EF4-FFF2-40B4-BE49-F238E27FC236}">
                      <a16:creationId xmlns:a16="http://schemas.microsoft.com/office/drawing/2014/main" id="{904BFDCF-C01E-E04E-AE0D-3F5D825AF80E}"/>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3" name="Freeform 252">
                  <a:extLst>
                    <a:ext uri="{FF2B5EF4-FFF2-40B4-BE49-F238E27FC236}">
                      <a16:creationId xmlns:a16="http://schemas.microsoft.com/office/drawing/2014/main" id="{07070A9A-1E6C-3D43-AED5-3DFDF7BD1D55}"/>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4" name="Freeform 253">
                  <a:extLst>
                    <a:ext uri="{FF2B5EF4-FFF2-40B4-BE49-F238E27FC236}">
                      <a16:creationId xmlns:a16="http://schemas.microsoft.com/office/drawing/2014/main" id="{10D5BD27-7592-7D43-81F8-8D2F1CD4FF5E}"/>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5" name="Freeform 254">
                  <a:extLst>
                    <a:ext uri="{FF2B5EF4-FFF2-40B4-BE49-F238E27FC236}">
                      <a16:creationId xmlns:a16="http://schemas.microsoft.com/office/drawing/2014/main" id="{094555F6-0CC2-7546-8BE0-0F4FAD6D8AAC}"/>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6" name="Freeform 255">
                  <a:extLst>
                    <a:ext uri="{FF2B5EF4-FFF2-40B4-BE49-F238E27FC236}">
                      <a16:creationId xmlns:a16="http://schemas.microsoft.com/office/drawing/2014/main" id="{4B48B67D-042C-4A4A-8386-29DF655E75F0}"/>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7" name="Freeform 256">
                  <a:extLst>
                    <a:ext uri="{FF2B5EF4-FFF2-40B4-BE49-F238E27FC236}">
                      <a16:creationId xmlns:a16="http://schemas.microsoft.com/office/drawing/2014/main" id="{DFB67E42-608C-7F48-8DC6-5F420784E20D}"/>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8" name="Freeform 257">
                  <a:extLst>
                    <a:ext uri="{FF2B5EF4-FFF2-40B4-BE49-F238E27FC236}">
                      <a16:creationId xmlns:a16="http://schemas.microsoft.com/office/drawing/2014/main" id="{85CEED57-6641-8A4A-962C-F9FD3ED487FC}"/>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9" name="Freeform 258">
                  <a:extLst>
                    <a:ext uri="{FF2B5EF4-FFF2-40B4-BE49-F238E27FC236}">
                      <a16:creationId xmlns:a16="http://schemas.microsoft.com/office/drawing/2014/main" id="{72D82D67-47E4-5549-8742-A3C61E7B6C76}"/>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0" name="Freeform 259">
                  <a:extLst>
                    <a:ext uri="{FF2B5EF4-FFF2-40B4-BE49-F238E27FC236}">
                      <a16:creationId xmlns:a16="http://schemas.microsoft.com/office/drawing/2014/main" id="{A5E670AA-AFAD-3A47-96A7-02B84AEBC9E9}"/>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1" name="Freeform 260">
                  <a:extLst>
                    <a:ext uri="{FF2B5EF4-FFF2-40B4-BE49-F238E27FC236}">
                      <a16:creationId xmlns:a16="http://schemas.microsoft.com/office/drawing/2014/main" id="{5A211AD8-E3E4-C444-873D-6B15548DF41D}"/>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2" name="Freeform 261">
                  <a:extLst>
                    <a:ext uri="{FF2B5EF4-FFF2-40B4-BE49-F238E27FC236}">
                      <a16:creationId xmlns:a16="http://schemas.microsoft.com/office/drawing/2014/main" id="{99B77A87-1688-6C49-B0C7-1AA3B017BDC9}"/>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3" name="Freeform 262">
                  <a:extLst>
                    <a:ext uri="{FF2B5EF4-FFF2-40B4-BE49-F238E27FC236}">
                      <a16:creationId xmlns:a16="http://schemas.microsoft.com/office/drawing/2014/main" id="{3CCA82E5-DF61-D240-BD64-9465D0DA0B5F}"/>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4" name="Freeform 263">
                  <a:extLst>
                    <a:ext uri="{FF2B5EF4-FFF2-40B4-BE49-F238E27FC236}">
                      <a16:creationId xmlns:a16="http://schemas.microsoft.com/office/drawing/2014/main" id="{3647931F-0B98-C64C-BA76-B863B29A7F5C}"/>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grpSp>
        </p:grpSp>
        <p:grpSp>
          <p:nvGrpSpPr>
            <p:cNvPr id="15" name="Graphic 76">
              <a:extLst>
                <a:ext uri="{FF2B5EF4-FFF2-40B4-BE49-F238E27FC236}">
                  <a16:creationId xmlns:a16="http://schemas.microsoft.com/office/drawing/2014/main" id="{253E29B5-EECA-1E42-BDDB-1858EDEAD7A2}"/>
                </a:ext>
              </a:extLst>
            </p:cNvPr>
            <p:cNvGrpSpPr/>
            <p:nvPr/>
          </p:nvGrpSpPr>
          <p:grpSpPr>
            <a:xfrm>
              <a:off x="6923246" y="4898421"/>
              <a:ext cx="951775" cy="153542"/>
              <a:chOff x="6923246" y="4898421"/>
              <a:chExt cx="951775" cy="153542"/>
            </a:xfrm>
            <a:solidFill>
              <a:srgbClr val="231F20"/>
            </a:solidFill>
          </p:grpSpPr>
          <p:sp>
            <p:nvSpPr>
              <p:cNvPr id="16" name="Freeform 15">
                <a:extLst>
                  <a:ext uri="{FF2B5EF4-FFF2-40B4-BE49-F238E27FC236}">
                    <a16:creationId xmlns:a16="http://schemas.microsoft.com/office/drawing/2014/main" id="{6309F47C-DB89-7B46-A8C3-BF7FA8F2F362}"/>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 name="Freeform 16">
                <a:extLst>
                  <a:ext uri="{FF2B5EF4-FFF2-40B4-BE49-F238E27FC236}">
                    <a16:creationId xmlns:a16="http://schemas.microsoft.com/office/drawing/2014/main" id="{0292A9DE-85C9-BC46-81AE-6081B55C796F}"/>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 name="Freeform 17">
                <a:extLst>
                  <a:ext uri="{FF2B5EF4-FFF2-40B4-BE49-F238E27FC236}">
                    <a16:creationId xmlns:a16="http://schemas.microsoft.com/office/drawing/2014/main" id="{01F6EA53-7F24-7B4D-81E6-54F25C6CBCE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 name="Freeform 18">
                <a:extLst>
                  <a:ext uri="{FF2B5EF4-FFF2-40B4-BE49-F238E27FC236}">
                    <a16:creationId xmlns:a16="http://schemas.microsoft.com/office/drawing/2014/main" id="{74B72AA7-1C80-1344-BB42-0A392E2DB27A}"/>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 name="Freeform 19">
                <a:extLst>
                  <a:ext uri="{FF2B5EF4-FFF2-40B4-BE49-F238E27FC236}">
                    <a16:creationId xmlns:a16="http://schemas.microsoft.com/office/drawing/2014/main" id="{D20A2E87-F327-664E-9294-6F7503B14BC1}"/>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 name="Freeform 20">
                <a:extLst>
                  <a:ext uri="{FF2B5EF4-FFF2-40B4-BE49-F238E27FC236}">
                    <a16:creationId xmlns:a16="http://schemas.microsoft.com/office/drawing/2014/main" id="{301A851E-A26F-0949-97EA-257E6ED7ED6F}"/>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2" name="Freeform 21">
                <a:extLst>
                  <a:ext uri="{FF2B5EF4-FFF2-40B4-BE49-F238E27FC236}">
                    <a16:creationId xmlns:a16="http://schemas.microsoft.com/office/drawing/2014/main" id="{09DC0BF0-182E-7A45-83BB-6190597B35DB}"/>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3" name="Freeform 22">
                <a:extLst>
                  <a:ext uri="{FF2B5EF4-FFF2-40B4-BE49-F238E27FC236}">
                    <a16:creationId xmlns:a16="http://schemas.microsoft.com/office/drawing/2014/main" id="{4C148140-609D-844D-ABA8-A99B7EA24ED6}"/>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4" name="Freeform 23">
                <a:extLst>
                  <a:ext uri="{FF2B5EF4-FFF2-40B4-BE49-F238E27FC236}">
                    <a16:creationId xmlns:a16="http://schemas.microsoft.com/office/drawing/2014/main" id="{F4FE5D85-9B46-4B40-9636-C6E7C5DD26C7}"/>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5" name="Freeform 24">
                <a:extLst>
                  <a:ext uri="{FF2B5EF4-FFF2-40B4-BE49-F238E27FC236}">
                    <a16:creationId xmlns:a16="http://schemas.microsoft.com/office/drawing/2014/main" id="{7834929F-51C1-3443-A41F-F05DA5355D42}"/>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6" name="Freeform 25">
                <a:extLst>
                  <a:ext uri="{FF2B5EF4-FFF2-40B4-BE49-F238E27FC236}">
                    <a16:creationId xmlns:a16="http://schemas.microsoft.com/office/drawing/2014/main" id="{F50A5626-39A0-F04A-B0FE-20FB41684657}"/>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7" name="Freeform 26">
                <a:extLst>
                  <a:ext uri="{FF2B5EF4-FFF2-40B4-BE49-F238E27FC236}">
                    <a16:creationId xmlns:a16="http://schemas.microsoft.com/office/drawing/2014/main" id="{9D265896-652F-3748-AE38-9E610D2C7295}"/>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8" name="Freeform 27">
                <a:extLst>
                  <a:ext uri="{FF2B5EF4-FFF2-40B4-BE49-F238E27FC236}">
                    <a16:creationId xmlns:a16="http://schemas.microsoft.com/office/drawing/2014/main" id="{683A6641-CFE1-8E4F-9A5E-ACC35FEB4EE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9" name="Freeform 28">
                <a:extLst>
                  <a:ext uri="{FF2B5EF4-FFF2-40B4-BE49-F238E27FC236}">
                    <a16:creationId xmlns:a16="http://schemas.microsoft.com/office/drawing/2014/main" id="{5A841BF2-93A4-2E44-A193-D55233F0ED96}"/>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0" name="Freeform 29">
                <a:extLst>
                  <a:ext uri="{FF2B5EF4-FFF2-40B4-BE49-F238E27FC236}">
                    <a16:creationId xmlns:a16="http://schemas.microsoft.com/office/drawing/2014/main" id="{8FC291E8-A8FE-F64D-818D-7148CC53AC1F}"/>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1" name="Freeform 30">
                <a:extLst>
                  <a:ext uri="{FF2B5EF4-FFF2-40B4-BE49-F238E27FC236}">
                    <a16:creationId xmlns:a16="http://schemas.microsoft.com/office/drawing/2014/main" id="{7BF3156A-191B-8B4B-AC32-13270EEAD189}"/>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2" name="Freeform 31">
                <a:extLst>
                  <a:ext uri="{FF2B5EF4-FFF2-40B4-BE49-F238E27FC236}">
                    <a16:creationId xmlns:a16="http://schemas.microsoft.com/office/drawing/2014/main" id="{B9509884-DA81-C943-8B25-CB651A7AA038}"/>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0628FE19-0FEF-9F42-BF78-6347C1F7749B}"/>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4" name="Freeform 33">
                <a:extLst>
                  <a:ext uri="{FF2B5EF4-FFF2-40B4-BE49-F238E27FC236}">
                    <a16:creationId xmlns:a16="http://schemas.microsoft.com/office/drawing/2014/main" id="{A2596687-3A23-DE42-A188-A23A5EFEEC3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5" name="Freeform 34">
                <a:extLst>
                  <a:ext uri="{FF2B5EF4-FFF2-40B4-BE49-F238E27FC236}">
                    <a16:creationId xmlns:a16="http://schemas.microsoft.com/office/drawing/2014/main" id="{6B005A80-5E3B-C449-8C26-EB3A6413CC0D}"/>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6" name="Freeform 35">
                <a:extLst>
                  <a:ext uri="{FF2B5EF4-FFF2-40B4-BE49-F238E27FC236}">
                    <a16:creationId xmlns:a16="http://schemas.microsoft.com/office/drawing/2014/main" id="{0C9F840D-54CE-C44F-9D4C-C24CEB0D4751}"/>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7" name="Freeform 36">
                <a:extLst>
                  <a:ext uri="{FF2B5EF4-FFF2-40B4-BE49-F238E27FC236}">
                    <a16:creationId xmlns:a16="http://schemas.microsoft.com/office/drawing/2014/main" id="{3B597A79-92D6-1D4A-9F7B-8EC3AE707FDC}"/>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8" name="Freeform 37">
                <a:extLst>
                  <a:ext uri="{FF2B5EF4-FFF2-40B4-BE49-F238E27FC236}">
                    <a16:creationId xmlns:a16="http://schemas.microsoft.com/office/drawing/2014/main" id="{5772C71A-5E1A-4F40-8720-F07A9A1328F5}"/>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9" name="Freeform 38">
                <a:extLst>
                  <a:ext uri="{FF2B5EF4-FFF2-40B4-BE49-F238E27FC236}">
                    <a16:creationId xmlns:a16="http://schemas.microsoft.com/office/drawing/2014/main" id="{75BA3639-4118-2B40-8DD3-49DBBE2CCF5E}"/>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0" name="Freeform 39">
                <a:extLst>
                  <a:ext uri="{FF2B5EF4-FFF2-40B4-BE49-F238E27FC236}">
                    <a16:creationId xmlns:a16="http://schemas.microsoft.com/office/drawing/2014/main" id="{AC386126-E304-6D4D-AD9B-0CCD2CD51F5D}"/>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1" name="Freeform 40">
                <a:extLst>
                  <a:ext uri="{FF2B5EF4-FFF2-40B4-BE49-F238E27FC236}">
                    <a16:creationId xmlns:a16="http://schemas.microsoft.com/office/drawing/2014/main" id="{CB25CC19-3C5A-A540-9F82-1942ABF80F1E}"/>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2" name="Freeform 41">
                <a:extLst>
                  <a:ext uri="{FF2B5EF4-FFF2-40B4-BE49-F238E27FC236}">
                    <a16:creationId xmlns:a16="http://schemas.microsoft.com/office/drawing/2014/main" id="{A9E856B0-1981-0243-81CD-A6863E64304C}"/>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3" name="Freeform 42">
                <a:extLst>
                  <a:ext uri="{FF2B5EF4-FFF2-40B4-BE49-F238E27FC236}">
                    <a16:creationId xmlns:a16="http://schemas.microsoft.com/office/drawing/2014/main" id="{02E01CEE-8D66-F448-A59B-BF598B7A67AB}"/>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4" name="Freeform 43">
                <a:extLst>
                  <a:ext uri="{FF2B5EF4-FFF2-40B4-BE49-F238E27FC236}">
                    <a16:creationId xmlns:a16="http://schemas.microsoft.com/office/drawing/2014/main" id="{048E5953-F578-E749-85C7-99F8B287DEE3}"/>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5" name="Freeform 44">
                <a:extLst>
                  <a:ext uri="{FF2B5EF4-FFF2-40B4-BE49-F238E27FC236}">
                    <a16:creationId xmlns:a16="http://schemas.microsoft.com/office/drawing/2014/main" id="{C5A39095-022D-3B4D-A4AB-A27D28C5D27F}"/>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6" name="Freeform 45">
                <a:extLst>
                  <a:ext uri="{FF2B5EF4-FFF2-40B4-BE49-F238E27FC236}">
                    <a16:creationId xmlns:a16="http://schemas.microsoft.com/office/drawing/2014/main" id="{F5476EED-BDDF-6F43-B2A9-9EF21B404A46}"/>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7" name="Freeform 46">
                <a:extLst>
                  <a:ext uri="{FF2B5EF4-FFF2-40B4-BE49-F238E27FC236}">
                    <a16:creationId xmlns:a16="http://schemas.microsoft.com/office/drawing/2014/main" id="{90AA7186-5436-A14B-BBEE-059CB4C3DA5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8" name="Freeform 47">
                <a:extLst>
                  <a:ext uri="{FF2B5EF4-FFF2-40B4-BE49-F238E27FC236}">
                    <a16:creationId xmlns:a16="http://schemas.microsoft.com/office/drawing/2014/main" id="{D45B130A-5D4C-8146-A3D5-089E6AF80B4B}"/>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9" name="Freeform 48">
                <a:extLst>
                  <a:ext uri="{FF2B5EF4-FFF2-40B4-BE49-F238E27FC236}">
                    <a16:creationId xmlns:a16="http://schemas.microsoft.com/office/drawing/2014/main" id="{84089E2F-8C2C-0340-926F-251949E51241}"/>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0" name="Freeform 49">
                <a:extLst>
                  <a:ext uri="{FF2B5EF4-FFF2-40B4-BE49-F238E27FC236}">
                    <a16:creationId xmlns:a16="http://schemas.microsoft.com/office/drawing/2014/main" id="{16A7018D-B834-504C-A594-6D154717DCA5}"/>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1" name="Freeform 50">
                <a:extLst>
                  <a:ext uri="{FF2B5EF4-FFF2-40B4-BE49-F238E27FC236}">
                    <a16:creationId xmlns:a16="http://schemas.microsoft.com/office/drawing/2014/main" id="{BB0AD688-E586-E349-9A13-59F6051F8B9C}"/>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2" name="Freeform 51">
                <a:extLst>
                  <a:ext uri="{FF2B5EF4-FFF2-40B4-BE49-F238E27FC236}">
                    <a16:creationId xmlns:a16="http://schemas.microsoft.com/office/drawing/2014/main" id="{8C313DF6-29B2-F84C-B504-76B27D8FDEA1}"/>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3" name="Freeform 52">
                <a:extLst>
                  <a:ext uri="{FF2B5EF4-FFF2-40B4-BE49-F238E27FC236}">
                    <a16:creationId xmlns:a16="http://schemas.microsoft.com/office/drawing/2014/main" id="{8FF7193B-6A01-DA4A-8A39-15378367DEA4}"/>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4" name="Freeform 53">
                <a:extLst>
                  <a:ext uri="{FF2B5EF4-FFF2-40B4-BE49-F238E27FC236}">
                    <a16:creationId xmlns:a16="http://schemas.microsoft.com/office/drawing/2014/main" id="{9CBE0D1B-6CDE-5842-BE92-4DD30440C742}"/>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5" name="Freeform 54">
                <a:extLst>
                  <a:ext uri="{FF2B5EF4-FFF2-40B4-BE49-F238E27FC236}">
                    <a16:creationId xmlns:a16="http://schemas.microsoft.com/office/drawing/2014/main" id="{595AB887-EDA3-264F-ACE1-443E958EBD5B}"/>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6" name="Freeform 55">
                <a:extLst>
                  <a:ext uri="{FF2B5EF4-FFF2-40B4-BE49-F238E27FC236}">
                    <a16:creationId xmlns:a16="http://schemas.microsoft.com/office/drawing/2014/main" id="{1C23FEC8-5DD2-D24B-9F80-4F8BC6600BD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7" name="Freeform 56">
                <a:extLst>
                  <a:ext uri="{FF2B5EF4-FFF2-40B4-BE49-F238E27FC236}">
                    <a16:creationId xmlns:a16="http://schemas.microsoft.com/office/drawing/2014/main" id="{2B326F4C-7208-F741-8A18-B7F14739F513}"/>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8" name="Freeform 57">
                <a:extLst>
                  <a:ext uri="{FF2B5EF4-FFF2-40B4-BE49-F238E27FC236}">
                    <a16:creationId xmlns:a16="http://schemas.microsoft.com/office/drawing/2014/main" id="{3BF3D144-62B9-D047-97F6-FC2C5C9A6459}"/>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9" name="Freeform 58">
                <a:extLst>
                  <a:ext uri="{FF2B5EF4-FFF2-40B4-BE49-F238E27FC236}">
                    <a16:creationId xmlns:a16="http://schemas.microsoft.com/office/drawing/2014/main" id="{BB9BD3B5-DE6C-2747-93BF-9ACD73188DC4}"/>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0" name="Freeform 59">
                <a:extLst>
                  <a:ext uri="{FF2B5EF4-FFF2-40B4-BE49-F238E27FC236}">
                    <a16:creationId xmlns:a16="http://schemas.microsoft.com/office/drawing/2014/main" id="{BBDA50E7-C772-B842-8D94-9A1C3F6E3733}"/>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1" name="Freeform 60">
                <a:extLst>
                  <a:ext uri="{FF2B5EF4-FFF2-40B4-BE49-F238E27FC236}">
                    <a16:creationId xmlns:a16="http://schemas.microsoft.com/office/drawing/2014/main" id="{C62E5887-A681-3040-AC7B-D22F71ACE2A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2" name="Freeform 61">
                <a:extLst>
                  <a:ext uri="{FF2B5EF4-FFF2-40B4-BE49-F238E27FC236}">
                    <a16:creationId xmlns:a16="http://schemas.microsoft.com/office/drawing/2014/main" id="{938C6DA6-06C0-5349-A7B9-68EA3EA16B74}"/>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3" name="Freeform 62">
                <a:extLst>
                  <a:ext uri="{FF2B5EF4-FFF2-40B4-BE49-F238E27FC236}">
                    <a16:creationId xmlns:a16="http://schemas.microsoft.com/office/drawing/2014/main" id="{8CF38F0D-1B3C-284B-949E-AC5B2EE660AD}"/>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4" name="Freeform 63">
                <a:extLst>
                  <a:ext uri="{FF2B5EF4-FFF2-40B4-BE49-F238E27FC236}">
                    <a16:creationId xmlns:a16="http://schemas.microsoft.com/office/drawing/2014/main" id="{B14E4C40-07C1-EA4F-AEE5-431A472AC3B8}"/>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5" name="Freeform 64">
                <a:extLst>
                  <a:ext uri="{FF2B5EF4-FFF2-40B4-BE49-F238E27FC236}">
                    <a16:creationId xmlns:a16="http://schemas.microsoft.com/office/drawing/2014/main" id="{A4609827-7ECC-9443-977A-71C52918808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6" name="Freeform 65">
                <a:extLst>
                  <a:ext uri="{FF2B5EF4-FFF2-40B4-BE49-F238E27FC236}">
                    <a16:creationId xmlns:a16="http://schemas.microsoft.com/office/drawing/2014/main" id="{9CB85E70-48A4-7440-88A1-7AD2D0114FA0}"/>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7" name="Freeform 66">
                <a:extLst>
                  <a:ext uri="{FF2B5EF4-FFF2-40B4-BE49-F238E27FC236}">
                    <a16:creationId xmlns:a16="http://schemas.microsoft.com/office/drawing/2014/main" id="{A7FB5403-1B00-7042-B7AE-C272094E9F95}"/>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8" name="Freeform 67">
                <a:extLst>
                  <a:ext uri="{FF2B5EF4-FFF2-40B4-BE49-F238E27FC236}">
                    <a16:creationId xmlns:a16="http://schemas.microsoft.com/office/drawing/2014/main" id="{6AFC8870-F71B-4E40-A96D-6B8EB1B7C621}"/>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9" name="Freeform 68">
                <a:extLst>
                  <a:ext uri="{FF2B5EF4-FFF2-40B4-BE49-F238E27FC236}">
                    <a16:creationId xmlns:a16="http://schemas.microsoft.com/office/drawing/2014/main" id="{BECE65B8-1421-C742-8FB1-9ABA64494C3C}"/>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0" name="Freeform 69">
                <a:extLst>
                  <a:ext uri="{FF2B5EF4-FFF2-40B4-BE49-F238E27FC236}">
                    <a16:creationId xmlns:a16="http://schemas.microsoft.com/office/drawing/2014/main" id="{DD6B75C0-9E2A-F949-93FE-DBAED135C31B}"/>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1" name="Freeform 70">
                <a:extLst>
                  <a:ext uri="{FF2B5EF4-FFF2-40B4-BE49-F238E27FC236}">
                    <a16:creationId xmlns:a16="http://schemas.microsoft.com/office/drawing/2014/main" id="{75FDA7D9-286E-204C-9A13-8B67FDA9E283}"/>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2" name="Freeform 71">
                <a:extLst>
                  <a:ext uri="{FF2B5EF4-FFF2-40B4-BE49-F238E27FC236}">
                    <a16:creationId xmlns:a16="http://schemas.microsoft.com/office/drawing/2014/main" id="{CDD8D1B6-09F7-3C49-AE1E-9ACC7A57EF64}"/>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3" name="Freeform 72">
                <a:extLst>
                  <a:ext uri="{FF2B5EF4-FFF2-40B4-BE49-F238E27FC236}">
                    <a16:creationId xmlns:a16="http://schemas.microsoft.com/office/drawing/2014/main" id="{445CF8AE-FC57-474A-9917-ADD83F363772}"/>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4" name="Freeform 73">
                <a:extLst>
                  <a:ext uri="{FF2B5EF4-FFF2-40B4-BE49-F238E27FC236}">
                    <a16:creationId xmlns:a16="http://schemas.microsoft.com/office/drawing/2014/main" id="{33C47B3F-6E45-134D-93F3-CF13FC39C727}"/>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5" name="Freeform 74">
                <a:extLst>
                  <a:ext uri="{FF2B5EF4-FFF2-40B4-BE49-F238E27FC236}">
                    <a16:creationId xmlns:a16="http://schemas.microsoft.com/office/drawing/2014/main" id="{68E9A045-B2F0-B944-8639-23BDB29A9DFE}"/>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6" name="Freeform 75">
                <a:extLst>
                  <a:ext uri="{FF2B5EF4-FFF2-40B4-BE49-F238E27FC236}">
                    <a16:creationId xmlns:a16="http://schemas.microsoft.com/office/drawing/2014/main" id="{D57E9516-C501-494D-86B1-481DB34E2A3C}"/>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7" name="Freeform 76">
                <a:extLst>
                  <a:ext uri="{FF2B5EF4-FFF2-40B4-BE49-F238E27FC236}">
                    <a16:creationId xmlns:a16="http://schemas.microsoft.com/office/drawing/2014/main" id="{950EF333-3994-D64A-9D1E-FE71390A260B}"/>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8" name="Freeform 77">
                <a:extLst>
                  <a:ext uri="{FF2B5EF4-FFF2-40B4-BE49-F238E27FC236}">
                    <a16:creationId xmlns:a16="http://schemas.microsoft.com/office/drawing/2014/main" id="{63C43F00-0843-EB46-B4B4-B67459BBE188}"/>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9" name="Freeform 78">
                <a:extLst>
                  <a:ext uri="{FF2B5EF4-FFF2-40B4-BE49-F238E27FC236}">
                    <a16:creationId xmlns:a16="http://schemas.microsoft.com/office/drawing/2014/main" id="{1CEEB613-5B22-C746-B2C9-D5630F042704}"/>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0" name="Freeform 79">
                <a:extLst>
                  <a:ext uri="{FF2B5EF4-FFF2-40B4-BE49-F238E27FC236}">
                    <a16:creationId xmlns:a16="http://schemas.microsoft.com/office/drawing/2014/main" id="{C50C597E-405E-BF49-A0B1-4391ACA15777}"/>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1" name="Freeform 80">
                <a:extLst>
                  <a:ext uri="{FF2B5EF4-FFF2-40B4-BE49-F238E27FC236}">
                    <a16:creationId xmlns:a16="http://schemas.microsoft.com/office/drawing/2014/main" id="{F9102521-0947-B64D-8F6D-E73956AEDC87}"/>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2" name="Freeform 81">
                <a:extLst>
                  <a:ext uri="{FF2B5EF4-FFF2-40B4-BE49-F238E27FC236}">
                    <a16:creationId xmlns:a16="http://schemas.microsoft.com/office/drawing/2014/main" id="{AD21D7CF-591D-454F-8A67-36FA31E215E5}"/>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3" name="Freeform 82">
                <a:extLst>
                  <a:ext uri="{FF2B5EF4-FFF2-40B4-BE49-F238E27FC236}">
                    <a16:creationId xmlns:a16="http://schemas.microsoft.com/office/drawing/2014/main" id="{EE5C6B6A-799D-C34B-87E9-A6F7FD19DE27}"/>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4" name="Freeform 83">
                <a:extLst>
                  <a:ext uri="{FF2B5EF4-FFF2-40B4-BE49-F238E27FC236}">
                    <a16:creationId xmlns:a16="http://schemas.microsoft.com/office/drawing/2014/main" id="{D0A1F397-7768-554F-8E05-F4C9C1A1A282}"/>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5" name="Freeform 84">
                <a:extLst>
                  <a:ext uri="{FF2B5EF4-FFF2-40B4-BE49-F238E27FC236}">
                    <a16:creationId xmlns:a16="http://schemas.microsoft.com/office/drawing/2014/main" id="{A0D31353-BA58-BF42-AFF1-8480D51D752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6" name="Freeform 85">
                <a:extLst>
                  <a:ext uri="{FF2B5EF4-FFF2-40B4-BE49-F238E27FC236}">
                    <a16:creationId xmlns:a16="http://schemas.microsoft.com/office/drawing/2014/main" id="{10A2B4AF-D7B4-0446-83E4-BDF54D501470}"/>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7" name="Freeform 86">
                <a:extLst>
                  <a:ext uri="{FF2B5EF4-FFF2-40B4-BE49-F238E27FC236}">
                    <a16:creationId xmlns:a16="http://schemas.microsoft.com/office/drawing/2014/main" id="{513466BF-59C0-C642-A227-4B1905B2CEE2}"/>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8" name="Freeform 87">
                <a:extLst>
                  <a:ext uri="{FF2B5EF4-FFF2-40B4-BE49-F238E27FC236}">
                    <a16:creationId xmlns:a16="http://schemas.microsoft.com/office/drawing/2014/main" id="{2C866FE2-F97B-6D48-BC33-85B37234D951}"/>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9" name="Freeform 88">
                <a:extLst>
                  <a:ext uri="{FF2B5EF4-FFF2-40B4-BE49-F238E27FC236}">
                    <a16:creationId xmlns:a16="http://schemas.microsoft.com/office/drawing/2014/main" id="{5CC93F1D-54C1-C743-B214-AC5B2AF8B4DB}"/>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0" name="Freeform 89">
                <a:extLst>
                  <a:ext uri="{FF2B5EF4-FFF2-40B4-BE49-F238E27FC236}">
                    <a16:creationId xmlns:a16="http://schemas.microsoft.com/office/drawing/2014/main" id="{846CFFCF-9989-AF46-9460-0B5D0102186C}"/>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1" name="Freeform 90">
                <a:extLst>
                  <a:ext uri="{FF2B5EF4-FFF2-40B4-BE49-F238E27FC236}">
                    <a16:creationId xmlns:a16="http://schemas.microsoft.com/office/drawing/2014/main" id="{9424037A-59A5-FE42-B83E-00ED258C81B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2" name="Freeform 91">
                <a:extLst>
                  <a:ext uri="{FF2B5EF4-FFF2-40B4-BE49-F238E27FC236}">
                    <a16:creationId xmlns:a16="http://schemas.microsoft.com/office/drawing/2014/main" id="{ED300364-6C75-8D41-921C-57DACBE24E9B}"/>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3" name="Freeform 92">
                <a:extLst>
                  <a:ext uri="{FF2B5EF4-FFF2-40B4-BE49-F238E27FC236}">
                    <a16:creationId xmlns:a16="http://schemas.microsoft.com/office/drawing/2014/main" id="{C8A7CEC2-ED0C-CF4F-AAAB-B5F1A4D370FC}"/>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4" name="Freeform 93">
                <a:extLst>
                  <a:ext uri="{FF2B5EF4-FFF2-40B4-BE49-F238E27FC236}">
                    <a16:creationId xmlns:a16="http://schemas.microsoft.com/office/drawing/2014/main" id="{8E36BBA6-BC70-214D-A2CA-0AF4E958D6CA}"/>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5" name="Freeform 94">
                <a:extLst>
                  <a:ext uri="{FF2B5EF4-FFF2-40B4-BE49-F238E27FC236}">
                    <a16:creationId xmlns:a16="http://schemas.microsoft.com/office/drawing/2014/main" id="{2483C2DD-CEE3-6944-8798-110AC3833229}"/>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6" name="Freeform 95">
                <a:extLst>
                  <a:ext uri="{FF2B5EF4-FFF2-40B4-BE49-F238E27FC236}">
                    <a16:creationId xmlns:a16="http://schemas.microsoft.com/office/drawing/2014/main" id="{53EBAA5D-15B2-4B43-A218-3CBFDD41DB62}"/>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7" name="Freeform 96">
                <a:extLst>
                  <a:ext uri="{FF2B5EF4-FFF2-40B4-BE49-F238E27FC236}">
                    <a16:creationId xmlns:a16="http://schemas.microsoft.com/office/drawing/2014/main" id="{7D76B5E9-86A5-4F4F-9113-D6C1D3D646FF}"/>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8" name="Freeform 97">
                <a:extLst>
                  <a:ext uri="{FF2B5EF4-FFF2-40B4-BE49-F238E27FC236}">
                    <a16:creationId xmlns:a16="http://schemas.microsoft.com/office/drawing/2014/main" id="{9C8CBBC1-28FD-4842-AA3F-A23B5363AA34}"/>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9" name="Freeform 98">
                <a:extLst>
                  <a:ext uri="{FF2B5EF4-FFF2-40B4-BE49-F238E27FC236}">
                    <a16:creationId xmlns:a16="http://schemas.microsoft.com/office/drawing/2014/main" id="{71253F3D-72FE-E94D-AC86-2C7BD9A8BD96}"/>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0" name="Freeform 99">
                <a:extLst>
                  <a:ext uri="{FF2B5EF4-FFF2-40B4-BE49-F238E27FC236}">
                    <a16:creationId xmlns:a16="http://schemas.microsoft.com/office/drawing/2014/main" id="{777BA46C-1181-524B-ADA6-02C2EC920AE3}"/>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1" name="Freeform 100">
                <a:extLst>
                  <a:ext uri="{FF2B5EF4-FFF2-40B4-BE49-F238E27FC236}">
                    <a16:creationId xmlns:a16="http://schemas.microsoft.com/office/drawing/2014/main" id="{2A5B2654-76F2-684D-8D27-BA22504F0CE6}"/>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2" name="Freeform 101">
                <a:extLst>
                  <a:ext uri="{FF2B5EF4-FFF2-40B4-BE49-F238E27FC236}">
                    <a16:creationId xmlns:a16="http://schemas.microsoft.com/office/drawing/2014/main" id="{BFBE7AB9-9DF2-3247-A311-7A69F70BCFCB}"/>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3" name="Freeform 102">
                <a:extLst>
                  <a:ext uri="{FF2B5EF4-FFF2-40B4-BE49-F238E27FC236}">
                    <a16:creationId xmlns:a16="http://schemas.microsoft.com/office/drawing/2014/main" id="{FCC62C68-4D2F-BB47-8420-6F1058A258C8}"/>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4" name="Freeform 103">
                <a:extLst>
                  <a:ext uri="{FF2B5EF4-FFF2-40B4-BE49-F238E27FC236}">
                    <a16:creationId xmlns:a16="http://schemas.microsoft.com/office/drawing/2014/main" id="{D085A17D-D834-1A4F-B00F-EB4B58248BBD}"/>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5" name="Freeform 104">
                <a:extLst>
                  <a:ext uri="{FF2B5EF4-FFF2-40B4-BE49-F238E27FC236}">
                    <a16:creationId xmlns:a16="http://schemas.microsoft.com/office/drawing/2014/main" id="{ADF766A7-3DC9-A24D-A55B-337BC2416616}"/>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6" name="Freeform 105">
                <a:extLst>
                  <a:ext uri="{FF2B5EF4-FFF2-40B4-BE49-F238E27FC236}">
                    <a16:creationId xmlns:a16="http://schemas.microsoft.com/office/drawing/2014/main" id="{C1A8B8DF-09BD-4849-BF3F-3360DA68553C}"/>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7" name="Freeform 106">
                <a:extLst>
                  <a:ext uri="{FF2B5EF4-FFF2-40B4-BE49-F238E27FC236}">
                    <a16:creationId xmlns:a16="http://schemas.microsoft.com/office/drawing/2014/main" id="{9DCB2DDB-BE1B-CE48-9864-5831927DD5FE}"/>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8" name="Freeform 107">
                <a:extLst>
                  <a:ext uri="{FF2B5EF4-FFF2-40B4-BE49-F238E27FC236}">
                    <a16:creationId xmlns:a16="http://schemas.microsoft.com/office/drawing/2014/main" id="{47468A9E-2AB1-464A-82D0-0445C59C2234}"/>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9" name="Freeform 108">
                <a:extLst>
                  <a:ext uri="{FF2B5EF4-FFF2-40B4-BE49-F238E27FC236}">
                    <a16:creationId xmlns:a16="http://schemas.microsoft.com/office/drawing/2014/main" id="{8C9D0C0D-2EDC-E340-B879-FF9AEF98B593}"/>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0" name="Freeform 109">
                <a:extLst>
                  <a:ext uri="{FF2B5EF4-FFF2-40B4-BE49-F238E27FC236}">
                    <a16:creationId xmlns:a16="http://schemas.microsoft.com/office/drawing/2014/main" id="{6BC6C113-2B2C-9043-814D-D2731B3C8DFA}"/>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1" name="Freeform 110">
                <a:extLst>
                  <a:ext uri="{FF2B5EF4-FFF2-40B4-BE49-F238E27FC236}">
                    <a16:creationId xmlns:a16="http://schemas.microsoft.com/office/drawing/2014/main" id="{3659309F-7735-6248-9CA2-2743F6ED8796}"/>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2" name="Freeform 111">
                <a:extLst>
                  <a:ext uri="{FF2B5EF4-FFF2-40B4-BE49-F238E27FC236}">
                    <a16:creationId xmlns:a16="http://schemas.microsoft.com/office/drawing/2014/main" id="{726F23FD-B1E3-5E4D-A446-91B78ECAF623}"/>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3" name="Freeform 112">
                <a:extLst>
                  <a:ext uri="{FF2B5EF4-FFF2-40B4-BE49-F238E27FC236}">
                    <a16:creationId xmlns:a16="http://schemas.microsoft.com/office/drawing/2014/main" id="{04377986-1B98-5446-BC7D-9329E8FAA85D}"/>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4" name="Freeform 113">
                <a:extLst>
                  <a:ext uri="{FF2B5EF4-FFF2-40B4-BE49-F238E27FC236}">
                    <a16:creationId xmlns:a16="http://schemas.microsoft.com/office/drawing/2014/main" id="{D2BD7C1F-D983-5845-86D7-7C566728F20F}"/>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5" name="Freeform 114">
                <a:extLst>
                  <a:ext uri="{FF2B5EF4-FFF2-40B4-BE49-F238E27FC236}">
                    <a16:creationId xmlns:a16="http://schemas.microsoft.com/office/drawing/2014/main" id="{31F22BC2-CD8C-FB40-8EC1-D774E3B9056E}"/>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6" name="Freeform 115">
                <a:extLst>
                  <a:ext uri="{FF2B5EF4-FFF2-40B4-BE49-F238E27FC236}">
                    <a16:creationId xmlns:a16="http://schemas.microsoft.com/office/drawing/2014/main" id="{FB036A14-539D-B848-8FA4-1F042E8839A8}"/>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7" name="Freeform 116">
                <a:extLst>
                  <a:ext uri="{FF2B5EF4-FFF2-40B4-BE49-F238E27FC236}">
                    <a16:creationId xmlns:a16="http://schemas.microsoft.com/office/drawing/2014/main" id="{BD7FF91D-EA04-4D48-8997-BCEF33AE6D6F}"/>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8" name="Freeform 117">
                <a:extLst>
                  <a:ext uri="{FF2B5EF4-FFF2-40B4-BE49-F238E27FC236}">
                    <a16:creationId xmlns:a16="http://schemas.microsoft.com/office/drawing/2014/main" id="{3AAE32CE-4650-C54A-A7D5-9DA2410265B0}"/>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9" name="Freeform 118">
                <a:extLst>
                  <a:ext uri="{FF2B5EF4-FFF2-40B4-BE49-F238E27FC236}">
                    <a16:creationId xmlns:a16="http://schemas.microsoft.com/office/drawing/2014/main" id="{EA5FF548-EE1B-1F49-85BB-77C7A965BB7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0" name="Freeform 119">
                <a:extLst>
                  <a:ext uri="{FF2B5EF4-FFF2-40B4-BE49-F238E27FC236}">
                    <a16:creationId xmlns:a16="http://schemas.microsoft.com/office/drawing/2014/main" id="{5893FE6B-AA1D-5549-8E7E-2EA498B03BC2}"/>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1" name="Freeform 120">
                <a:extLst>
                  <a:ext uri="{FF2B5EF4-FFF2-40B4-BE49-F238E27FC236}">
                    <a16:creationId xmlns:a16="http://schemas.microsoft.com/office/drawing/2014/main" id="{6A10BF5D-B8B6-494B-B0F8-A274C12CB7E5}"/>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2" name="Freeform 121">
                <a:extLst>
                  <a:ext uri="{FF2B5EF4-FFF2-40B4-BE49-F238E27FC236}">
                    <a16:creationId xmlns:a16="http://schemas.microsoft.com/office/drawing/2014/main" id="{422428FA-4363-EA40-B8DE-0D2B46A02F00}"/>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3" name="Freeform 122">
                <a:extLst>
                  <a:ext uri="{FF2B5EF4-FFF2-40B4-BE49-F238E27FC236}">
                    <a16:creationId xmlns:a16="http://schemas.microsoft.com/office/drawing/2014/main" id="{21B79C90-E469-4E47-9235-E58630433F34}"/>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4" name="Freeform 123">
                <a:extLst>
                  <a:ext uri="{FF2B5EF4-FFF2-40B4-BE49-F238E27FC236}">
                    <a16:creationId xmlns:a16="http://schemas.microsoft.com/office/drawing/2014/main" id="{662CF222-AC92-DD4B-AD5C-A73278CB580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5" name="Freeform 124">
                <a:extLst>
                  <a:ext uri="{FF2B5EF4-FFF2-40B4-BE49-F238E27FC236}">
                    <a16:creationId xmlns:a16="http://schemas.microsoft.com/office/drawing/2014/main" id="{F477E4B6-8A1A-274C-980D-60556814DE72}"/>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6" name="Freeform 125">
                <a:extLst>
                  <a:ext uri="{FF2B5EF4-FFF2-40B4-BE49-F238E27FC236}">
                    <a16:creationId xmlns:a16="http://schemas.microsoft.com/office/drawing/2014/main" id="{C6A2D0B5-B94F-4B49-9DF6-1CFBA74246CC}"/>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7" name="Freeform 126">
                <a:extLst>
                  <a:ext uri="{FF2B5EF4-FFF2-40B4-BE49-F238E27FC236}">
                    <a16:creationId xmlns:a16="http://schemas.microsoft.com/office/drawing/2014/main" id="{DA0D0829-82D7-9749-AC97-3D430D78C4D3}"/>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8" name="Freeform 127">
                <a:extLst>
                  <a:ext uri="{FF2B5EF4-FFF2-40B4-BE49-F238E27FC236}">
                    <a16:creationId xmlns:a16="http://schemas.microsoft.com/office/drawing/2014/main" id="{C46B0DBD-BDB3-6F45-B924-EA762C9E0736}"/>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9" name="Freeform 128">
                <a:extLst>
                  <a:ext uri="{FF2B5EF4-FFF2-40B4-BE49-F238E27FC236}">
                    <a16:creationId xmlns:a16="http://schemas.microsoft.com/office/drawing/2014/main" id="{46CC0DFC-3A1E-C748-BE74-9195CF9D2DA5}"/>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0" name="Freeform 129">
                <a:extLst>
                  <a:ext uri="{FF2B5EF4-FFF2-40B4-BE49-F238E27FC236}">
                    <a16:creationId xmlns:a16="http://schemas.microsoft.com/office/drawing/2014/main" id="{6A382F17-C1BF-4B4F-9970-65A4280DA101}"/>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1" name="Freeform 130">
                <a:extLst>
                  <a:ext uri="{FF2B5EF4-FFF2-40B4-BE49-F238E27FC236}">
                    <a16:creationId xmlns:a16="http://schemas.microsoft.com/office/drawing/2014/main" id="{0DDF4B04-AF0F-7747-9A75-B0F4E40CDD6F}"/>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2" name="Freeform 131">
                <a:extLst>
                  <a:ext uri="{FF2B5EF4-FFF2-40B4-BE49-F238E27FC236}">
                    <a16:creationId xmlns:a16="http://schemas.microsoft.com/office/drawing/2014/main" id="{BC796381-F93E-504F-B1C8-F26483799463}"/>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3" name="Freeform 132">
                <a:extLst>
                  <a:ext uri="{FF2B5EF4-FFF2-40B4-BE49-F238E27FC236}">
                    <a16:creationId xmlns:a16="http://schemas.microsoft.com/office/drawing/2014/main" id="{92962D5B-F61C-4A42-8BC0-C60647657B00}"/>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4" name="Freeform 133">
                <a:extLst>
                  <a:ext uri="{FF2B5EF4-FFF2-40B4-BE49-F238E27FC236}">
                    <a16:creationId xmlns:a16="http://schemas.microsoft.com/office/drawing/2014/main" id="{705EDDB8-FBF5-3047-805C-4F9B3796EC66}"/>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5" name="Freeform 134">
                <a:extLst>
                  <a:ext uri="{FF2B5EF4-FFF2-40B4-BE49-F238E27FC236}">
                    <a16:creationId xmlns:a16="http://schemas.microsoft.com/office/drawing/2014/main" id="{788A3154-767F-CD40-8B41-4CE992F01D3A}"/>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6" name="Freeform 135">
                <a:extLst>
                  <a:ext uri="{FF2B5EF4-FFF2-40B4-BE49-F238E27FC236}">
                    <a16:creationId xmlns:a16="http://schemas.microsoft.com/office/drawing/2014/main" id="{DA5D88B3-106C-AD4F-984B-AF6EFD21EC28}"/>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7" name="Freeform 136">
                <a:extLst>
                  <a:ext uri="{FF2B5EF4-FFF2-40B4-BE49-F238E27FC236}">
                    <a16:creationId xmlns:a16="http://schemas.microsoft.com/office/drawing/2014/main" id="{79142F98-0D77-4A41-B284-BCA47BA39D5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8" name="Freeform 137">
                <a:extLst>
                  <a:ext uri="{FF2B5EF4-FFF2-40B4-BE49-F238E27FC236}">
                    <a16:creationId xmlns:a16="http://schemas.microsoft.com/office/drawing/2014/main" id="{51869227-DD8E-8343-82F4-09F658633A96}"/>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9" name="Freeform 138">
                <a:extLst>
                  <a:ext uri="{FF2B5EF4-FFF2-40B4-BE49-F238E27FC236}">
                    <a16:creationId xmlns:a16="http://schemas.microsoft.com/office/drawing/2014/main" id="{11A5D79D-46F9-8944-BEC9-A31B1A02F099}"/>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0" name="Freeform 139">
                <a:extLst>
                  <a:ext uri="{FF2B5EF4-FFF2-40B4-BE49-F238E27FC236}">
                    <a16:creationId xmlns:a16="http://schemas.microsoft.com/office/drawing/2014/main" id="{631E7CDC-56FB-2E47-9DE6-62B0BA49AED3}"/>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1" name="Freeform 140">
                <a:extLst>
                  <a:ext uri="{FF2B5EF4-FFF2-40B4-BE49-F238E27FC236}">
                    <a16:creationId xmlns:a16="http://schemas.microsoft.com/office/drawing/2014/main" id="{E2714B27-2BF9-4A4F-93EB-131FDB464329}"/>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2" name="Freeform 141">
                <a:extLst>
                  <a:ext uri="{FF2B5EF4-FFF2-40B4-BE49-F238E27FC236}">
                    <a16:creationId xmlns:a16="http://schemas.microsoft.com/office/drawing/2014/main" id="{B97C9503-34E8-0E4F-A162-B65091C0BEB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3" name="Freeform 142">
                <a:extLst>
                  <a:ext uri="{FF2B5EF4-FFF2-40B4-BE49-F238E27FC236}">
                    <a16:creationId xmlns:a16="http://schemas.microsoft.com/office/drawing/2014/main" id="{53A57956-4F2F-0E44-A799-9D40C8FD0E70}"/>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4" name="Freeform 143">
                <a:extLst>
                  <a:ext uri="{FF2B5EF4-FFF2-40B4-BE49-F238E27FC236}">
                    <a16:creationId xmlns:a16="http://schemas.microsoft.com/office/drawing/2014/main" id="{A86F6AB4-6726-A347-9323-737D1BC8B8E6}"/>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5" name="Freeform 144">
                <a:extLst>
                  <a:ext uri="{FF2B5EF4-FFF2-40B4-BE49-F238E27FC236}">
                    <a16:creationId xmlns:a16="http://schemas.microsoft.com/office/drawing/2014/main" id="{C2FFC2E8-0ED2-1D45-B1EF-A4ADD2183F83}"/>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6" name="Freeform 145">
                <a:extLst>
                  <a:ext uri="{FF2B5EF4-FFF2-40B4-BE49-F238E27FC236}">
                    <a16:creationId xmlns:a16="http://schemas.microsoft.com/office/drawing/2014/main" id="{7ABABA26-5C0A-4542-BEA6-126346C89453}"/>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7" name="Freeform 146">
                <a:extLst>
                  <a:ext uri="{FF2B5EF4-FFF2-40B4-BE49-F238E27FC236}">
                    <a16:creationId xmlns:a16="http://schemas.microsoft.com/office/drawing/2014/main" id="{4E3A10E6-8A46-F147-A720-FAC57E317F35}"/>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8" name="Freeform 147">
                <a:extLst>
                  <a:ext uri="{FF2B5EF4-FFF2-40B4-BE49-F238E27FC236}">
                    <a16:creationId xmlns:a16="http://schemas.microsoft.com/office/drawing/2014/main" id="{B26F7DB9-0501-9644-904E-E9C4C39245FF}"/>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9" name="Freeform 148">
                <a:extLst>
                  <a:ext uri="{FF2B5EF4-FFF2-40B4-BE49-F238E27FC236}">
                    <a16:creationId xmlns:a16="http://schemas.microsoft.com/office/drawing/2014/main" id="{35FB452D-7618-354C-A9FE-1367C3638459}"/>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0" name="Freeform 149">
                <a:extLst>
                  <a:ext uri="{FF2B5EF4-FFF2-40B4-BE49-F238E27FC236}">
                    <a16:creationId xmlns:a16="http://schemas.microsoft.com/office/drawing/2014/main" id="{EB14538D-00A5-814B-8F67-7183E79BF79E}"/>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1" name="Freeform 150">
                <a:extLst>
                  <a:ext uri="{FF2B5EF4-FFF2-40B4-BE49-F238E27FC236}">
                    <a16:creationId xmlns:a16="http://schemas.microsoft.com/office/drawing/2014/main" id="{86B2DB34-F296-0841-B1B3-16F25D39B749}"/>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2" name="Freeform 151">
                <a:extLst>
                  <a:ext uri="{FF2B5EF4-FFF2-40B4-BE49-F238E27FC236}">
                    <a16:creationId xmlns:a16="http://schemas.microsoft.com/office/drawing/2014/main" id="{BC3F8844-B69B-084B-9EB7-86F34E0D0392}"/>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3" name="Freeform 152">
                <a:extLst>
                  <a:ext uri="{FF2B5EF4-FFF2-40B4-BE49-F238E27FC236}">
                    <a16:creationId xmlns:a16="http://schemas.microsoft.com/office/drawing/2014/main" id="{6DA6A8C0-540C-AD4C-A969-526939C5F378}"/>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4" name="Freeform 153">
                <a:extLst>
                  <a:ext uri="{FF2B5EF4-FFF2-40B4-BE49-F238E27FC236}">
                    <a16:creationId xmlns:a16="http://schemas.microsoft.com/office/drawing/2014/main" id="{2C69FBC0-8243-D24D-A067-19C7C341BF37}"/>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5" name="Freeform 154">
                <a:extLst>
                  <a:ext uri="{FF2B5EF4-FFF2-40B4-BE49-F238E27FC236}">
                    <a16:creationId xmlns:a16="http://schemas.microsoft.com/office/drawing/2014/main" id="{F02ED35A-F2E0-1C4A-8355-CF75F58A44DA}"/>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6" name="Freeform 155">
                <a:extLst>
                  <a:ext uri="{FF2B5EF4-FFF2-40B4-BE49-F238E27FC236}">
                    <a16:creationId xmlns:a16="http://schemas.microsoft.com/office/drawing/2014/main" id="{847FE40D-E63F-6748-B55F-C49EC451A0CF}"/>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7" name="Freeform 156">
                <a:extLst>
                  <a:ext uri="{FF2B5EF4-FFF2-40B4-BE49-F238E27FC236}">
                    <a16:creationId xmlns:a16="http://schemas.microsoft.com/office/drawing/2014/main" id="{20B79C36-290E-CD4A-94B3-C435709569D6}"/>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8" name="Freeform 157">
                <a:extLst>
                  <a:ext uri="{FF2B5EF4-FFF2-40B4-BE49-F238E27FC236}">
                    <a16:creationId xmlns:a16="http://schemas.microsoft.com/office/drawing/2014/main" id="{DED72256-ECF4-8248-B800-86A0AEED6FCC}"/>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9" name="Freeform 158">
                <a:extLst>
                  <a:ext uri="{FF2B5EF4-FFF2-40B4-BE49-F238E27FC236}">
                    <a16:creationId xmlns:a16="http://schemas.microsoft.com/office/drawing/2014/main" id="{E40A859B-1BFC-7744-AB98-9C05D401FEE8}"/>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0" name="Freeform 159">
                <a:extLst>
                  <a:ext uri="{FF2B5EF4-FFF2-40B4-BE49-F238E27FC236}">
                    <a16:creationId xmlns:a16="http://schemas.microsoft.com/office/drawing/2014/main" id="{58732CEE-BBB4-164D-A2F4-BAB48BB75B75}"/>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1" name="Freeform 160">
                <a:extLst>
                  <a:ext uri="{FF2B5EF4-FFF2-40B4-BE49-F238E27FC236}">
                    <a16:creationId xmlns:a16="http://schemas.microsoft.com/office/drawing/2014/main" id="{DD8EFE56-729F-2043-8656-8FA3F0881D53}"/>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2" name="Freeform 161">
                <a:extLst>
                  <a:ext uri="{FF2B5EF4-FFF2-40B4-BE49-F238E27FC236}">
                    <a16:creationId xmlns:a16="http://schemas.microsoft.com/office/drawing/2014/main" id="{486EB506-C951-0349-8B81-A53FB796BB3F}"/>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3" name="Freeform 162">
                <a:extLst>
                  <a:ext uri="{FF2B5EF4-FFF2-40B4-BE49-F238E27FC236}">
                    <a16:creationId xmlns:a16="http://schemas.microsoft.com/office/drawing/2014/main" id="{D878F0C8-5A47-BD44-A51B-16C7F92D22A0}"/>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4" name="Freeform 163">
                <a:extLst>
                  <a:ext uri="{FF2B5EF4-FFF2-40B4-BE49-F238E27FC236}">
                    <a16:creationId xmlns:a16="http://schemas.microsoft.com/office/drawing/2014/main" id="{0C0FA020-68C2-0648-B83E-2D1E179E980B}"/>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5" name="Freeform 164">
                <a:extLst>
                  <a:ext uri="{FF2B5EF4-FFF2-40B4-BE49-F238E27FC236}">
                    <a16:creationId xmlns:a16="http://schemas.microsoft.com/office/drawing/2014/main" id="{84D5CD4F-2564-DC49-AAE9-178F8BBED13F}"/>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6" name="Freeform 165">
                <a:extLst>
                  <a:ext uri="{FF2B5EF4-FFF2-40B4-BE49-F238E27FC236}">
                    <a16:creationId xmlns:a16="http://schemas.microsoft.com/office/drawing/2014/main" id="{3CFA77F3-41AA-814F-94CE-EE562F696542}"/>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7" name="Freeform 166">
                <a:extLst>
                  <a:ext uri="{FF2B5EF4-FFF2-40B4-BE49-F238E27FC236}">
                    <a16:creationId xmlns:a16="http://schemas.microsoft.com/office/drawing/2014/main" id="{ABDA854D-4B60-4F49-9C30-98B981EE75EB}"/>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8" name="Freeform 167">
                <a:extLst>
                  <a:ext uri="{FF2B5EF4-FFF2-40B4-BE49-F238E27FC236}">
                    <a16:creationId xmlns:a16="http://schemas.microsoft.com/office/drawing/2014/main" id="{18D9594B-8464-7A4D-ADEE-98E890DF8B86}"/>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9" name="Freeform 168">
                <a:extLst>
                  <a:ext uri="{FF2B5EF4-FFF2-40B4-BE49-F238E27FC236}">
                    <a16:creationId xmlns:a16="http://schemas.microsoft.com/office/drawing/2014/main" id="{98CF0612-E274-3F45-B883-CC170CDE2EF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0" name="Freeform 169">
                <a:extLst>
                  <a:ext uri="{FF2B5EF4-FFF2-40B4-BE49-F238E27FC236}">
                    <a16:creationId xmlns:a16="http://schemas.microsoft.com/office/drawing/2014/main" id="{0C5BB3A0-C2EC-2441-8379-B89459F68773}"/>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1" name="Freeform 170">
                <a:extLst>
                  <a:ext uri="{FF2B5EF4-FFF2-40B4-BE49-F238E27FC236}">
                    <a16:creationId xmlns:a16="http://schemas.microsoft.com/office/drawing/2014/main" id="{66B945F2-4B8A-F141-A90C-D5823DB1063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2" name="Freeform 171">
                <a:extLst>
                  <a:ext uri="{FF2B5EF4-FFF2-40B4-BE49-F238E27FC236}">
                    <a16:creationId xmlns:a16="http://schemas.microsoft.com/office/drawing/2014/main" id="{B8539042-596C-594C-8FC6-8344E2C62462}"/>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3" name="Freeform 172">
                <a:extLst>
                  <a:ext uri="{FF2B5EF4-FFF2-40B4-BE49-F238E27FC236}">
                    <a16:creationId xmlns:a16="http://schemas.microsoft.com/office/drawing/2014/main" id="{68A836BE-40CE-0740-BAA2-82F4A98224FA}"/>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4" name="Freeform 173">
                <a:extLst>
                  <a:ext uri="{FF2B5EF4-FFF2-40B4-BE49-F238E27FC236}">
                    <a16:creationId xmlns:a16="http://schemas.microsoft.com/office/drawing/2014/main" id="{8117C7EA-ED9A-5646-AC09-A6A80BD0054F}"/>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5" name="Freeform 174">
                <a:extLst>
                  <a:ext uri="{FF2B5EF4-FFF2-40B4-BE49-F238E27FC236}">
                    <a16:creationId xmlns:a16="http://schemas.microsoft.com/office/drawing/2014/main" id="{1F5492A7-4DB6-204B-A387-28E307242156}"/>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6" name="Freeform 175">
                <a:extLst>
                  <a:ext uri="{FF2B5EF4-FFF2-40B4-BE49-F238E27FC236}">
                    <a16:creationId xmlns:a16="http://schemas.microsoft.com/office/drawing/2014/main" id="{FB184AF4-4FFE-CB4F-A682-19DC9846E828}"/>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7" name="Freeform 176">
                <a:extLst>
                  <a:ext uri="{FF2B5EF4-FFF2-40B4-BE49-F238E27FC236}">
                    <a16:creationId xmlns:a16="http://schemas.microsoft.com/office/drawing/2014/main" id="{430B635C-110E-F849-9AD7-E6CD3C5D613F}"/>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8" name="Freeform 177">
                <a:extLst>
                  <a:ext uri="{FF2B5EF4-FFF2-40B4-BE49-F238E27FC236}">
                    <a16:creationId xmlns:a16="http://schemas.microsoft.com/office/drawing/2014/main" id="{BA4897DC-5ED9-F544-8BAA-1FDCD2917014}"/>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9" name="Freeform 178">
                <a:extLst>
                  <a:ext uri="{FF2B5EF4-FFF2-40B4-BE49-F238E27FC236}">
                    <a16:creationId xmlns:a16="http://schemas.microsoft.com/office/drawing/2014/main" id="{0ADE6C33-20FC-5745-94BA-6892797ED87C}"/>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0" name="Freeform 179">
                <a:extLst>
                  <a:ext uri="{FF2B5EF4-FFF2-40B4-BE49-F238E27FC236}">
                    <a16:creationId xmlns:a16="http://schemas.microsoft.com/office/drawing/2014/main" id="{C46AB1DA-6F42-0743-91DC-E4551072D665}"/>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1" name="Freeform 180">
                <a:extLst>
                  <a:ext uri="{FF2B5EF4-FFF2-40B4-BE49-F238E27FC236}">
                    <a16:creationId xmlns:a16="http://schemas.microsoft.com/office/drawing/2014/main" id="{564AA361-AC09-1149-BC82-A4DCBC9844A0}"/>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2" name="Freeform 181">
                <a:extLst>
                  <a:ext uri="{FF2B5EF4-FFF2-40B4-BE49-F238E27FC236}">
                    <a16:creationId xmlns:a16="http://schemas.microsoft.com/office/drawing/2014/main" id="{DCB32C15-4A8B-0B49-AA04-D02FFC82FAC3}"/>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3" name="Freeform 182">
                <a:extLst>
                  <a:ext uri="{FF2B5EF4-FFF2-40B4-BE49-F238E27FC236}">
                    <a16:creationId xmlns:a16="http://schemas.microsoft.com/office/drawing/2014/main" id="{161B83C8-DF87-4944-BCD6-1A19E826FA82}"/>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4" name="Freeform 183">
                <a:extLst>
                  <a:ext uri="{FF2B5EF4-FFF2-40B4-BE49-F238E27FC236}">
                    <a16:creationId xmlns:a16="http://schemas.microsoft.com/office/drawing/2014/main" id="{DB59C8AB-C9B4-B443-995E-4E531FCF03D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5" name="Freeform 184">
                <a:extLst>
                  <a:ext uri="{FF2B5EF4-FFF2-40B4-BE49-F238E27FC236}">
                    <a16:creationId xmlns:a16="http://schemas.microsoft.com/office/drawing/2014/main" id="{75E3A628-2356-AD40-BD04-188D86E1C828}"/>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6" name="Freeform 185">
                <a:extLst>
                  <a:ext uri="{FF2B5EF4-FFF2-40B4-BE49-F238E27FC236}">
                    <a16:creationId xmlns:a16="http://schemas.microsoft.com/office/drawing/2014/main" id="{CBC591FA-077F-8846-8297-3E6AC0B72CD2}"/>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7" name="Freeform 186">
                <a:extLst>
                  <a:ext uri="{FF2B5EF4-FFF2-40B4-BE49-F238E27FC236}">
                    <a16:creationId xmlns:a16="http://schemas.microsoft.com/office/drawing/2014/main" id="{F01D9BCA-D0C9-A743-A604-10DFB19851FD}"/>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8" name="Freeform 187">
                <a:extLst>
                  <a:ext uri="{FF2B5EF4-FFF2-40B4-BE49-F238E27FC236}">
                    <a16:creationId xmlns:a16="http://schemas.microsoft.com/office/drawing/2014/main" id="{141826E5-82E1-CF4E-826F-AEDD06941E27}"/>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9" name="Freeform 188">
                <a:extLst>
                  <a:ext uri="{FF2B5EF4-FFF2-40B4-BE49-F238E27FC236}">
                    <a16:creationId xmlns:a16="http://schemas.microsoft.com/office/drawing/2014/main" id="{6C2352DF-8361-874D-BB93-3DB672B33AC6}"/>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0" name="Freeform 189">
                <a:extLst>
                  <a:ext uri="{FF2B5EF4-FFF2-40B4-BE49-F238E27FC236}">
                    <a16:creationId xmlns:a16="http://schemas.microsoft.com/office/drawing/2014/main" id="{344A77AA-A6A1-4D47-9721-D8C4F9952BD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1" name="Freeform 190">
                <a:extLst>
                  <a:ext uri="{FF2B5EF4-FFF2-40B4-BE49-F238E27FC236}">
                    <a16:creationId xmlns:a16="http://schemas.microsoft.com/office/drawing/2014/main" id="{9C6DEC6F-D1EB-1A4D-8BA1-3015664C99A7}"/>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2" name="Freeform 191">
                <a:extLst>
                  <a:ext uri="{FF2B5EF4-FFF2-40B4-BE49-F238E27FC236}">
                    <a16:creationId xmlns:a16="http://schemas.microsoft.com/office/drawing/2014/main" id="{BC667864-4E6B-A649-AFB3-A5C0B492BC1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3" name="Freeform 192">
                <a:extLst>
                  <a:ext uri="{FF2B5EF4-FFF2-40B4-BE49-F238E27FC236}">
                    <a16:creationId xmlns:a16="http://schemas.microsoft.com/office/drawing/2014/main" id="{2F972D0D-EAD2-4847-9ED1-3CF0889AFA6D}"/>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4" name="Freeform 193">
                <a:extLst>
                  <a:ext uri="{FF2B5EF4-FFF2-40B4-BE49-F238E27FC236}">
                    <a16:creationId xmlns:a16="http://schemas.microsoft.com/office/drawing/2014/main" id="{3A5AB067-96E6-A446-BF8C-294CB84DC3F1}"/>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5" name="Freeform 194">
                <a:extLst>
                  <a:ext uri="{FF2B5EF4-FFF2-40B4-BE49-F238E27FC236}">
                    <a16:creationId xmlns:a16="http://schemas.microsoft.com/office/drawing/2014/main" id="{1A11C6BF-3A8D-1946-A62D-9E9F3B6D25A1}"/>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6" name="Freeform 195">
                <a:extLst>
                  <a:ext uri="{FF2B5EF4-FFF2-40B4-BE49-F238E27FC236}">
                    <a16:creationId xmlns:a16="http://schemas.microsoft.com/office/drawing/2014/main" id="{1B755A1C-610B-D948-953B-F0CAB6DDA04C}"/>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7" name="Freeform 196">
                <a:extLst>
                  <a:ext uri="{FF2B5EF4-FFF2-40B4-BE49-F238E27FC236}">
                    <a16:creationId xmlns:a16="http://schemas.microsoft.com/office/drawing/2014/main" id="{C68D73CF-3F8C-9B4C-8AD5-AC88B967A5FB}"/>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8" name="Freeform 197">
                <a:extLst>
                  <a:ext uri="{FF2B5EF4-FFF2-40B4-BE49-F238E27FC236}">
                    <a16:creationId xmlns:a16="http://schemas.microsoft.com/office/drawing/2014/main" id="{1935939B-8C50-394B-BD7F-4ECF49B016EC}"/>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9" name="Freeform 198">
                <a:extLst>
                  <a:ext uri="{FF2B5EF4-FFF2-40B4-BE49-F238E27FC236}">
                    <a16:creationId xmlns:a16="http://schemas.microsoft.com/office/drawing/2014/main" id="{F8BA9067-9AAD-6C40-9438-2A08BF1BD7CE}"/>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0" name="Freeform 199">
                <a:extLst>
                  <a:ext uri="{FF2B5EF4-FFF2-40B4-BE49-F238E27FC236}">
                    <a16:creationId xmlns:a16="http://schemas.microsoft.com/office/drawing/2014/main" id="{ED93F863-0487-3741-A11E-7F2CD39B1FD2}"/>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1" name="Freeform 200">
                <a:extLst>
                  <a:ext uri="{FF2B5EF4-FFF2-40B4-BE49-F238E27FC236}">
                    <a16:creationId xmlns:a16="http://schemas.microsoft.com/office/drawing/2014/main" id="{77107B9C-BEE7-7B4E-AE3F-93406EAC54B5}"/>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2" name="Freeform 201">
                <a:extLst>
                  <a:ext uri="{FF2B5EF4-FFF2-40B4-BE49-F238E27FC236}">
                    <a16:creationId xmlns:a16="http://schemas.microsoft.com/office/drawing/2014/main" id="{BAFC7BB9-75EE-4A47-B808-2AF56075F21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3" name="Freeform 202">
                <a:extLst>
                  <a:ext uri="{FF2B5EF4-FFF2-40B4-BE49-F238E27FC236}">
                    <a16:creationId xmlns:a16="http://schemas.microsoft.com/office/drawing/2014/main" id="{57CEA8F8-8647-B74B-BBD8-C4CAD7641888}"/>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4" name="Freeform 203">
                <a:extLst>
                  <a:ext uri="{FF2B5EF4-FFF2-40B4-BE49-F238E27FC236}">
                    <a16:creationId xmlns:a16="http://schemas.microsoft.com/office/drawing/2014/main" id="{9EFFE8B6-2CB3-E84B-B63D-E7C31EB38512}"/>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5" name="Freeform 204">
                <a:extLst>
                  <a:ext uri="{FF2B5EF4-FFF2-40B4-BE49-F238E27FC236}">
                    <a16:creationId xmlns:a16="http://schemas.microsoft.com/office/drawing/2014/main" id="{B53127C3-E16E-6848-8737-B9CB0FC711E2}"/>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6" name="Freeform 205">
                <a:extLst>
                  <a:ext uri="{FF2B5EF4-FFF2-40B4-BE49-F238E27FC236}">
                    <a16:creationId xmlns:a16="http://schemas.microsoft.com/office/drawing/2014/main" id="{858A0D2A-F0F4-2046-83E5-4799E71207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7" name="Freeform 206">
                <a:extLst>
                  <a:ext uri="{FF2B5EF4-FFF2-40B4-BE49-F238E27FC236}">
                    <a16:creationId xmlns:a16="http://schemas.microsoft.com/office/drawing/2014/main" id="{1E5A89A8-5369-BC4E-AB3F-06CC0B0D9F3D}"/>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8" name="Freeform 207">
                <a:extLst>
                  <a:ext uri="{FF2B5EF4-FFF2-40B4-BE49-F238E27FC236}">
                    <a16:creationId xmlns:a16="http://schemas.microsoft.com/office/drawing/2014/main" id="{E13FAE5E-1D82-2C47-A190-3CAB0CAF6AB8}"/>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9" name="Freeform 208">
                <a:extLst>
                  <a:ext uri="{FF2B5EF4-FFF2-40B4-BE49-F238E27FC236}">
                    <a16:creationId xmlns:a16="http://schemas.microsoft.com/office/drawing/2014/main" id="{241E2933-D148-964D-8E0F-EC0C2F4CEC97}"/>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0" name="Freeform 209">
                <a:extLst>
                  <a:ext uri="{FF2B5EF4-FFF2-40B4-BE49-F238E27FC236}">
                    <a16:creationId xmlns:a16="http://schemas.microsoft.com/office/drawing/2014/main" id="{8F05ABAE-384C-6D4B-963A-0FBC29CA788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1" name="Freeform 210">
                <a:extLst>
                  <a:ext uri="{FF2B5EF4-FFF2-40B4-BE49-F238E27FC236}">
                    <a16:creationId xmlns:a16="http://schemas.microsoft.com/office/drawing/2014/main" id="{50F3BDE6-CF86-C94C-935B-11981F737287}"/>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2" name="Freeform 211">
                <a:extLst>
                  <a:ext uri="{FF2B5EF4-FFF2-40B4-BE49-F238E27FC236}">
                    <a16:creationId xmlns:a16="http://schemas.microsoft.com/office/drawing/2014/main" id="{27A7F30B-8D74-4546-AF9A-3726F3D3C2D4}"/>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3" name="Freeform 212">
                <a:extLst>
                  <a:ext uri="{FF2B5EF4-FFF2-40B4-BE49-F238E27FC236}">
                    <a16:creationId xmlns:a16="http://schemas.microsoft.com/office/drawing/2014/main" id="{1D771AC7-E0FF-7741-B3A8-82DF9852D9FC}"/>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4" name="Freeform 213">
                <a:extLst>
                  <a:ext uri="{FF2B5EF4-FFF2-40B4-BE49-F238E27FC236}">
                    <a16:creationId xmlns:a16="http://schemas.microsoft.com/office/drawing/2014/main" id="{7938EF78-8FE6-E84D-A20B-60658596797F}"/>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5" name="Freeform 214">
                <a:extLst>
                  <a:ext uri="{FF2B5EF4-FFF2-40B4-BE49-F238E27FC236}">
                    <a16:creationId xmlns:a16="http://schemas.microsoft.com/office/drawing/2014/main" id="{1E4A5D72-2D32-664B-83E8-B8B957723907}"/>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6" name="Freeform 215">
                <a:extLst>
                  <a:ext uri="{FF2B5EF4-FFF2-40B4-BE49-F238E27FC236}">
                    <a16:creationId xmlns:a16="http://schemas.microsoft.com/office/drawing/2014/main" id="{3C62E993-BB24-1546-87BE-7295AABCED5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7" name="Freeform 216">
                <a:extLst>
                  <a:ext uri="{FF2B5EF4-FFF2-40B4-BE49-F238E27FC236}">
                    <a16:creationId xmlns:a16="http://schemas.microsoft.com/office/drawing/2014/main" id="{8C2B834B-3751-A44A-A570-7304294722A7}"/>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8" name="Freeform 217">
                <a:extLst>
                  <a:ext uri="{FF2B5EF4-FFF2-40B4-BE49-F238E27FC236}">
                    <a16:creationId xmlns:a16="http://schemas.microsoft.com/office/drawing/2014/main" id="{AD87A188-71EA-3947-B4B6-55A350E33A4B}"/>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grpSp>
      </p:grpSp>
      <p:sp>
        <p:nvSpPr>
          <p:cNvPr id="319" name="Freeform 318">
            <a:extLst>
              <a:ext uri="{FF2B5EF4-FFF2-40B4-BE49-F238E27FC236}">
                <a16:creationId xmlns:a16="http://schemas.microsoft.com/office/drawing/2014/main" id="{E21FBFF2-CEC0-6046-8FB2-9DAB6FAD6E53}"/>
              </a:ext>
            </a:extLst>
          </p:cNvPr>
          <p:cNvSpPr/>
          <p:nvPr userDrawn="1"/>
        </p:nvSpPr>
        <p:spPr>
          <a:xfrm>
            <a:off x="0" y="7795630"/>
            <a:ext cx="7597291" cy="715522"/>
          </a:xfrm>
          <a:custGeom>
            <a:avLst/>
            <a:gdLst>
              <a:gd name="connsiteX0" fmla="*/ 0 w 7530847"/>
              <a:gd name="connsiteY0" fmla="*/ 715523 h 715522"/>
              <a:gd name="connsiteX1" fmla="*/ 0 w 7530847"/>
              <a:gd name="connsiteY1" fmla="*/ 0 h 715522"/>
              <a:gd name="connsiteX2" fmla="*/ 7143771 w 7530847"/>
              <a:gd name="connsiteY2" fmla="*/ 0 h 715522"/>
              <a:gd name="connsiteX3" fmla="*/ 7530848 w 7530847"/>
              <a:gd name="connsiteY3" fmla="*/ 387166 h 715522"/>
              <a:gd name="connsiteX4" fmla="*/ 7530848 w 7530847"/>
              <a:gd name="connsiteY4" fmla="*/ 715523 h 715522"/>
              <a:gd name="connsiteX5" fmla="*/ 0 w 7530847"/>
              <a:gd name="connsiteY5" fmla="*/ 715523 h 7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5522">
                <a:moveTo>
                  <a:pt x="0" y="715523"/>
                </a:moveTo>
                <a:lnTo>
                  <a:pt x="0" y="0"/>
                </a:lnTo>
                <a:lnTo>
                  <a:pt x="7143771" y="0"/>
                </a:lnTo>
                <a:cubicBezTo>
                  <a:pt x="7356908"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b="0" i="0">
              <a:latin typeface="Calibri" panose="020F0502020204030204" pitchFamily="34" charset="0"/>
            </a:endParaRPr>
          </a:p>
        </p:txBody>
      </p:sp>
      <p:sp>
        <p:nvSpPr>
          <p:cNvPr id="320" name="Text Placeholder 23">
            <a:extLst>
              <a:ext uri="{FF2B5EF4-FFF2-40B4-BE49-F238E27FC236}">
                <a16:creationId xmlns:a16="http://schemas.microsoft.com/office/drawing/2014/main" id="{176AFF28-3E58-E84F-8531-D24D8045CAF8}"/>
              </a:ext>
            </a:extLst>
          </p:cNvPr>
          <p:cNvSpPr>
            <a:spLocks noGrp="1"/>
          </p:cNvSpPr>
          <p:nvPr>
            <p:ph type="body" sz="quarter" idx="18" hasCustomPrompt="1"/>
          </p:nvPr>
        </p:nvSpPr>
        <p:spPr>
          <a:xfrm>
            <a:off x="4125965" y="7918601"/>
            <a:ext cx="2846623" cy="469580"/>
          </a:xfrm>
          <a:prstGeom prst="rect">
            <a:avLst/>
          </a:prstGeom>
        </p:spPr>
        <p:txBody>
          <a:bodyPr>
            <a:normAutofit/>
          </a:bodyPr>
          <a:lstStyle>
            <a:lvl1pPr marL="0" indent="0" algn="r">
              <a:buNone/>
              <a:defRPr sz="2200" b="0" i="0">
                <a:solidFill>
                  <a:schemeClr val="tx1"/>
                </a:solidFill>
                <a:latin typeface="Calibri" panose="020F0502020204030204" pitchFamily="34" charset="0"/>
                <a:cs typeface="Calibri" panose="020F0502020204030204" pitchFamily="34" charset="0"/>
              </a:defRPr>
            </a:lvl1pPr>
          </a:lstStyle>
          <a:p>
            <a:pPr lvl="0"/>
            <a:r>
              <a:rPr lang="en-US" err="1"/>
              <a:t>www.website.eu</a:t>
            </a:r>
            <a:endParaRPr lang="en-US"/>
          </a:p>
        </p:txBody>
      </p:sp>
      <p:sp>
        <p:nvSpPr>
          <p:cNvPr id="323" name="Text Placeholder 23">
            <a:extLst>
              <a:ext uri="{FF2B5EF4-FFF2-40B4-BE49-F238E27FC236}">
                <a16:creationId xmlns:a16="http://schemas.microsoft.com/office/drawing/2014/main" id="{AFD7B270-B1F8-AA40-814A-7A0B76F5C723}"/>
              </a:ext>
            </a:extLst>
          </p:cNvPr>
          <p:cNvSpPr>
            <a:spLocks noGrp="1"/>
          </p:cNvSpPr>
          <p:nvPr>
            <p:ph type="body" sz="quarter" idx="17" hasCustomPrompt="1"/>
          </p:nvPr>
        </p:nvSpPr>
        <p:spPr>
          <a:xfrm>
            <a:off x="3657438" y="9116537"/>
            <a:ext cx="3256950" cy="690592"/>
          </a:xfrm>
          <a:prstGeom prst="rect">
            <a:avLst/>
          </a:prstGeom>
        </p:spPr>
        <p:txBody>
          <a:bodyPr>
            <a:normAutofit/>
          </a:bodyPr>
          <a:lstStyle>
            <a:lvl1pPr marL="0" indent="0" algn="r">
              <a:buNone/>
              <a:defRPr sz="2200" b="0" i="0">
                <a:solidFill>
                  <a:schemeClr val="tx1"/>
                </a:solidFill>
                <a:latin typeface="Calibri" panose="020F0502020204030204" pitchFamily="34" charset="0"/>
                <a:cs typeface="Calibri" panose="020F0502020204030204" pitchFamily="34" charset="0"/>
              </a:defRPr>
            </a:lvl1pPr>
          </a:lstStyle>
          <a:p>
            <a:pPr lvl="0"/>
            <a:r>
              <a:rPr lang="en-US"/>
              <a:t>follow our journey</a:t>
            </a:r>
          </a:p>
        </p:txBody>
      </p:sp>
      <p:sp>
        <p:nvSpPr>
          <p:cNvPr id="310" name="Text Placeholder 32">
            <a:extLst>
              <a:ext uri="{FF2B5EF4-FFF2-40B4-BE49-F238E27FC236}">
                <a16:creationId xmlns:a16="http://schemas.microsoft.com/office/drawing/2014/main" id="{334BA9BF-7358-9E42-9AC0-5FEAA358E9F6}"/>
              </a:ext>
            </a:extLst>
          </p:cNvPr>
          <p:cNvSpPr>
            <a:spLocks noGrp="1"/>
          </p:cNvSpPr>
          <p:nvPr>
            <p:ph type="body" sz="quarter" idx="32" hasCustomPrompt="1"/>
          </p:nvPr>
        </p:nvSpPr>
        <p:spPr>
          <a:xfrm>
            <a:off x="554560" y="3219790"/>
            <a:ext cx="6326687" cy="4253468"/>
          </a:xfrm>
          <a:prstGeom prst="rect">
            <a:avLst/>
          </a:prstGeom>
        </p:spPr>
        <p:txBody>
          <a:bodyPr numCol="2" spcCol="288000" anchor="t">
            <a:noAutofit/>
          </a:bodyPr>
          <a:lstStyle>
            <a:lvl1pPr marL="0" indent="0" algn="just">
              <a:lnSpc>
                <a:spcPct val="100000"/>
              </a:lnSpc>
              <a:spcBef>
                <a:spcPts val="0"/>
              </a:spcBef>
              <a:buNone/>
              <a:defRPr sz="105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grpSp>
        <p:nvGrpSpPr>
          <p:cNvPr id="312" name="Group 311">
            <a:extLst>
              <a:ext uri="{FF2B5EF4-FFF2-40B4-BE49-F238E27FC236}">
                <a16:creationId xmlns:a16="http://schemas.microsoft.com/office/drawing/2014/main" id="{701613EE-1DEE-CD4E-84B3-E28A234B4C0D}"/>
              </a:ext>
            </a:extLst>
          </p:cNvPr>
          <p:cNvGrpSpPr/>
          <p:nvPr userDrawn="1"/>
        </p:nvGrpSpPr>
        <p:grpSpPr>
          <a:xfrm>
            <a:off x="635168" y="994546"/>
            <a:ext cx="3806691" cy="1036917"/>
            <a:chOff x="606516" y="4401391"/>
            <a:chExt cx="6216321" cy="1693284"/>
          </a:xfrm>
        </p:grpSpPr>
        <p:grpSp>
          <p:nvGrpSpPr>
            <p:cNvPr id="313" name="Graphic 2">
              <a:extLst>
                <a:ext uri="{FF2B5EF4-FFF2-40B4-BE49-F238E27FC236}">
                  <a16:creationId xmlns:a16="http://schemas.microsoft.com/office/drawing/2014/main" id="{1697C3D2-57A5-5643-95C3-926426732583}"/>
                </a:ext>
              </a:extLst>
            </p:cNvPr>
            <p:cNvGrpSpPr/>
            <p:nvPr/>
          </p:nvGrpSpPr>
          <p:grpSpPr>
            <a:xfrm>
              <a:off x="2615525" y="4709261"/>
              <a:ext cx="4207312" cy="1153561"/>
              <a:chOff x="2615525" y="4709261"/>
              <a:chExt cx="4207312" cy="1153561"/>
            </a:xfrm>
          </p:grpSpPr>
          <p:sp>
            <p:nvSpPr>
              <p:cNvPr id="354" name="Freeform 353">
                <a:extLst>
                  <a:ext uri="{FF2B5EF4-FFF2-40B4-BE49-F238E27FC236}">
                    <a16:creationId xmlns:a16="http://schemas.microsoft.com/office/drawing/2014/main" id="{FEB1B29F-3CA1-D74C-B060-226B1F4B091E}"/>
                  </a:ext>
                </a:extLst>
              </p:cNvPr>
              <p:cNvSpPr/>
              <p:nvPr/>
            </p:nvSpPr>
            <p:spPr>
              <a:xfrm>
                <a:off x="2670696" y="4937313"/>
                <a:ext cx="275858" cy="157735"/>
              </a:xfrm>
              <a:custGeom>
                <a:avLst/>
                <a:gdLst>
                  <a:gd name="connsiteX0" fmla="*/ 275858 w 275858"/>
                  <a:gd name="connsiteY0" fmla="*/ 157736 h 157735"/>
                  <a:gd name="connsiteX1" fmla="*/ 141734 w 275858"/>
                  <a:gd name="connsiteY1" fmla="*/ 0 h 157735"/>
                  <a:gd name="connsiteX2" fmla="*/ 0 w 275858"/>
                  <a:gd name="connsiteY2" fmla="*/ 157736 h 157735"/>
                </a:gdLst>
                <a:ahLst/>
                <a:cxnLst>
                  <a:cxn ang="0">
                    <a:pos x="connsiteX0" y="connsiteY0"/>
                  </a:cxn>
                  <a:cxn ang="0">
                    <a:pos x="connsiteX1" y="connsiteY1"/>
                  </a:cxn>
                  <a:cxn ang="0">
                    <a:pos x="connsiteX2" y="connsiteY2"/>
                  </a:cxn>
                </a:cxnLst>
                <a:rect l="l" t="t" r="r" b="b"/>
                <a:pathLst>
                  <a:path w="275858" h="157735">
                    <a:moveTo>
                      <a:pt x="275858" y="157736"/>
                    </a:moveTo>
                    <a:cubicBezTo>
                      <a:pt x="274907" y="69366"/>
                      <a:pt x="227345" y="0"/>
                      <a:pt x="141734" y="0"/>
                    </a:cubicBezTo>
                    <a:cubicBezTo>
                      <a:pt x="51367" y="0"/>
                      <a:pt x="9512" y="64615"/>
                      <a:pt x="0" y="157736"/>
                    </a:cubicBezTo>
                  </a:path>
                </a:pathLst>
              </a:custGeom>
              <a:solidFill>
                <a:srgbClr val="B2DEDD"/>
              </a:solidFill>
              <a:ln w="9512" cap="flat">
                <a:noFill/>
                <a:prstDash val="solid"/>
                <a:miter/>
              </a:ln>
            </p:spPr>
            <p:txBody>
              <a:bodyPr rtlCol="0" anchor="ctr"/>
              <a:lstStyle/>
              <a:p>
                <a:endParaRPr lang="en-US" b="0" i="0">
                  <a:latin typeface="Calibri" panose="020F0502020204030204" pitchFamily="34" charset="0"/>
                </a:endParaRPr>
              </a:p>
            </p:txBody>
          </p:sp>
          <p:sp>
            <p:nvSpPr>
              <p:cNvPr id="356" name="Freeform 355">
                <a:extLst>
                  <a:ext uri="{FF2B5EF4-FFF2-40B4-BE49-F238E27FC236}">
                    <a16:creationId xmlns:a16="http://schemas.microsoft.com/office/drawing/2014/main" id="{2A2B04B3-85AA-C445-BB5E-A438ACF0DF5E}"/>
                  </a:ext>
                </a:extLst>
              </p:cNvPr>
              <p:cNvSpPr/>
              <p:nvPr/>
            </p:nvSpPr>
            <p:spPr>
              <a:xfrm>
                <a:off x="4471385" y="5128306"/>
                <a:ext cx="244467" cy="197644"/>
              </a:xfrm>
              <a:custGeom>
                <a:avLst/>
                <a:gdLst>
                  <a:gd name="connsiteX0" fmla="*/ 244467 w 244467"/>
                  <a:gd name="connsiteY0" fmla="*/ 0 h 197644"/>
                  <a:gd name="connsiteX1" fmla="*/ 157905 w 244467"/>
                  <a:gd name="connsiteY1" fmla="*/ 0 h 197644"/>
                  <a:gd name="connsiteX2" fmla="*/ 0 w 244467"/>
                  <a:gd name="connsiteY2" fmla="*/ 102623 h 197644"/>
                  <a:gd name="connsiteX3" fmla="*/ 100831 w 244467"/>
                  <a:gd name="connsiteY3" fmla="*/ 197645 h 197644"/>
                  <a:gd name="connsiteX4" fmla="*/ 244467 w 244467"/>
                  <a:gd name="connsiteY4" fmla="*/ 16154 h 197644"/>
                  <a:gd name="connsiteX5" fmla="*/ 244467 w 244467"/>
                  <a:gd name="connsiteY5" fmla="*/ 0 h 1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467" h="197644">
                    <a:moveTo>
                      <a:pt x="244467" y="0"/>
                    </a:moveTo>
                    <a:cubicBezTo>
                      <a:pt x="227345" y="0"/>
                      <a:pt x="187393" y="0"/>
                      <a:pt x="157905" y="0"/>
                    </a:cubicBezTo>
                    <a:cubicBezTo>
                      <a:pt x="59928" y="0"/>
                      <a:pt x="0" y="25656"/>
                      <a:pt x="0" y="102623"/>
                    </a:cubicBezTo>
                    <a:cubicBezTo>
                      <a:pt x="0" y="158686"/>
                      <a:pt x="39952" y="197645"/>
                      <a:pt x="100831" y="197645"/>
                    </a:cubicBezTo>
                    <a:cubicBezTo>
                      <a:pt x="226394" y="197645"/>
                      <a:pt x="244467" y="113076"/>
                      <a:pt x="244467" y="16154"/>
                    </a:cubicBezTo>
                    <a:lnTo>
                      <a:pt x="244467" y="0"/>
                    </a:ln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58" name="Freeform 357">
                <a:extLst>
                  <a:ext uri="{FF2B5EF4-FFF2-40B4-BE49-F238E27FC236}">
                    <a16:creationId xmlns:a16="http://schemas.microsoft.com/office/drawing/2014/main" id="{6C964045-A245-4043-9026-35BD8D52A092}"/>
                  </a:ext>
                </a:extLst>
              </p:cNvPr>
              <p:cNvSpPr/>
              <p:nvPr/>
            </p:nvSpPr>
            <p:spPr>
              <a:xfrm>
                <a:off x="6053288" y="4936362"/>
                <a:ext cx="297736" cy="383887"/>
              </a:xfrm>
              <a:custGeom>
                <a:avLst/>
                <a:gdLst>
                  <a:gd name="connsiteX0" fmla="*/ 0 w 297736"/>
                  <a:gd name="connsiteY0" fmla="*/ 191944 h 383887"/>
                  <a:gd name="connsiteX1" fmla="*/ 149344 w 297736"/>
                  <a:gd name="connsiteY1" fmla="*/ 383887 h 383887"/>
                  <a:gd name="connsiteX2" fmla="*/ 297736 w 297736"/>
                  <a:gd name="connsiteY2" fmla="*/ 191944 h 383887"/>
                  <a:gd name="connsiteX3" fmla="*/ 147441 w 297736"/>
                  <a:gd name="connsiteY3" fmla="*/ 0 h 383887"/>
                  <a:gd name="connsiteX4" fmla="*/ 0 w 297736"/>
                  <a:gd name="connsiteY4" fmla="*/ 191944 h 38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736" h="383887">
                    <a:moveTo>
                      <a:pt x="0" y="191944"/>
                    </a:moveTo>
                    <a:cubicBezTo>
                      <a:pt x="0" y="298368"/>
                      <a:pt x="56123" y="383887"/>
                      <a:pt x="149344" y="383887"/>
                    </a:cubicBezTo>
                    <a:cubicBezTo>
                      <a:pt x="244468" y="383887"/>
                      <a:pt x="297736" y="304069"/>
                      <a:pt x="297736" y="191944"/>
                    </a:cubicBezTo>
                    <a:cubicBezTo>
                      <a:pt x="297736" y="86470"/>
                      <a:pt x="245419" y="0"/>
                      <a:pt x="147441" y="0"/>
                    </a:cubicBezTo>
                    <a:cubicBezTo>
                      <a:pt x="46611" y="0"/>
                      <a:pt x="0" y="85519"/>
                      <a:pt x="0" y="191944"/>
                    </a:cubicBezTo>
                    <a:close/>
                  </a:path>
                </a:pathLst>
              </a:custGeom>
              <a:solidFill>
                <a:srgbClr val="F79037"/>
              </a:solidFill>
              <a:ln w="9512" cap="flat">
                <a:noFill/>
                <a:prstDash val="solid"/>
                <a:miter/>
              </a:ln>
            </p:spPr>
            <p:txBody>
              <a:bodyPr rtlCol="0" anchor="ctr"/>
              <a:lstStyle/>
              <a:p>
                <a:endParaRPr lang="en-US" b="0" i="0">
                  <a:latin typeface="Calibri" panose="020F0502020204030204" pitchFamily="34" charset="0"/>
                </a:endParaRPr>
              </a:p>
            </p:txBody>
          </p:sp>
          <p:grpSp>
            <p:nvGrpSpPr>
              <p:cNvPr id="360" name="Graphic 2">
                <a:extLst>
                  <a:ext uri="{FF2B5EF4-FFF2-40B4-BE49-F238E27FC236}">
                    <a16:creationId xmlns:a16="http://schemas.microsoft.com/office/drawing/2014/main" id="{3E24D8CE-86FD-BB4C-ACA8-167B93A2B96B}"/>
                  </a:ext>
                </a:extLst>
              </p:cNvPr>
              <p:cNvGrpSpPr/>
              <p:nvPr/>
            </p:nvGrpSpPr>
            <p:grpSpPr>
              <a:xfrm>
                <a:off x="2615525" y="4709261"/>
                <a:ext cx="4196848" cy="677503"/>
                <a:chOff x="2615525" y="4709261"/>
                <a:chExt cx="4196848" cy="677503"/>
              </a:xfrm>
              <a:solidFill>
                <a:srgbClr val="000000"/>
              </a:solidFill>
            </p:grpSpPr>
            <p:sp>
              <p:nvSpPr>
                <p:cNvPr id="388" name="Freeform 387">
                  <a:extLst>
                    <a:ext uri="{FF2B5EF4-FFF2-40B4-BE49-F238E27FC236}">
                      <a16:creationId xmlns:a16="http://schemas.microsoft.com/office/drawing/2014/main" id="{F0AD9635-F39D-6142-B6CE-274F24B3B940}"/>
                    </a:ext>
                  </a:extLst>
                </p:cNvPr>
                <p:cNvSpPr/>
                <p:nvPr/>
              </p:nvSpPr>
              <p:spPr>
                <a:xfrm>
                  <a:off x="2615525" y="4919259"/>
                  <a:ext cx="369079" cy="467506"/>
                </a:xfrm>
                <a:custGeom>
                  <a:avLst/>
                  <a:gdLst>
                    <a:gd name="connsiteX0" fmla="*/ 44708 w 369079"/>
                    <a:gd name="connsiteY0" fmla="*/ 238504 h 467506"/>
                    <a:gd name="connsiteX1" fmla="*/ 187393 w 369079"/>
                    <a:gd name="connsiteY1" fmla="*/ 424747 h 467506"/>
                    <a:gd name="connsiteX2" fmla="*/ 313908 w 369079"/>
                    <a:gd name="connsiteY2" fmla="*/ 341128 h 467506"/>
                    <a:gd name="connsiteX3" fmla="*/ 358615 w 369079"/>
                    <a:gd name="connsiteY3" fmla="*/ 341128 h 467506"/>
                    <a:gd name="connsiteX4" fmla="*/ 185491 w 369079"/>
                    <a:gd name="connsiteY4" fmla="*/ 467506 h 467506"/>
                    <a:gd name="connsiteX5" fmla="*/ 0 w 369079"/>
                    <a:gd name="connsiteY5" fmla="*/ 237554 h 467506"/>
                    <a:gd name="connsiteX6" fmla="*/ 190247 w 369079"/>
                    <a:gd name="connsiteY6" fmla="*/ 0 h 467506"/>
                    <a:gd name="connsiteX7" fmla="*/ 369079 w 369079"/>
                    <a:gd name="connsiteY7" fmla="*/ 202396 h 467506"/>
                    <a:gd name="connsiteX8" fmla="*/ 368128 w 369079"/>
                    <a:gd name="connsiteY8" fmla="*/ 239454 h 467506"/>
                    <a:gd name="connsiteX9" fmla="*/ 44708 w 369079"/>
                    <a:gd name="connsiteY9" fmla="*/ 239454 h 467506"/>
                    <a:gd name="connsiteX10" fmla="*/ 322469 w 369079"/>
                    <a:gd name="connsiteY10" fmla="*/ 199545 h 467506"/>
                    <a:gd name="connsiteX11" fmla="*/ 188344 w 369079"/>
                    <a:gd name="connsiteY11" fmla="*/ 41810 h 467506"/>
                    <a:gd name="connsiteX12" fmla="*/ 46610 w 369079"/>
                    <a:gd name="connsiteY12" fmla="*/ 199545 h 467506"/>
                    <a:gd name="connsiteX13" fmla="*/ 322469 w 369079"/>
                    <a:gd name="connsiteY13" fmla="*/ 199545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9079" h="467506">
                      <a:moveTo>
                        <a:pt x="44708" y="238504"/>
                      </a:moveTo>
                      <a:cubicBezTo>
                        <a:pt x="45659" y="353480"/>
                        <a:pt x="102733" y="424747"/>
                        <a:pt x="187393" y="424747"/>
                      </a:cubicBezTo>
                      <a:cubicBezTo>
                        <a:pt x="270151" y="424747"/>
                        <a:pt x="297736" y="377236"/>
                        <a:pt x="313908" y="341128"/>
                      </a:cubicBezTo>
                      <a:lnTo>
                        <a:pt x="358615" y="341128"/>
                      </a:lnTo>
                      <a:cubicBezTo>
                        <a:pt x="340542" y="400041"/>
                        <a:pt x="293932" y="467506"/>
                        <a:pt x="185491" y="467506"/>
                      </a:cubicBezTo>
                      <a:cubicBezTo>
                        <a:pt x="52318" y="467506"/>
                        <a:pt x="0" y="350630"/>
                        <a:pt x="0" y="237554"/>
                      </a:cubicBezTo>
                      <a:cubicBezTo>
                        <a:pt x="0" y="110225"/>
                        <a:pt x="62782" y="0"/>
                        <a:pt x="190247" y="0"/>
                      </a:cubicBezTo>
                      <a:cubicBezTo>
                        <a:pt x="325322" y="0"/>
                        <a:pt x="369079" y="118777"/>
                        <a:pt x="369079" y="202396"/>
                      </a:cubicBezTo>
                      <a:cubicBezTo>
                        <a:pt x="369079" y="214749"/>
                        <a:pt x="369079" y="227102"/>
                        <a:pt x="368128" y="239454"/>
                      </a:cubicBezTo>
                      <a:lnTo>
                        <a:pt x="44708" y="239454"/>
                      </a:lnTo>
                      <a:close/>
                      <a:moveTo>
                        <a:pt x="322469" y="199545"/>
                      </a:moveTo>
                      <a:cubicBezTo>
                        <a:pt x="321517" y="111175"/>
                        <a:pt x="273956" y="41810"/>
                        <a:pt x="188344" y="41810"/>
                      </a:cubicBezTo>
                      <a:cubicBezTo>
                        <a:pt x="97977" y="41810"/>
                        <a:pt x="56123" y="106424"/>
                        <a:pt x="46610" y="199545"/>
                      </a:cubicBezTo>
                      <a:lnTo>
                        <a:pt x="322469" y="199545"/>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9" name="Freeform 388">
                  <a:extLst>
                    <a:ext uri="{FF2B5EF4-FFF2-40B4-BE49-F238E27FC236}">
                      <a16:creationId xmlns:a16="http://schemas.microsoft.com/office/drawing/2014/main" id="{5DE33F2E-853A-8244-819E-F014642F195D}"/>
                    </a:ext>
                  </a:extLst>
                </p:cNvPr>
                <p:cNvSpPr/>
                <p:nvPr/>
              </p:nvSpPr>
              <p:spPr>
                <a:xfrm>
                  <a:off x="3032166" y="4790029"/>
                  <a:ext cx="230199" cy="591034"/>
                </a:xfrm>
                <a:custGeom>
                  <a:avLst/>
                  <a:gdLst>
                    <a:gd name="connsiteX0" fmla="*/ 0 w 230199"/>
                    <a:gd name="connsiteY0" fmla="*/ 138732 h 591034"/>
                    <a:gd name="connsiteX1" fmla="*/ 81806 w 230199"/>
                    <a:gd name="connsiteY1" fmla="*/ 138732 h 591034"/>
                    <a:gd name="connsiteX2" fmla="*/ 81806 w 230199"/>
                    <a:gd name="connsiteY2" fmla="*/ 0 h 591034"/>
                    <a:gd name="connsiteX3" fmla="*/ 125563 w 230199"/>
                    <a:gd name="connsiteY3" fmla="*/ 0 h 591034"/>
                    <a:gd name="connsiteX4" fmla="*/ 125563 w 230199"/>
                    <a:gd name="connsiteY4" fmla="*/ 139682 h 591034"/>
                    <a:gd name="connsiteX5" fmla="*/ 230199 w 230199"/>
                    <a:gd name="connsiteY5" fmla="*/ 139682 h 591034"/>
                    <a:gd name="connsiteX6" fmla="*/ 230199 w 230199"/>
                    <a:gd name="connsiteY6" fmla="*/ 181491 h 591034"/>
                    <a:gd name="connsiteX7" fmla="*/ 125563 w 230199"/>
                    <a:gd name="connsiteY7" fmla="*/ 181491 h 591034"/>
                    <a:gd name="connsiteX8" fmla="*/ 125563 w 230199"/>
                    <a:gd name="connsiteY8" fmla="*/ 471307 h 591034"/>
                    <a:gd name="connsiteX9" fmla="*/ 177881 w 230199"/>
                    <a:gd name="connsiteY9" fmla="*/ 550175 h 591034"/>
                    <a:gd name="connsiteX10" fmla="*/ 223540 w 230199"/>
                    <a:gd name="connsiteY10" fmla="*/ 544474 h 591034"/>
                    <a:gd name="connsiteX11" fmla="*/ 223540 w 230199"/>
                    <a:gd name="connsiteY11" fmla="*/ 583432 h 591034"/>
                    <a:gd name="connsiteX12" fmla="*/ 169320 w 230199"/>
                    <a:gd name="connsiteY12" fmla="*/ 591034 h 591034"/>
                    <a:gd name="connsiteX13" fmla="*/ 81806 w 230199"/>
                    <a:gd name="connsiteY13" fmla="*/ 491262 h 591034"/>
                    <a:gd name="connsiteX14" fmla="*/ 81806 w 230199"/>
                    <a:gd name="connsiteY14" fmla="*/ 181491 h 591034"/>
                    <a:gd name="connsiteX15" fmla="*/ 0 w 230199"/>
                    <a:gd name="connsiteY15" fmla="*/ 181491 h 591034"/>
                    <a:gd name="connsiteX16" fmla="*/ 0 w 230199"/>
                    <a:gd name="connsiteY16" fmla="*/ 138732 h 59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199" h="591034">
                      <a:moveTo>
                        <a:pt x="0" y="138732"/>
                      </a:moveTo>
                      <a:lnTo>
                        <a:pt x="81806" y="138732"/>
                      </a:lnTo>
                      <a:lnTo>
                        <a:pt x="81806" y="0"/>
                      </a:lnTo>
                      <a:lnTo>
                        <a:pt x="125563" y="0"/>
                      </a:lnTo>
                      <a:lnTo>
                        <a:pt x="125563" y="139682"/>
                      </a:lnTo>
                      <a:lnTo>
                        <a:pt x="230199" y="139682"/>
                      </a:lnTo>
                      <a:lnTo>
                        <a:pt x="230199" y="181491"/>
                      </a:lnTo>
                      <a:lnTo>
                        <a:pt x="125563" y="181491"/>
                      </a:lnTo>
                      <a:lnTo>
                        <a:pt x="125563" y="471307"/>
                      </a:lnTo>
                      <a:cubicBezTo>
                        <a:pt x="125563" y="521668"/>
                        <a:pt x="136027" y="550175"/>
                        <a:pt x="177881" y="550175"/>
                      </a:cubicBezTo>
                      <a:cubicBezTo>
                        <a:pt x="191198" y="550175"/>
                        <a:pt x="209272" y="549225"/>
                        <a:pt x="223540" y="544474"/>
                      </a:cubicBezTo>
                      <a:lnTo>
                        <a:pt x="223540" y="583432"/>
                      </a:lnTo>
                      <a:cubicBezTo>
                        <a:pt x="208320" y="590084"/>
                        <a:pt x="187393" y="591034"/>
                        <a:pt x="169320" y="591034"/>
                      </a:cubicBezTo>
                      <a:cubicBezTo>
                        <a:pt x="113197" y="591034"/>
                        <a:pt x="81806" y="562528"/>
                        <a:pt x="81806" y="491262"/>
                      </a:cubicBezTo>
                      <a:lnTo>
                        <a:pt x="81806" y="181491"/>
                      </a:lnTo>
                      <a:lnTo>
                        <a:pt x="0" y="181491"/>
                      </a:lnTo>
                      <a:lnTo>
                        <a:pt x="0" y="138732"/>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0" name="Freeform 389">
                  <a:extLst>
                    <a:ext uri="{FF2B5EF4-FFF2-40B4-BE49-F238E27FC236}">
                      <a16:creationId xmlns:a16="http://schemas.microsoft.com/office/drawing/2014/main" id="{3AA361B6-0089-4345-BE9B-CBA4786D8FE7}"/>
                    </a:ext>
                  </a:extLst>
                </p:cNvPr>
                <p:cNvSpPr/>
                <p:nvPr/>
              </p:nvSpPr>
              <p:spPr>
                <a:xfrm>
                  <a:off x="3349878" y="4717813"/>
                  <a:ext cx="336737" cy="657549"/>
                </a:xfrm>
                <a:custGeom>
                  <a:avLst/>
                  <a:gdLst>
                    <a:gd name="connsiteX0" fmla="*/ 43757 w 336737"/>
                    <a:gd name="connsiteY0" fmla="*/ 0 h 657549"/>
                    <a:gd name="connsiteX1" fmla="*/ 43757 w 336737"/>
                    <a:gd name="connsiteY1" fmla="*/ 286015 h 657549"/>
                    <a:gd name="connsiteX2" fmla="*/ 188345 w 336737"/>
                    <a:gd name="connsiteY2" fmla="*/ 200496 h 657549"/>
                    <a:gd name="connsiteX3" fmla="*/ 336737 w 336737"/>
                    <a:gd name="connsiteY3" fmla="*/ 373435 h 657549"/>
                    <a:gd name="connsiteX4" fmla="*/ 336737 w 336737"/>
                    <a:gd name="connsiteY4" fmla="*/ 657549 h 657549"/>
                    <a:gd name="connsiteX5" fmla="*/ 292981 w 336737"/>
                    <a:gd name="connsiteY5" fmla="*/ 657549 h 657549"/>
                    <a:gd name="connsiteX6" fmla="*/ 292981 w 336737"/>
                    <a:gd name="connsiteY6" fmla="*/ 382937 h 657549"/>
                    <a:gd name="connsiteX7" fmla="*/ 180735 w 336737"/>
                    <a:gd name="connsiteY7" fmla="*/ 244205 h 657549"/>
                    <a:gd name="connsiteX8" fmla="*/ 43757 w 336737"/>
                    <a:gd name="connsiteY8" fmla="*/ 408593 h 657549"/>
                    <a:gd name="connsiteX9" fmla="*/ 43757 w 336737"/>
                    <a:gd name="connsiteY9" fmla="*/ 657549 h 657549"/>
                    <a:gd name="connsiteX10" fmla="*/ 0 w 336737"/>
                    <a:gd name="connsiteY10" fmla="*/ 657549 h 657549"/>
                    <a:gd name="connsiteX11" fmla="*/ 0 w 336737"/>
                    <a:gd name="connsiteY11" fmla="*/ 0 h 657549"/>
                    <a:gd name="connsiteX12" fmla="*/ 43757 w 336737"/>
                    <a:gd name="connsiteY12" fmla="*/ 0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737" h="657549">
                      <a:moveTo>
                        <a:pt x="43757" y="0"/>
                      </a:moveTo>
                      <a:lnTo>
                        <a:pt x="43757" y="286015"/>
                      </a:lnTo>
                      <a:cubicBezTo>
                        <a:pt x="68489" y="239454"/>
                        <a:pt x="111295" y="200496"/>
                        <a:pt x="188345" y="200496"/>
                      </a:cubicBezTo>
                      <a:cubicBezTo>
                        <a:pt x="251126" y="200496"/>
                        <a:pt x="336737" y="232803"/>
                        <a:pt x="336737" y="373435"/>
                      </a:cubicBezTo>
                      <a:lnTo>
                        <a:pt x="336737" y="657549"/>
                      </a:lnTo>
                      <a:lnTo>
                        <a:pt x="292981" y="657549"/>
                      </a:lnTo>
                      <a:lnTo>
                        <a:pt x="292981" y="382937"/>
                      </a:lnTo>
                      <a:cubicBezTo>
                        <a:pt x="292981" y="294567"/>
                        <a:pt x="253029" y="244205"/>
                        <a:pt x="180735" y="244205"/>
                      </a:cubicBezTo>
                      <a:cubicBezTo>
                        <a:pt x="94173" y="244205"/>
                        <a:pt x="43757" y="298368"/>
                        <a:pt x="43757" y="408593"/>
                      </a:cubicBezTo>
                      <a:lnTo>
                        <a:pt x="43757" y="657549"/>
                      </a:lnTo>
                      <a:lnTo>
                        <a:pt x="0" y="657549"/>
                      </a:lnTo>
                      <a:lnTo>
                        <a:pt x="0" y="0"/>
                      </a:lnTo>
                      <a:lnTo>
                        <a:pt x="43757" y="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1" name="Freeform 390">
                  <a:extLst>
                    <a:ext uri="{FF2B5EF4-FFF2-40B4-BE49-F238E27FC236}">
                      <a16:creationId xmlns:a16="http://schemas.microsoft.com/office/drawing/2014/main" id="{EB11A7B7-AAD5-0C44-BA40-4A105CA1F91C}"/>
                    </a:ext>
                  </a:extLst>
                </p:cNvPr>
                <p:cNvSpPr/>
                <p:nvPr/>
              </p:nvSpPr>
              <p:spPr>
                <a:xfrm>
                  <a:off x="3831203" y="4717813"/>
                  <a:ext cx="43756" cy="657549"/>
                </a:xfrm>
                <a:custGeom>
                  <a:avLst/>
                  <a:gdLst>
                    <a:gd name="connsiteX0" fmla="*/ 0 w 43756"/>
                    <a:gd name="connsiteY0" fmla="*/ 0 h 657549"/>
                    <a:gd name="connsiteX1" fmla="*/ 43757 w 43756"/>
                    <a:gd name="connsiteY1" fmla="*/ 0 h 657549"/>
                    <a:gd name="connsiteX2" fmla="*/ 43757 w 43756"/>
                    <a:gd name="connsiteY2" fmla="*/ 86470 h 657549"/>
                    <a:gd name="connsiteX3" fmla="*/ 0 w 43756"/>
                    <a:gd name="connsiteY3" fmla="*/ 86470 h 657549"/>
                    <a:gd name="connsiteX4" fmla="*/ 0 w 43756"/>
                    <a:gd name="connsiteY4" fmla="*/ 0 h 657549"/>
                    <a:gd name="connsiteX5" fmla="*/ 0 w 43756"/>
                    <a:gd name="connsiteY5" fmla="*/ 210948 h 657549"/>
                    <a:gd name="connsiteX6" fmla="*/ 43757 w 43756"/>
                    <a:gd name="connsiteY6" fmla="*/ 210948 h 657549"/>
                    <a:gd name="connsiteX7" fmla="*/ 43757 w 43756"/>
                    <a:gd name="connsiteY7" fmla="*/ 657549 h 657549"/>
                    <a:gd name="connsiteX8" fmla="*/ 0 w 43756"/>
                    <a:gd name="connsiteY8" fmla="*/ 657549 h 657549"/>
                    <a:gd name="connsiteX9" fmla="*/ 0 w 43756"/>
                    <a:gd name="connsiteY9" fmla="*/ 210948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56" h="657549">
                      <a:moveTo>
                        <a:pt x="0" y="0"/>
                      </a:moveTo>
                      <a:lnTo>
                        <a:pt x="43757" y="0"/>
                      </a:lnTo>
                      <a:lnTo>
                        <a:pt x="43757" y="86470"/>
                      </a:lnTo>
                      <a:lnTo>
                        <a:pt x="0" y="86470"/>
                      </a:lnTo>
                      <a:lnTo>
                        <a:pt x="0" y="0"/>
                      </a:lnTo>
                      <a:close/>
                      <a:moveTo>
                        <a:pt x="0" y="210948"/>
                      </a:moveTo>
                      <a:lnTo>
                        <a:pt x="43757" y="210948"/>
                      </a:lnTo>
                      <a:lnTo>
                        <a:pt x="43757" y="657549"/>
                      </a:lnTo>
                      <a:lnTo>
                        <a:pt x="0" y="657549"/>
                      </a:lnTo>
                      <a:lnTo>
                        <a:pt x="0" y="210948"/>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2" name="Freeform 391">
                  <a:extLst>
                    <a:ext uri="{FF2B5EF4-FFF2-40B4-BE49-F238E27FC236}">
                      <a16:creationId xmlns:a16="http://schemas.microsoft.com/office/drawing/2014/main" id="{E7500295-67E6-4845-B42A-280E3AB8A053}"/>
                    </a:ext>
                  </a:extLst>
                </p:cNvPr>
                <p:cNvSpPr/>
                <p:nvPr/>
              </p:nvSpPr>
              <p:spPr>
                <a:xfrm>
                  <a:off x="3984352" y="4918308"/>
                  <a:ext cx="358615" cy="467506"/>
                </a:xfrm>
                <a:custGeom>
                  <a:avLst/>
                  <a:gdLst>
                    <a:gd name="connsiteX0" fmla="*/ 358616 w 358615"/>
                    <a:gd name="connsiteY0" fmla="*/ 325924 h 467506"/>
                    <a:gd name="connsiteX1" fmla="*/ 188344 w 358615"/>
                    <a:gd name="connsiteY1" fmla="*/ 467506 h 467506"/>
                    <a:gd name="connsiteX2" fmla="*/ 0 w 358615"/>
                    <a:gd name="connsiteY2" fmla="*/ 235654 h 467506"/>
                    <a:gd name="connsiteX3" fmla="*/ 193101 w 358615"/>
                    <a:gd name="connsiteY3" fmla="*/ 0 h 467506"/>
                    <a:gd name="connsiteX4" fmla="*/ 358616 w 358615"/>
                    <a:gd name="connsiteY4" fmla="*/ 142532 h 467506"/>
                    <a:gd name="connsiteX5" fmla="*/ 313908 w 358615"/>
                    <a:gd name="connsiteY5" fmla="*/ 142532 h 467506"/>
                    <a:gd name="connsiteX6" fmla="*/ 192150 w 358615"/>
                    <a:gd name="connsiteY6" fmla="*/ 41810 h 467506"/>
                    <a:gd name="connsiteX7" fmla="*/ 46610 w 358615"/>
                    <a:gd name="connsiteY7" fmla="*/ 233753 h 467506"/>
                    <a:gd name="connsiteX8" fmla="*/ 188344 w 358615"/>
                    <a:gd name="connsiteY8" fmla="*/ 425697 h 467506"/>
                    <a:gd name="connsiteX9" fmla="*/ 313908 w 358615"/>
                    <a:gd name="connsiteY9" fmla="*/ 325924 h 467506"/>
                    <a:gd name="connsiteX10" fmla="*/ 358616 w 358615"/>
                    <a:gd name="connsiteY10" fmla="*/ 325924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615" h="467506">
                      <a:moveTo>
                        <a:pt x="358616" y="325924"/>
                      </a:moveTo>
                      <a:cubicBezTo>
                        <a:pt x="337688" y="404792"/>
                        <a:pt x="286322" y="467506"/>
                        <a:pt x="188344" y="467506"/>
                      </a:cubicBezTo>
                      <a:cubicBezTo>
                        <a:pt x="78952" y="467506"/>
                        <a:pt x="0" y="384837"/>
                        <a:pt x="0" y="235654"/>
                      </a:cubicBezTo>
                      <a:cubicBezTo>
                        <a:pt x="0" y="113076"/>
                        <a:pt x="63733" y="0"/>
                        <a:pt x="193101" y="0"/>
                      </a:cubicBezTo>
                      <a:cubicBezTo>
                        <a:pt x="304395" y="0"/>
                        <a:pt x="350054" y="80768"/>
                        <a:pt x="358616" y="142532"/>
                      </a:cubicBezTo>
                      <a:lnTo>
                        <a:pt x="313908" y="142532"/>
                      </a:lnTo>
                      <a:cubicBezTo>
                        <a:pt x="300590" y="90271"/>
                        <a:pt x="267297" y="41810"/>
                        <a:pt x="192150" y="41810"/>
                      </a:cubicBezTo>
                      <a:cubicBezTo>
                        <a:pt x="98928" y="41810"/>
                        <a:pt x="46610" y="122578"/>
                        <a:pt x="46610" y="233753"/>
                      </a:cubicBezTo>
                      <a:cubicBezTo>
                        <a:pt x="46610" y="340177"/>
                        <a:pt x="96075" y="425697"/>
                        <a:pt x="188344" y="425697"/>
                      </a:cubicBezTo>
                      <a:cubicBezTo>
                        <a:pt x="252077" y="425697"/>
                        <a:pt x="291078" y="392439"/>
                        <a:pt x="313908" y="325924"/>
                      </a:cubicBezTo>
                      <a:lnTo>
                        <a:pt x="358616" y="32592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3" name="Freeform 392">
                  <a:extLst>
                    <a:ext uri="{FF2B5EF4-FFF2-40B4-BE49-F238E27FC236}">
                      <a16:creationId xmlns:a16="http://schemas.microsoft.com/office/drawing/2014/main" id="{293A5AD8-837E-484C-AB71-CB6547965F1E}"/>
                    </a:ext>
                  </a:extLst>
                </p:cNvPr>
                <p:cNvSpPr/>
                <p:nvPr/>
              </p:nvSpPr>
              <p:spPr>
                <a:xfrm>
                  <a:off x="4416213" y="4918308"/>
                  <a:ext cx="339591" cy="468456"/>
                </a:xfrm>
                <a:custGeom>
                  <a:avLst/>
                  <a:gdLst>
                    <a:gd name="connsiteX0" fmla="*/ 333884 w 339591"/>
                    <a:gd name="connsiteY0" fmla="*/ 372485 h 468456"/>
                    <a:gd name="connsiteX1" fmla="*/ 339591 w 339591"/>
                    <a:gd name="connsiteY1" fmla="*/ 457054 h 468456"/>
                    <a:gd name="connsiteX2" fmla="*/ 297737 w 339591"/>
                    <a:gd name="connsiteY2" fmla="*/ 457054 h 468456"/>
                    <a:gd name="connsiteX3" fmla="*/ 290127 w 339591"/>
                    <a:gd name="connsiteY3" fmla="*/ 388638 h 468456"/>
                    <a:gd name="connsiteX4" fmla="*/ 145539 w 339591"/>
                    <a:gd name="connsiteY4" fmla="*/ 468456 h 468456"/>
                    <a:gd name="connsiteX5" fmla="*/ 0 w 339591"/>
                    <a:gd name="connsiteY5" fmla="*/ 334476 h 468456"/>
                    <a:gd name="connsiteX6" fmla="*/ 206418 w 339591"/>
                    <a:gd name="connsiteY6" fmla="*/ 191944 h 468456"/>
                    <a:gd name="connsiteX7" fmla="*/ 290127 w 339591"/>
                    <a:gd name="connsiteY7" fmla="*/ 191944 h 468456"/>
                    <a:gd name="connsiteX8" fmla="*/ 290127 w 339591"/>
                    <a:gd name="connsiteY8" fmla="*/ 146333 h 468456"/>
                    <a:gd name="connsiteX9" fmla="*/ 176930 w 339591"/>
                    <a:gd name="connsiteY9" fmla="*/ 41810 h 468456"/>
                    <a:gd name="connsiteX10" fmla="*/ 65635 w 339591"/>
                    <a:gd name="connsiteY10" fmla="*/ 125428 h 468456"/>
                    <a:gd name="connsiteX11" fmla="*/ 21879 w 339591"/>
                    <a:gd name="connsiteY11" fmla="*/ 125428 h 468456"/>
                    <a:gd name="connsiteX12" fmla="*/ 176930 w 339591"/>
                    <a:gd name="connsiteY12" fmla="*/ 0 h 468456"/>
                    <a:gd name="connsiteX13" fmla="*/ 332932 w 339591"/>
                    <a:gd name="connsiteY13" fmla="*/ 140632 h 468456"/>
                    <a:gd name="connsiteX14" fmla="*/ 332932 w 339591"/>
                    <a:gd name="connsiteY14" fmla="*/ 372485 h 468456"/>
                    <a:gd name="connsiteX15" fmla="*/ 290127 w 339591"/>
                    <a:gd name="connsiteY15" fmla="*/ 229952 h 468456"/>
                    <a:gd name="connsiteX16" fmla="*/ 203564 w 339591"/>
                    <a:gd name="connsiteY16" fmla="*/ 229952 h 468456"/>
                    <a:gd name="connsiteX17" fmla="*/ 45659 w 339591"/>
                    <a:gd name="connsiteY17" fmla="*/ 332576 h 468456"/>
                    <a:gd name="connsiteX18" fmla="*/ 146490 w 339591"/>
                    <a:gd name="connsiteY18" fmla="*/ 427597 h 468456"/>
                    <a:gd name="connsiteX19" fmla="*/ 290127 w 339591"/>
                    <a:gd name="connsiteY19" fmla="*/ 246106 h 468456"/>
                    <a:gd name="connsiteX20" fmla="*/ 290127 w 339591"/>
                    <a:gd name="connsiteY20" fmla="*/ 229952 h 46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9591" h="468456">
                      <a:moveTo>
                        <a:pt x="333884" y="372485"/>
                      </a:moveTo>
                      <a:cubicBezTo>
                        <a:pt x="333884" y="411443"/>
                        <a:pt x="337688" y="442801"/>
                        <a:pt x="339591" y="457054"/>
                      </a:cubicBezTo>
                      <a:lnTo>
                        <a:pt x="297737" y="457054"/>
                      </a:lnTo>
                      <a:cubicBezTo>
                        <a:pt x="293932" y="446601"/>
                        <a:pt x="292029" y="426647"/>
                        <a:pt x="290127" y="388638"/>
                      </a:cubicBezTo>
                      <a:cubicBezTo>
                        <a:pt x="274907" y="421896"/>
                        <a:pt x="236857" y="468456"/>
                        <a:pt x="145539" y="468456"/>
                      </a:cubicBezTo>
                      <a:cubicBezTo>
                        <a:pt x="43757" y="468456"/>
                        <a:pt x="0" y="401941"/>
                        <a:pt x="0" y="334476"/>
                      </a:cubicBezTo>
                      <a:cubicBezTo>
                        <a:pt x="0" y="236604"/>
                        <a:pt x="75148" y="191944"/>
                        <a:pt x="206418" y="191944"/>
                      </a:cubicBezTo>
                      <a:cubicBezTo>
                        <a:pt x="243516" y="191944"/>
                        <a:pt x="272053" y="191944"/>
                        <a:pt x="290127" y="191944"/>
                      </a:cubicBezTo>
                      <a:lnTo>
                        <a:pt x="290127" y="146333"/>
                      </a:lnTo>
                      <a:cubicBezTo>
                        <a:pt x="290127" y="101673"/>
                        <a:pt x="276809" y="41810"/>
                        <a:pt x="176930" y="41810"/>
                      </a:cubicBezTo>
                      <a:cubicBezTo>
                        <a:pt x="88465" y="41810"/>
                        <a:pt x="75148" y="89320"/>
                        <a:pt x="65635" y="125428"/>
                      </a:cubicBezTo>
                      <a:lnTo>
                        <a:pt x="21879" y="125428"/>
                      </a:lnTo>
                      <a:cubicBezTo>
                        <a:pt x="25683" y="76017"/>
                        <a:pt x="56123" y="0"/>
                        <a:pt x="176930" y="0"/>
                      </a:cubicBezTo>
                      <a:cubicBezTo>
                        <a:pt x="276809" y="0"/>
                        <a:pt x="332932" y="42760"/>
                        <a:pt x="332932" y="140632"/>
                      </a:cubicBezTo>
                      <a:lnTo>
                        <a:pt x="332932" y="372485"/>
                      </a:lnTo>
                      <a:close/>
                      <a:moveTo>
                        <a:pt x="290127" y="229952"/>
                      </a:moveTo>
                      <a:cubicBezTo>
                        <a:pt x="273005" y="229952"/>
                        <a:pt x="233053" y="229952"/>
                        <a:pt x="203564" y="229952"/>
                      </a:cubicBezTo>
                      <a:cubicBezTo>
                        <a:pt x="105587" y="229952"/>
                        <a:pt x="45659" y="255608"/>
                        <a:pt x="45659" y="332576"/>
                      </a:cubicBezTo>
                      <a:cubicBezTo>
                        <a:pt x="45659" y="388638"/>
                        <a:pt x="85611" y="427597"/>
                        <a:pt x="146490" y="427597"/>
                      </a:cubicBezTo>
                      <a:cubicBezTo>
                        <a:pt x="272053" y="427597"/>
                        <a:pt x="290127" y="343028"/>
                        <a:pt x="290127" y="246106"/>
                      </a:cubicBezTo>
                      <a:lnTo>
                        <a:pt x="290127" y="229952"/>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4" name="Freeform 393">
                  <a:extLst>
                    <a:ext uri="{FF2B5EF4-FFF2-40B4-BE49-F238E27FC236}">
                      <a16:creationId xmlns:a16="http://schemas.microsoft.com/office/drawing/2014/main" id="{48D4BB95-AB0B-234F-80A3-BCFD25E6D34C}"/>
                    </a:ext>
                  </a:extLst>
                </p:cNvPr>
                <p:cNvSpPr/>
                <p:nvPr/>
              </p:nvSpPr>
              <p:spPr>
                <a:xfrm>
                  <a:off x="4894684" y="4717813"/>
                  <a:ext cx="43756" cy="658499"/>
                </a:xfrm>
                <a:custGeom>
                  <a:avLst/>
                  <a:gdLst>
                    <a:gd name="connsiteX0" fmla="*/ 0 w 43756"/>
                    <a:gd name="connsiteY0" fmla="*/ 657549 h 658499"/>
                    <a:gd name="connsiteX1" fmla="*/ 0 w 43756"/>
                    <a:gd name="connsiteY1" fmla="*/ 0 h 658499"/>
                    <a:gd name="connsiteX2" fmla="*/ 43757 w 43756"/>
                    <a:gd name="connsiteY2" fmla="*/ 0 h 658499"/>
                    <a:gd name="connsiteX3" fmla="*/ 43757 w 43756"/>
                    <a:gd name="connsiteY3" fmla="*/ 658500 h 658499"/>
                    <a:gd name="connsiteX4" fmla="*/ 0 w 43756"/>
                    <a:gd name="connsiteY4" fmla="*/ 658500 h 65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56" h="658499">
                      <a:moveTo>
                        <a:pt x="0" y="657549"/>
                      </a:moveTo>
                      <a:lnTo>
                        <a:pt x="0" y="0"/>
                      </a:lnTo>
                      <a:lnTo>
                        <a:pt x="43757" y="0"/>
                      </a:lnTo>
                      <a:lnTo>
                        <a:pt x="43757" y="658500"/>
                      </a:lnTo>
                      <a:lnTo>
                        <a:pt x="0" y="65850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5" name="Freeform 394">
                  <a:extLst>
                    <a:ext uri="{FF2B5EF4-FFF2-40B4-BE49-F238E27FC236}">
                      <a16:creationId xmlns:a16="http://schemas.microsoft.com/office/drawing/2014/main" id="{7C0A23C5-3CBE-614E-B15C-C0B57782CCBF}"/>
                    </a:ext>
                  </a:extLst>
                </p:cNvPr>
                <p:cNvSpPr/>
                <p:nvPr/>
              </p:nvSpPr>
              <p:spPr>
                <a:xfrm>
                  <a:off x="5247592" y="4709261"/>
                  <a:ext cx="237808" cy="667051"/>
                </a:xfrm>
                <a:custGeom>
                  <a:avLst/>
                  <a:gdLst>
                    <a:gd name="connsiteX0" fmla="*/ 75148 w 237808"/>
                    <a:gd name="connsiteY0" fmla="*/ 666101 h 667051"/>
                    <a:gd name="connsiteX1" fmla="*/ 75148 w 237808"/>
                    <a:gd name="connsiteY1" fmla="*/ 262260 h 667051"/>
                    <a:gd name="connsiteX2" fmla="*/ 0 w 237808"/>
                    <a:gd name="connsiteY2" fmla="*/ 262260 h 667051"/>
                    <a:gd name="connsiteX3" fmla="*/ 0 w 237808"/>
                    <a:gd name="connsiteY3" fmla="*/ 220450 h 667051"/>
                    <a:gd name="connsiteX4" fmla="*/ 75148 w 237808"/>
                    <a:gd name="connsiteY4" fmla="*/ 220450 h 667051"/>
                    <a:gd name="connsiteX5" fmla="*/ 75148 w 237808"/>
                    <a:gd name="connsiteY5" fmla="*/ 156786 h 667051"/>
                    <a:gd name="connsiteX6" fmla="*/ 195003 w 237808"/>
                    <a:gd name="connsiteY6" fmla="*/ 0 h 667051"/>
                    <a:gd name="connsiteX7" fmla="*/ 237809 w 237808"/>
                    <a:gd name="connsiteY7" fmla="*/ 6651 h 667051"/>
                    <a:gd name="connsiteX8" fmla="*/ 237809 w 237808"/>
                    <a:gd name="connsiteY8" fmla="*/ 49411 h 667051"/>
                    <a:gd name="connsiteX9" fmla="*/ 190247 w 237808"/>
                    <a:gd name="connsiteY9" fmla="*/ 43710 h 667051"/>
                    <a:gd name="connsiteX10" fmla="*/ 118904 w 237808"/>
                    <a:gd name="connsiteY10" fmla="*/ 158686 h 667051"/>
                    <a:gd name="connsiteX11" fmla="*/ 118904 w 237808"/>
                    <a:gd name="connsiteY11" fmla="*/ 220450 h 667051"/>
                    <a:gd name="connsiteX12" fmla="*/ 214979 w 237808"/>
                    <a:gd name="connsiteY12" fmla="*/ 220450 h 667051"/>
                    <a:gd name="connsiteX13" fmla="*/ 214979 w 237808"/>
                    <a:gd name="connsiteY13" fmla="*/ 262260 h 667051"/>
                    <a:gd name="connsiteX14" fmla="*/ 118904 w 237808"/>
                    <a:gd name="connsiteY14" fmla="*/ 262260 h 667051"/>
                    <a:gd name="connsiteX15" fmla="*/ 118904 w 237808"/>
                    <a:gd name="connsiteY15" fmla="*/ 667052 h 667051"/>
                    <a:gd name="connsiteX16" fmla="*/ 75148 w 237808"/>
                    <a:gd name="connsiteY16" fmla="*/ 667052 h 66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7808" h="667051">
                      <a:moveTo>
                        <a:pt x="75148" y="666101"/>
                      </a:moveTo>
                      <a:lnTo>
                        <a:pt x="75148" y="262260"/>
                      </a:lnTo>
                      <a:lnTo>
                        <a:pt x="0" y="262260"/>
                      </a:lnTo>
                      <a:lnTo>
                        <a:pt x="0" y="220450"/>
                      </a:lnTo>
                      <a:lnTo>
                        <a:pt x="75148" y="220450"/>
                      </a:lnTo>
                      <a:lnTo>
                        <a:pt x="75148" y="156786"/>
                      </a:lnTo>
                      <a:cubicBezTo>
                        <a:pt x="75148" y="81719"/>
                        <a:pt x="96075" y="0"/>
                        <a:pt x="195003" y="0"/>
                      </a:cubicBezTo>
                      <a:cubicBezTo>
                        <a:pt x="208321" y="0"/>
                        <a:pt x="227345" y="2851"/>
                        <a:pt x="237809" y="6651"/>
                      </a:cubicBezTo>
                      <a:lnTo>
                        <a:pt x="237809" y="49411"/>
                      </a:lnTo>
                      <a:cubicBezTo>
                        <a:pt x="224492" y="45610"/>
                        <a:pt x="203565" y="43710"/>
                        <a:pt x="190247" y="43710"/>
                      </a:cubicBezTo>
                      <a:cubicBezTo>
                        <a:pt x="137929" y="43710"/>
                        <a:pt x="118904" y="80768"/>
                        <a:pt x="118904" y="158686"/>
                      </a:cubicBezTo>
                      <a:lnTo>
                        <a:pt x="118904" y="220450"/>
                      </a:lnTo>
                      <a:lnTo>
                        <a:pt x="214979" y="220450"/>
                      </a:lnTo>
                      <a:lnTo>
                        <a:pt x="214979" y="262260"/>
                      </a:lnTo>
                      <a:lnTo>
                        <a:pt x="118904" y="262260"/>
                      </a:lnTo>
                      <a:lnTo>
                        <a:pt x="118904" y="667052"/>
                      </a:lnTo>
                      <a:lnTo>
                        <a:pt x="75148" y="667052"/>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6" name="Freeform 395">
                  <a:extLst>
                    <a:ext uri="{FF2B5EF4-FFF2-40B4-BE49-F238E27FC236}">
                      <a16:creationId xmlns:a16="http://schemas.microsoft.com/office/drawing/2014/main" id="{5FABBB75-324A-7742-9421-A5749F17EEFE}"/>
                    </a:ext>
                  </a:extLst>
                </p:cNvPr>
                <p:cNvSpPr/>
                <p:nvPr/>
              </p:nvSpPr>
              <p:spPr>
                <a:xfrm>
                  <a:off x="5496816" y="4918308"/>
                  <a:ext cx="390957" cy="467506"/>
                </a:xfrm>
                <a:custGeom>
                  <a:avLst/>
                  <a:gdLst>
                    <a:gd name="connsiteX0" fmla="*/ 390957 w 390957"/>
                    <a:gd name="connsiteY0" fmla="*/ 232803 h 467506"/>
                    <a:gd name="connsiteX1" fmla="*/ 192150 w 390957"/>
                    <a:gd name="connsiteY1" fmla="*/ 467506 h 467506"/>
                    <a:gd name="connsiteX2" fmla="*/ 0 w 390957"/>
                    <a:gd name="connsiteY2" fmla="*/ 233753 h 467506"/>
                    <a:gd name="connsiteX3" fmla="*/ 196906 w 390957"/>
                    <a:gd name="connsiteY3" fmla="*/ 0 h 467506"/>
                    <a:gd name="connsiteX4" fmla="*/ 390957 w 390957"/>
                    <a:gd name="connsiteY4" fmla="*/ 232803 h 467506"/>
                    <a:gd name="connsiteX5" fmla="*/ 46611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1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50" y="467506"/>
                      </a:cubicBezTo>
                      <a:cubicBezTo>
                        <a:pt x="73245" y="467506"/>
                        <a:pt x="0" y="368684"/>
                        <a:pt x="0" y="233753"/>
                      </a:cubicBezTo>
                      <a:cubicBezTo>
                        <a:pt x="0" y="106424"/>
                        <a:pt x="69440" y="0"/>
                        <a:pt x="196906" y="0"/>
                      </a:cubicBezTo>
                      <a:cubicBezTo>
                        <a:pt x="313908" y="0"/>
                        <a:pt x="390957" y="93121"/>
                        <a:pt x="390957" y="232803"/>
                      </a:cubicBezTo>
                      <a:close/>
                      <a:moveTo>
                        <a:pt x="46611" y="233753"/>
                      </a:moveTo>
                      <a:cubicBezTo>
                        <a:pt x="46611" y="340177"/>
                        <a:pt x="102733" y="425697"/>
                        <a:pt x="195954" y="425697"/>
                      </a:cubicBezTo>
                      <a:cubicBezTo>
                        <a:pt x="291078" y="425697"/>
                        <a:pt x="344347" y="345879"/>
                        <a:pt x="344347" y="233753"/>
                      </a:cubicBezTo>
                      <a:cubicBezTo>
                        <a:pt x="344347" y="128279"/>
                        <a:pt x="292029" y="41810"/>
                        <a:pt x="194052" y="41810"/>
                      </a:cubicBezTo>
                      <a:cubicBezTo>
                        <a:pt x="94173" y="41810"/>
                        <a:pt x="46611" y="127329"/>
                        <a:pt x="46611" y="233753"/>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7" name="Freeform 396">
                  <a:extLst>
                    <a:ext uri="{FF2B5EF4-FFF2-40B4-BE49-F238E27FC236}">
                      <a16:creationId xmlns:a16="http://schemas.microsoft.com/office/drawing/2014/main" id="{CD6AB719-3C5E-074B-85E7-FCA89DFFD7B6}"/>
                    </a:ext>
                  </a:extLst>
                </p:cNvPr>
                <p:cNvSpPr/>
                <p:nvPr/>
              </p:nvSpPr>
              <p:spPr>
                <a:xfrm>
                  <a:off x="5966726" y="4918308"/>
                  <a:ext cx="390957" cy="467506"/>
                </a:xfrm>
                <a:custGeom>
                  <a:avLst/>
                  <a:gdLst>
                    <a:gd name="connsiteX0" fmla="*/ 390957 w 390957"/>
                    <a:gd name="connsiteY0" fmla="*/ 232803 h 467506"/>
                    <a:gd name="connsiteX1" fmla="*/ 192149 w 390957"/>
                    <a:gd name="connsiteY1" fmla="*/ 467506 h 467506"/>
                    <a:gd name="connsiteX2" fmla="*/ 0 w 390957"/>
                    <a:gd name="connsiteY2" fmla="*/ 233753 h 467506"/>
                    <a:gd name="connsiteX3" fmla="*/ 196905 w 390957"/>
                    <a:gd name="connsiteY3" fmla="*/ 0 h 467506"/>
                    <a:gd name="connsiteX4" fmla="*/ 390957 w 390957"/>
                    <a:gd name="connsiteY4" fmla="*/ 232803 h 467506"/>
                    <a:gd name="connsiteX5" fmla="*/ 46610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0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49" y="467506"/>
                      </a:cubicBezTo>
                      <a:cubicBezTo>
                        <a:pt x="73245" y="467506"/>
                        <a:pt x="0" y="368684"/>
                        <a:pt x="0" y="233753"/>
                      </a:cubicBezTo>
                      <a:cubicBezTo>
                        <a:pt x="0" y="106424"/>
                        <a:pt x="69440" y="0"/>
                        <a:pt x="196905" y="0"/>
                      </a:cubicBezTo>
                      <a:cubicBezTo>
                        <a:pt x="313908" y="0"/>
                        <a:pt x="390957" y="93121"/>
                        <a:pt x="390957" y="232803"/>
                      </a:cubicBezTo>
                      <a:close/>
                      <a:moveTo>
                        <a:pt x="46610" y="233753"/>
                      </a:moveTo>
                      <a:cubicBezTo>
                        <a:pt x="46610" y="340177"/>
                        <a:pt x="102733" y="425697"/>
                        <a:pt x="195954" y="425697"/>
                      </a:cubicBezTo>
                      <a:cubicBezTo>
                        <a:pt x="291078" y="425697"/>
                        <a:pt x="344347" y="345879"/>
                        <a:pt x="344347" y="233753"/>
                      </a:cubicBezTo>
                      <a:cubicBezTo>
                        <a:pt x="344347" y="128279"/>
                        <a:pt x="292029" y="41810"/>
                        <a:pt x="194052" y="41810"/>
                      </a:cubicBezTo>
                      <a:cubicBezTo>
                        <a:pt x="94172" y="41810"/>
                        <a:pt x="46610" y="127329"/>
                        <a:pt x="46610" y="233753"/>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8" name="Freeform 397">
                  <a:extLst>
                    <a:ext uri="{FF2B5EF4-FFF2-40B4-BE49-F238E27FC236}">
                      <a16:creationId xmlns:a16="http://schemas.microsoft.com/office/drawing/2014/main" id="{DF5FF256-0184-EA47-B4CA-61E8E3B97F8C}"/>
                    </a:ext>
                  </a:extLst>
                </p:cNvPr>
                <p:cNvSpPr/>
                <p:nvPr/>
              </p:nvSpPr>
              <p:spPr>
                <a:xfrm>
                  <a:off x="6437587" y="4717813"/>
                  <a:ext cx="374786" cy="668001"/>
                </a:xfrm>
                <a:custGeom>
                  <a:avLst/>
                  <a:gdLst>
                    <a:gd name="connsiteX0" fmla="*/ 373835 w 374786"/>
                    <a:gd name="connsiteY0" fmla="*/ 0 h 668001"/>
                    <a:gd name="connsiteX1" fmla="*/ 373835 w 374786"/>
                    <a:gd name="connsiteY1" fmla="*/ 529270 h 668001"/>
                    <a:gd name="connsiteX2" fmla="*/ 374786 w 374786"/>
                    <a:gd name="connsiteY2" fmla="*/ 657549 h 668001"/>
                    <a:gd name="connsiteX3" fmla="*/ 332932 w 374786"/>
                    <a:gd name="connsiteY3" fmla="*/ 657549 h 668001"/>
                    <a:gd name="connsiteX4" fmla="*/ 330078 w 374786"/>
                    <a:gd name="connsiteY4" fmla="*/ 582482 h 668001"/>
                    <a:gd name="connsiteX5" fmla="*/ 182637 w 374786"/>
                    <a:gd name="connsiteY5" fmla="*/ 668002 h 668001"/>
                    <a:gd name="connsiteX6" fmla="*/ 0 w 374786"/>
                    <a:gd name="connsiteY6" fmla="*/ 439000 h 668001"/>
                    <a:gd name="connsiteX7" fmla="*/ 194052 w 374786"/>
                    <a:gd name="connsiteY7" fmla="*/ 199545 h 668001"/>
                    <a:gd name="connsiteX8" fmla="*/ 330078 w 374786"/>
                    <a:gd name="connsiteY8" fmla="*/ 266060 h 668001"/>
                    <a:gd name="connsiteX9" fmla="*/ 330078 w 374786"/>
                    <a:gd name="connsiteY9" fmla="*/ 0 h 668001"/>
                    <a:gd name="connsiteX10" fmla="*/ 373835 w 374786"/>
                    <a:gd name="connsiteY10" fmla="*/ 0 h 668001"/>
                    <a:gd name="connsiteX11" fmla="*/ 46610 w 374786"/>
                    <a:gd name="connsiteY11" fmla="*/ 438049 h 668001"/>
                    <a:gd name="connsiteX12" fmla="*/ 184539 w 374786"/>
                    <a:gd name="connsiteY12" fmla="*/ 626192 h 668001"/>
                    <a:gd name="connsiteX13" fmla="*/ 331981 w 374786"/>
                    <a:gd name="connsiteY13" fmla="*/ 423796 h 668001"/>
                    <a:gd name="connsiteX14" fmla="*/ 192149 w 374786"/>
                    <a:gd name="connsiteY14" fmla="*/ 242305 h 668001"/>
                    <a:gd name="connsiteX15" fmla="*/ 46610 w 374786"/>
                    <a:gd name="connsiteY15" fmla="*/ 438049 h 6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786" h="668001">
                      <a:moveTo>
                        <a:pt x="373835" y="0"/>
                      </a:moveTo>
                      <a:lnTo>
                        <a:pt x="373835" y="529270"/>
                      </a:lnTo>
                      <a:cubicBezTo>
                        <a:pt x="373835" y="572030"/>
                        <a:pt x="373835" y="612889"/>
                        <a:pt x="374786" y="657549"/>
                      </a:cubicBezTo>
                      <a:lnTo>
                        <a:pt x="332932" y="657549"/>
                      </a:lnTo>
                      <a:cubicBezTo>
                        <a:pt x="331030" y="647097"/>
                        <a:pt x="330078" y="605288"/>
                        <a:pt x="330078" y="582482"/>
                      </a:cubicBezTo>
                      <a:cubicBezTo>
                        <a:pt x="308200" y="636645"/>
                        <a:pt x="258735" y="668002"/>
                        <a:pt x="182637" y="668002"/>
                      </a:cubicBezTo>
                      <a:cubicBezTo>
                        <a:pt x="68488" y="668002"/>
                        <a:pt x="0" y="572980"/>
                        <a:pt x="0" y="439000"/>
                      </a:cubicBezTo>
                      <a:cubicBezTo>
                        <a:pt x="0" y="301218"/>
                        <a:pt x="75147" y="199545"/>
                        <a:pt x="194052" y="199545"/>
                      </a:cubicBezTo>
                      <a:cubicBezTo>
                        <a:pt x="281565" y="199545"/>
                        <a:pt x="316761" y="237554"/>
                        <a:pt x="330078" y="266060"/>
                      </a:cubicBezTo>
                      <a:lnTo>
                        <a:pt x="330078" y="0"/>
                      </a:lnTo>
                      <a:lnTo>
                        <a:pt x="373835" y="0"/>
                      </a:lnTo>
                      <a:close/>
                      <a:moveTo>
                        <a:pt x="46610" y="438049"/>
                      </a:moveTo>
                      <a:cubicBezTo>
                        <a:pt x="46610" y="560627"/>
                        <a:pt x="109392" y="626192"/>
                        <a:pt x="184539" y="626192"/>
                      </a:cubicBezTo>
                      <a:cubicBezTo>
                        <a:pt x="300590" y="626192"/>
                        <a:pt x="331981" y="544474"/>
                        <a:pt x="331981" y="423796"/>
                      </a:cubicBezTo>
                      <a:cubicBezTo>
                        <a:pt x="331981" y="308820"/>
                        <a:pt x="304395" y="242305"/>
                        <a:pt x="192149" y="242305"/>
                      </a:cubicBezTo>
                      <a:cubicBezTo>
                        <a:pt x="105587" y="242305"/>
                        <a:pt x="46610" y="313571"/>
                        <a:pt x="46610" y="438049"/>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62" name="Graphic 2">
                <a:extLst>
                  <a:ext uri="{FF2B5EF4-FFF2-40B4-BE49-F238E27FC236}">
                    <a16:creationId xmlns:a16="http://schemas.microsoft.com/office/drawing/2014/main" id="{AA87000E-C317-4C49-9F2D-B82905923A36}"/>
                  </a:ext>
                </a:extLst>
              </p:cNvPr>
              <p:cNvGrpSpPr/>
              <p:nvPr/>
            </p:nvGrpSpPr>
            <p:grpSpPr>
              <a:xfrm>
                <a:off x="2629793" y="5482737"/>
                <a:ext cx="4193044" cy="380086"/>
                <a:chOff x="2629793" y="5482737"/>
                <a:chExt cx="4193044" cy="380086"/>
              </a:xfrm>
              <a:solidFill>
                <a:srgbClr val="000000"/>
              </a:solidFill>
            </p:grpSpPr>
            <p:sp>
              <p:nvSpPr>
                <p:cNvPr id="363" name="Freeform 362">
                  <a:extLst>
                    <a:ext uri="{FF2B5EF4-FFF2-40B4-BE49-F238E27FC236}">
                      <a16:creationId xmlns:a16="http://schemas.microsoft.com/office/drawing/2014/main" id="{9CBA0E57-5C05-3342-AF48-8A5C145630E1}"/>
                    </a:ext>
                  </a:extLst>
                </p:cNvPr>
                <p:cNvSpPr/>
                <p:nvPr/>
              </p:nvSpPr>
              <p:spPr>
                <a:xfrm>
                  <a:off x="2629793"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3" name="Freeform 372">
                  <a:extLst>
                    <a:ext uri="{FF2B5EF4-FFF2-40B4-BE49-F238E27FC236}">
                      <a16:creationId xmlns:a16="http://schemas.microsoft.com/office/drawing/2014/main" id="{8500FB48-FEC9-4C4A-B2D8-01B908A1FEAF}"/>
                    </a:ext>
                  </a:extLst>
                </p:cNvPr>
                <p:cNvSpPr/>
                <p:nvPr/>
              </p:nvSpPr>
              <p:spPr>
                <a:xfrm>
                  <a:off x="2934189"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4" name="Freeform 373">
                  <a:extLst>
                    <a:ext uri="{FF2B5EF4-FFF2-40B4-BE49-F238E27FC236}">
                      <a16:creationId xmlns:a16="http://schemas.microsoft.com/office/drawing/2014/main" id="{9321CFC9-1012-8142-873D-77D5DC9F6CC1}"/>
                    </a:ext>
                  </a:extLst>
                </p:cNvPr>
                <p:cNvSpPr/>
                <p:nvPr/>
              </p:nvSpPr>
              <p:spPr>
                <a:xfrm>
                  <a:off x="3213852" y="5514094"/>
                  <a:ext cx="115099" cy="269861"/>
                </a:xfrm>
                <a:custGeom>
                  <a:avLst/>
                  <a:gdLst>
                    <a:gd name="connsiteX0" fmla="*/ 0 w 115099"/>
                    <a:gd name="connsiteY0" fmla="*/ 60814 h 269861"/>
                    <a:gd name="connsiteX1" fmla="*/ 35196 w 115099"/>
                    <a:gd name="connsiteY1" fmla="*/ 60814 h 269861"/>
                    <a:gd name="connsiteX2" fmla="*/ 35196 w 115099"/>
                    <a:gd name="connsiteY2" fmla="*/ 0 h 269861"/>
                    <a:gd name="connsiteX3" fmla="*/ 70391 w 115099"/>
                    <a:gd name="connsiteY3" fmla="*/ 0 h 269861"/>
                    <a:gd name="connsiteX4" fmla="*/ 70391 w 115099"/>
                    <a:gd name="connsiteY4" fmla="*/ 60814 h 269861"/>
                    <a:gd name="connsiteX5" fmla="*/ 115100 w 115099"/>
                    <a:gd name="connsiteY5" fmla="*/ 60814 h 269861"/>
                    <a:gd name="connsiteX6" fmla="*/ 115100 w 115099"/>
                    <a:gd name="connsiteY6" fmla="*/ 90271 h 269861"/>
                    <a:gd name="connsiteX7" fmla="*/ 70391 w 115099"/>
                    <a:gd name="connsiteY7" fmla="*/ 90271 h 269861"/>
                    <a:gd name="connsiteX8" fmla="*/ 70391 w 115099"/>
                    <a:gd name="connsiteY8" fmla="*/ 210948 h 269861"/>
                    <a:gd name="connsiteX9" fmla="*/ 93221 w 115099"/>
                    <a:gd name="connsiteY9" fmla="*/ 241355 h 269861"/>
                    <a:gd name="connsiteX10" fmla="*/ 111295 w 115099"/>
                    <a:gd name="connsiteY10" fmla="*/ 239454 h 269861"/>
                    <a:gd name="connsiteX11" fmla="*/ 111295 w 115099"/>
                    <a:gd name="connsiteY11" fmla="*/ 266060 h 269861"/>
                    <a:gd name="connsiteX12" fmla="*/ 80855 w 115099"/>
                    <a:gd name="connsiteY12" fmla="*/ 269861 h 269861"/>
                    <a:gd name="connsiteX13" fmla="*/ 35196 w 115099"/>
                    <a:gd name="connsiteY13" fmla="*/ 218550 h 269861"/>
                    <a:gd name="connsiteX14" fmla="*/ 35196 w 115099"/>
                    <a:gd name="connsiteY14" fmla="*/ 89320 h 269861"/>
                    <a:gd name="connsiteX15" fmla="*/ 0 w 115099"/>
                    <a:gd name="connsiteY15" fmla="*/ 89320 h 269861"/>
                    <a:gd name="connsiteX16" fmla="*/ 0 w 115099"/>
                    <a:gd name="connsiteY16" fmla="*/ 60814 h 26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099" h="269861">
                      <a:moveTo>
                        <a:pt x="0" y="60814"/>
                      </a:moveTo>
                      <a:lnTo>
                        <a:pt x="35196" y="60814"/>
                      </a:lnTo>
                      <a:lnTo>
                        <a:pt x="35196" y="0"/>
                      </a:lnTo>
                      <a:lnTo>
                        <a:pt x="70391" y="0"/>
                      </a:lnTo>
                      <a:lnTo>
                        <a:pt x="70391" y="60814"/>
                      </a:lnTo>
                      <a:lnTo>
                        <a:pt x="115100" y="60814"/>
                      </a:lnTo>
                      <a:lnTo>
                        <a:pt x="115100" y="90271"/>
                      </a:lnTo>
                      <a:lnTo>
                        <a:pt x="70391" y="90271"/>
                      </a:lnTo>
                      <a:lnTo>
                        <a:pt x="70391" y="210948"/>
                      </a:lnTo>
                      <a:cubicBezTo>
                        <a:pt x="70391" y="230902"/>
                        <a:pt x="75148" y="241355"/>
                        <a:pt x="93221" y="241355"/>
                      </a:cubicBezTo>
                      <a:cubicBezTo>
                        <a:pt x="97977" y="241355"/>
                        <a:pt x="105587" y="241355"/>
                        <a:pt x="111295" y="239454"/>
                      </a:cubicBezTo>
                      <a:lnTo>
                        <a:pt x="111295" y="266060"/>
                      </a:lnTo>
                      <a:cubicBezTo>
                        <a:pt x="102733" y="268911"/>
                        <a:pt x="90367" y="269861"/>
                        <a:pt x="80855" y="269861"/>
                      </a:cubicBezTo>
                      <a:cubicBezTo>
                        <a:pt x="49464" y="269861"/>
                        <a:pt x="35196" y="252757"/>
                        <a:pt x="35196" y="218550"/>
                      </a:cubicBezTo>
                      <a:lnTo>
                        <a:pt x="35196" y="89320"/>
                      </a:lnTo>
                      <a:lnTo>
                        <a:pt x="0" y="89320"/>
                      </a:lnTo>
                      <a:lnTo>
                        <a:pt x="0" y="6081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5" name="Freeform 374">
                  <a:extLst>
                    <a:ext uri="{FF2B5EF4-FFF2-40B4-BE49-F238E27FC236}">
                      <a16:creationId xmlns:a16="http://schemas.microsoft.com/office/drawing/2014/main" id="{B0E06D92-3C3E-4448-B910-7244CD36EAE3}"/>
                    </a:ext>
                  </a:extLst>
                </p:cNvPr>
                <p:cNvSpPr/>
                <p:nvPr/>
              </p:nvSpPr>
              <p:spPr>
                <a:xfrm>
                  <a:off x="3444051" y="5570156"/>
                  <a:ext cx="103684" cy="210947"/>
                </a:xfrm>
                <a:custGeom>
                  <a:avLst/>
                  <a:gdLst>
                    <a:gd name="connsiteX0" fmla="*/ 0 w 103684"/>
                    <a:gd name="connsiteY0" fmla="*/ 60814 h 210947"/>
                    <a:gd name="connsiteX1" fmla="*/ 0 w 103684"/>
                    <a:gd name="connsiteY1" fmla="*/ 4751 h 210947"/>
                    <a:gd name="connsiteX2" fmla="*/ 34244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4"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6" name="Freeform 375">
                  <a:extLst>
                    <a:ext uri="{FF2B5EF4-FFF2-40B4-BE49-F238E27FC236}">
                      <a16:creationId xmlns:a16="http://schemas.microsoft.com/office/drawing/2014/main" id="{C28177D4-480C-9745-A1B4-76809A0BC637}"/>
                    </a:ext>
                  </a:extLst>
                </p:cNvPr>
                <p:cNvSpPr/>
                <p:nvPr/>
              </p:nvSpPr>
              <p:spPr>
                <a:xfrm>
                  <a:off x="3647615"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7 w 178832"/>
                    <a:gd name="connsiteY10" fmla="*/ 88370 h 215698"/>
                    <a:gd name="connsiteX11" fmla="*/ 91319 w 178832"/>
                    <a:gd name="connsiteY11" fmla="*/ 27556 h 215698"/>
                    <a:gd name="connsiteX12" fmla="*/ 36147 w 178832"/>
                    <a:gd name="connsiteY12" fmla="*/ 88370 h 215698"/>
                    <a:gd name="connsiteX13" fmla="*/ 143637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3637" y="88370"/>
                      </a:moveTo>
                      <a:cubicBezTo>
                        <a:pt x="143637" y="54162"/>
                        <a:pt x="126514" y="27556"/>
                        <a:pt x="91319" y="27556"/>
                      </a:cubicBezTo>
                      <a:cubicBezTo>
                        <a:pt x="55172" y="27556"/>
                        <a:pt x="39952" y="53212"/>
                        <a:pt x="36147" y="88370"/>
                      </a:cubicBezTo>
                      <a:lnTo>
                        <a:pt x="143637" y="8837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7" name="Freeform 376">
                  <a:extLst>
                    <a:ext uri="{FF2B5EF4-FFF2-40B4-BE49-F238E27FC236}">
                      <a16:creationId xmlns:a16="http://schemas.microsoft.com/office/drawing/2014/main" id="{15C3EF6A-3D36-764C-ABA5-3985324AC87F}"/>
                    </a:ext>
                  </a:extLst>
                </p:cNvPr>
                <p:cNvSpPr/>
                <p:nvPr/>
              </p:nvSpPr>
              <p:spPr>
                <a:xfrm>
                  <a:off x="3952010" y="5570156"/>
                  <a:ext cx="182636" cy="292666"/>
                </a:xfrm>
                <a:custGeom>
                  <a:avLst/>
                  <a:gdLst>
                    <a:gd name="connsiteX0" fmla="*/ 35196 w 182636"/>
                    <a:gd name="connsiteY0" fmla="*/ 186242 h 292666"/>
                    <a:gd name="connsiteX1" fmla="*/ 35196 w 182636"/>
                    <a:gd name="connsiteY1" fmla="*/ 292666 h 292666"/>
                    <a:gd name="connsiteX2" fmla="*/ 0 w 182636"/>
                    <a:gd name="connsiteY2" fmla="*/ 292666 h 292666"/>
                    <a:gd name="connsiteX3" fmla="*/ 0 w 182636"/>
                    <a:gd name="connsiteY3" fmla="*/ 55112 h 292666"/>
                    <a:gd name="connsiteX4" fmla="*/ 0 w 182636"/>
                    <a:gd name="connsiteY4" fmla="*/ 4751 h 292666"/>
                    <a:gd name="connsiteX5" fmla="*/ 34245 w 182636"/>
                    <a:gd name="connsiteY5" fmla="*/ 4751 h 292666"/>
                    <a:gd name="connsiteX6" fmla="*/ 35196 w 182636"/>
                    <a:gd name="connsiteY6" fmla="*/ 37058 h 292666"/>
                    <a:gd name="connsiteX7" fmla="*/ 101782 w 182636"/>
                    <a:gd name="connsiteY7" fmla="*/ 0 h 292666"/>
                    <a:gd name="connsiteX8" fmla="*/ 182637 w 182636"/>
                    <a:gd name="connsiteY8" fmla="*/ 102623 h 292666"/>
                    <a:gd name="connsiteX9" fmla="*/ 94172 w 182636"/>
                    <a:gd name="connsiteY9" fmla="*/ 215699 h 292666"/>
                    <a:gd name="connsiteX10" fmla="*/ 35196 w 182636"/>
                    <a:gd name="connsiteY10" fmla="*/ 186242 h 292666"/>
                    <a:gd name="connsiteX11" fmla="*/ 146490 w 182636"/>
                    <a:gd name="connsiteY11" fmla="*/ 104524 h 292666"/>
                    <a:gd name="connsiteX12" fmla="*/ 92270 w 182636"/>
                    <a:gd name="connsiteY12" fmla="*/ 30407 h 292666"/>
                    <a:gd name="connsiteX13" fmla="*/ 33293 w 182636"/>
                    <a:gd name="connsiteY13" fmla="*/ 107374 h 292666"/>
                    <a:gd name="connsiteX14" fmla="*/ 89416 w 182636"/>
                    <a:gd name="connsiteY14" fmla="*/ 186242 h 292666"/>
                    <a:gd name="connsiteX15" fmla="*/ 146490 w 182636"/>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6" h="292666">
                      <a:moveTo>
                        <a:pt x="35196" y="186242"/>
                      </a:moveTo>
                      <a:lnTo>
                        <a:pt x="35196" y="292666"/>
                      </a:lnTo>
                      <a:lnTo>
                        <a:pt x="0" y="292666"/>
                      </a:lnTo>
                      <a:lnTo>
                        <a:pt x="0" y="55112"/>
                      </a:lnTo>
                      <a:cubicBezTo>
                        <a:pt x="0" y="38009"/>
                        <a:pt x="0" y="20905"/>
                        <a:pt x="0" y="4751"/>
                      </a:cubicBezTo>
                      <a:lnTo>
                        <a:pt x="34245" y="4751"/>
                      </a:lnTo>
                      <a:cubicBezTo>
                        <a:pt x="35196" y="11403"/>
                        <a:pt x="35196" y="23755"/>
                        <a:pt x="35196" y="37058"/>
                      </a:cubicBezTo>
                      <a:cubicBezTo>
                        <a:pt x="46610" y="16154"/>
                        <a:pt x="66586" y="0"/>
                        <a:pt x="101782" y="0"/>
                      </a:cubicBezTo>
                      <a:cubicBezTo>
                        <a:pt x="148393" y="0"/>
                        <a:pt x="182637" y="39909"/>
                        <a:pt x="182637" y="102623"/>
                      </a:cubicBezTo>
                      <a:cubicBezTo>
                        <a:pt x="182637" y="176740"/>
                        <a:pt x="143637" y="215699"/>
                        <a:pt x="94172" y="215699"/>
                      </a:cubicBezTo>
                      <a:cubicBezTo>
                        <a:pt x="61830" y="216649"/>
                        <a:pt x="44708"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8" name="Freeform 377">
                  <a:extLst>
                    <a:ext uri="{FF2B5EF4-FFF2-40B4-BE49-F238E27FC236}">
                      <a16:creationId xmlns:a16="http://schemas.microsoft.com/office/drawing/2014/main" id="{F5F6C4D4-9726-D045-966D-46CD02C52384}"/>
                    </a:ext>
                  </a:extLst>
                </p:cNvPr>
                <p:cNvSpPr/>
                <p:nvPr/>
              </p:nvSpPr>
              <p:spPr>
                <a:xfrm>
                  <a:off x="4261161"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9" name="Freeform 378">
                  <a:extLst>
                    <a:ext uri="{FF2B5EF4-FFF2-40B4-BE49-F238E27FC236}">
                      <a16:creationId xmlns:a16="http://schemas.microsoft.com/office/drawing/2014/main" id="{D2792C3B-BA1E-C341-A63E-7ECAF31488AB}"/>
                    </a:ext>
                  </a:extLst>
                </p:cNvPr>
                <p:cNvSpPr/>
                <p:nvPr/>
              </p:nvSpPr>
              <p:spPr>
                <a:xfrm>
                  <a:off x="4463774"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9" y="180541"/>
                        <a:pt x="146490" y="215699"/>
                        <a:pt x="90367" y="215699"/>
                      </a:cubicBezTo>
                      <a:cubicBezTo>
                        <a:pt x="26635"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0" name="Freeform 379">
                  <a:extLst>
                    <a:ext uri="{FF2B5EF4-FFF2-40B4-BE49-F238E27FC236}">
                      <a16:creationId xmlns:a16="http://schemas.microsoft.com/office/drawing/2014/main" id="{FDA940EA-99E8-8B42-BFAA-868D7C6019E5}"/>
                    </a:ext>
                  </a:extLst>
                </p:cNvPr>
                <p:cNvSpPr/>
                <p:nvPr/>
              </p:nvSpPr>
              <p:spPr>
                <a:xfrm>
                  <a:off x="4768170"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1" name="Freeform 380">
                  <a:extLst>
                    <a:ext uri="{FF2B5EF4-FFF2-40B4-BE49-F238E27FC236}">
                      <a16:creationId xmlns:a16="http://schemas.microsoft.com/office/drawing/2014/main" id="{AA20533C-6971-C044-9A3E-EDFF6D7C084C}"/>
                    </a:ext>
                  </a:extLst>
                </p:cNvPr>
                <p:cNvSpPr/>
                <p:nvPr/>
              </p:nvSpPr>
              <p:spPr>
                <a:xfrm>
                  <a:off x="5061150" y="5571107"/>
                  <a:ext cx="178832" cy="215698"/>
                </a:xfrm>
                <a:custGeom>
                  <a:avLst/>
                  <a:gdLst>
                    <a:gd name="connsiteX0" fmla="*/ 36147 w 178832"/>
                    <a:gd name="connsiteY0" fmla="*/ 114026 h 215698"/>
                    <a:gd name="connsiteX1" fmla="*/ 91318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6 w 178832"/>
                    <a:gd name="connsiteY10" fmla="*/ 88370 h 215698"/>
                    <a:gd name="connsiteX11" fmla="*/ 91318 w 178832"/>
                    <a:gd name="connsiteY11" fmla="*/ 27556 h 215698"/>
                    <a:gd name="connsiteX12" fmla="*/ 36147 w 178832"/>
                    <a:gd name="connsiteY12" fmla="*/ 88370 h 215698"/>
                    <a:gd name="connsiteX13" fmla="*/ 143636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8" y="186242"/>
                      </a:cubicBezTo>
                      <a:cubicBezTo>
                        <a:pt x="123661" y="186242"/>
                        <a:pt x="134124" y="169138"/>
                        <a:pt x="140783" y="153935"/>
                      </a:cubicBezTo>
                      <a:lnTo>
                        <a:pt x="175978" y="153935"/>
                      </a:lnTo>
                      <a:cubicBezTo>
                        <a:pt x="168369" y="180541"/>
                        <a:pt x="146490" y="215699"/>
                        <a:pt x="90367" y="215699"/>
                      </a:cubicBezTo>
                      <a:cubicBezTo>
                        <a:pt x="26634"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3636" y="88370"/>
                      </a:moveTo>
                      <a:cubicBezTo>
                        <a:pt x="143636" y="54162"/>
                        <a:pt x="126514" y="27556"/>
                        <a:pt x="91318" y="27556"/>
                      </a:cubicBezTo>
                      <a:cubicBezTo>
                        <a:pt x="55172" y="27556"/>
                        <a:pt x="39952" y="53212"/>
                        <a:pt x="36147" y="88370"/>
                      </a:cubicBezTo>
                      <a:lnTo>
                        <a:pt x="143636" y="8837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2" name="Freeform 381">
                  <a:extLst>
                    <a:ext uri="{FF2B5EF4-FFF2-40B4-BE49-F238E27FC236}">
                      <a16:creationId xmlns:a16="http://schemas.microsoft.com/office/drawing/2014/main" id="{A647AEE0-ED2B-0B42-95AE-30ABDD581C26}"/>
                    </a:ext>
                  </a:extLst>
                </p:cNvPr>
                <p:cNvSpPr/>
                <p:nvPr/>
              </p:nvSpPr>
              <p:spPr>
                <a:xfrm>
                  <a:off x="5364594" y="5573957"/>
                  <a:ext cx="164564" cy="211898"/>
                </a:xfrm>
                <a:custGeom>
                  <a:avLst/>
                  <a:gdLst>
                    <a:gd name="connsiteX0" fmla="*/ 164564 w 164564"/>
                    <a:gd name="connsiteY0" fmla="*/ 147283 h 211898"/>
                    <a:gd name="connsiteX1" fmla="*/ 164564 w 164564"/>
                    <a:gd name="connsiteY1" fmla="*/ 207147 h 211898"/>
                    <a:gd name="connsiteX2" fmla="*/ 130319 w 164564"/>
                    <a:gd name="connsiteY2" fmla="*/ 207147 h 211898"/>
                    <a:gd name="connsiteX3" fmla="*/ 129368 w 164564"/>
                    <a:gd name="connsiteY3" fmla="*/ 175790 h 211898"/>
                    <a:gd name="connsiteX4" fmla="*/ 67538 w 164564"/>
                    <a:gd name="connsiteY4" fmla="*/ 211898 h 211898"/>
                    <a:gd name="connsiteX5" fmla="*/ 0 w 164564"/>
                    <a:gd name="connsiteY5" fmla="*/ 135881 h 211898"/>
                    <a:gd name="connsiteX6" fmla="*/ 0 w 164564"/>
                    <a:gd name="connsiteY6" fmla="*/ 0 h 211898"/>
                    <a:gd name="connsiteX7" fmla="*/ 35196 w 164564"/>
                    <a:gd name="connsiteY7" fmla="*/ 0 h 211898"/>
                    <a:gd name="connsiteX8" fmla="*/ 35196 w 164564"/>
                    <a:gd name="connsiteY8" fmla="*/ 128279 h 211898"/>
                    <a:gd name="connsiteX9" fmla="*/ 77050 w 164564"/>
                    <a:gd name="connsiteY9" fmla="*/ 180541 h 211898"/>
                    <a:gd name="connsiteX10" fmla="*/ 128417 w 164564"/>
                    <a:gd name="connsiteY10" fmla="*/ 108325 h 211898"/>
                    <a:gd name="connsiteX11" fmla="*/ 128417 w 164564"/>
                    <a:gd name="connsiteY11" fmla="*/ 950 h 211898"/>
                    <a:gd name="connsiteX12" fmla="*/ 163613 w 164564"/>
                    <a:gd name="connsiteY12" fmla="*/ 950 h 211898"/>
                    <a:gd name="connsiteX13" fmla="*/ 163613 w 164564"/>
                    <a:gd name="connsiteY13" fmla="*/ 14728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564" h="211898">
                      <a:moveTo>
                        <a:pt x="164564" y="147283"/>
                      </a:moveTo>
                      <a:cubicBezTo>
                        <a:pt x="164564" y="167238"/>
                        <a:pt x="164564" y="194794"/>
                        <a:pt x="164564" y="207147"/>
                      </a:cubicBezTo>
                      <a:lnTo>
                        <a:pt x="130319" y="207147"/>
                      </a:lnTo>
                      <a:cubicBezTo>
                        <a:pt x="129368" y="201446"/>
                        <a:pt x="129368" y="189093"/>
                        <a:pt x="129368" y="175790"/>
                      </a:cubicBezTo>
                      <a:cubicBezTo>
                        <a:pt x="119856" y="198595"/>
                        <a:pt x="99880" y="211898"/>
                        <a:pt x="67538" y="211898"/>
                      </a:cubicBezTo>
                      <a:cubicBezTo>
                        <a:pt x="33293" y="211898"/>
                        <a:pt x="0" y="194794"/>
                        <a:pt x="0" y="135881"/>
                      </a:cubicBezTo>
                      <a:lnTo>
                        <a:pt x="0" y="0"/>
                      </a:lnTo>
                      <a:lnTo>
                        <a:pt x="35196" y="0"/>
                      </a:lnTo>
                      <a:lnTo>
                        <a:pt x="35196" y="128279"/>
                      </a:lnTo>
                      <a:cubicBezTo>
                        <a:pt x="35196" y="155835"/>
                        <a:pt x="43757" y="180541"/>
                        <a:pt x="77050" y="180541"/>
                      </a:cubicBezTo>
                      <a:cubicBezTo>
                        <a:pt x="114148" y="180541"/>
                        <a:pt x="128417" y="159636"/>
                        <a:pt x="128417" y="108325"/>
                      </a:cubicBezTo>
                      <a:lnTo>
                        <a:pt x="128417" y="950"/>
                      </a:lnTo>
                      <a:lnTo>
                        <a:pt x="163613" y="950"/>
                      </a:lnTo>
                      <a:lnTo>
                        <a:pt x="163613" y="147283"/>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3" name="Freeform 382">
                  <a:extLst>
                    <a:ext uri="{FF2B5EF4-FFF2-40B4-BE49-F238E27FC236}">
                      <a16:creationId xmlns:a16="http://schemas.microsoft.com/office/drawing/2014/main" id="{C0250EDD-1949-544D-8EAF-32898851853A}"/>
                    </a:ext>
                  </a:extLst>
                </p:cNvPr>
                <p:cNvSpPr/>
                <p:nvPr/>
              </p:nvSpPr>
              <p:spPr>
                <a:xfrm>
                  <a:off x="5668989"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60" y="19004"/>
                        <a:pt x="70392"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4" name="Freeform 383">
                  <a:extLst>
                    <a:ext uri="{FF2B5EF4-FFF2-40B4-BE49-F238E27FC236}">
                      <a16:creationId xmlns:a16="http://schemas.microsoft.com/office/drawing/2014/main" id="{31874C50-87DB-4642-BE61-B70127DAFFC3}"/>
                    </a:ext>
                  </a:extLst>
                </p:cNvPr>
                <p:cNvSpPr/>
                <p:nvPr/>
              </p:nvSpPr>
              <p:spPr>
                <a:xfrm>
                  <a:off x="5872554" y="5569206"/>
                  <a:ext cx="162660" cy="216649"/>
                </a:xfrm>
                <a:custGeom>
                  <a:avLst/>
                  <a:gdLst>
                    <a:gd name="connsiteX0" fmla="*/ 36147 w 162660"/>
                    <a:gd name="connsiteY0" fmla="*/ 152985 h 216649"/>
                    <a:gd name="connsiteX1" fmla="*/ 85611 w 162660"/>
                    <a:gd name="connsiteY1" fmla="*/ 189093 h 216649"/>
                    <a:gd name="connsiteX2" fmla="*/ 127466 w 162660"/>
                    <a:gd name="connsiteY2" fmla="*/ 156786 h 216649"/>
                    <a:gd name="connsiteX3" fmla="*/ 78952 w 162660"/>
                    <a:gd name="connsiteY3" fmla="*/ 118777 h 216649"/>
                    <a:gd name="connsiteX4" fmla="*/ 8561 w 162660"/>
                    <a:gd name="connsiteY4" fmla="*/ 57963 h 216649"/>
                    <a:gd name="connsiteX5" fmla="*/ 81806 w 162660"/>
                    <a:gd name="connsiteY5" fmla="*/ 0 h 216649"/>
                    <a:gd name="connsiteX6" fmla="*/ 157905 w 162660"/>
                    <a:gd name="connsiteY6" fmla="*/ 59864 h 216649"/>
                    <a:gd name="connsiteX7" fmla="*/ 123661 w 162660"/>
                    <a:gd name="connsiteY7" fmla="*/ 59864 h 216649"/>
                    <a:gd name="connsiteX8" fmla="*/ 79904 w 162660"/>
                    <a:gd name="connsiteY8" fmla="*/ 27556 h 216649"/>
                    <a:gd name="connsiteX9" fmla="*/ 42806 w 162660"/>
                    <a:gd name="connsiteY9" fmla="*/ 55113 h 216649"/>
                    <a:gd name="connsiteX10" fmla="*/ 88465 w 162660"/>
                    <a:gd name="connsiteY10" fmla="*/ 87420 h 216649"/>
                    <a:gd name="connsiteX11" fmla="*/ 162661 w 162660"/>
                    <a:gd name="connsiteY11" fmla="*/ 153935 h 216649"/>
                    <a:gd name="connsiteX12" fmla="*/ 83709 w 162660"/>
                    <a:gd name="connsiteY12" fmla="*/ 216649 h 216649"/>
                    <a:gd name="connsiteX13" fmla="*/ 0 w 162660"/>
                    <a:gd name="connsiteY13" fmla="*/ 152985 h 216649"/>
                    <a:gd name="connsiteX14" fmla="*/ 36147 w 162660"/>
                    <a:gd name="connsiteY14" fmla="*/ 152985 h 21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60" h="216649">
                      <a:moveTo>
                        <a:pt x="36147" y="152985"/>
                      </a:moveTo>
                      <a:cubicBezTo>
                        <a:pt x="41855" y="175790"/>
                        <a:pt x="58025" y="189093"/>
                        <a:pt x="85611" y="189093"/>
                      </a:cubicBezTo>
                      <a:cubicBezTo>
                        <a:pt x="115099" y="189093"/>
                        <a:pt x="127466" y="175790"/>
                        <a:pt x="127466" y="156786"/>
                      </a:cubicBezTo>
                      <a:cubicBezTo>
                        <a:pt x="127466" y="137781"/>
                        <a:pt x="117953" y="128279"/>
                        <a:pt x="78952" y="118777"/>
                      </a:cubicBezTo>
                      <a:cubicBezTo>
                        <a:pt x="20927" y="104524"/>
                        <a:pt x="8561" y="86470"/>
                        <a:pt x="8561" y="57963"/>
                      </a:cubicBezTo>
                      <a:cubicBezTo>
                        <a:pt x="8561" y="28506"/>
                        <a:pt x="29488" y="0"/>
                        <a:pt x="81806" y="0"/>
                      </a:cubicBezTo>
                      <a:cubicBezTo>
                        <a:pt x="134124" y="0"/>
                        <a:pt x="156003" y="30407"/>
                        <a:pt x="157905" y="59864"/>
                      </a:cubicBezTo>
                      <a:lnTo>
                        <a:pt x="123661" y="59864"/>
                      </a:lnTo>
                      <a:cubicBezTo>
                        <a:pt x="120807" y="46561"/>
                        <a:pt x="110343" y="27556"/>
                        <a:pt x="79904" y="27556"/>
                      </a:cubicBezTo>
                      <a:cubicBezTo>
                        <a:pt x="51367" y="27556"/>
                        <a:pt x="42806" y="41809"/>
                        <a:pt x="42806" y="55113"/>
                      </a:cubicBezTo>
                      <a:cubicBezTo>
                        <a:pt x="42806" y="70316"/>
                        <a:pt x="51367" y="77918"/>
                        <a:pt x="88465" y="87420"/>
                      </a:cubicBezTo>
                      <a:cubicBezTo>
                        <a:pt x="150295" y="102623"/>
                        <a:pt x="162661" y="123528"/>
                        <a:pt x="162661" y="153935"/>
                      </a:cubicBezTo>
                      <a:cubicBezTo>
                        <a:pt x="162661" y="190043"/>
                        <a:pt x="134124" y="216649"/>
                        <a:pt x="83709" y="216649"/>
                      </a:cubicBezTo>
                      <a:cubicBezTo>
                        <a:pt x="31391" y="216649"/>
                        <a:pt x="5707" y="190043"/>
                        <a:pt x="0" y="152985"/>
                      </a:cubicBezTo>
                      <a:lnTo>
                        <a:pt x="36147" y="152985"/>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5" name="Freeform 384">
                  <a:extLst>
                    <a:ext uri="{FF2B5EF4-FFF2-40B4-BE49-F238E27FC236}">
                      <a16:creationId xmlns:a16="http://schemas.microsoft.com/office/drawing/2014/main" id="{92A09614-16C6-4E45-8D6E-AE740D249455}"/>
                    </a:ext>
                  </a:extLst>
                </p:cNvPr>
                <p:cNvSpPr/>
                <p:nvPr/>
              </p:nvSpPr>
              <p:spPr>
                <a:xfrm>
                  <a:off x="6158875" y="5482737"/>
                  <a:ext cx="166466" cy="300268"/>
                </a:xfrm>
                <a:custGeom>
                  <a:avLst/>
                  <a:gdLst>
                    <a:gd name="connsiteX0" fmla="*/ 34245 w 166466"/>
                    <a:gd name="connsiteY0" fmla="*/ 0 h 300268"/>
                    <a:gd name="connsiteX1" fmla="*/ 34245 w 166466"/>
                    <a:gd name="connsiteY1" fmla="*/ 122578 h 300268"/>
                    <a:gd name="connsiteX2" fmla="*/ 97978 w 166466"/>
                    <a:gd name="connsiteY2" fmla="*/ 87420 h 300268"/>
                    <a:gd name="connsiteX3" fmla="*/ 166466 w 166466"/>
                    <a:gd name="connsiteY3" fmla="*/ 167238 h 300268"/>
                    <a:gd name="connsiteX4" fmla="*/ 166466 w 166466"/>
                    <a:gd name="connsiteY4" fmla="*/ 299318 h 300268"/>
                    <a:gd name="connsiteX5" fmla="*/ 131271 w 166466"/>
                    <a:gd name="connsiteY5" fmla="*/ 299318 h 300268"/>
                    <a:gd name="connsiteX6" fmla="*/ 131271 w 166466"/>
                    <a:gd name="connsiteY6" fmla="*/ 173890 h 300268"/>
                    <a:gd name="connsiteX7" fmla="*/ 87514 w 166466"/>
                    <a:gd name="connsiteY7" fmla="*/ 119727 h 300268"/>
                    <a:gd name="connsiteX8" fmla="*/ 35196 w 166466"/>
                    <a:gd name="connsiteY8" fmla="*/ 187193 h 300268"/>
                    <a:gd name="connsiteX9" fmla="*/ 35196 w 166466"/>
                    <a:gd name="connsiteY9" fmla="*/ 300268 h 300268"/>
                    <a:gd name="connsiteX10" fmla="*/ 0 w 166466"/>
                    <a:gd name="connsiteY10" fmla="*/ 300268 h 300268"/>
                    <a:gd name="connsiteX11" fmla="*/ 0 w 166466"/>
                    <a:gd name="connsiteY11" fmla="*/ 950 h 300268"/>
                    <a:gd name="connsiteX12" fmla="*/ 34245 w 166466"/>
                    <a:gd name="connsiteY12" fmla="*/ 950 h 30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466" h="300268">
                      <a:moveTo>
                        <a:pt x="34245" y="0"/>
                      </a:moveTo>
                      <a:lnTo>
                        <a:pt x="34245" y="122578"/>
                      </a:lnTo>
                      <a:cubicBezTo>
                        <a:pt x="44708" y="104524"/>
                        <a:pt x="62782" y="87420"/>
                        <a:pt x="97978" y="87420"/>
                      </a:cubicBezTo>
                      <a:cubicBezTo>
                        <a:pt x="130319" y="87420"/>
                        <a:pt x="166466" y="105474"/>
                        <a:pt x="166466" y="167238"/>
                      </a:cubicBezTo>
                      <a:lnTo>
                        <a:pt x="166466" y="299318"/>
                      </a:lnTo>
                      <a:lnTo>
                        <a:pt x="131271" y="299318"/>
                      </a:lnTo>
                      <a:lnTo>
                        <a:pt x="131271" y="173890"/>
                      </a:lnTo>
                      <a:cubicBezTo>
                        <a:pt x="131271" y="138732"/>
                        <a:pt x="117002" y="119727"/>
                        <a:pt x="87514" y="119727"/>
                      </a:cubicBezTo>
                      <a:cubicBezTo>
                        <a:pt x="51367" y="119727"/>
                        <a:pt x="35196" y="144433"/>
                        <a:pt x="35196" y="187193"/>
                      </a:cubicBezTo>
                      <a:lnTo>
                        <a:pt x="35196" y="300268"/>
                      </a:lnTo>
                      <a:lnTo>
                        <a:pt x="0" y="300268"/>
                      </a:lnTo>
                      <a:lnTo>
                        <a:pt x="0" y="950"/>
                      </a:lnTo>
                      <a:lnTo>
                        <a:pt x="34245" y="95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6" name="Freeform 385">
                  <a:extLst>
                    <a:ext uri="{FF2B5EF4-FFF2-40B4-BE49-F238E27FC236}">
                      <a16:creationId xmlns:a16="http://schemas.microsoft.com/office/drawing/2014/main" id="{CC70361F-3045-4B49-8865-7F4E8E6BC016}"/>
                    </a:ext>
                  </a:extLst>
                </p:cNvPr>
                <p:cNvSpPr/>
                <p:nvPr/>
              </p:nvSpPr>
              <p:spPr>
                <a:xfrm>
                  <a:off x="6465173" y="5482737"/>
                  <a:ext cx="35195" cy="298367"/>
                </a:xfrm>
                <a:custGeom>
                  <a:avLst/>
                  <a:gdLst>
                    <a:gd name="connsiteX0" fmla="*/ 0 w 35195"/>
                    <a:gd name="connsiteY0" fmla="*/ 0 h 298367"/>
                    <a:gd name="connsiteX1" fmla="*/ 35196 w 35195"/>
                    <a:gd name="connsiteY1" fmla="*/ 0 h 298367"/>
                    <a:gd name="connsiteX2" fmla="*/ 35196 w 35195"/>
                    <a:gd name="connsiteY2" fmla="*/ 44660 h 298367"/>
                    <a:gd name="connsiteX3" fmla="*/ 0 w 35195"/>
                    <a:gd name="connsiteY3" fmla="*/ 44660 h 298367"/>
                    <a:gd name="connsiteX4" fmla="*/ 0 w 35195"/>
                    <a:gd name="connsiteY4" fmla="*/ 0 h 298367"/>
                    <a:gd name="connsiteX5" fmla="*/ 0 w 35195"/>
                    <a:gd name="connsiteY5" fmla="*/ 92171 h 298367"/>
                    <a:gd name="connsiteX6" fmla="*/ 35196 w 35195"/>
                    <a:gd name="connsiteY6" fmla="*/ 92171 h 298367"/>
                    <a:gd name="connsiteX7" fmla="*/ 35196 w 35195"/>
                    <a:gd name="connsiteY7" fmla="*/ 298368 h 298367"/>
                    <a:gd name="connsiteX8" fmla="*/ 0 w 35195"/>
                    <a:gd name="connsiteY8" fmla="*/ 298368 h 298367"/>
                    <a:gd name="connsiteX9" fmla="*/ 0 w 35195"/>
                    <a:gd name="connsiteY9" fmla="*/ 92171 h 29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95" h="298367">
                      <a:moveTo>
                        <a:pt x="0" y="0"/>
                      </a:moveTo>
                      <a:lnTo>
                        <a:pt x="35196" y="0"/>
                      </a:lnTo>
                      <a:lnTo>
                        <a:pt x="35196" y="44660"/>
                      </a:lnTo>
                      <a:lnTo>
                        <a:pt x="0" y="44660"/>
                      </a:lnTo>
                      <a:lnTo>
                        <a:pt x="0" y="0"/>
                      </a:lnTo>
                      <a:close/>
                      <a:moveTo>
                        <a:pt x="0" y="92171"/>
                      </a:moveTo>
                      <a:lnTo>
                        <a:pt x="35196" y="92171"/>
                      </a:lnTo>
                      <a:lnTo>
                        <a:pt x="35196" y="298368"/>
                      </a:lnTo>
                      <a:lnTo>
                        <a:pt x="0" y="298368"/>
                      </a:lnTo>
                      <a:lnTo>
                        <a:pt x="0" y="92171"/>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7" name="Freeform 386">
                  <a:extLst>
                    <a:ext uri="{FF2B5EF4-FFF2-40B4-BE49-F238E27FC236}">
                      <a16:creationId xmlns:a16="http://schemas.microsoft.com/office/drawing/2014/main" id="{CECB36BD-28BC-CB43-AE10-80065DE8D7C8}"/>
                    </a:ext>
                  </a:extLst>
                </p:cNvPr>
                <p:cNvSpPr/>
                <p:nvPr/>
              </p:nvSpPr>
              <p:spPr>
                <a:xfrm>
                  <a:off x="6640200" y="5570156"/>
                  <a:ext cx="182637" cy="292666"/>
                </a:xfrm>
                <a:custGeom>
                  <a:avLst/>
                  <a:gdLst>
                    <a:gd name="connsiteX0" fmla="*/ 35196 w 182637"/>
                    <a:gd name="connsiteY0" fmla="*/ 186242 h 292666"/>
                    <a:gd name="connsiteX1" fmla="*/ 35196 w 182637"/>
                    <a:gd name="connsiteY1" fmla="*/ 292666 h 292666"/>
                    <a:gd name="connsiteX2" fmla="*/ 0 w 182637"/>
                    <a:gd name="connsiteY2" fmla="*/ 292666 h 292666"/>
                    <a:gd name="connsiteX3" fmla="*/ 0 w 182637"/>
                    <a:gd name="connsiteY3" fmla="*/ 55112 h 292666"/>
                    <a:gd name="connsiteX4" fmla="*/ 0 w 182637"/>
                    <a:gd name="connsiteY4" fmla="*/ 4751 h 292666"/>
                    <a:gd name="connsiteX5" fmla="*/ 34244 w 182637"/>
                    <a:gd name="connsiteY5" fmla="*/ 4751 h 292666"/>
                    <a:gd name="connsiteX6" fmla="*/ 35196 w 182637"/>
                    <a:gd name="connsiteY6" fmla="*/ 37058 h 292666"/>
                    <a:gd name="connsiteX7" fmla="*/ 101782 w 182637"/>
                    <a:gd name="connsiteY7" fmla="*/ 0 h 292666"/>
                    <a:gd name="connsiteX8" fmla="*/ 182637 w 182637"/>
                    <a:gd name="connsiteY8" fmla="*/ 102623 h 292666"/>
                    <a:gd name="connsiteX9" fmla="*/ 94172 w 182637"/>
                    <a:gd name="connsiteY9" fmla="*/ 215699 h 292666"/>
                    <a:gd name="connsiteX10" fmla="*/ 35196 w 182637"/>
                    <a:gd name="connsiteY10" fmla="*/ 186242 h 292666"/>
                    <a:gd name="connsiteX11" fmla="*/ 146490 w 182637"/>
                    <a:gd name="connsiteY11" fmla="*/ 104524 h 292666"/>
                    <a:gd name="connsiteX12" fmla="*/ 92270 w 182637"/>
                    <a:gd name="connsiteY12" fmla="*/ 30407 h 292666"/>
                    <a:gd name="connsiteX13" fmla="*/ 33293 w 182637"/>
                    <a:gd name="connsiteY13" fmla="*/ 107374 h 292666"/>
                    <a:gd name="connsiteX14" fmla="*/ 89416 w 182637"/>
                    <a:gd name="connsiteY14" fmla="*/ 186242 h 292666"/>
                    <a:gd name="connsiteX15" fmla="*/ 146490 w 182637"/>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7" h="292666">
                      <a:moveTo>
                        <a:pt x="35196" y="186242"/>
                      </a:moveTo>
                      <a:lnTo>
                        <a:pt x="35196" y="292666"/>
                      </a:lnTo>
                      <a:lnTo>
                        <a:pt x="0" y="292666"/>
                      </a:lnTo>
                      <a:lnTo>
                        <a:pt x="0" y="55112"/>
                      </a:lnTo>
                      <a:cubicBezTo>
                        <a:pt x="0" y="38009"/>
                        <a:pt x="0" y="20905"/>
                        <a:pt x="0" y="4751"/>
                      </a:cubicBezTo>
                      <a:lnTo>
                        <a:pt x="34244" y="4751"/>
                      </a:lnTo>
                      <a:cubicBezTo>
                        <a:pt x="35196" y="11403"/>
                        <a:pt x="35196" y="23755"/>
                        <a:pt x="35196" y="37058"/>
                      </a:cubicBezTo>
                      <a:cubicBezTo>
                        <a:pt x="46610" y="16154"/>
                        <a:pt x="66586" y="0"/>
                        <a:pt x="101782" y="0"/>
                      </a:cubicBezTo>
                      <a:cubicBezTo>
                        <a:pt x="148392" y="0"/>
                        <a:pt x="182637" y="39909"/>
                        <a:pt x="182637" y="102623"/>
                      </a:cubicBezTo>
                      <a:cubicBezTo>
                        <a:pt x="182637" y="176740"/>
                        <a:pt x="143636" y="215699"/>
                        <a:pt x="94172" y="215699"/>
                      </a:cubicBezTo>
                      <a:cubicBezTo>
                        <a:pt x="60879" y="216649"/>
                        <a:pt x="43757"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grpSp>
        </p:grpSp>
        <p:grpSp>
          <p:nvGrpSpPr>
            <p:cNvPr id="314" name="Graphic 2">
              <a:extLst>
                <a:ext uri="{FF2B5EF4-FFF2-40B4-BE49-F238E27FC236}">
                  <a16:creationId xmlns:a16="http://schemas.microsoft.com/office/drawing/2014/main" id="{FA6A5304-431C-A54A-84E2-B400ECAA7AB8}"/>
                </a:ext>
              </a:extLst>
            </p:cNvPr>
            <p:cNvGrpSpPr/>
            <p:nvPr/>
          </p:nvGrpSpPr>
          <p:grpSpPr>
            <a:xfrm>
              <a:off x="606516" y="4401391"/>
              <a:ext cx="1666563" cy="1693284"/>
              <a:chOff x="606516" y="4401391"/>
              <a:chExt cx="1666563" cy="1693284"/>
            </a:xfrm>
          </p:grpSpPr>
          <p:grpSp>
            <p:nvGrpSpPr>
              <p:cNvPr id="315" name="Graphic 2">
                <a:extLst>
                  <a:ext uri="{FF2B5EF4-FFF2-40B4-BE49-F238E27FC236}">
                    <a16:creationId xmlns:a16="http://schemas.microsoft.com/office/drawing/2014/main" id="{C4C6041D-5060-C84B-85AE-79DAD2D47B8A}"/>
                  </a:ext>
                </a:extLst>
              </p:cNvPr>
              <p:cNvGrpSpPr/>
              <p:nvPr/>
            </p:nvGrpSpPr>
            <p:grpSpPr>
              <a:xfrm>
                <a:off x="606516" y="4401391"/>
                <a:ext cx="1666563" cy="1693284"/>
                <a:chOff x="606516" y="4401391"/>
                <a:chExt cx="1666563" cy="1693284"/>
              </a:xfrm>
            </p:grpSpPr>
            <p:sp>
              <p:nvSpPr>
                <p:cNvPr id="351" name="Freeform 350">
                  <a:extLst>
                    <a:ext uri="{FF2B5EF4-FFF2-40B4-BE49-F238E27FC236}">
                      <a16:creationId xmlns:a16="http://schemas.microsoft.com/office/drawing/2014/main" id="{495B1A09-BA03-EF49-A394-E1C93394233D}"/>
                    </a:ext>
                  </a:extLst>
                </p:cNvPr>
                <p:cNvSpPr/>
                <p:nvPr/>
              </p:nvSpPr>
              <p:spPr>
                <a:xfrm>
                  <a:off x="606516" y="4401391"/>
                  <a:ext cx="1666563" cy="1693284"/>
                </a:xfrm>
                <a:custGeom>
                  <a:avLst/>
                  <a:gdLst>
                    <a:gd name="connsiteX0" fmla="*/ 1666564 w 1666563"/>
                    <a:gd name="connsiteY0" fmla="*/ 846642 h 1693284"/>
                    <a:gd name="connsiteX1" fmla="*/ 833282 w 1666563"/>
                    <a:gd name="connsiteY1" fmla="*/ 1693285 h 1693284"/>
                    <a:gd name="connsiteX2" fmla="*/ 0 w 1666563"/>
                    <a:gd name="connsiteY2" fmla="*/ 846642 h 1693284"/>
                    <a:gd name="connsiteX3" fmla="*/ 833282 w 1666563"/>
                    <a:gd name="connsiteY3" fmla="*/ 0 h 1693284"/>
                    <a:gd name="connsiteX4" fmla="*/ 1666564 w 1666563"/>
                    <a:gd name="connsiteY4" fmla="*/ 846642 h 1693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563" h="1693284">
                      <a:moveTo>
                        <a:pt x="1666564" y="846642"/>
                      </a:moveTo>
                      <a:cubicBezTo>
                        <a:pt x="1666564" y="1314149"/>
                        <a:pt x="1293680" y="1693285"/>
                        <a:pt x="833282" y="1693285"/>
                      </a:cubicBezTo>
                      <a:cubicBezTo>
                        <a:pt x="372884" y="1693285"/>
                        <a:pt x="0" y="1314149"/>
                        <a:pt x="0" y="846642"/>
                      </a:cubicBezTo>
                      <a:cubicBezTo>
                        <a:pt x="0" y="379136"/>
                        <a:pt x="372884" y="0"/>
                        <a:pt x="833282" y="0"/>
                      </a:cubicBezTo>
                      <a:cubicBezTo>
                        <a:pt x="1293680" y="0"/>
                        <a:pt x="1666564" y="379136"/>
                        <a:pt x="1666564" y="846642"/>
                      </a:cubicBezTo>
                      <a:close/>
                    </a:path>
                  </a:pathLst>
                </a:custGeom>
                <a:solidFill>
                  <a:srgbClr val="B2DEDD"/>
                </a:solidFill>
                <a:ln w="9512" cap="flat">
                  <a:noFill/>
                  <a:prstDash val="solid"/>
                  <a:miter/>
                </a:ln>
              </p:spPr>
              <p:txBody>
                <a:bodyPr rtlCol="0" anchor="ctr"/>
                <a:lstStyle/>
                <a:p>
                  <a:endParaRPr lang="en-US" b="0" i="0">
                    <a:latin typeface="Calibri" panose="020F0502020204030204" pitchFamily="34" charset="0"/>
                  </a:endParaRPr>
                </a:p>
              </p:txBody>
            </p:sp>
            <p:sp>
              <p:nvSpPr>
                <p:cNvPr id="352" name="Freeform 351">
                  <a:extLst>
                    <a:ext uri="{FF2B5EF4-FFF2-40B4-BE49-F238E27FC236}">
                      <a16:creationId xmlns:a16="http://schemas.microsoft.com/office/drawing/2014/main" id="{B863CDD4-ECFA-574F-A4A3-498C24EDF6F6}"/>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16" name="Graphic 2">
                <a:extLst>
                  <a:ext uri="{FF2B5EF4-FFF2-40B4-BE49-F238E27FC236}">
                    <a16:creationId xmlns:a16="http://schemas.microsoft.com/office/drawing/2014/main" id="{534671DC-2CE5-A740-8173-7F66E4678E5E}"/>
                  </a:ext>
                </a:extLst>
              </p:cNvPr>
              <p:cNvGrpSpPr/>
              <p:nvPr/>
            </p:nvGrpSpPr>
            <p:grpSpPr>
              <a:xfrm>
                <a:off x="879521" y="4954417"/>
                <a:ext cx="306297" cy="518817"/>
                <a:chOff x="879521" y="4954417"/>
                <a:chExt cx="306297" cy="518817"/>
              </a:xfrm>
              <a:solidFill>
                <a:srgbClr val="F1A0C2"/>
              </a:solidFill>
            </p:grpSpPr>
            <p:sp>
              <p:nvSpPr>
                <p:cNvPr id="346" name="Freeform 345">
                  <a:extLst>
                    <a:ext uri="{FF2B5EF4-FFF2-40B4-BE49-F238E27FC236}">
                      <a16:creationId xmlns:a16="http://schemas.microsoft.com/office/drawing/2014/main" id="{46A77C81-BFCD-854A-8498-07CB87CEBCC2}"/>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7" name="Freeform 346">
                  <a:extLst>
                    <a:ext uri="{FF2B5EF4-FFF2-40B4-BE49-F238E27FC236}">
                      <a16:creationId xmlns:a16="http://schemas.microsoft.com/office/drawing/2014/main" id="{985440D6-D2CA-A342-BCAA-9689F3CE2D64}"/>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8" name="Freeform 347">
                  <a:extLst>
                    <a:ext uri="{FF2B5EF4-FFF2-40B4-BE49-F238E27FC236}">
                      <a16:creationId xmlns:a16="http://schemas.microsoft.com/office/drawing/2014/main" id="{8CF28130-FF56-D444-8312-83B6053C20FB}"/>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9" name="Freeform 348">
                  <a:extLst>
                    <a:ext uri="{FF2B5EF4-FFF2-40B4-BE49-F238E27FC236}">
                      <a16:creationId xmlns:a16="http://schemas.microsoft.com/office/drawing/2014/main" id="{1A09E735-3D9F-A941-BF78-83B38F658E96}"/>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50" name="Freeform 349">
                  <a:extLst>
                    <a:ext uri="{FF2B5EF4-FFF2-40B4-BE49-F238E27FC236}">
                      <a16:creationId xmlns:a16="http://schemas.microsoft.com/office/drawing/2014/main" id="{8509FA92-490E-A845-8CAD-8B1721E4E1B9}"/>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17" name="Graphic 2">
                <a:extLst>
                  <a:ext uri="{FF2B5EF4-FFF2-40B4-BE49-F238E27FC236}">
                    <a16:creationId xmlns:a16="http://schemas.microsoft.com/office/drawing/2014/main" id="{3C1645E2-4929-E249-8C40-8BFE5979008C}"/>
                  </a:ext>
                </a:extLst>
              </p:cNvPr>
              <p:cNvGrpSpPr/>
              <p:nvPr/>
            </p:nvGrpSpPr>
            <p:grpSpPr>
              <a:xfrm>
                <a:off x="1305674" y="4681705"/>
                <a:ext cx="305346" cy="518817"/>
                <a:chOff x="1305674" y="4681705"/>
                <a:chExt cx="305346" cy="518817"/>
              </a:xfrm>
              <a:solidFill>
                <a:srgbClr val="F1A0C2"/>
              </a:solidFill>
            </p:grpSpPr>
            <p:sp>
              <p:nvSpPr>
                <p:cNvPr id="341" name="Freeform 340">
                  <a:extLst>
                    <a:ext uri="{FF2B5EF4-FFF2-40B4-BE49-F238E27FC236}">
                      <a16:creationId xmlns:a16="http://schemas.microsoft.com/office/drawing/2014/main" id="{EB8267FB-C795-3841-B4FA-7E429ED742C0}"/>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2" name="Freeform 341">
                  <a:extLst>
                    <a:ext uri="{FF2B5EF4-FFF2-40B4-BE49-F238E27FC236}">
                      <a16:creationId xmlns:a16="http://schemas.microsoft.com/office/drawing/2014/main" id="{0A5FB9EB-43D8-0F4A-BDBE-FC8C2024AE7A}"/>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3" name="Freeform 342">
                  <a:extLst>
                    <a:ext uri="{FF2B5EF4-FFF2-40B4-BE49-F238E27FC236}">
                      <a16:creationId xmlns:a16="http://schemas.microsoft.com/office/drawing/2014/main" id="{36A80C3D-65C2-6B49-BA4D-D7C89673037B}"/>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4" name="Freeform 343">
                  <a:extLst>
                    <a:ext uri="{FF2B5EF4-FFF2-40B4-BE49-F238E27FC236}">
                      <a16:creationId xmlns:a16="http://schemas.microsoft.com/office/drawing/2014/main" id="{810E568B-7F4E-B548-ADA1-7DDE900047B7}"/>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5" name="Freeform 344">
                  <a:extLst>
                    <a:ext uri="{FF2B5EF4-FFF2-40B4-BE49-F238E27FC236}">
                      <a16:creationId xmlns:a16="http://schemas.microsoft.com/office/drawing/2014/main" id="{BF2055E8-B660-7C45-83E3-D94C30FE7551}"/>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21" name="Graphic 2">
                <a:extLst>
                  <a:ext uri="{FF2B5EF4-FFF2-40B4-BE49-F238E27FC236}">
                    <a16:creationId xmlns:a16="http://schemas.microsoft.com/office/drawing/2014/main" id="{B8544831-9844-8B44-8376-87AC1949055F}"/>
                  </a:ext>
                </a:extLst>
              </p:cNvPr>
              <p:cNvGrpSpPr/>
              <p:nvPr/>
            </p:nvGrpSpPr>
            <p:grpSpPr>
              <a:xfrm>
                <a:off x="1725169" y="4951566"/>
                <a:ext cx="306297" cy="518817"/>
                <a:chOff x="1725169" y="4951566"/>
                <a:chExt cx="306297" cy="518817"/>
              </a:xfrm>
              <a:solidFill>
                <a:srgbClr val="F1A0C2"/>
              </a:solidFill>
            </p:grpSpPr>
            <p:sp>
              <p:nvSpPr>
                <p:cNvPr id="336" name="Freeform 335">
                  <a:extLst>
                    <a:ext uri="{FF2B5EF4-FFF2-40B4-BE49-F238E27FC236}">
                      <a16:creationId xmlns:a16="http://schemas.microsoft.com/office/drawing/2014/main" id="{15306235-986A-BF49-99FE-21CB4FDF34C9}"/>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37" name="Freeform 336">
                  <a:extLst>
                    <a:ext uri="{FF2B5EF4-FFF2-40B4-BE49-F238E27FC236}">
                      <a16:creationId xmlns:a16="http://schemas.microsoft.com/office/drawing/2014/main" id="{83F7C202-F75A-2E4C-95A2-031F79C133E2}"/>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38" name="Freeform 337">
                  <a:extLst>
                    <a:ext uri="{FF2B5EF4-FFF2-40B4-BE49-F238E27FC236}">
                      <a16:creationId xmlns:a16="http://schemas.microsoft.com/office/drawing/2014/main" id="{F9B5B209-ED82-9E48-87D1-70C624127161}"/>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39" name="Freeform 338">
                  <a:extLst>
                    <a:ext uri="{FF2B5EF4-FFF2-40B4-BE49-F238E27FC236}">
                      <a16:creationId xmlns:a16="http://schemas.microsoft.com/office/drawing/2014/main" id="{E222F5A3-3F69-BF47-8A58-4C3AF5A94CA0}"/>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0" name="Freeform 339">
                  <a:extLst>
                    <a:ext uri="{FF2B5EF4-FFF2-40B4-BE49-F238E27FC236}">
                      <a16:creationId xmlns:a16="http://schemas.microsoft.com/office/drawing/2014/main" id="{436244E5-5B7F-674C-92D5-C8C5FF0BED3C}"/>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27" name="Graphic 2">
                <a:extLst>
                  <a:ext uri="{FF2B5EF4-FFF2-40B4-BE49-F238E27FC236}">
                    <a16:creationId xmlns:a16="http://schemas.microsoft.com/office/drawing/2014/main" id="{D043C5A4-E361-8F4A-B463-71DD6407CBC9}"/>
                  </a:ext>
                </a:extLst>
              </p:cNvPr>
              <p:cNvGrpSpPr/>
              <p:nvPr/>
            </p:nvGrpSpPr>
            <p:grpSpPr>
              <a:xfrm>
                <a:off x="690225" y="4499263"/>
                <a:ext cx="1499146" cy="1498490"/>
                <a:chOff x="690225" y="4499263"/>
                <a:chExt cx="1499146" cy="1498490"/>
              </a:xfrm>
              <a:solidFill>
                <a:srgbClr val="000000"/>
              </a:solidFill>
            </p:grpSpPr>
            <p:grpSp>
              <p:nvGrpSpPr>
                <p:cNvPr id="330" name="Graphic 2">
                  <a:extLst>
                    <a:ext uri="{FF2B5EF4-FFF2-40B4-BE49-F238E27FC236}">
                      <a16:creationId xmlns:a16="http://schemas.microsoft.com/office/drawing/2014/main" id="{A67392D4-E1C6-274F-92E4-FAB51AB6EA22}"/>
                    </a:ext>
                  </a:extLst>
                </p:cNvPr>
                <p:cNvGrpSpPr/>
                <p:nvPr/>
              </p:nvGrpSpPr>
              <p:grpSpPr>
                <a:xfrm>
                  <a:off x="690225" y="4499263"/>
                  <a:ext cx="1499146" cy="1498490"/>
                  <a:chOff x="690225" y="4499263"/>
                  <a:chExt cx="1499146" cy="1498490"/>
                </a:xfrm>
                <a:solidFill>
                  <a:srgbClr val="000000"/>
                </a:solidFill>
              </p:grpSpPr>
              <p:sp>
                <p:nvSpPr>
                  <p:cNvPr id="334" name="Freeform 333">
                    <a:extLst>
                      <a:ext uri="{FF2B5EF4-FFF2-40B4-BE49-F238E27FC236}">
                        <a16:creationId xmlns:a16="http://schemas.microsoft.com/office/drawing/2014/main" id="{72863BA3-64F4-FD4B-A1F5-A670940B26AA}"/>
                      </a:ext>
                    </a:extLst>
                  </p:cNvPr>
                  <p:cNvSpPr/>
                  <p:nvPr/>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35" name="Freeform 334">
                    <a:extLst>
                      <a:ext uri="{FF2B5EF4-FFF2-40B4-BE49-F238E27FC236}">
                        <a16:creationId xmlns:a16="http://schemas.microsoft.com/office/drawing/2014/main" id="{29B3C6E6-1583-1043-A0BE-1A2038990F07}"/>
                      </a:ext>
                    </a:extLst>
                  </p:cNvPr>
                  <p:cNvSpPr/>
                  <p:nvPr/>
                </p:nvSpPr>
                <p:spPr>
                  <a:xfrm>
                    <a:off x="690225" y="4499263"/>
                    <a:ext cx="1499146" cy="1498490"/>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grpSp>
            <p:sp>
              <p:nvSpPr>
                <p:cNvPr id="331" name="Freeform 330">
                  <a:extLst>
                    <a:ext uri="{FF2B5EF4-FFF2-40B4-BE49-F238E27FC236}">
                      <a16:creationId xmlns:a16="http://schemas.microsoft.com/office/drawing/2014/main" id="{5FA6C8FE-6AC5-F544-8AA1-F461C3C60041}"/>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32" name="Freeform 331">
                  <a:extLst>
                    <a:ext uri="{FF2B5EF4-FFF2-40B4-BE49-F238E27FC236}">
                      <a16:creationId xmlns:a16="http://schemas.microsoft.com/office/drawing/2014/main" id="{A0F99B60-70DB-6A43-AA3E-F7109566F164}"/>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33" name="Freeform 332">
                  <a:extLst>
                    <a:ext uri="{FF2B5EF4-FFF2-40B4-BE49-F238E27FC236}">
                      <a16:creationId xmlns:a16="http://schemas.microsoft.com/office/drawing/2014/main" id="{CC2A083B-72EB-7449-9A7A-17C5EF53B999}"/>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grpSp>
        </p:grpSp>
      </p:grpSp>
    </p:spTree>
    <p:extLst>
      <p:ext uri="{BB962C8B-B14F-4D97-AF65-F5344CB8AC3E}">
        <p14:creationId xmlns:p14="http://schemas.microsoft.com/office/powerpoint/2010/main" val="62730747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p:spTree>
      <p:nvGrpSpPr>
        <p:cNvPr id="1" name=""/>
        <p:cNvGrpSpPr/>
        <p:nvPr/>
      </p:nvGrpSpPr>
      <p:grpSpPr>
        <a:xfrm>
          <a:off x="0" y="0"/>
          <a:ext cx="0" cy="0"/>
          <a:chOff x="0" y="0"/>
          <a:chExt cx="0" cy="0"/>
        </a:xfrm>
      </p:grpSpPr>
      <p:sp>
        <p:nvSpPr>
          <p:cNvPr id="128" name="Freeform 127">
            <a:extLst>
              <a:ext uri="{FF2B5EF4-FFF2-40B4-BE49-F238E27FC236}">
                <a16:creationId xmlns:a16="http://schemas.microsoft.com/office/drawing/2014/main" id="{415C0FFF-A5FA-DB4E-AA28-BC65963C1B88}"/>
              </a:ext>
            </a:extLst>
          </p:cNvPr>
          <p:cNvSpPr/>
          <p:nvPr userDrawn="1"/>
        </p:nvSpPr>
        <p:spPr>
          <a:xfrm>
            <a:off x="293151" y="548276"/>
            <a:ext cx="6956072" cy="8528151"/>
          </a:xfrm>
          <a:custGeom>
            <a:avLst/>
            <a:gdLst>
              <a:gd name="connsiteX0" fmla="*/ 6837539 w 6837538"/>
              <a:gd name="connsiteY0" fmla="*/ 747378 h 7584050"/>
              <a:gd name="connsiteX1" fmla="*/ 6837539 w 6837538"/>
              <a:gd name="connsiteY1" fmla="*/ 7584051 h 7584050"/>
              <a:gd name="connsiteX2" fmla="*/ 1567906 w 6837538"/>
              <a:gd name="connsiteY2" fmla="*/ 7584051 h 7584050"/>
              <a:gd name="connsiteX3" fmla="*/ 0 w 6837538"/>
              <a:gd name="connsiteY3" fmla="*/ 6015782 h 7584050"/>
              <a:gd name="connsiteX4" fmla="*/ 0 w 6837538"/>
              <a:gd name="connsiteY4" fmla="*/ 0 h 7584050"/>
              <a:gd name="connsiteX5" fmla="*/ 6090334 w 6837538"/>
              <a:gd name="connsiteY5" fmla="*/ 0 h 7584050"/>
              <a:gd name="connsiteX6" fmla="*/ 6837539 w 6837538"/>
              <a:gd name="connsiteY6" fmla="*/ 747378 h 758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7538" h="7584050">
                <a:moveTo>
                  <a:pt x="6837539" y="747378"/>
                </a:moveTo>
                <a:lnTo>
                  <a:pt x="6837539" y="7584051"/>
                </a:lnTo>
                <a:lnTo>
                  <a:pt x="1567906" y="7584051"/>
                </a:lnTo>
                <a:cubicBezTo>
                  <a:pt x="703108" y="7584051"/>
                  <a:pt x="0" y="6880780"/>
                  <a:pt x="0" y="6015782"/>
                </a:cubicBezTo>
                <a:lnTo>
                  <a:pt x="0" y="0"/>
                </a:lnTo>
                <a:lnTo>
                  <a:pt x="6090334" y="0"/>
                </a:lnTo>
                <a:cubicBezTo>
                  <a:pt x="6501910" y="0"/>
                  <a:pt x="6837539" y="333257"/>
                  <a:pt x="6837539" y="747378"/>
                </a:cubicBezTo>
                <a:close/>
              </a:path>
            </a:pathLst>
          </a:custGeom>
          <a:solidFill>
            <a:srgbClr val="B2DEDD"/>
          </a:solidFill>
          <a:ln w="24491" cap="flat">
            <a:noFill/>
            <a:prstDash val="solid"/>
            <a:miter/>
          </a:ln>
        </p:spPr>
        <p:txBody>
          <a:bodyPr rtlCol="0" anchor="ctr"/>
          <a:lstStyle/>
          <a:p>
            <a:endParaRPr lang="en-US"/>
          </a:p>
        </p:txBody>
      </p:sp>
      <p:sp>
        <p:nvSpPr>
          <p:cNvPr id="130" name="Freeform 129">
            <a:extLst>
              <a:ext uri="{FF2B5EF4-FFF2-40B4-BE49-F238E27FC236}">
                <a16:creationId xmlns:a16="http://schemas.microsoft.com/office/drawing/2014/main" id="{9A1A2E40-53D7-A445-B3EA-EBA0F6C41D9E}"/>
              </a:ext>
            </a:extLst>
          </p:cNvPr>
          <p:cNvSpPr/>
          <p:nvPr userDrawn="1"/>
        </p:nvSpPr>
        <p:spPr>
          <a:xfrm>
            <a:off x="3429785" y="2639079"/>
            <a:ext cx="4147225" cy="36000"/>
          </a:xfrm>
          <a:custGeom>
            <a:avLst/>
            <a:gdLst>
              <a:gd name="connsiteX0" fmla="*/ 1 w 4076555"/>
              <a:gd name="connsiteY0" fmla="*/ 0 h 51458"/>
              <a:gd name="connsiteX1" fmla="*/ 4076556 w 4076555"/>
              <a:gd name="connsiteY1" fmla="*/ 0 h 51458"/>
              <a:gd name="connsiteX2" fmla="*/ 4076556 w 4076555"/>
              <a:gd name="connsiteY2" fmla="*/ 51459 h 51458"/>
              <a:gd name="connsiteX3" fmla="*/ 1 w 4076555"/>
              <a:gd name="connsiteY3" fmla="*/ 51459 h 51458"/>
            </a:gdLst>
            <a:ahLst/>
            <a:cxnLst>
              <a:cxn ang="0">
                <a:pos x="connsiteX0" y="connsiteY0"/>
              </a:cxn>
              <a:cxn ang="0">
                <a:pos x="connsiteX1" y="connsiteY1"/>
              </a:cxn>
              <a:cxn ang="0">
                <a:pos x="connsiteX2" y="connsiteY2"/>
              </a:cxn>
              <a:cxn ang="0">
                <a:pos x="connsiteX3" y="connsiteY3"/>
              </a:cxn>
            </a:cxnLst>
            <a:rect l="l" t="t" r="r" b="b"/>
            <a:pathLst>
              <a:path w="4076555" h="51458">
                <a:moveTo>
                  <a:pt x="1" y="0"/>
                </a:moveTo>
                <a:lnTo>
                  <a:pt x="4076556" y="0"/>
                </a:lnTo>
                <a:lnTo>
                  <a:pt x="4076556" y="51459"/>
                </a:lnTo>
                <a:lnTo>
                  <a:pt x="1" y="51459"/>
                </a:lnTo>
                <a:close/>
              </a:path>
            </a:pathLst>
          </a:custGeom>
          <a:solidFill>
            <a:srgbClr val="000000"/>
          </a:solidFill>
          <a:ln w="24491" cap="flat">
            <a:solidFill>
              <a:srgbClr val="000000"/>
            </a:solidFill>
            <a:prstDash val="solid"/>
            <a:miter/>
          </a:ln>
        </p:spPr>
        <p:txBody>
          <a:bodyPr rtlCol="0" anchor="ctr"/>
          <a:lstStyle/>
          <a:p>
            <a:endParaRPr lang="en-US"/>
          </a:p>
        </p:txBody>
      </p:sp>
      <p:sp>
        <p:nvSpPr>
          <p:cNvPr id="35" name="Rectangle 34">
            <a:extLst>
              <a:ext uri="{FF2B5EF4-FFF2-40B4-BE49-F238E27FC236}">
                <a16:creationId xmlns:a16="http://schemas.microsoft.com/office/drawing/2014/main" id="{A17F4E77-9304-C24C-80ED-D7D87F1596C2}"/>
              </a:ext>
            </a:extLst>
          </p:cNvPr>
          <p:cNvSpPr/>
          <p:nvPr userDrawn="1"/>
        </p:nvSpPr>
        <p:spPr>
          <a:xfrm>
            <a:off x="23805" y="9076427"/>
            <a:ext cx="7535870" cy="16153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103" name="Text Placeholder 3">
            <a:extLst>
              <a:ext uri="{FF2B5EF4-FFF2-40B4-BE49-F238E27FC236}">
                <a16:creationId xmlns:a16="http://schemas.microsoft.com/office/drawing/2014/main" id="{B8FD85B4-7D91-5042-9A1E-C5532C7322DD}"/>
              </a:ext>
            </a:extLst>
          </p:cNvPr>
          <p:cNvSpPr>
            <a:spLocks noGrp="1"/>
          </p:cNvSpPr>
          <p:nvPr>
            <p:ph type="body" sz="quarter" idx="14" hasCustomPrompt="1"/>
          </p:nvPr>
        </p:nvSpPr>
        <p:spPr>
          <a:xfrm>
            <a:off x="1804558" y="1615386"/>
            <a:ext cx="1952282" cy="1564946"/>
          </a:xfrm>
          <a:effectLst>
            <a:glow rad="127000">
              <a:srgbClr val="414141"/>
            </a:glow>
          </a:effectLst>
        </p:spPr>
        <p:txBody>
          <a:bodyPr>
            <a:noAutofit/>
          </a:bodyPr>
          <a:lstStyle>
            <a:lvl1pPr marL="0" indent="0" algn="ctr">
              <a:buNone/>
              <a:defRPr sz="10000" b="0">
                <a:solidFill>
                  <a:schemeClr val="tx1"/>
                </a:solidFill>
                <a:latin typeface="Calibri" panose="020F0502020204030204" pitchFamily="34" charset="0"/>
                <a:cs typeface="Calibri" panose="020F0502020204030204" pitchFamily="34" charset="0"/>
              </a:defRPr>
            </a:lvl1pPr>
          </a:lstStyle>
          <a:p>
            <a:pPr lvl="0"/>
            <a:r>
              <a:rPr lang="en-GB"/>
              <a:t>01</a:t>
            </a:r>
            <a:endParaRPr lang="en-US"/>
          </a:p>
        </p:txBody>
      </p:sp>
      <p:sp>
        <p:nvSpPr>
          <p:cNvPr id="104" name="Text Placeholder 3">
            <a:extLst>
              <a:ext uri="{FF2B5EF4-FFF2-40B4-BE49-F238E27FC236}">
                <a16:creationId xmlns:a16="http://schemas.microsoft.com/office/drawing/2014/main" id="{0C9DBD77-CF34-0846-A498-521E26D89BBF}"/>
              </a:ext>
            </a:extLst>
          </p:cNvPr>
          <p:cNvSpPr>
            <a:spLocks noGrp="1"/>
          </p:cNvSpPr>
          <p:nvPr>
            <p:ph type="body" sz="quarter" idx="15" hasCustomPrompt="1"/>
          </p:nvPr>
        </p:nvSpPr>
        <p:spPr>
          <a:xfrm>
            <a:off x="3429785" y="3124029"/>
            <a:ext cx="2930148" cy="2002900"/>
          </a:xfrm>
        </p:spPr>
        <p:txBody>
          <a:bodyPr>
            <a:noAutofit/>
          </a:bodyPr>
          <a:lstStyle>
            <a:lvl1pPr marL="0" indent="0" algn="l">
              <a:buNone/>
              <a:defRPr sz="3600" b="0">
                <a:solidFill>
                  <a:schemeClr val="tx1"/>
                </a:solidFill>
                <a:latin typeface="Calibri" panose="020F0502020204030204" pitchFamily="34" charset="0"/>
                <a:ea typeface="Open Sans" panose="020B0606030504020204" pitchFamily="34" charset="0"/>
                <a:cs typeface="Calibri" panose="020F0502020204030204" pitchFamily="34" charset="0"/>
              </a:defRPr>
            </a:lvl1pPr>
          </a:lstStyle>
          <a:p>
            <a:pPr lvl="0"/>
            <a:r>
              <a:rPr lang="en-GB"/>
              <a:t>divider title</a:t>
            </a:r>
            <a:endParaRPr lang="en-US"/>
          </a:p>
        </p:txBody>
      </p:sp>
      <p:grpSp>
        <p:nvGrpSpPr>
          <p:cNvPr id="109" name="Graphic 2">
            <a:extLst>
              <a:ext uri="{FF2B5EF4-FFF2-40B4-BE49-F238E27FC236}">
                <a16:creationId xmlns:a16="http://schemas.microsoft.com/office/drawing/2014/main" id="{58F16A90-779E-954B-A80C-7704C6FF653A}"/>
              </a:ext>
            </a:extLst>
          </p:cNvPr>
          <p:cNvGrpSpPr/>
          <p:nvPr userDrawn="1"/>
        </p:nvGrpSpPr>
        <p:grpSpPr>
          <a:xfrm>
            <a:off x="562946" y="6239866"/>
            <a:ext cx="2461200" cy="2497565"/>
            <a:chOff x="690225" y="4499263"/>
            <a:chExt cx="1499146" cy="1521296"/>
          </a:xfrm>
        </p:grpSpPr>
        <p:sp>
          <p:nvSpPr>
            <p:cNvPr id="110" name="Freeform 109">
              <a:extLst>
                <a:ext uri="{FF2B5EF4-FFF2-40B4-BE49-F238E27FC236}">
                  <a16:creationId xmlns:a16="http://schemas.microsoft.com/office/drawing/2014/main" id="{4E79A8C5-72A4-1C42-9E5F-B49807AEBAEC}"/>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a:p>
          </p:txBody>
        </p:sp>
        <p:grpSp>
          <p:nvGrpSpPr>
            <p:cNvPr id="111" name="Graphic 2">
              <a:extLst>
                <a:ext uri="{FF2B5EF4-FFF2-40B4-BE49-F238E27FC236}">
                  <a16:creationId xmlns:a16="http://schemas.microsoft.com/office/drawing/2014/main" id="{B34C7E54-A83D-8549-A410-70AD081C2184}"/>
                </a:ext>
              </a:extLst>
            </p:cNvPr>
            <p:cNvGrpSpPr/>
            <p:nvPr/>
          </p:nvGrpSpPr>
          <p:grpSpPr>
            <a:xfrm>
              <a:off x="879521" y="4954417"/>
              <a:ext cx="306297" cy="518817"/>
              <a:chOff x="879521" y="4954417"/>
              <a:chExt cx="306297" cy="518817"/>
            </a:xfrm>
            <a:solidFill>
              <a:srgbClr val="F1A0C2"/>
            </a:solidFill>
          </p:grpSpPr>
          <p:sp>
            <p:nvSpPr>
              <p:cNvPr id="167" name="Freeform 166">
                <a:extLst>
                  <a:ext uri="{FF2B5EF4-FFF2-40B4-BE49-F238E27FC236}">
                    <a16:creationId xmlns:a16="http://schemas.microsoft.com/office/drawing/2014/main" id="{C35DD85E-AAB9-114C-9BE2-D654235643C7}"/>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6C2732EA-831A-D54D-BDD0-744429FDA6CD}"/>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a:p>
            </p:txBody>
          </p:sp>
          <p:sp>
            <p:nvSpPr>
              <p:cNvPr id="169" name="Freeform 168">
                <a:extLst>
                  <a:ext uri="{FF2B5EF4-FFF2-40B4-BE49-F238E27FC236}">
                    <a16:creationId xmlns:a16="http://schemas.microsoft.com/office/drawing/2014/main" id="{BC87E840-1748-604A-AC69-A3693299E4D2}"/>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71" name="Freeform 170">
                <a:extLst>
                  <a:ext uri="{FF2B5EF4-FFF2-40B4-BE49-F238E27FC236}">
                    <a16:creationId xmlns:a16="http://schemas.microsoft.com/office/drawing/2014/main" id="{EB114F3F-24A6-1E45-896B-CA542B9338DD}"/>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72" name="Freeform 171">
                <a:extLst>
                  <a:ext uri="{FF2B5EF4-FFF2-40B4-BE49-F238E27FC236}">
                    <a16:creationId xmlns:a16="http://schemas.microsoft.com/office/drawing/2014/main" id="{29A2282B-DA96-D34E-9377-A60AC97F16B4}"/>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12" name="Graphic 2">
              <a:extLst>
                <a:ext uri="{FF2B5EF4-FFF2-40B4-BE49-F238E27FC236}">
                  <a16:creationId xmlns:a16="http://schemas.microsoft.com/office/drawing/2014/main" id="{B05325EA-820B-8543-B5D0-EB66E950B892}"/>
                </a:ext>
              </a:extLst>
            </p:cNvPr>
            <p:cNvGrpSpPr/>
            <p:nvPr/>
          </p:nvGrpSpPr>
          <p:grpSpPr>
            <a:xfrm>
              <a:off x="1305674" y="4681705"/>
              <a:ext cx="305346" cy="518817"/>
              <a:chOff x="1305674" y="4681705"/>
              <a:chExt cx="305346" cy="518817"/>
            </a:xfrm>
            <a:solidFill>
              <a:srgbClr val="F1A0C2"/>
            </a:solidFill>
          </p:grpSpPr>
          <p:sp>
            <p:nvSpPr>
              <p:cNvPr id="126" name="Freeform 125">
                <a:extLst>
                  <a:ext uri="{FF2B5EF4-FFF2-40B4-BE49-F238E27FC236}">
                    <a16:creationId xmlns:a16="http://schemas.microsoft.com/office/drawing/2014/main" id="{47A6E879-BC10-5643-80D0-2335E8D91658}"/>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27" name="Freeform 126">
                <a:extLst>
                  <a:ext uri="{FF2B5EF4-FFF2-40B4-BE49-F238E27FC236}">
                    <a16:creationId xmlns:a16="http://schemas.microsoft.com/office/drawing/2014/main" id="{9480D1E3-A973-4F47-9964-DCC901756860}"/>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32" name="Freeform 131">
                <a:extLst>
                  <a:ext uri="{FF2B5EF4-FFF2-40B4-BE49-F238E27FC236}">
                    <a16:creationId xmlns:a16="http://schemas.microsoft.com/office/drawing/2014/main" id="{AEDDFD83-D17E-D149-AB11-03AD5CEBDD37}"/>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961C73E2-0F7E-A448-B8CD-046E79E3682B}"/>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99ABD019-4D47-A640-8773-6BCD7C5F11CA}"/>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13" name="Graphic 2">
              <a:extLst>
                <a:ext uri="{FF2B5EF4-FFF2-40B4-BE49-F238E27FC236}">
                  <a16:creationId xmlns:a16="http://schemas.microsoft.com/office/drawing/2014/main" id="{C43820B6-D196-C040-AD9D-799211EFBE77}"/>
                </a:ext>
              </a:extLst>
            </p:cNvPr>
            <p:cNvGrpSpPr/>
            <p:nvPr/>
          </p:nvGrpSpPr>
          <p:grpSpPr>
            <a:xfrm>
              <a:off x="1725169" y="4951566"/>
              <a:ext cx="306297" cy="518817"/>
              <a:chOff x="1725169" y="4951566"/>
              <a:chExt cx="306297" cy="518817"/>
            </a:xfrm>
            <a:solidFill>
              <a:srgbClr val="F1A0C2"/>
            </a:solidFill>
          </p:grpSpPr>
          <p:sp>
            <p:nvSpPr>
              <p:cNvPr id="121" name="Freeform 120">
                <a:extLst>
                  <a:ext uri="{FF2B5EF4-FFF2-40B4-BE49-F238E27FC236}">
                    <a16:creationId xmlns:a16="http://schemas.microsoft.com/office/drawing/2014/main" id="{EBE7A037-CEFA-7E4D-972D-EB2C002DC328}"/>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5C3AF199-AE20-D949-92F9-4A04081AC1AE}"/>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23" name="Freeform 122">
                <a:extLst>
                  <a:ext uri="{FF2B5EF4-FFF2-40B4-BE49-F238E27FC236}">
                    <a16:creationId xmlns:a16="http://schemas.microsoft.com/office/drawing/2014/main" id="{85F7F8F7-2030-2D44-9434-6D4E571F042C}"/>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2DB8ADE0-D542-A740-9263-0BD5BA9FF677}"/>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66F1219E-0644-B44D-92EF-833F09CA8472}"/>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a:p>
            </p:txBody>
          </p:sp>
        </p:grpSp>
        <p:grpSp>
          <p:nvGrpSpPr>
            <p:cNvPr id="114" name="Graphic 2">
              <a:extLst>
                <a:ext uri="{FF2B5EF4-FFF2-40B4-BE49-F238E27FC236}">
                  <a16:creationId xmlns:a16="http://schemas.microsoft.com/office/drawing/2014/main" id="{CB9F2EA5-63F9-724C-86FD-35B1A98CD7EE}"/>
                </a:ext>
              </a:extLst>
            </p:cNvPr>
            <p:cNvGrpSpPr/>
            <p:nvPr/>
          </p:nvGrpSpPr>
          <p:grpSpPr>
            <a:xfrm>
              <a:off x="690225" y="4499263"/>
              <a:ext cx="1499146" cy="1498491"/>
              <a:chOff x="690225" y="4499263"/>
              <a:chExt cx="1499146" cy="1498491"/>
            </a:xfrm>
            <a:solidFill>
              <a:srgbClr val="000000"/>
            </a:solidFill>
          </p:grpSpPr>
          <p:grpSp>
            <p:nvGrpSpPr>
              <p:cNvPr id="115" name="Graphic 2">
                <a:extLst>
                  <a:ext uri="{FF2B5EF4-FFF2-40B4-BE49-F238E27FC236}">
                    <a16:creationId xmlns:a16="http://schemas.microsoft.com/office/drawing/2014/main" id="{30F07794-C35E-8245-922E-23E56BC4C958}"/>
                  </a:ext>
                </a:extLst>
              </p:cNvPr>
              <p:cNvGrpSpPr/>
              <p:nvPr userDrawn="1"/>
            </p:nvGrpSpPr>
            <p:grpSpPr>
              <a:xfrm>
                <a:off x="690225" y="4499263"/>
                <a:ext cx="1499146" cy="1498491"/>
                <a:chOff x="690225" y="4499263"/>
                <a:chExt cx="1499146" cy="1498491"/>
              </a:xfrm>
              <a:solidFill>
                <a:srgbClr val="000000"/>
              </a:solidFill>
            </p:grpSpPr>
            <p:sp>
              <p:nvSpPr>
                <p:cNvPr id="119" name="Freeform 118">
                  <a:extLst>
                    <a:ext uri="{FF2B5EF4-FFF2-40B4-BE49-F238E27FC236}">
                      <a16:creationId xmlns:a16="http://schemas.microsoft.com/office/drawing/2014/main" id="{FD2DCF43-1417-4E42-AF39-7DA8F63D8084}"/>
                    </a:ext>
                  </a:extLst>
                </p:cNvPr>
                <p:cNvSpPr/>
                <p:nvPr userDrawn="1"/>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28E02099-0715-7D45-9AFD-7789E5C9255F}"/>
                    </a:ext>
                  </a:extLst>
                </p:cNvPr>
                <p:cNvSpPr/>
                <p:nvPr userDrawn="1"/>
              </p:nvSpPr>
              <p:spPr>
                <a:xfrm>
                  <a:off x="690225" y="4499263"/>
                  <a:ext cx="1499146" cy="1498491"/>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a:p>
              </p:txBody>
            </p:sp>
          </p:grpSp>
          <p:sp>
            <p:nvSpPr>
              <p:cNvPr id="116" name="Freeform 115">
                <a:extLst>
                  <a:ext uri="{FF2B5EF4-FFF2-40B4-BE49-F238E27FC236}">
                    <a16:creationId xmlns:a16="http://schemas.microsoft.com/office/drawing/2014/main" id="{AFC6A105-C9C5-874D-B6EF-2274F36887A5}"/>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EDB1A22D-A93A-0E41-BB59-06004CAF161E}"/>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85BA00E8-4D8B-F346-9EA7-91A495A04340}"/>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22769148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ntent Page">
    <p:spTree>
      <p:nvGrpSpPr>
        <p:cNvPr id="1" name=""/>
        <p:cNvGrpSpPr/>
        <p:nvPr/>
      </p:nvGrpSpPr>
      <p:grpSpPr>
        <a:xfrm>
          <a:off x="0" y="0"/>
          <a:ext cx="0" cy="0"/>
          <a:chOff x="0" y="0"/>
          <a:chExt cx="0" cy="0"/>
        </a:xfrm>
      </p:grpSpPr>
      <p:sp>
        <p:nvSpPr>
          <p:cNvPr id="53" name="Freeform 52">
            <a:extLst>
              <a:ext uri="{FF2B5EF4-FFF2-40B4-BE49-F238E27FC236}">
                <a16:creationId xmlns:a16="http://schemas.microsoft.com/office/drawing/2014/main" id="{958D2512-BEB4-C74E-98F5-ED95515BE0EE}"/>
              </a:ext>
            </a:extLst>
          </p:cNvPr>
          <p:cNvSpPr/>
          <p:nvPr userDrawn="1"/>
        </p:nvSpPr>
        <p:spPr>
          <a:xfrm>
            <a:off x="326600" y="228027"/>
            <a:ext cx="2454099" cy="9755751"/>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8" name="Text Placeholder 32">
            <a:extLst>
              <a:ext uri="{FF2B5EF4-FFF2-40B4-BE49-F238E27FC236}">
                <a16:creationId xmlns:a16="http://schemas.microsoft.com/office/drawing/2014/main" id="{AFC4C041-4471-1645-B54C-0FB50A90D6A6}"/>
              </a:ext>
            </a:extLst>
          </p:cNvPr>
          <p:cNvSpPr>
            <a:spLocks noGrp="1"/>
          </p:cNvSpPr>
          <p:nvPr>
            <p:ph type="body" sz="quarter" idx="11" hasCustomPrompt="1"/>
          </p:nvPr>
        </p:nvSpPr>
        <p:spPr>
          <a:xfrm>
            <a:off x="2083799" y="3559856"/>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01</a:t>
            </a:r>
            <a:endParaRPr lang="en-US"/>
          </a:p>
        </p:txBody>
      </p:sp>
      <p:sp>
        <p:nvSpPr>
          <p:cNvPr id="39" name="Text Placeholder 32">
            <a:extLst>
              <a:ext uri="{FF2B5EF4-FFF2-40B4-BE49-F238E27FC236}">
                <a16:creationId xmlns:a16="http://schemas.microsoft.com/office/drawing/2014/main" id="{84498D42-7EBE-2D45-859D-69134CB9C2D1}"/>
              </a:ext>
            </a:extLst>
          </p:cNvPr>
          <p:cNvSpPr>
            <a:spLocks noGrp="1"/>
          </p:cNvSpPr>
          <p:nvPr>
            <p:ph type="body" sz="quarter" idx="48" hasCustomPrompt="1"/>
          </p:nvPr>
        </p:nvSpPr>
        <p:spPr>
          <a:xfrm>
            <a:off x="2853014" y="3559856"/>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0" name="Text Placeholder 32">
            <a:extLst>
              <a:ext uri="{FF2B5EF4-FFF2-40B4-BE49-F238E27FC236}">
                <a16:creationId xmlns:a16="http://schemas.microsoft.com/office/drawing/2014/main" id="{26FF1950-4496-1645-B75F-49EF6F14F04F}"/>
              </a:ext>
            </a:extLst>
          </p:cNvPr>
          <p:cNvSpPr>
            <a:spLocks noGrp="1"/>
          </p:cNvSpPr>
          <p:nvPr>
            <p:ph type="body" sz="quarter" idx="13" hasCustomPrompt="1"/>
          </p:nvPr>
        </p:nvSpPr>
        <p:spPr>
          <a:xfrm>
            <a:off x="2083799" y="4035098"/>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02</a:t>
            </a:r>
            <a:endParaRPr lang="en-US"/>
          </a:p>
        </p:txBody>
      </p:sp>
      <p:sp>
        <p:nvSpPr>
          <p:cNvPr id="41" name="Text Placeholder 32">
            <a:extLst>
              <a:ext uri="{FF2B5EF4-FFF2-40B4-BE49-F238E27FC236}">
                <a16:creationId xmlns:a16="http://schemas.microsoft.com/office/drawing/2014/main" id="{3372917F-6B26-7E44-BE50-63603C24244A}"/>
              </a:ext>
            </a:extLst>
          </p:cNvPr>
          <p:cNvSpPr>
            <a:spLocks noGrp="1"/>
          </p:cNvSpPr>
          <p:nvPr>
            <p:ph type="body" sz="quarter" idx="14" hasCustomPrompt="1"/>
          </p:nvPr>
        </p:nvSpPr>
        <p:spPr>
          <a:xfrm>
            <a:off x="2853014" y="4035098"/>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2" name="Text Placeholder 32">
            <a:extLst>
              <a:ext uri="{FF2B5EF4-FFF2-40B4-BE49-F238E27FC236}">
                <a16:creationId xmlns:a16="http://schemas.microsoft.com/office/drawing/2014/main" id="{AF173301-3788-A541-90F5-BC73B536FC86}"/>
              </a:ext>
            </a:extLst>
          </p:cNvPr>
          <p:cNvSpPr>
            <a:spLocks noGrp="1"/>
          </p:cNvSpPr>
          <p:nvPr>
            <p:ph type="body" sz="quarter" idx="15" hasCustomPrompt="1"/>
          </p:nvPr>
        </p:nvSpPr>
        <p:spPr>
          <a:xfrm>
            <a:off x="2083799" y="4551222"/>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03</a:t>
            </a:r>
            <a:endParaRPr lang="en-US"/>
          </a:p>
        </p:txBody>
      </p:sp>
      <p:sp>
        <p:nvSpPr>
          <p:cNvPr id="43" name="Text Placeholder 32">
            <a:extLst>
              <a:ext uri="{FF2B5EF4-FFF2-40B4-BE49-F238E27FC236}">
                <a16:creationId xmlns:a16="http://schemas.microsoft.com/office/drawing/2014/main" id="{F2F6DF8D-9960-794E-9897-1F6A288616B6}"/>
              </a:ext>
            </a:extLst>
          </p:cNvPr>
          <p:cNvSpPr>
            <a:spLocks noGrp="1"/>
          </p:cNvSpPr>
          <p:nvPr>
            <p:ph type="body" sz="quarter" idx="19" hasCustomPrompt="1"/>
          </p:nvPr>
        </p:nvSpPr>
        <p:spPr>
          <a:xfrm>
            <a:off x="2853014" y="4551222"/>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4" name="Text Placeholder 32">
            <a:extLst>
              <a:ext uri="{FF2B5EF4-FFF2-40B4-BE49-F238E27FC236}">
                <a16:creationId xmlns:a16="http://schemas.microsoft.com/office/drawing/2014/main" id="{DECEE95D-DA36-FC47-8C29-431CF7E005BF}"/>
              </a:ext>
            </a:extLst>
          </p:cNvPr>
          <p:cNvSpPr>
            <a:spLocks noGrp="1"/>
          </p:cNvSpPr>
          <p:nvPr>
            <p:ph type="body" sz="quarter" idx="17" hasCustomPrompt="1"/>
          </p:nvPr>
        </p:nvSpPr>
        <p:spPr>
          <a:xfrm>
            <a:off x="2083799" y="5037187"/>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04</a:t>
            </a:r>
            <a:endParaRPr lang="en-US"/>
          </a:p>
        </p:txBody>
      </p:sp>
      <p:sp>
        <p:nvSpPr>
          <p:cNvPr id="45" name="Text Placeholder 32">
            <a:extLst>
              <a:ext uri="{FF2B5EF4-FFF2-40B4-BE49-F238E27FC236}">
                <a16:creationId xmlns:a16="http://schemas.microsoft.com/office/drawing/2014/main" id="{6A395E06-9B02-644F-9C08-C998D6E7DCFC}"/>
              </a:ext>
            </a:extLst>
          </p:cNvPr>
          <p:cNvSpPr>
            <a:spLocks noGrp="1"/>
          </p:cNvSpPr>
          <p:nvPr>
            <p:ph type="body" sz="quarter" idx="20" hasCustomPrompt="1"/>
          </p:nvPr>
        </p:nvSpPr>
        <p:spPr>
          <a:xfrm>
            <a:off x="2853014" y="5037187"/>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8" name="Graphic 317">
            <a:extLst>
              <a:ext uri="{FF2B5EF4-FFF2-40B4-BE49-F238E27FC236}">
                <a16:creationId xmlns:a16="http://schemas.microsoft.com/office/drawing/2014/main" id="{50AC76A7-F1F5-854F-ABC4-3BA775EB48FC}"/>
              </a:ext>
            </a:extLst>
          </p:cNvPr>
          <p:cNvSpPr/>
          <p:nvPr userDrawn="1"/>
        </p:nvSpPr>
        <p:spPr>
          <a:xfrm rot="10800000">
            <a:off x="-1" y="2195796"/>
            <a:ext cx="2955366" cy="8503489"/>
          </a:xfrm>
          <a:custGeom>
            <a:avLst/>
            <a:gdLst>
              <a:gd name="connsiteX0" fmla="*/ 1268454 w 1268453"/>
              <a:gd name="connsiteY0" fmla="*/ 0 h 3649726"/>
              <a:gd name="connsiteX1" fmla="*/ 312022 w 1268453"/>
              <a:gd name="connsiteY1" fmla="*/ 0 h 3649726"/>
              <a:gd name="connsiteX2" fmla="*/ 0 w 1268453"/>
              <a:gd name="connsiteY2" fmla="*/ 1291780 h 3649726"/>
              <a:gd name="connsiteX3" fmla="*/ 1268454 w 1268453"/>
              <a:gd name="connsiteY3" fmla="*/ 3649727 h 3649726"/>
              <a:gd name="connsiteX4" fmla="*/ 1268454 w 1268453"/>
              <a:gd name="connsiteY4" fmla="*/ 0 h 36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453" h="3649726">
                <a:moveTo>
                  <a:pt x="1268454" y="0"/>
                </a:moveTo>
                <a:lnTo>
                  <a:pt x="312022" y="0"/>
                </a:lnTo>
                <a:cubicBezTo>
                  <a:pt x="112425" y="386882"/>
                  <a:pt x="0" y="825892"/>
                  <a:pt x="0" y="1291780"/>
                </a:cubicBezTo>
                <a:cubicBezTo>
                  <a:pt x="0" y="2276498"/>
                  <a:pt x="504286" y="3143929"/>
                  <a:pt x="1268454" y="3649727"/>
                </a:cubicBezTo>
                <a:lnTo>
                  <a:pt x="1268454" y="0"/>
                </a:lnTo>
                <a:close/>
              </a:path>
            </a:pathLst>
          </a:custGeom>
          <a:noFill/>
          <a:ln w="8132" cap="flat">
            <a:noFill/>
            <a:prstDash val="solid"/>
            <a:miter/>
          </a:ln>
          <a:effectLst>
            <a:innerShdw blurRad="495300" dist="203200" dir="12720000">
              <a:prstClr val="black">
                <a:alpha val="34000"/>
              </a:prstClr>
            </a:innerShdw>
          </a:effectLst>
        </p:spPr>
        <p:txBody>
          <a:bodyPr rtlCol="0" anchor="ctr"/>
          <a:lstStyle/>
          <a:p>
            <a:endParaRPr lang="en-US">
              <a:latin typeface="Calibri" panose="020F0502020204030204" pitchFamily="34" charset="0"/>
              <a:cs typeface="Calibri" panose="020F0502020204030204" pitchFamily="34" charset="0"/>
            </a:endParaRPr>
          </a:p>
        </p:txBody>
      </p:sp>
      <p:sp>
        <p:nvSpPr>
          <p:cNvPr id="49" name="Rectangle 48">
            <a:extLst>
              <a:ext uri="{FF2B5EF4-FFF2-40B4-BE49-F238E27FC236}">
                <a16:creationId xmlns:a16="http://schemas.microsoft.com/office/drawing/2014/main" id="{D2098A53-0134-4E4E-A915-CC50FD0C47D5}"/>
              </a:ext>
            </a:extLst>
          </p:cNvPr>
          <p:cNvSpPr/>
          <p:nvPr userDrawn="1"/>
        </p:nvSpPr>
        <p:spPr>
          <a:xfrm>
            <a:off x="3281966" y="8842014"/>
            <a:ext cx="3798570" cy="415498"/>
          </a:xfrm>
          <a:prstGeom prst="rect">
            <a:avLst/>
          </a:prstGeom>
        </p:spPr>
        <p:txBody>
          <a:bodyPr wrap="square">
            <a:spAutoFit/>
          </a:bodyPr>
          <a:lstStyle/>
          <a:p>
            <a:pPr marL="0" marR="0" indent="0" algn="just" defTabSz="181904" rtl="0" eaLnBrk="1" fontAlgn="auto" latinLnBrk="0" hangingPunct="0">
              <a:lnSpc>
                <a:spcPct val="100000"/>
              </a:lnSpc>
              <a:spcBef>
                <a:spcPts val="0"/>
              </a:spcBef>
              <a:spcAft>
                <a:spcPts val="0"/>
              </a:spcAft>
              <a:buClrTx/>
              <a:buSzTx/>
              <a:buFontTx/>
              <a:buNone/>
              <a:tabLst/>
              <a:defRPr/>
            </a:pPr>
            <a:r>
              <a:rPr lang="en-US" sz="700" b="0" i="0">
                <a:solidFill>
                  <a:schemeClr val="tx1"/>
                </a:solidFill>
                <a:latin typeface="Calibri" panose="020F0502020204030204" pitchFamily="34" charset="0"/>
                <a:ea typeface="Open Sans" panose="020B0606030504020204" pitchFamily="34" charset="0"/>
                <a:cs typeface="Calibri" panose="020F0502020204030204" pitchFamily="34" charset="0"/>
              </a:rPr>
              <a:t>The European Commission support for the production of this publication does not constitute an endorsement of the contents which reflects the views only of the authors, and the Commission cannot be held responsi­ble for any use which may be made of the information contained therein</a:t>
            </a:r>
          </a:p>
        </p:txBody>
      </p:sp>
      <p:sp>
        <p:nvSpPr>
          <p:cNvPr id="50" name="Rectangle 49">
            <a:extLst>
              <a:ext uri="{FF2B5EF4-FFF2-40B4-BE49-F238E27FC236}">
                <a16:creationId xmlns:a16="http://schemas.microsoft.com/office/drawing/2014/main" id="{EB5A765F-5909-294C-880F-7DE7AA4C4233}"/>
              </a:ext>
            </a:extLst>
          </p:cNvPr>
          <p:cNvSpPr/>
          <p:nvPr userDrawn="1"/>
        </p:nvSpPr>
        <p:spPr>
          <a:xfrm>
            <a:off x="212035" y="8850310"/>
            <a:ext cx="2617035" cy="4071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51" name="Picture 50">
            <a:extLst>
              <a:ext uri="{FF2B5EF4-FFF2-40B4-BE49-F238E27FC236}">
                <a16:creationId xmlns:a16="http://schemas.microsoft.com/office/drawing/2014/main" id="{2CFEF3CB-DDBB-614D-ABAE-AE1A4B015125}"/>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44449"/>
          <a:stretch/>
        </p:blipFill>
        <p:spPr bwMode="auto">
          <a:xfrm>
            <a:off x="898970" y="8913723"/>
            <a:ext cx="1184829" cy="272079"/>
          </a:xfrm>
          <a:prstGeom prst="rect">
            <a:avLst/>
          </a:prstGeom>
          <a:ln>
            <a:noFill/>
          </a:ln>
          <a:extLst>
            <a:ext uri="{53640926-AAD7-44D8-BBD7-CCE9431645EC}">
              <a14:shadowObscured xmlns:a14="http://schemas.microsoft.com/office/drawing/2010/main"/>
            </a:ext>
          </a:extLst>
        </p:spPr>
      </p:pic>
      <p:sp>
        <p:nvSpPr>
          <p:cNvPr id="54" name="Freeform 53">
            <a:extLst>
              <a:ext uri="{FF2B5EF4-FFF2-40B4-BE49-F238E27FC236}">
                <a16:creationId xmlns:a16="http://schemas.microsoft.com/office/drawing/2014/main" id="{31C4C69A-F0F1-F846-B3C6-B2150ED6A591}"/>
              </a:ext>
            </a:extLst>
          </p:cNvPr>
          <p:cNvSpPr>
            <a:spLocks noChangeAspect="1"/>
          </p:cNvSpPr>
          <p:nvPr userDrawn="1"/>
        </p:nvSpPr>
        <p:spPr>
          <a:xfrm>
            <a:off x="17775" y="1199068"/>
            <a:ext cx="7560000" cy="720752"/>
          </a:xfrm>
          <a:custGeom>
            <a:avLst/>
            <a:gdLst>
              <a:gd name="connsiteX0" fmla="*/ 0 w 7530847"/>
              <a:gd name="connsiteY0" fmla="*/ 717973 h 717972"/>
              <a:gd name="connsiteX1" fmla="*/ 0 w 7530847"/>
              <a:gd name="connsiteY1" fmla="*/ 0 h 717972"/>
              <a:gd name="connsiteX2" fmla="*/ 7143771 w 7530847"/>
              <a:gd name="connsiteY2" fmla="*/ 0 h 717972"/>
              <a:gd name="connsiteX3" fmla="*/ 7530848 w 7530847"/>
              <a:gd name="connsiteY3" fmla="*/ 387166 h 717972"/>
              <a:gd name="connsiteX4" fmla="*/ 7530848 w 7530847"/>
              <a:gd name="connsiteY4" fmla="*/ 715523 h 717972"/>
              <a:gd name="connsiteX5" fmla="*/ 0 w 7530847"/>
              <a:gd name="connsiteY5" fmla="*/ 715523 h 7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7972">
                <a:moveTo>
                  <a:pt x="0" y="717973"/>
                </a:moveTo>
                <a:lnTo>
                  <a:pt x="0" y="0"/>
                </a:lnTo>
                <a:lnTo>
                  <a:pt x="7143771" y="0"/>
                </a:lnTo>
                <a:cubicBezTo>
                  <a:pt x="7356909"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sp>
        <p:nvSpPr>
          <p:cNvPr id="55" name="Text Placeholder 32">
            <a:extLst>
              <a:ext uri="{FF2B5EF4-FFF2-40B4-BE49-F238E27FC236}">
                <a16:creationId xmlns:a16="http://schemas.microsoft.com/office/drawing/2014/main" id="{2F2AC1C0-6F40-D744-9AE1-2ADFCC2B41C3}"/>
              </a:ext>
            </a:extLst>
          </p:cNvPr>
          <p:cNvSpPr>
            <a:spLocks noGrp="1"/>
          </p:cNvSpPr>
          <p:nvPr>
            <p:ph type="body" sz="quarter" idx="47" hasCustomPrompt="1"/>
          </p:nvPr>
        </p:nvSpPr>
        <p:spPr>
          <a:xfrm>
            <a:off x="466929" y="1139880"/>
            <a:ext cx="6815990" cy="1070954"/>
          </a:xfrm>
        </p:spPr>
        <p:txBody>
          <a:bodyPr>
            <a:noAutofit/>
          </a:bodyPr>
          <a:lstStyle>
            <a:lvl1pPr marL="0" indent="0" algn="l">
              <a:buNone/>
              <a:defRPr sz="55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contents</a:t>
            </a:r>
            <a:endParaRPr lang="en-US"/>
          </a:p>
        </p:txBody>
      </p:sp>
      <p:cxnSp>
        <p:nvCxnSpPr>
          <p:cNvPr id="3" name="Straight Connector 2">
            <a:extLst>
              <a:ext uri="{FF2B5EF4-FFF2-40B4-BE49-F238E27FC236}">
                <a16:creationId xmlns:a16="http://schemas.microsoft.com/office/drawing/2014/main" id="{38AFE722-994A-2C43-8F0D-18DA99890C3D}"/>
              </a:ext>
            </a:extLst>
          </p:cNvPr>
          <p:cNvCxnSpPr>
            <a:cxnSpLocks/>
          </p:cNvCxnSpPr>
          <p:nvPr userDrawn="1"/>
        </p:nvCxnSpPr>
        <p:spPr>
          <a:xfrm flipH="1">
            <a:off x="2083799" y="3965406"/>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DB27BDE-51AC-8246-912E-0BCBB4C083BA}"/>
              </a:ext>
            </a:extLst>
          </p:cNvPr>
          <p:cNvCxnSpPr>
            <a:cxnSpLocks/>
          </p:cNvCxnSpPr>
          <p:nvPr userDrawn="1"/>
        </p:nvCxnSpPr>
        <p:spPr>
          <a:xfrm flipH="1">
            <a:off x="2083799" y="4471097"/>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DA1FF14-6A24-B347-BBFC-A3F15D881E93}"/>
              </a:ext>
            </a:extLst>
          </p:cNvPr>
          <p:cNvCxnSpPr>
            <a:cxnSpLocks/>
          </p:cNvCxnSpPr>
          <p:nvPr userDrawn="1"/>
        </p:nvCxnSpPr>
        <p:spPr>
          <a:xfrm flipH="1">
            <a:off x="2117680" y="4967911"/>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ext Placeholder 32">
            <a:extLst>
              <a:ext uri="{FF2B5EF4-FFF2-40B4-BE49-F238E27FC236}">
                <a16:creationId xmlns:a16="http://schemas.microsoft.com/office/drawing/2014/main" id="{56631D66-C58B-0746-8216-946534D113C1}"/>
              </a:ext>
            </a:extLst>
          </p:cNvPr>
          <p:cNvSpPr>
            <a:spLocks noGrp="1"/>
          </p:cNvSpPr>
          <p:nvPr>
            <p:ph type="body" sz="quarter" idx="51" hasCustomPrompt="1"/>
          </p:nvPr>
        </p:nvSpPr>
        <p:spPr>
          <a:xfrm>
            <a:off x="2089972" y="5511443"/>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05</a:t>
            </a:r>
            <a:endParaRPr lang="en-US"/>
          </a:p>
        </p:txBody>
      </p:sp>
      <p:sp>
        <p:nvSpPr>
          <p:cNvPr id="71" name="Text Placeholder 32">
            <a:extLst>
              <a:ext uri="{FF2B5EF4-FFF2-40B4-BE49-F238E27FC236}">
                <a16:creationId xmlns:a16="http://schemas.microsoft.com/office/drawing/2014/main" id="{8C696F4C-F102-3742-9AD7-77D3C0C4D464}"/>
              </a:ext>
            </a:extLst>
          </p:cNvPr>
          <p:cNvSpPr>
            <a:spLocks noGrp="1"/>
          </p:cNvSpPr>
          <p:nvPr>
            <p:ph type="body" sz="quarter" idx="52" hasCustomPrompt="1"/>
          </p:nvPr>
        </p:nvSpPr>
        <p:spPr>
          <a:xfrm>
            <a:off x="2859187" y="5511443"/>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72" name="Text Placeholder 32">
            <a:extLst>
              <a:ext uri="{FF2B5EF4-FFF2-40B4-BE49-F238E27FC236}">
                <a16:creationId xmlns:a16="http://schemas.microsoft.com/office/drawing/2014/main" id="{A6EB5CCC-B9E9-DE43-8D10-0F1693D4BF78}"/>
              </a:ext>
            </a:extLst>
          </p:cNvPr>
          <p:cNvSpPr>
            <a:spLocks noGrp="1"/>
          </p:cNvSpPr>
          <p:nvPr>
            <p:ph type="body" sz="quarter" idx="53" hasCustomPrompt="1"/>
          </p:nvPr>
        </p:nvSpPr>
        <p:spPr>
          <a:xfrm>
            <a:off x="2089972" y="6027567"/>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06</a:t>
            </a:r>
            <a:endParaRPr lang="en-US"/>
          </a:p>
        </p:txBody>
      </p:sp>
      <p:sp>
        <p:nvSpPr>
          <p:cNvPr id="73" name="Text Placeholder 32">
            <a:extLst>
              <a:ext uri="{FF2B5EF4-FFF2-40B4-BE49-F238E27FC236}">
                <a16:creationId xmlns:a16="http://schemas.microsoft.com/office/drawing/2014/main" id="{8E51EA93-5941-C648-8A68-88A6181DB77B}"/>
              </a:ext>
            </a:extLst>
          </p:cNvPr>
          <p:cNvSpPr>
            <a:spLocks noGrp="1"/>
          </p:cNvSpPr>
          <p:nvPr>
            <p:ph type="body" sz="quarter" idx="54" hasCustomPrompt="1"/>
          </p:nvPr>
        </p:nvSpPr>
        <p:spPr>
          <a:xfrm>
            <a:off x="2859187" y="6027567"/>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cxnSp>
        <p:nvCxnSpPr>
          <p:cNvPr id="76" name="Straight Connector 75">
            <a:extLst>
              <a:ext uri="{FF2B5EF4-FFF2-40B4-BE49-F238E27FC236}">
                <a16:creationId xmlns:a16="http://schemas.microsoft.com/office/drawing/2014/main" id="{F91A824B-2F0F-974B-810C-0DE26718806E}"/>
              </a:ext>
            </a:extLst>
          </p:cNvPr>
          <p:cNvCxnSpPr>
            <a:cxnSpLocks/>
          </p:cNvCxnSpPr>
          <p:nvPr userDrawn="1"/>
        </p:nvCxnSpPr>
        <p:spPr>
          <a:xfrm flipH="1">
            <a:off x="2089972" y="5441751"/>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876909D-34BF-7B43-8025-CA1798A8EF2C}"/>
              </a:ext>
            </a:extLst>
          </p:cNvPr>
          <p:cNvCxnSpPr>
            <a:cxnSpLocks/>
          </p:cNvCxnSpPr>
          <p:nvPr userDrawn="1"/>
        </p:nvCxnSpPr>
        <p:spPr>
          <a:xfrm flipH="1">
            <a:off x="2089972" y="5947442"/>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272162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3F98B437-661A-CF48-AFB1-073A347AD116}"/>
              </a:ext>
            </a:extLst>
          </p:cNvPr>
          <p:cNvSpPr/>
          <p:nvPr userDrawn="1"/>
        </p:nvSpPr>
        <p:spPr>
          <a:xfrm>
            <a:off x="-47798" y="1213658"/>
            <a:ext cx="7607473" cy="4869991"/>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41" name="Text Placeholder 32">
            <a:extLst>
              <a:ext uri="{FF2B5EF4-FFF2-40B4-BE49-F238E27FC236}">
                <a16:creationId xmlns:a16="http://schemas.microsoft.com/office/drawing/2014/main" id="{D37EB16C-F26A-5148-9329-CE588D03DB78}"/>
              </a:ext>
            </a:extLst>
          </p:cNvPr>
          <p:cNvSpPr>
            <a:spLocks noGrp="1"/>
          </p:cNvSpPr>
          <p:nvPr>
            <p:ph type="body" sz="quarter" idx="32" hasCustomPrompt="1"/>
          </p:nvPr>
        </p:nvSpPr>
        <p:spPr>
          <a:xfrm>
            <a:off x="559612" y="2049131"/>
            <a:ext cx="6526988" cy="3729370"/>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30" name="Slide Number Placeholder 5">
            <a:extLst>
              <a:ext uri="{FF2B5EF4-FFF2-40B4-BE49-F238E27FC236}">
                <a16:creationId xmlns:a16="http://schemas.microsoft.com/office/drawing/2014/main" id="{75459999-0DCD-1542-8E46-CB0611A745A2}"/>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49" name="Text Placeholder 32">
            <a:extLst>
              <a:ext uri="{FF2B5EF4-FFF2-40B4-BE49-F238E27FC236}">
                <a16:creationId xmlns:a16="http://schemas.microsoft.com/office/drawing/2014/main" id="{93C536F3-CA11-BB49-B12C-64B2C03FD7CC}"/>
              </a:ext>
            </a:extLst>
          </p:cNvPr>
          <p:cNvSpPr>
            <a:spLocks noGrp="1"/>
          </p:cNvSpPr>
          <p:nvPr>
            <p:ph type="body" sz="quarter" idx="33" hasCustomPrompt="1"/>
          </p:nvPr>
        </p:nvSpPr>
        <p:spPr>
          <a:xfrm>
            <a:off x="559612" y="6718314"/>
            <a:ext cx="2696198" cy="1924369"/>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0" name="Text Placeholder 32">
            <a:extLst>
              <a:ext uri="{FF2B5EF4-FFF2-40B4-BE49-F238E27FC236}">
                <a16:creationId xmlns:a16="http://schemas.microsoft.com/office/drawing/2014/main" id="{CDA9507A-5FC8-294C-A801-C924C61B745E}"/>
              </a:ext>
            </a:extLst>
          </p:cNvPr>
          <p:cNvSpPr>
            <a:spLocks noGrp="1"/>
          </p:cNvSpPr>
          <p:nvPr>
            <p:ph type="body" sz="quarter" idx="34" hasCustomPrompt="1"/>
          </p:nvPr>
        </p:nvSpPr>
        <p:spPr>
          <a:xfrm>
            <a:off x="3446037" y="6718314"/>
            <a:ext cx="3563248" cy="1992304"/>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32" name="Freeform 31">
            <a:extLst>
              <a:ext uri="{FF2B5EF4-FFF2-40B4-BE49-F238E27FC236}">
                <a16:creationId xmlns:a16="http://schemas.microsoft.com/office/drawing/2014/main" id="{A3029D7B-8197-AD41-BDB1-7A885960CF3C}"/>
              </a:ext>
            </a:extLst>
          </p:cNvPr>
          <p:cNvSpPr/>
          <p:nvPr userDrawn="1"/>
        </p:nvSpPr>
        <p:spPr>
          <a:xfrm rot="10800000">
            <a:off x="2299180" y="5404204"/>
            <a:ext cx="5260495" cy="38830"/>
          </a:xfrm>
          <a:custGeom>
            <a:avLst/>
            <a:gdLst>
              <a:gd name="connsiteX0" fmla="*/ 5260495 w 5260495"/>
              <a:gd name="connsiteY0" fmla="*/ 38830 h 38830"/>
              <a:gd name="connsiteX1" fmla="*/ 0 w 5260495"/>
              <a:gd name="connsiteY1" fmla="*/ 38830 h 38830"/>
              <a:gd name="connsiteX2" fmla="*/ 0 w 5260495"/>
              <a:gd name="connsiteY2" fmla="*/ 0 h 38830"/>
              <a:gd name="connsiteX3" fmla="*/ 5260495 w 5260495"/>
              <a:gd name="connsiteY3" fmla="*/ 0 h 38830"/>
              <a:gd name="connsiteX4" fmla="*/ 5260495 w 5260495"/>
              <a:gd name="connsiteY4" fmla="*/ 38830 h 38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495" h="38830">
                <a:moveTo>
                  <a:pt x="5260495" y="38830"/>
                </a:moveTo>
                <a:lnTo>
                  <a:pt x="0" y="38830"/>
                </a:lnTo>
                <a:lnTo>
                  <a:pt x="0" y="0"/>
                </a:lnTo>
                <a:lnTo>
                  <a:pt x="5260495" y="0"/>
                </a:lnTo>
                <a:lnTo>
                  <a:pt x="5260495" y="3883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EE9FA0DD-9E72-8040-B57C-5DEB3A06C91B}"/>
              </a:ext>
            </a:extLst>
          </p:cNvPr>
          <p:cNvSpPr/>
          <p:nvPr userDrawn="1"/>
        </p:nvSpPr>
        <p:spPr>
          <a:xfrm>
            <a:off x="-47798" y="778705"/>
            <a:ext cx="5834994" cy="715523"/>
          </a:xfrm>
          <a:custGeom>
            <a:avLst/>
            <a:gdLst>
              <a:gd name="connsiteX0" fmla="*/ 0 w 5834994"/>
              <a:gd name="connsiteY0" fmla="*/ 0 h 715523"/>
              <a:gd name="connsiteX1" fmla="*/ 5444502 w 5834994"/>
              <a:gd name="connsiteY1" fmla="*/ 0 h 715523"/>
              <a:gd name="connsiteX2" fmla="*/ 5834994 w 5834994"/>
              <a:gd name="connsiteY2" fmla="*/ 387166 h 715523"/>
              <a:gd name="connsiteX3" fmla="*/ 5834994 w 5834994"/>
              <a:gd name="connsiteY3" fmla="*/ 715523 h 715523"/>
              <a:gd name="connsiteX4" fmla="*/ 0 w 5834994"/>
              <a:gd name="connsiteY4" fmla="*/ 715523 h 715523"/>
              <a:gd name="connsiteX5" fmla="*/ 0 w 5834994"/>
              <a:gd name="connsiteY5" fmla="*/ 0 h 7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4994" h="715523">
                <a:moveTo>
                  <a:pt x="0" y="0"/>
                </a:moveTo>
                <a:lnTo>
                  <a:pt x="5444502" y="0"/>
                </a:lnTo>
                <a:cubicBezTo>
                  <a:pt x="5659520" y="0"/>
                  <a:pt x="5834994" y="173980"/>
                  <a:pt x="5834994" y="387166"/>
                </a:cubicBezTo>
                <a:lnTo>
                  <a:pt x="5834994" y="715523"/>
                </a:lnTo>
                <a:lnTo>
                  <a:pt x="0" y="71552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b="0" i="0">
              <a:latin typeface="Calibri" panose="020F0502020204030204" pitchFamily="34" charset="0"/>
            </a:endParaRPr>
          </a:p>
        </p:txBody>
      </p:sp>
      <p:sp>
        <p:nvSpPr>
          <p:cNvPr id="36" name="Text Placeholder 32">
            <a:extLst>
              <a:ext uri="{FF2B5EF4-FFF2-40B4-BE49-F238E27FC236}">
                <a16:creationId xmlns:a16="http://schemas.microsoft.com/office/drawing/2014/main" id="{AC368E38-E328-E144-BE87-9FB9A21078A9}"/>
              </a:ext>
            </a:extLst>
          </p:cNvPr>
          <p:cNvSpPr>
            <a:spLocks noGrp="1"/>
          </p:cNvSpPr>
          <p:nvPr>
            <p:ph type="body" sz="quarter" idx="30" hasCustomPrompt="1"/>
          </p:nvPr>
        </p:nvSpPr>
        <p:spPr>
          <a:xfrm>
            <a:off x="494393" y="958448"/>
            <a:ext cx="6570888" cy="785535"/>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Tree>
    <p:extLst>
      <p:ext uri="{BB962C8B-B14F-4D97-AF65-F5344CB8AC3E}">
        <p14:creationId xmlns:p14="http://schemas.microsoft.com/office/powerpoint/2010/main" val="176475958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Photo/text slide 2">
    <p:spTree>
      <p:nvGrpSpPr>
        <p:cNvPr id="1" name=""/>
        <p:cNvGrpSpPr/>
        <p:nvPr/>
      </p:nvGrpSpPr>
      <p:grpSpPr>
        <a:xfrm>
          <a:off x="0" y="0"/>
          <a:ext cx="0" cy="0"/>
          <a:chOff x="0" y="0"/>
          <a:chExt cx="0" cy="0"/>
        </a:xfrm>
      </p:grpSpPr>
      <p:sp>
        <p:nvSpPr>
          <p:cNvPr id="32" name="Freeform 31">
            <a:extLst>
              <a:ext uri="{FF2B5EF4-FFF2-40B4-BE49-F238E27FC236}">
                <a16:creationId xmlns:a16="http://schemas.microsoft.com/office/drawing/2014/main" id="{C6365CBB-E42B-5941-9FB8-2D505B0B5904}"/>
              </a:ext>
            </a:extLst>
          </p:cNvPr>
          <p:cNvSpPr/>
          <p:nvPr userDrawn="1"/>
        </p:nvSpPr>
        <p:spPr>
          <a:xfrm>
            <a:off x="461309" y="2712698"/>
            <a:ext cx="3436545" cy="2405402"/>
          </a:xfrm>
          <a:custGeom>
            <a:avLst/>
            <a:gdLst>
              <a:gd name="connsiteX0" fmla="*/ 960756 w 960756"/>
              <a:gd name="connsiteY0" fmla="*/ 672480 h 672479"/>
              <a:gd name="connsiteX1" fmla="*/ 301406 w 960756"/>
              <a:gd name="connsiteY1" fmla="*/ 672480 h 672479"/>
              <a:gd name="connsiteX2" fmla="*/ 0 w 960756"/>
              <a:gd name="connsiteY2" fmla="*/ 371160 h 672479"/>
              <a:gd name="connsiteX3" fmla="*/ 0 w 960756"/>
              <a:gd name="connsiteY3" fmla="*/ 0 h 672479"/>
              <a:gd name="connsiteX4" fmla="*/ 755497 w 960756"/>
              <a:gd name="connsiteY4" fmla="*/ 0 h 672479"/>
              <a:gd name="connsiteX5" fmla="*/ 960756 w 960756"/>
              <a:gd name="connsiteY5" fmla="*/ 205200 h 672479"/>
              <a:gd name="connsiteX6" fmla="*/ 960756 w 960756"/>
              <a:gd name="connsiteY6" fmla="*/ 672480 h 67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0756" h="672479">
                <a:moveTo>
                  <a:pt x="960756" y="672480"/>
                </a:moveTo>
                <a:lnTo>
                  <a:pt x="301406" y="672480"/>
                </a:lnTo>
                <a:cubicBezTo>
                  <a:pt x="135039" y="672480"/>
                  <a:pt x="0" y="537480"/>
                  <a:pt x="0" y="371160"/>
                </a:cubicBezTo>
                <a:lnTo>
                  <a:pt x="0" y="0"/>
                </a:lnTo>
                <a:lnTo>
                  <a:pt x="755497" y="0"/>
                </a:lnTo>
                <a:cubicBezTo>
                  <a:pt x="868930" y="0"/>
                  <a:pt x="960756" y="91800"/>
                  <a:pt x="960756" y="205200"/>
                </a:cubicBezTo>
                <a:lnTo>
                  <a:pt x="960756" y="6724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5" name="Picture Placeholder 34">
            <a:extLst>
              <a:ext uri="{FF2B5EF4-FFF2-40B4-BE49-F238E27FC236}">
                <a16:creationId xmlns:a16="http://schemas.microsoft.com/office/drawing/2014/main" id="{888ACDE7-29DD-3E46-A78F-2228EFD94A9E}"/>
              </a:ext>
            </a:extLst>
          </p:cNvPr>
          <p:cNvSpPr>
            <a:spLocks noGrp="1"/>
          </p:cNvSpPr>
          <p:nvPr>
            <p:ph type="pic" sz="quarter" idx="41"/>
          </p:nvPr>
        </p:nvSpPr>
        <p:spPr>
          <a:xfrm>
            <a:off x="-1" y="-11581"/>
            <a:ext cx="7559675" cy="2723566"/>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r>
              <a:rPr lang="en-US"/>
              <a:t>C</a:t>
            </a:r>
          </a:p>
        </p:txBody>
      </p:sp>
      <p:sp>
        <p:nvSpPr>
          <p:cNvPr id="9" name="Graphic 4">
            <a:extLst>
              <a:ext uri="{FF2B5EF4-FFF2-40B4-BE49-F238E27FC236}">
                <a16:creationId xmlns:a16="http://schemas.microsoft.com/office/drawing/2014/main" id="{5D850605-FBD9-0743-9AB7-FB63D3F54CF8}"/>
              </a:ext>
            </a:extLst>
          </p:cNvPr>
          <p:cNvSpPr txBox="1"/>
          <p:nvPr userDrawn="1"/>
        </p:nvSpPr>
        <p:spPr>
          <a:xfrm rot="16200000">
            <a:off x="-2204035" y="7074270"/>
            <a:ext cx="5102817" cy="230832"/>
          </a:xfrm>
          <a:prstGeom prst="rect">
            <a:avLst/>
          </a:prstGeom>
          <a:noFill/>
        </p:spPr>
        <p:txBody>
          <a:bodyPr wrap="square" rtlCol="0">
            <a:spAutoFit/>
          </a:bodyPr>
          <a:lstStyle/>
          <a:p>
            <a:pPr algn="l"/>
            <a:r>
              <a:rPr lang="en-US" sz="900" kern="900" spc="310" baseline="0">
                <a:solidFill>
                  <a:srgbClr val="000000"/>
                </a:solidFill>
                <a:latin typeface="Calibri" panose="020F0502020204030204" pitchFamily="34" charset="0"/>
                <a:cs typeface="Calibri" panose="020F0502020204030204" pitchFamily="34" charset="0"/>
                <a:sym typeface="Avenir-Roman"/>
                <a:rtl val="0"/>
              </a:rPr>
              <a:t>ethical food entrepreneurship</a:t>
            </a:r>
          </a:p>
        </p:txBody>
      </p:sp>
      <p:sp>
        <p:nvSpPr>
          <p:cNvPr id="33" name="Text Placeholder 32">
            <a:extLst>
              <a:ext uri="{FF2B5EF4-FFF2-40B4-BE49-F238E27FC236}">
                <a16:creationId xmlns:a16="http://schemas.microsoft.com/office/drawing/2014/main" id="{86A88A46-E61B-6540-920A-48F1C1274F3C}"/>
              </a:ext>
            </a:extLst>
          </p:cNvPr>
          <p:cNvSpPr>
            <a:spLocks noGrp="1"/>
          </p:cNvSpPr>
          <p:nvPr userDrawn="1">
            <p:ph type="body" sz="quarter" idx="30" hasCustomPrompt="1"/>
          </p:nvPr>
        </p:nvSpPr>
        <p:spPr>
          <a:xfrm>
            <a:off x="700476" y="3385177"/>
            <a:ext cx="2895713" cy="1595763"/>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
        <p:nvSpPr>
          <p:cNvPr id="37" name="Text Placeholder 32">
            <a:extLst>
              <a:ext uri="{FF2B5EF4-FFF2-40B4-BE49-F238E27FC236}">
                <a16:creationId xmlns:a16="http://schemas.microsoft.com/office/drawing/2014/main" id="{12FF88E7-F37D-4B4D-B65C-C01539E4E62C}"/>
              </a:ext>
            </a:extLst>
          </p:cNvPr>
          <p:cNvSpPr>
            <a:spLocks noGrp="1"/>
          </p:cNvSpPr>
          <p:nvPr userDrawn="1">
            <p:ph type="body" sz="quarter" idx="42" hasCustomPrompt="1"/>
          </p:nvPr>
        </p:nvSpPr>
        <p:spPr>
          <a:xfrm>
            <a:off x="706179" y="5345906"/>
            <a:ext cx="3019010" cy="4414479"/>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38" name="Text Placeholder 32">
            <a:extLst>
              <a:ext uri="{FF2B5EF4-FFF2-40B4-BE49-F238E27FC236}">
                <a16:creationId xmlns:a16="http://schemas.microsoft.com/office/drawing/2014/main" id="{1CCE83F2-E8EC-754B-B93C-2CC0039DAB84}"/>
              </a:ext>
            </a:extLst>
          </p:cNvPr>
          <p:cNvSpPr>
            <a:spLocks noGrp="1"/>
          </p:cNvSpPr>
          <p:nvPr userDrawn="1">
            <p:ph type="body" sz="quarter" idx="43" hasCustomPrompt="1"/>
          </p:nvPr>
        </p:nvSpPr>
        <p:spPr>
          <a:xfrm>
            <a:off x="4212469" y="3276997"/>
            <a:ext cx="3019010" cy="6483388"/>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43" name="Slide Number Placeholder 5">
            <a:extLst>
              <a:ext uri="{FF2B5EF4-FFF2-40B4-BE49-F238E27FC236}">
                <a16:creationId xmlns:a16="http://schemas.microsoft.com/office/drawing/2014/main" id="{0CA096AF-F723-AE4C-AB9E-7AF10D1DE2E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34" name="Freeform 33">
            <a:extLst>
              <a:ext uri="{FF2B5EF4-FFF2-40B4-BE49-F238E27FC236}">
                <a16:creationId xmlns:a16="http://schemas.microsoft.com/office/drawing/2014/main" id="{834B6D6D-832F-4B44-83A3-A06FD7C166E4}"/>
              </a:ext>
            </a:extLst>
          </p:cNvPr>
          <p:cNvSpPr/>
          <p:nvPr userDrawn="1"/>
        </p:nvSpPr>
        <p:spPr>
          <a:xfrm rot="10800000" flipV="1">
            <a:off x="-1" y="3128859"/>
            <a:ext cx="3240000" cy="45719"/>
          </a:xfrm>
          <a:custGeom>
            <a:avLst/>
            <a:gdLst>
              <a:gd name="connsiteX0" fmla="*/ 5914090 w 5914090"/>
              <a:gd name="connsiteY0" fmla="*/ 53791 h 53791"/>
              <a:gd name="connsiteX1" fmla="*/ 0 w 5914090"/>
              <a:gd name="connsiteY1" fmla="*/ 53791 h 53791"/>
              <a:gd name="connsiteX2" fmla="*/ 0 w 5914090"/>
              <a:gd name="connsiteY2" fmla="*/ 0 h 53791"/>
              <a:gd name="connsiteX3" fmla="*/ 5914090 w 5914090"/>
              <a:gd name="connsiteY3" fmla="*/ 0 h 53791"/>
            </a:gdLst>
            <a:ahLst/>
            <a:cxnLst>
              <a:cxn ang="0">
                <a:pos x="connsiteX0" y="connsiteY0"/>
              </a:cxn>
              <a:cxn ang="0">
                <a:pos x="connsiteX1" y="connsiteY1"/>
              </a:cxn>
              <a:cxn ang="0">
                <a:pos x="connsiteX2" y="connsiteY2"/>
              </a:cxn>
              <a:cxn ang="0">
                <a:pos x="connsiteX3" y="connsiteY3"/>
              </a:cxn>
            </a:cxnLst>
            <a:rect l="l" t="t" r="r" b="b"/>
            <a:pathLst>
              <a:path w="5914090" h="53791">
                <a:moveTo>
                  <a:pt x="5914090" y="53791"/>
                </a:moveTo>
                <a:lnTo>
                  <a:pt x="0" y="53791"/>
                </a:lnTo>
                <a:lnTo>
                  <a:pt x="0" y="0"/>
                </a:lnTo>
                <a:lnTo>
                  <a:pt x="591409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Tree>
    <p:extLst>
      <p:ext uri="{BB962C8B-B14F-4D97-AF65-F5344CB8AC3E}">
        <p14:creationId xmlns:p14="http://schemas.microsoft.com/office/powerpoint/2010/main" val="249432082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_Text only slide 2">
    <p:spTree>
      <p:nvGrpSpPr>
        <p:cNvPr id="1" name=""/>
        <p:cNvGrpSpPr/>
        <p:nvPr/>
      </p:nvGrpSpPr>
      <p:grpSpPr>
        <a:xfrm>
          <a:off x="0" y="0"/>
          <a:ext cx="0" cy="0"/>
          <a:chOff x="0" y="0"/>
          <a:chExt cx="0" cy="0"/>
        </a:xfrm>
      </p:grpSpPr>
      <p:sp>
        <p:nvSpPr>
          <p:cNvPr id="30" name="Freeform 29">
            <a:extLst>
              <a:ext uri="{FF2B5EF4-FFF2-40B4-BE49-F238E27FC236}">
                <a16:creationId xmlns:a16="http://schemas.microsoft.com/office/drawing/2014/main" id="{DA61400A-1069-3D49-A072-960191F9A978}"/>
              </a:ext>
            </a:extLst>
          </p:cNvPr>
          <p:cNvSpPr/>
          <p:nvPr userDrawn="1"/>
        </p:nvSpPr>
        <p:spPr>
          <a:xfrm>
            <a:off x="236144" y="-95534"/>
            <a:ext cx="7332439" cy="1428010"/>
          </a:xfrm>
          <a:custGeom>
            <a:avLst/>
            <a:gdLst>
              <a:gd name="connsiteX0" fmla="*/ 2161701 w 2161701"/>
              <a:gd name="connsiteY0" fmla="*/ 834840 h 834840"/>
              <a:gd name="connsiteX1" fmla="*/ 301407 w 2161701"/>
              <a:gd name="connsiteY1" fmla="*/ 834840 h 834840"/>
              <a:gd name="connsiteX2" fmla="*/ 0 w 2161701"/>
              <a:gd name="connsiteY2" fmla="*/ 533520 h 834840"/>
              <a:gd name="connsiteX3" fmla="*/ 0 w 2161701"/>
              <a:gd name="connsiteY3" fmla="*/ 0 h 834840"/>
              <a:gd name="connsiteX4" fmla="*/ 2161701 w 2161701"/>
              <a:gd name="connsiteY4" fmla="*/ 0 h 834840"/>
              <a:gd name="connsiteX5" fmla="*/ 2161701 w 2161701"/>
              <a:gd name="connsiteY5" fmla="*/ 834840 h 8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1701" h="834840">
                <a:moveTo>
                  <a:pt x="2161701" y="834840"/>
                </a:moveTo>
                <a:lnTo>
                  <a:pt x="301407" y="834840"/>
                </a:lnTo>
                <a:cubicBezTo>
                  <a:pt x="135039" y="834840"/>
                  <a:pt x="0" y="699840"/>
                  <a:pt x="0" y="533520"/>
                </a:cubicBezTo>
                <a:lnTo>
                  <a:pt x="0" y="0"/>
                </a:lnTo>
                <a:lnTo>
                  <a:pt x="2161701" y="0"/>
                </a:lnTo>
                <a:lnTo>
                  <a:pt x="2161701" y="83484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4" name="Freeform 33">
            <a:extLst>
              <a:ext uri="{FF2B5EF4-FFF2-40B4-BE49-F238E27FC236}">
                <a16:creationId xmlns:a16="http://schemas.microsoft.com/office/drawing/2014/main" id="{64DF79FA-08E8-FF45-A331-32F4B1E02F14}"/>
              </a:ext>
            </a:extLst>
          </p:cNvPr>
          <p:cNvSpPr/>
          <p:nvPr userDrawn="1"/>
        </p:nvSpPr>
        <p:spPr>
          <a:xfrm rot="10800000">
            <a:off x="2308088" y="1011425"/>
            <a:ext cx="5260495" cy="38830"/>
          </a:xfrm>
          <a:custGeom>
            <a:avLst/>
            <a:gdLst>
              <a:gd name="connsiteX0" fmla="*/ 5260495 w 5260495"/>
              <a:gd name="connsiteY0" fmla="*/ 38830 h 38830"/>
              <a:gd name="connsiteX1" fmla="*/ 0 w 5260495"/>
              <a:gd name="connsiteY1" fmla="*/ 38830 h 38830"/>
              <a:gd name="connsiteX2" fmla="*/ 0 w 5260495"/>
              <a:gd name="connsiteY2" fmla="*/ 0 h 38830"/>
              <a:gd name="connsiteX3" fmla="*/ 5260495 w 5260495"/>
              <a:gd name="connsiteY3" fmla="*/ 0 h 38830"/>
              <a:gd name="connsiteX4" fmla="*/ 5260495 w 5260495"/>
              <a:gd name="connsiteY4" fmla="*/ 38830 h 38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495" h="38830">
                <a:moveTo>
                  <a:pt x="5260495" y="38830"/>
                </a:moveTo>
                <a:lnTo>
                  <a:pt x="0" y="38830"/>
                </a:lnTo>
                <a:lnTo>
                  <a:pt x="0" y="0"/>
                </a:lnTo>
                <a:lnTo>
                  <a:pt x="5260495" y="0"/>
                </a:lnTo>
                <a:lnTo>
                  <a:pt x="5260495" y="3883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9" name="Text Placeholder 32">
            <a:extLst>
              <a:ext uri="{FF2B5EF4-FFF2-40B4-BE49-F238E27FC236}">
                <a16:creationId xmlns:a16="http://schemas.microsoft.com/office/drawing/2014/main" id="{CEDD8BBD-8C47-2147-BD5E-C2DCFBECE9A7}"/>
              </a:ext>
            </a:extLst>
          </p:cNvPr>
          <p:cNvSpPr>
            <a:spLocks noGrp="1"/>
          </p:cNvSpPr>
          <p:nvPr>
            <p:ph type="body" sz="quarter" idx="32" hasCustomPrompt="1"/>
          </p:nvPr>
        </p:nvSpPr>
        <p:spPr>
          <a:xfrm>
            <a:off x="752315" y="1651379"/>
            <a:ext cx="6143488" cy="7653445"/>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40" name="Slide Number Placeholder 5">
            <a:extLst>
              <a:ext uri="{FF2B5EF4-FFF2-40B4-BE49-F238E27FC236}">
                <a16:creationId xmlns:a16="http://schemas.microsoft.com/office/drawing/2014/main" id="{2E0EDBF4-C242-B740-BE4F-C238F887565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369967960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Photo/text slide 3">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C239460C-FB90-8646-BDD0-77E3A1EDD328}"/>
              </a:ext>
            </a:extLst>
          </p:cNvPr>
          <p:cNvSpPr/>
          <p:nvPr userDrawn="1"/>
        </p:nvSpPr>
        <p:spPr>
          <a:xfrm>
            <a:off x="-15403" y="2594796"/>
            <a:ext cx="7590480" cy="7190472"/>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32">
            <a:extLst>
              <a:ext uri="{FF2B5EF4-FFF2-40B4-BE49-F238E27FC236}">
                <a16:creationId xmlns:a16="http://schemas.microsoft.com/office/drawing/2014/main" id="{16460BBF-F12D-E04F-AE40-99CCA2BD203E}"/>
              </a:ext>
            </a:extLst>
          </p:cNvPr>
          <p:cNvSpPr>
            <a:spLocks noGrp="1"/>
          </p:cNvSpPr>
          <p:nvPr>
            <p:ph type="body" sz="quarter" idx="30" hasCustomPrompt="1"/>
          </p:nvPr>
        </p:nvSpPr>
        <p:spPr>
          <a:xfrm>
            <a:off x="765328" y="627587"/>
            <a:ext cx="3014509" cy="662358"/>
          </a:xfrm>
          <a:prstGeom prst="rect">
            <a:avLst/>
          </a:prstGeom>
        </p:spPr>
        <p:txBody>
          <a:bodyPr>
            <a:noAutofit/>
          </a:bodyPr>
          <a:lstStyle>
            <a:lvl1pPr marL="0" indent="0" algn="l">
              <a:buNone/>
              <a:defRPr sz="2200" b="1"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7" name="Text Placeholder 32">
            <a:extLst>
              <a:ext uri="{FF2B5EF4-FFF2-40B4-BE49-F238E27FC236}">
                <a16:creationId xmlns:a16="http://schemas.microsoft.com/office/drawing/2014/main" id="{55F47CC5-18AC-2A4F-BA84-8406111885B3}"/>
              </a:ext>
            </a:extLst>
          </p:cNvPr>
          <p:cNvSpPr>
            <a:spLocks noGrp="1"/>
          </p:cNvSpPr>
          <p:nvPr>
            <p:ph type="body" sz="quarter" idx="33" hasCustomPrompt="1"/>
          </p:nvPr>
        </p:nvSpPr>
        <p:spPr>
          <a:xfrm>
            <a:off x="765328" y="1289945"/>
            <a:ext cx="3014509" cy="1234447"/>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86" name="Slide Number Placeholder 5">
            <a:extLst>
              <a:ext uri="{FF2B5EF4-FFF2-40B4-BE49-F238E27FC236}">
                <a16:creationId xmlns:a16="http://schemas.microsoft.com/office/drawing/2014/main" id="{9BD5854E-577E-C344-ABEC-2EB0599093AC}"/>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11" name="Picture Placeholder 10">
            <a:extLst>
              <a:ext uri="{FF2B5EF4-FFF2-40B4-BE49-F238E27FC236}">
                <a16:creationId xmlns:a16="http://schemas.microsoft.com/office/drawing/2014/main" id="{04A0BDF8-1B3F-9C44-8BE6-CC3BAD2DC9F2}"/>
              </a:ext>
            </a:extLst>
          </p:cNvPr>
          <p:cNvSpPr>
            <a:spLocks noGrp="1"/>
          </p:cNvSpPr>
          <p:nvPr>
            <p:ph type="pic" sz="quarter" idx="44"/>
          </p:nvPr>
        </p:nvSpPr>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
        <p:nvSpPr>
          <p:cNvPr id="12" name="Text Placeholder 32">
            <a:extLst>
              <a:ext uri="{FF2B5EF4-FFF2-40B4-BE49-F238E27FC236}">
                <a16:creationId xmlns:a16="http://schemas.microsoft.com/office/drawing/2014/main" id="{9023B038-B441-DD49-9460-EE70FFED032C}"/>
              </a:ext>
            </a:extLst>
          </p:cNvPr>
          <p:cNvSpPr>
            <a:spLocks noGrp="1"/>
          </p:cNvSpPr>
          <p:nvPr>
            <p:ph type="body" sz="quarter" idx="32" hasCustomPrompt="1"/>
          </p:nvPr>
        </p:nvSpPr>
        <p:spPr>
          <a:xfrm>
            <a:off x="752315" y="3760791"/>
            <a:ext cx="6143488" cy="5544033"/>
          </a:xfrm>
          <a:prstGeom prst="rect">
            <a:avLst/>
          </a:prstGeom>
        </p:spPr>
        <p:txBody>
          <a:bodyPr numCol="2" spcCol="288000" anchor="t">
            <a:noAutofit/>
          </a:bodyPr>
          <a:lstStyle>
            <a:lvl1pPr marL="0" indent="0" algn="just">
              <a:lnSpc>
                <a:spcPts val="122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4" name="Freeform 3">
            <a:extLst>
              <a:ext uri="{FF2B5EF4-FFF2-40B4-BE49-F238E27FC236}">
                <a16:creationId xmlns:a16="http://schemas.microsoft.com/office/drawing/2014/main" id="{38A61DC4-4CFF-364A-2298-2DDC9E1F6E6C}"/>
              </a:ext>
            </a:extLst>
          </p:cNvPr>
          <p:cNvSpPr/>
          <p:nvPr userDrawn="1"/>
        </p:nvSpPr>
        <p:spPr>
          <a:xfrm>
            <a:off x="0" y="9546045"/>
            <a:ext cx="2363191" cy="478446"/>
          </a:xfrm>
          <a:custGeom>
            <a:avLst/>
            <a:gdLst>
              <a:gd name="connsiteX0" fmla="*/ 0 w 3240000"/>
              <a:gd name="connsiteY0" fmla="*/ 0 h 655963"/>
              <a:gd name="connsiteX1" fmla="*/ 2882013 w 3240000"/>
              <a:gd name="connsiteY1" fmla="*/ 0 h 655963"/>
              <a:gd name="connsiteX2" fmla="*/ 3240000 w 3240000"/>
              <a:gd name="connsiteY2" fmla="*/ 354938 h 655963"/>
              <a:gd name="connsiteX3" fmla="*/ 3240000 w 3240000"/>
              <a:gd name="connsiteY3" fmla="*/ 655963 h 655963"/>
              <a:gd name="connsiteX4" fmla="*/ 0 w 3240000"/>
              <a:gd name="connsiteY4" fmla="*/ 655963 h 655963"/>
              <a:gd name="connsiteX5" fmla="*/ 0 w 3240000"/>
              <a:gd name="connsiteY5" fmla="*/ 0 h 65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0000" h="655963">
                <a:moveTo>
                  <a:pt x="0" y="0"/>
                </a:moveTo>
                <a:lnTo>
                  <a:pt x="2882013" y="0"/>
                </a:lnTo>
                <a:cubicBezTo>
                  <a:pt x="3079133" y="0"/>
                  <a:pt x="3240000" y="159498"/>
                  <a:pt x="3240000" y="354938"/>
                </a:cubicBezTo>
                <a:lnTo>
                  <a:pt x="3240000" y="655963"/>
                </a:lnTo>
                <a:lnTo>
                  <a:pt x="0" y="65596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4548434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quote/photo slide 1">
    <p:spTree>
      <p:nvGrpSpPr>
        <p:cNvPr id="1" name=""/>
        <p:cNvGrpSpPr/>
        <p:nvPr/>
      </p:nvGrpSpPr>
      <p:grpSpPr>
        <a:xfrm>
          <a:off x="0" y="0"/>
          <a:ext cx="0" cy="0"/>
          <a:chOff x="0" y="0"/>
          <a:chExt cx="0" cy="0"/>
        </a:xfrm>
      </p:grpSpPr>
      <p:sp>
        <p:nvSpPr>
          <p:cNvPr id="158" name="Freeform 157">
            <a:extLst>
              <a:ext uri="{FF2B5EF4-FFF2-40B4-BE49-F238E27FC236}">
                <a16:creationId xmlns:a16="http://schemas.microsoft.com/office/drawing/2014/main" id="{D603D9D3-F8C1-014C-A1BA-CC98725548E8}"/>
              </a:ext>
            </a:extLst>
          </p:cNvPr>
          <p:cNvSpPr/>
          <p:nvPr userDrawn="1"/>
        </p:nvSpPr>
        <p:spPr>
          <a:xfrm>
            <a:off x="326600" y="583660"/>
            <a:ext cx="3710562" cy="9400118"/>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23">
            <a:extLst>
              <a:ext uri="{FF2B5EF4-FFF2-40B4-BE49-F238E27FC236}">
                <a16:creationId xmlns:a16="http://schemas.microsoft.com/office/drawing/2014/main" id="{7DC7EF96-8108-0641-A4BF-5E7AB13B170D}"/>
              </a:ext>
            </a:extLst>
          </p:cNvPr>
          <p:cNvSpPr>
            <a:spLocks noGrp="1"/>
          </p:cNvSpPr>
          <p:nvPr>
            <p:ph type="body" sz="quarter" idx="14" hasCustomPrompt="1"/>
          </p:nvPr>
        </p:nvSpPr>
        <p:spPr>
          <a:xfrm>
            <a:off x="3260742" y="2315919"/>
            <a:ext cx="785328" cy="1056986"/>
          </a:xfrm>
          <a:prstGeom prst="rect">
            <a:avLst/>
          </a:prstGeom>
        </p:spPr>
        <p:txBody>
          <a:bodyPr anchor="t">
            <a:normAutofit/>
          </a:bodyPr>
          <a:lstStyle>
            <a:lvl1pPr marL="0" indent="0" algn="r">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57" name="Text Placeholder 23">
            <a:extLst>
              <a:ext uri="{FF2B5EF4-FFF2-40B4-BE49-F238E27FC236}">
                <a16:creationId xmlns:a16="http://schemas.microsoft.com/office/drawing/2014/main" id="{B4462BBB-3951-4F47-B7D8-693E7BC7334A}"/>
              </a:ext>
            </a:extLst>
          </p:cNvPr>
          <p:cNvSpPr>
            <a:spLocks noGrp="1"/>
          </p:cNvSpPr>
          <p:nvPr>
            <p:ph type="body" sz="quarter" idx="13" hasCustomPrompt="1"/>
          </p:nvPr>
        </p:nvSpPr>
        <p:spPr>
          <a:xfrm>
            <a:off x="618460" y="760600"/>
            <a:ext cx="3418702" cy="2586284"/>
          </a:xfrm>
          <a:prstGeom prst="rect">
            <a:avLst/>
          </a:prstGeom>
        </p:spPr>
        <p:txBody>
          <a:bodyPr anchor="ctr">
            <a:normAutofit/>
          </a:bodyPr>
          <a:lstStyle>
            <a:lvl1pPr marL="0" indent="0" algn="ctr">
              <a:buNone/>
              <a:defRPr sz="1900" b="0" i="1" baseline="0">
                <a:solidFill>
                  <a:srgbClr val="000000"/>
                </a:solidFill>
                <a:latin typeface="Calibri" panose="020F0502020204030204" pitchFamily="34" charset="0"/>
                <a:cs typeface="Calibri" panose="020F0502020204030204" pitchFamily="34" charset="0"/>
              </a:defRPr>
            </a:lvl1pPr>
          </a:lstStyle>
          <a:p>
            <a:pPr lvl="0"/>
            <a:r>
              <a:rPr lang="en-US"/>
              <a:t>Quote Slide</a:t>
            </a:r>
          </a:p>
        </p:txBody>
      </p:sp>
      <p:sp>
        <p:nvSpPr>
          <p:cNvPr id="58" name="Text Placeholder 23">
            <a:extLst>
              <a:ext uri="{FF2B5EF4-FFF2-40B4-BE49-F238E27FC236}">
                <a16:creationId xmlns:a16="http://schemas.microsoft.com/office/drawing/2014/main" id="{EB3FD478-412D-C64F-85F3-3C0B522FCB9C}"/>
              </a:ext>
            </a:extLst>
          </p:cNvPr>
          <p:cNvSpPr>
            <a:spLocks noGrp="1"/>
          </p:cNvSpPr>
          <p:nvPr>
            <p:ph type="body" sz="quarter" idx="15" hasCustomPrompt="1"/>
          </p:nvPr>
        </p:nvSpPr>
        <p:spPr>
          <a:xfrm>
            <a:off x="609552" y="734579"/>
            <a:ext cx="2003444" cy="936605"/>
          </a:xfrm>
          <a:prstGeom prst="rect">
            <a:avLst/>
          </a:prstGeom>
        </p:spPr>
        <p:txBody>
          <a:bodyPr anchor="t">
            <a:normAutofit/>
          </a:bodyPr>
          <a:lstStyle>
            <a:lvl1pPr marL="0" indent="0" algn="l">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156" name="Slide Number Placeholder 5">
            <a:extLst>
              <a:ext uri="{FF2B5EF4-FFF2-40B4-BE49-F238E27FC236}">
                <a16:creationId xmlns:a16="http://schemas.microsoft.com/office/drawing/2014/main" id="{10FCBF50-D159-4B46-ACA6-F3FCADA6E351}"/>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12" name="Picture Placeholder 11">
            <a:extLst>
              <a:ext uri="{FF2B5EF4-FFF2-40B4-BE49-F238E27FC236}">
                <a16:creationId xmlns:a16="http://schemas.microsoft.com/office/drawing/2014/main" id="{6D93B822-7E81-5641-A50D-230B755C3AA1}"/>
              </a:ext>
            </a:extLst>
          </p:cNvPr>
          <p:cNvSpPr>
            <a:spLocks noGrp="1"/>
          </p:cNvSpPr>
          <p:nvPr>
            <p:ph type="pic" sz="quarter" idx="42"/>
          </p:nvPr>
        </p:nvSpPr>
        <p:spPr>
          <a:xfrm>
            <a:off x="31548" y="3701709"/>
            <a:ext cx="6056028" cy="5437409"/>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Tree>
    <p:extLst>
      <p:ext uri="{BB962C8B-B14F-4D97-AF65-F5344CB8AC3E}">
        <p14:creationId xmlns:p14="http://schemas.microsoft.com/office/powerpoint/2010/main" val="24101356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19728" y="569242"/>
            <a:ext cx="6520220" cy="2066590"/>
          </a:xfrm>
          <a:prstGeom prst="rect">
            <a:avLst/>
          </a:prstGeom>
        </p:spPr>
        <p:txBody>
          <a:bodyPr vert="horz" lIns="91440" tIns="45720" rIns="91440" bIns="45720" rtlCol="0" anchor="ctr">
            <a:normAutofit/>
          </a:bodyPr>
          <a:lstStyle/>
          <a:p>
            <a:r>
              <a:rPr lang="en-GB"/>
              <a:t>Click to edit Master title style</a:t>
            </a:r>
            <a:endParaRPr lang="en-US"/>
          </a:p>
        </p:txBody>
      </p:sp>
      <p:sp>
        <p:nvSpPr>
          <p:cNvPr id="3" name="Text Placeholder 2"/>
          <p:cNvSpPr>
            <a:spLocks noGrp="1"/>
          </p:cNvSpPr>
          <p:nvPr>
            <p:ph type="body" idx="1"/>
          </p:nvPr>
        </p:nvSpPr>
        <p:spPr>
          <a:xfrm>
            <a:off x="519728" y="2846200"/>
            <a:ext cx="6520220" cy="6783857"/>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10" name="Slide Number Placeholder 5">
            <a:extLst>
              <a:ext uri="{FF2B5EF4-FFF2-40B4-BE49-F238E27FC236}">
                <a16:creationId xmlns:a16="http://schemas.microsoft.com/office/drawing/2014/main" id="{27D4BD39-FC27-6B4F-AA5E-C3CF9179CB4A}"/>
              </a:ext>
            </a:extLst>
          </p:cNvPr>
          <p:cNvSpPr>
            <a:spLocks noGrp="1"/>
          </p:cNvSpPr>
          <p:nvPr>
            <p:ph type="sldNum" sz="quarter" idx="4"/>
          </p:nvPr>
        </p:nvSpPr>
        <p:spPr>
          <a:xfrm>
            <a:off x="6246356" y="10158647"/>
            <a:ext cx="988834" cy="465822"/>
          </a:xfrm>
          <a:prstGeom prst="rect">
            <a:avLst/>
          </a:prstGeom>
        </p:spPr>
        <p:txBody>
          <a:bodyPr vert="horz" lIns="91440" tIns="45720" rIns="91440" bIns="45720" rtlCol="0" anchor="ctr"/>
          <a:lstStyle>
            <a:lvl1pPr algn="r">
              <a:defRPr sz="700" b="0" i="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stStyle>
          <a:p>
            <a:fld id="{CB2079F2-58AF-ED44-82D7-E04B2F6FD686}" type="slidenum">
              <a:rPr lang="en-US" smtClean="0"/>
              <a:pPr/>
              <a:t>‹#›</a:t>
            </a:fld>
            <a:endParaRPr lang="en-US"/>
          </a:p>
        </p:txBody>
      </p:sp>
      <p:sp>
        <p:nvSpPr>
          <p:cNvPr id="11" name="Text Box 5">
            <a:extLst>
              <a:ext uri="{FF2B5EF4-FFF2-40B4-BE49-F238E27FC236}">
                <a16:creationId xmlns:a16="http://schemas.microsoft.com/office/drawing/2014/main" id="{B22EC229-BE6D-DF49-9F4C-E3905A756919}"/>
              </a:ext>
            </a:extLst>
          </p:cNvPr>
          <p:cNvSpPr txBox="1"/>
          <p:nvPr userDrawn="1"/>
        </p:nvSpPr>
        <p:spPr>
          <a:xfrm>
            <a:off x="5205046" y="10196859"/>
            <a:ext cx="1707858" cy="369541"/>
          </a:xfrm>
          <a:prstGeom prst="rect">
            <a:avLst/>
          </a:prstGeom>
          <a:noFill/>
          <a:ln>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r>
              <a:rPr lang="en-US" sz="800" b="0" i="0">
                <a:solidFill>
                  <a:schemeClr val="tx1">
                    <a:lumMod val="65000"/>
                    <a:lumOff val="35000"/>
                  </a:schemeClr>
                </a:solidFill>
                <a:effectLst/>
                <a:latin typeface="Calibri" panose="020F0502020204030204" pitchFamily="34" charset="0"/>
                <a:ea typeface="Open Sans" panose="020B0606030504020204" pitchFamily="34" charset="0"/>
                <a:cs typeface="Calibri" panose="020F0502020204030204" pitchFamily="34" charset="0"/>
              </a:rPr>
              <a:t>ethical food entrepreneurship</a:t>
            </a:r>
            <a:endParaRPr lang="en-IE" sz="800" b="0" i="0">
              <a:solidFill>
                <a:schemeClr val="tx1">
                  <a:lumMod val="65000"/>
                  <a:lumOff val="35000"/>
                </a:schemeClr>
              </a:solidFill>
              <a:effectLst/>
              <a:latin typeface="Calibri" panose="020F0502020204030204" pitchFamily="34" charset="0"/>
              <a:ea typeface="Open Sans" panose="020B0606030504020204" pitchFamily="34" charset="0"/>
              <a:cs typeface="Calibri" panose="020F0502020204030204" pitchFamily="34" charset="0"/>
            </a:endParaRPr>
          </a:p>
        </p:txBody>
      </p:sp>
      <p:cxnSp>
        <p:nvCxnSpPr>
          <p:cNvPr id="12" name="Straight Connector 11">
            <a:extLst>
              <a:ext uri="{FF2B5EF4-FFF2-40B4-BE49-F238E27FC236}">
                <a16:creationId xmlns:a16="http://schemas.microsoft.com/office/drawing/2014/main" id="{F1C28406-301D-E54B-8C38-673C769FFDD6}"/>
              </a:ext>
            </a:extLst>
          </p:cNvPr>
          <p:cNvCxnSpPr>
            <a:cxnSpLocks/>
            <a:endCxn id="11" idx="1"/>
          </p:cNvCxnSpPr>
          <p:nvPr userDrawn="1"/>
        </p:nvCxnSpPr>
        <p:spPr>
          <a:xfrm flipV="1">
            <a:off x="12888" y="10381630"/>
            <a:ext cx="5192158" cy="88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91014926"/>
      </p:ext>
    </p:extLst>
  </p:cSld>
  <p:clrMap bg1="lt1" tx1="dk1" bg2="lt2" tx2="dk2" accent1="accent1" accent2="accent2" accent3="accent3" accent4="accent4" accent5="accent5" accent6="accent6" hlink="hlink" folHlink="folHlink"/>
  <p:sldLayoutIdLst>
    <p:sldLayoutId id="2147483930" r:id="rId1"/>
    <p:sldLayoutId id="2147483931" r:id="rId2"/>
    <p:sldLayoutId id="2147483945" r:id="rId3"/>
    <p:sldLayoutId id="2147483946" r:id="rId4"/>
    <p:sldLayoutId id="2147483947" r:id="rId5"/>
    <p:sldLayoutId id="2147483948" r:id="rId6"/>
    <p:sldLayoutId id="2147483949" r:id="rId7"/>
    <p:sldLayoutId id="2147483950" r:id="rId8"/>
    <p:sldLayoutId id="2147483951" r:id="rId9"/>
    <p:sldLayoutId id="2147483952" r:id="rId10"/>
    <p:sldLayoutId id="2147483953" r:id="rId11"/>
    <p:sldLayoutId id="2147483954" r:id="rId12"/>
    <p:sldLayoutId id="2147483955" r:id="rId13"/>
  </p:sldLayoutIdLst>
  <p:hf hdr="0" ftr="0" dt="0"/>
  <p:txStyles>
    <p:titleStyle>
      <a:lvl1pPr algn="l" defTabSz="755934" rtl="0" eaLnBrk="1" latinLnBrk="0" hangingPunct="1">
        <a:lnSpc>
          <a:spcPct val="90000"/>
        </a:lnSpc>
        <a:spcBef>
          <a:spcPct val="0"/>
        </a:spcBef>
        <a:buNone/>
        <a:defRPr sz="3637" b="0" i="0" kern="1200">
          <a:solidFill>
            <a:srgbClr val="5C5C5C"/>
          </a:solidFill>
          <a:latin typeface="Calibri" panose="020F0502020204030204" pitchFamily="34" charset="0"/>
          <a:ea typeface="+mj-ea"/>
          <a:cs typeface="Calibri" panose="020F0502020204030204" pitchFamily="34" charset="0"/>
        </a:defRPr>
      </a:lvl1pPr>
    </p:titleStyle>
    <p:bodyStyle>
      <a:lvl1pPr marL="188984" indent="-188984" algn="l" defTabSz="755934" rtl="0" eaLnBrk="1" latinLnBrk="0" hangingPunct="1">
        <a:lnSpc>
          <a:spcPct val="90000"/>
        </a:lnSpc>
        <a:spcBef>
          <a:spcPts val="827"/>
        </a:spcBef>
        <a:buFont typeface="Arial" panose="020B0604020202020204" pitchFamily="34" charset="0"/>
        <a:buChar char="•"/>
        <a:defRPr sz="2315" kern="1200">
          <a:solidFill>
            <a:srgbClr val="5C5C5C"/>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p:bodyStyle>
    <p:otherStyle>
      <a:defPPr>
        <a:defRPr lang="en-US"/>
      </a:defPPr>
      <a:lvl1pPr marL="0" algn="l" defTabSz="755934" rtl="0" eaLnBrk="1" latinLnBrk="0" hangingPunct="1">
        <a:defRPr sz="1488" kern="1200">
          <a:solidFill>
            <a:schemeClr val="tx1"/>
          </a:solidFill>
          <a:latin typeface="+mn-lt"/>
          <a:ea typeface="+mn-ea"/>
          <a:cs typeface="+mn-cs"/>
        </a:defRPr>
      </a:lvl1pPr>
      <a:lvl2pPr marL="377967" algn="l" defTabSz="755934" rtl="0" eaLnBrk="1" latinLnBrk="0" hangingPunct="1">
        <a:defRPr sz="1488" kern="1200">
          <a:solidFill>
            <a:schemeClr val="tx1"/>
          </a:solidFill>
          <a:latin typeface="+mn-lt"/>
          <a:ea typeface="+mn-ea"/>
          <a:cs typeface="+mn-cs"/>
        </a:defRPr>
      </a:lvl2pPr>
      <a:lvl3pPr marL="755934" algn="l" defTabSz="755934" rtl="0" eaLnBrk="1" latinLnBrk="0" hangingPunct="1">
        <a:defRPr sz="1488" kern="1200">
          <a:solidFill>
            <a:schemeClr val="tx1"/>
          </a:solidFill>
          <a:latin typeface="+mn-lt"/>
          <a:ea typeface="+mn-ea"/>
          <a:cs typeface="+mn-cs"/>
        </a:defRPr>
      </a:lvl3pPr>
      <a:lvl4pPr marL="1133902" algn="l" defTabSz="755934" rtl="0" eaLnBrk="1" latinLnBrk="0" hangingPunct="1">
        <a:defRPr sz="1488" kern="1200">
          <a:solidFill>
            <a:schemeClr val="tx1"/>
          </a:solidFill>
          <a:latin typeface="+mn-lt"/>
          <a:ea typeface="+mn-ea"/>
          <a:cs typeface="+mn-cs"/>
        </a:defRPr>
      </a:lvl4pPr>
      <a:lvl5pPr marL="1511869" algn="l" defTabSz="755934" rtl="0" eaLnBrk="1" latinLnBrk="0" hangingPunct="1">
        <a:defRPr sz="1488" kern="1200">
          <a:solidFill>
            <a:schemeClr val="tx1"/>
          </a:solidFill>
          <a:latin typeface="+mn-lt"/>
          <a:ea typeface="+mn-ea"/>
          <a:cs typeface="+mn-cs"/>
        </a:defRPr>
      </a:lvl5pPr>
      <a:lvl6pPr marL="1889836" algn="l" defTabSz="755934" rtl="0" eaLnBrk="1" latinLnBrk="0" hangingPunct="1">
        <a:defRPr sz="1488" kern="1200">
          <a:solidFill>
            <a:schemeClr val="tx1"/>
          </a:solidFill>
          <a:latin typeface="+mn-lt"/>
          <a:ea typeface="+mn-ea"/>
          <a:cs typeface="+mn-cs"/>
        </a:defRPr>
      </a:lvl6pPr>
      <a:lvl7pPr marL="2267803" algn="l" defTabSz="755934" rtl="0" eaLnBrk="1" latinLnBrk="0" hangingPunct="1">
        <a:defRPr sz="1488" kern="1200">
          <a:solidFill>
            <a:schemeClr val="tx1"/>
          </a:solidFill>
          <a:latin typeface="+mn-lt"/>
          <a:ea typeface="+mn-ea"/>
          <a:cs typeface="+mn-cs"/>
        </a:defRPr>
      </a:lvl7pPr>
      <a:lvl8pPr marL="2645771" algn="l" defTabSz="755934" rtl="0" eaLnBrk="1" latinLnBrk="0" hangingPunct="1">
        <a:defRPr sz="1488" kern="1200">
          <a:solidFill>
            <a:schemeClr val="tx1"/>
          </a:solidFill>
          <a:latin typeface="+mn-lt"/>
          <a:ea typeface="+mn-ea"/>
          <a:cs typeface="+mn-cs"/>
        </a:defRPr>
      </a:lvl8pPr>
      <a:lvl9pPr marL="3023738" algn="l" defTabSz="755934" rtl="0" eaLnBrk="1" latinLnBrk="0" hangingPunct="1">
        <a:defRPr sz="1488"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 name="Slide Number Placeholder 5">
            <a:extLst>
              <a:ext uri="{FF2B5EF4-FFF2-40B4-BE49-F238E27FC236}">
                <a16:creationId xmlns:a16="http://schemas.microsoft.com/office/drawing/2014/main" id="{BC872740-AF4D-0242-B897-B6428B3B26BF}"/>
              </a:ext>
            </a:extLst>
          </p:cNvPr>
          <p:cNvSpPr>
            <a:spLocks noGrp="1"/>
          </p:cNvSpPr>
          <p:nvPr>
            <p:ph type="sldNum" sz="quarter" idx="4"/>
          </p:nvPr>
        </p:nvSpPr>
        <p:spPr>
          <a:xfrm>
            <a:off x="6246356" y="10158647"/>
            <a:ext cx="988834" cy="465822"/>
          </a:xfrm>
          <a:prstGeom prst="rect">
            <a:avLst/>
          </a:prstGeom>
        </p:spPr>
        <p:txBody>
          <a:bodyPr vert="horz" lIns="91440" tIns="45720" rIns="91440" bIns="45720" rtlCol="0" anchor="ctr"/>
          <a:lstStyle>
            <a:lvl1pPr algn="r">
              <a:defRPr sz="700" b="0" i="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stStyle>
          <a:p>
            <a:fld id="{CB2079F2-58AF-ED44-82D7-E04B2F6FD686}" type="slidenum">
              <a:rPr lang="en-US" smtClean="0"/>
              <a:pPr/>
              <a:t>‹#›</a:t>
            </a:fld>
            <a:endParaRPr lang="en-US"/>
          </a:p>
        </p:txBody>
      </p:sp>
      <p:sp>
        <p:nvSpPr>
          <p:cNvPr id="11" name="Text Box 5">
            <a:extLst>
              <a:ext uri="{FF2B5EF4-FFF2-40B4-BE49-F238E27FC236}">
                <a16:creationId xmlns:a16="http://schemas.microsoft.com/office/drawing/2014/main" id="{CAEB64CA-1B0B-4548-925A-EA887BB8A833}"/>
              </a:ext>
            </a:extLst>
          </p:cNvPr>
          <p:cNvSpPr txBox="1"/>
          <p:nvPr userDrawn="1"/>
        </p:nvSpPr>
        <p:spPr>
          <a:xfrm>
            <a:off x="5205046" y="10196859"/>
            <a:ext cx="1707858" cy="369541"/>
          </a:xfrm>
          <a:prstGeom prst="rect">
            <a:avLst/>
          </a:prstGeom>
          <a:noFill/>
          <a:ln>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r>
              <a:rPr lang="en-US" sz="800" b="0" i="0">
                <a:solidFill>
                  <a:schemeClr val="tx1">
                    <a:lumMod val="65000"/>
                    <a:lumOff val="35000"/>
                  </a:schemeClr>
                </a:solidFill>
                <a:effectLst/>
                <a:latin typeface="Calibri" panose="020F0502020204030204" pitchFamily="34" charset="0"/>
                <a:ea typeface="Open Sans" panose="020B0606030504020204" pitchFamily="34" charset="0"/>
                <a:cs typeface="Calibri" panose="020F0502020204030204" pitchFamily="34" charset="0"/>
              </a:rPr>
              <a:t>ethical food entrepreneurship</a:t>
            </a:r>
            <a:endParaRPr lang="en-IE" sz="800" b="0" i="0">
              <a:solidFill>
                <a:schemeClr val="tx1">
                  <a:lumMod val="65000"/>
                  <a:lumOff val="35000"/>
                </a:schemeClr>
              </a:solidFill>
              <a:effectLst/>
              <a:latin typeface="Calibri" panose="020F0502020204030204" pitchFamily="34" charset="0"/>
              <a:ea typeface="Open Sans" panose="020B0606030504020204" pitchFamily="34" charset="0"/>
              <a:cs typeface="Calibri" panose="020F0502020204030204" pitchFamily="34" charset="0"/>
            </a:endParaRPr>
          </a:p>
        </p:txBody>
      </p:sp>
      <p:cxnSp>
        <p:nvCxnSpPr>
          <p:cNvPr id="12" name="Straight Connector 11">
            <a:extLst>
              <a:ext uri="{FF2B5EF4-FFF2-40B4-BE49-F238E27FC236}">
                <a16:creationId xmlns:a16="http://schemas.microsoft.com/office/drawing/2014/main" id="{A4E5DD0F-DE19-3241-87F5-64CDF481736D}"/>
              </a:ext>
            </a:extLst>
          </p:cNvPr>
          <p:cNvCxnSpPr>
            <a:cxnSpLocks/>
            <a:endCxn id="11" idx="1"/>
          </p:cNvCxnSpPr>
          <p:nvPr userDrawn="1"/>
        </p:nvCxnSpPr>
        <p:spPr>
          <a:xfrm flipV="1">
            <a:off x="12888" y="10381630"/>
            <a:ext cx="5192158" cy="88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28856880"/>
      </p:ext>
    </p:extLst>
  </p:cSld>
  <p:clrMap bg1="lt1" tx1="dk1" bg2="lt2" tx2="dk2" accent1="accent1" accent2="accent2" accent3="accent3" accent4="accent4" accent5="accent5" accent6="accent6" hlink="hlink" folHlink="folHlink"/>
  <p:sldLayoutIdLst>
    <p:sldLayoutId id="2147483934" r:id="rId1"/>
    <p:sldLayoutId id="2147483935" r:id="rId2"/>
    <p:sldLayoutId id="2147483936" r:id="rId3"/>
    <p:sldLayoutId id="2147483937" r:id="rId4"/>
    <p:sldLayoutId id="2147483938" r:id="rId5"/>
    <p:sldLayoutId id="2147483939" r:id="rId6"/>
    <p:sldLayoutId id="2147483940" r:id="rId7"/>
    <p:sldLayoutId id="2147483941" r:id="rId8"/>
    <p:sldLayoutId id="2147483942" r:id="rId9"/>
    <p:sldLayoutId id="2147483943" r:id="rId10"/>
    <p:sldLayoutId id="2147483944" r:id="rId11"/>
  </p:sldLayoutIdLst>
  <p:hf hdr="0"/>
  <p:txStyles>
    <p:titleStyle>
      <a:lvl1pPr algn="l" defTabSz="2072941" rtl="0" eaLnBrk="1" latinLnBrk="0" hangingPunct="1">
        <a:lnSpc>
          <a:spcPct val="90000"/>
        </a:lnSpc>
        <a:spcBef>
          <a:spcPct val="0"/>
        </a:spcBef>
        <a:buNone/>
        <a:defRPr sz="9975" kern="1200">
          <a:solidFill>
            <a:srgbClr val="011E3B"/>
          </a:solidFill>
          <a:latin typeface="Poppins" pitchFamily="2" charset="77"/>
          <a:ea typeface="+mj-ea"/>
          <a:cs typeface="Poppins" pitchFamily="2" charset="77"/>
        </a:defRPr>
      </a:lvl1pPr>
    </p:titleStyle>
    <p:body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p:bodyStyle>
    <p:otherStyle>
      <a:defPPr>
        <a:defRPr lang="en-US"/>
      </a:defPPr>
      <a:lvl1pPr marL="0" algn="l" defTabSz="2072941" rtl="0" eaLnBrk="1" latinLnBrk="0" hangingPunct="1">
        <a:defRPr sz="4080" kern="1200">
          <a:solidFill>
            <a:schemeClr val="tx1"/>
          </a:solidFill>
          <a:latin typeface="+mn-lt"/>
          <a:ea typeface="+mn-ea"/>
          <a:cs typeface="+mn-cs"/>
        </a:defRPr>
      </a:lvl1pPr>
      <a:lvl2pPr marL="1036469" algn="l" defTabSz="2072941" rtl="0" eaLnBrk="1" latinLnBrk="0" hangingPunct="1">
        <a:defRPr sz="4080" kern="1200">
          <a:solidFill>
            <a:schemeClr val="tx1"/>
          </a:solidFill>
          <a:latin typeface="+mn-lt"/>
          <a:ea typeface="+mn-ea"/>
          <a:cs typeface="+mn-cs"/>
        </a:defRPr>
      </a:lvl2pPr>
      <a:lvl3pPr marL="2072941" algn="l" defTabSz="2072941" rtl="0" eaLnBrk="1" latinLnBrk="0" hangingPunct="1">
        <a:defRPr sz="4080" kern="1200">
          <a:solidFill>
            <a:schemeClr val="tx1"/>
          </a:solidFill>
          <a:latin typeface="+mn-lt"/>
          <a:ea typeface="+mn-ea"/>
          <a:cs typeface="+mn-cs"/>
        </a:defRPr>
      </a:lvl3pPr>
      <a:lvl4pPr marL="3109412" algn="l" defTabSz="2072941" rtl="0" eaLnBrk="1" latinLnBrk="0" hangingPunct="1">
        <a:defRPr sz="4080" kern="1200">
          <a:solidFill>
            <a:schemeClr val="tx1"/>
          </a:solidFill>
          <a:latin typeface="+mn-lt"/>
          <a:ea typeface="+mn-ea"/>
          <a:cs typeface="+mn-cs"/>
        </a:defRPr>
      </a:lvl4pPr>
      <a:lvl5pPr marL="4145883" algn="l" defTabSz="2072941" rtl="0" eaLnBrk="1" latinLnBrk="0" hangingPunct="1">
        <a:defRPr sz="4080" kern="1200">
          <a:solidFill>
            <a:schemeClr val="tx1"/>
          </a:solidFill>
          <a:latin typeface="+mn-lt"/>
          <a:ea typeface="+mn-ea"/>
          <a:cs typeface="+mn-cs"/>
        </a:defRPr>
      </a:lvl5pPr>
      <a:lvl6pPr marL="5182352" algn="l" defTabSz="2072941" rtl="0" eaLnBrk="1" latinLnBrk="0" hangingPunct="1">
        <a:defRPr sz="4080" kern="1200">
          <a:solidFill>
            <a:schemeClr val="tx1"/>
          </a:solidFill>
          <a:latin typeface="+mn-lt"/>
          <a:ea typeface="+mn-ea"/>
          <a:cs typeface="+mn-cs"/>
        </a:defRPr>
      </a:lvl6pPr>
      <a:lvl7pPr marL="6218822" algn="l" defTabSz="2072941" rtl="0" eaLnBrk="1" latinLnBrk="0" hangingPunct="1">
        <a:defRPr sz="4080" kern="1200">
          <a:solidFill>
            <a:schemeClr val="tx1"/>
          </a:solidFill>
          <a:latin typeface="+mn-lt"/>
          <a:ea typeface="+mn-ea"/>
          <a:cs typeface="+mn-cs"/>
        </a:defRPr>
      </a:lvl7pPr>
      <a:lvl8pPr marL="7255294" algn="l" defTabSz="2072941" rtl="0" eaLnBrk="1" latinLnBrk="0" hangingPunct="1">
        <a:defRPr sz="4080" kern="1200">
          <a:solidFill>
            <a:schemeClr val="tx1"/>
          </a:solidFill>
          <a:latin typeface="+mn-lt"/>
          <a:ea typeface="+mn-ea"/>
          <a:cs typeface="+mn-cs"/>
        </a:defRPr>
      </a:lvl8pPr>
      <a:lvl9pPr marL="8291764" algn="l" defTabSz="2072941" rtl="0" eaLnBrk="1" latinLnBrk="0" hangingPunct="1">
        <a:defRPr sz="408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6.emf"/><Relationship Id="rId7" Type="http://schemas.openxmlformats.org/officeDocument/2006/relationships/image" Target="../media/image28.svg"/><Relationship Id="rId2" Type="http://schemas.openxmlformats.org/officeDocument/2006/relationships/image" Target="../media/image25.png"/><Relationship Id="rId1" Type="http://schemas.openxmlformats.org/officeDocument/2006/relationships/slideLayout" Target="../slideLayouts/slideLayout8.xml"/><Relationship Id="rId6" Type="http://schemas.openxmlformats.org/officeDocument/2006/relationships/image" Target="../media/image27.png"/><Relationship Id="rId5" Type="http://schemas.openxmlformats.org/officeDocument/2006/relationships/hyperlink" Target="https://www.biasol.ie/" TargetMode="External"/><Relationship Id="rId10" Type="http://schemas.openxmlformats.org/officeDocument/2006/relationships/hyperlink" Target="https://www.tiktok.com/@biasolfoods" TargetMode="External"/><Relationship Id="rId4" Type="http://schemas.openxmlformats.org/officeDocument/2006/relationships/hyperlink" Target="https://www.facebook.com/biasolfoods" TargetMode="External"/><Relationship Id="rId9" Type="http://schemas.openxmlformats.org/officeDocument/2006/relationships/hyperlink" Target="https://www.instagram.com/biasolfoods" TargetMode="External"/></Relationships>
</file>

<file path=ppt/slides/_rels/slide1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30.jpeg"/><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26.emf"/><Relationship Id="rId7" Type="http://schemas.openxmlformats.org/officeDocument/2006/relationships/image" Target="../media/image28.svg"/><Relationship Id="rId2" Type="http://schemas.openxmlformats.org/officeDocument/2006/relationships/image" Target="../media/image31.png"/><Relationship Id="rId1" Type="http://schemas.openxmlformats.org/officeDocument/2006/relationships/slideLayout" Target="../slideLayouts/slideLayout8.xml"/><Relationship Id="rId6" Type="http://schemas.openxmlformats.org/officeDocument/2006/relationships/image" Target="../media/image27.png"/><Relationship Id="rId5" Type="http://schemas.openxmlformats.org/officeDocument/2006/relationships/hyperlink" Target="https://creamofthecropfood.com/" TargetMode="External"/><Relationship Id="rId4" Type="http://schemas.openxmlformats.org/officeDocument/2006/relationships/hyperlink" Target="https://www.facebook.com/creamofthecropgelato" TargetMode="External"/><Relationship Id="rId9" Type="http://schemas.openxmlformats.org/officeDocument/2006/relationships/hyperlink" Target="https://www.instagram.com/creamofthecropfood/" TargetMode="External"/></Relationships>
</file>

<file path=ppt/slides/_rels/slide1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hyperlink" Target="https://www.instagram.com/reel/Cs0p-zft-bQ/?utm_source=ig_web_copy_link&amp;igshid=MzRlODBiNWFlZA==" TargetMode="External"/><Relationship Id="rId1" Type="http://schemas.openxmlformats.org/officeDocument/2006/relationships/slideLayout" Target="../slideLayouts/slideLayout9.xml"/><Relationship Id="rId5" Type="http://schemas.openxmlformats.org/officeDocument/2006/relationships/image" Target="../media/image32.png"/><Relationship Id="rId4" Type="http://schemas.openxmlformats.org/officeDocument/2006/relationships/hyperlink" Target="https://creamofthecropfood.com/" TargetMode="External"/></Relationships>
</file>

<file path=ppt/slides/_rels/slide14.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4.png"/><Relationship Id="rId7" Type="http://schemas.openxmlformats.org/officeDocument/2006/relationships/image" Target="../media/image36.svg"/><Relationship Id="rId2" Type="http://schemas.openxmlformats.org/officeDocument/2006/relationships/hyperlink" Target="https://nammushroom.com/pages/sobre-nos" TargetMode="External"/><Relationship Id="rId1" Type="http://schemas.openxmlformats.org/officeDocument/2006/relationships/slideLayout" Target="../slideLayouts/slideLayout8.xml"/><Relationship Id="rId6" Type="http://schemas.openxmlformats.org/officeDocument/2006/relationships/image" Target="../media/image27.png"/><Relationship Id="rId5" Type="http://schemas.openxmlformats.org/officeDocument/2006/relationships/hyperlink" Target="https://www.facebook.com/nam.mushroomfarm/" TargetMode="External"/><Relationship Id="rId4" Type="http://schemas.openxmlformats.org/officeDocument/2006/relationships/image" Target="../media/image35.jpeg"/><Relationship Id="rId9" Type="http://schemas.openxmlformats.org/officeDocument/2006/relationships/hyperlink" Target="https://www.instagram.com/nam.mushroomfarm/" TargetMode="External"/></Relationships>
</file>

<file path=ppt/slides/_rels/slide15.xml.rels><?xml version="1.0" encoding="UTF-8" standalone="yes"?>
<Relationships xmlns="http://schemas.openxmlformats.org/package/2006/relationships"><Relationship Id="rId3" Type="http://schemas.openxmlformats.org/officeDocument/2006/relationships/hyperlink" Target="https://nammushroom.com/pages/sobre-nos" TargetMode="External"/><Relationship Id="rId2" Type="http://schemas.openxmlformats.org/officeDocument/2006/relationships/image" Target="../media/image38.jpeg"/><Relationship Id="rId1" Type="http://schemas.openxmlformats.org/officeDocument/2006/relationships/slideLayout" Target="../slideLayouts/slideLayout9.xml"/><Relationship Id="rId4" Type="http://schemas.openxmlformats.org/officeDocument/2006/relationships/image" Target="../media/image34.png"/></Relationships>
</file>

<file path=ppt/slides/_rels/slide1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hyperlink" Target="https://www.facebook.com/FoodSpaceIreland/" TargetMode="External"/><Relationship Id="rId1" Type="http://schemas.openxmlformats.org/officeDocument/2006/relationships/slideLayout" Target="../slideLayouts/slideLayout8.xml"/><Relationship Id="rId5" Type="http://schemas.openxmlformats.org/officeDocument/2006/relationships/image" Target="../media/image26.emf"/><Relationship Id="rId4" Type="http://schemas.openxmlformats.org/officeDocument/2006/relationships/image" Target="../media/image40.jpeg"/></Relationships>
</file>

<file path=ppt/slides/_rels/slide17.xml.rels><?xml version="1.0" encoding="UTF-8" standalone="yes"?>
<Relationships xmlns="http://schemas.openxmlformats.org/package/2006/relationships"><Relationship Id="rId8" Type="http://schemas.openxmlformats.org/officeDocument/2006/relationships/image" Target="../media/image28.svg"/><Relationship Id="rId3" Type="http://schemas.openxmlformats.org/officeDocument/2006/relationships/image" Target="../media/image39.png"/><Relationship Id="rId7" Type="http://schemas.openxmlformats.org/officeDocument/2006/relationships/image" Target="../media/image27.png"/><Relationship Id="rId2" Type="http://schemas.openxmlformats.org/officeDocument/2006/relationships/image" Target="../media/image41.jpeg"/><Relationship Id="rId1" Type="http://schemas.openxmlformats.org/officeDocument/2006/relationships/slideLayout" Target="../slideLayouts/slideLayout10.xml"/><Relationship Id="rId6" Type="http://schemas.openxmlformats.org/officeDocument/2006/relationships/hyperlink" Target="https://www.facebook.com/FoodSpaceIreland/" TargetMode="External"/><Relationship Id="rId5" Type="http://schemas.openxmlformats.org/officeDocument/2006/relationships/hyperlink" Target="https://twitter.com/foodspaceirl" TargetMode="External"/><Relationship Id="rId10" Type="http://schemas.openxmlformats.org/officeDocument/2006/relationships/hyperlink" Target="https://www.instagram.com/foodspaceireland/" TargetMode="External"/><Relationship Id="rId4" Type="http://schemas.openxmlformats.org/officeDocument/2006/relationships/image" Target="../media/image26.emf"/><Relationship Id="rId9" Type="http://schemas.openxmlformats.org/officeDocument/2006/relationships/image" Target="../media/image42.png"/></Relationships>
</file>

<file path=ppt/slides/_rels/slide1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hyperlink" Target="https://fazla.com/gida/" TargetMode="External"/><Relationship Id="rId1" Type="http://schemas.openxmlformats.org/officeDocument/2006/relationships/slideLayout" Target="../slideLayouts/slideLayout8.xml"/><Relationship Id="rId4" Type="http://schemas.openxmlformats.org/officeDocument/2006/relationships/image" Target="../media/image44.jpeg"/></Relationships>
</file>

<file path=ppt/slides/_rels/slide19.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hyperlink" Target="https://www.facebook.com/fazla.tr/" TargetMode="External"/><Relationship Id="rId7" Type="http://schemas.openxmlformats.org/officeDocument/2006/relationships/image" Target="../media/image36.svg"/><Relationship Id="rId2" Type="http://schemas.openxmlformats.org/officeDocument/2006/relationships/hyperlink" Target="https://twitter.com/fazla_tr" TargetMode="External"/><Relationship Id="rId1" Type="http://schemas.openxmlformats.org/officeDocument/2006/relationships/slideLayout" Target="../slideLayouts/slideLayout10.xml"/><Relationship Id="rId6" Type="http://schemas.openxmlformats.org/officeDocument/2006/relationships/image" Target="../media/image27.png"/><Relationship Id="rId5" Type="http://schemas.openxmlformats.org/officeDocument/2006/relationships/hyperlink" Target="https://fazla.com/gida/" TargetMode="External"/><Relationship Id="rId10" Type="http://schemas.openxmlformats.org/officeDocument/2006/relationships/image" Target="../media/image46.jpeg"/><Relationship Id="rId4" Type="http://schemas.openxmlformats.org/officeDocument/2006/relationships/hyperlink" Target="https://www.linkedin.com/company/fazlagida/" TargetMode="External"/><Relationship Id="rId9" Type="http://schemas.openxmlformats.org/officeDocument/2006/relationships/image" Target="../media/image45.jpeg"/></Relationships>
</file>

<file path=ppt/slides/_rels/slide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slide" Target="slide3.xml"/><Relationship Id="rId1" Type="http://schemas.openxmlformats.org/officeDocument/2006/relationships/slideLayout" Target="../slideLayouts/slideLayout12.xml"/><Relationship Id="rId6" Type="http://schemas.openxmlformats.org/officeDocument/2006/relationships/slide" Target="slide8.xml"/><Relationship Id="rId5" Type="http://schemas.openxmlformats.org/officeDocument/2006/relationships/slide" Target="slide6.xml"/><Relationship Id="rId4" Type="http://schemas.openxmlformats.org/officeDocument/2006/relationships/slide" Target="slide5.xml"/></Relationships>
</file>

<file path=ppt/slides/_rels/slide20.xml.rels><?xml version="1.0" encoding="UTF-8" standalone="yes"?>
<Relationships xmlns="http://schemas.openxmlformats.org/package/2006/relationships"><Relationship Id="rId8" Type="http://schemas.openxmlformats.org/officeDocument/2006/relationships/hyperlink" Target="https://www.kesko.fi/globalassets/03-sijoittaja/raporttikeskus/2022/q1/kesko_annual_report_2021_sustainability.pdf" TargetMode="External"/><Relationship Id="rId3" Type="http://schemas.openxmlformats.org/officeDocument/2006/relationships/image" Target="../media/image48.png"/><Relationship Id="rId7" Type="http://schemas.openxmlformats.org/officeDocument/2006/relationships/image" Target="../media/image51.png"/><Relationship Id="rId2" Type="http://schemas.openxmlformats.org/officeDocument/2006/relationships/image" Target="../media/image47.jpeg"/><Relationship Id="rId1" Type="http://schemas.openxmlformats.org/officeDocument/2006/relationships/slideLayout" Target="../slideLayouts/slideLayout8.xml"/><Relationship Id="rId6" Type="http://schemas.openxmlformats.org/officeDocument/2006/relationships/hyperlink" Target="https://www.kesko.fi/en/" TargetMode="External"/><Relationship Id="rId5" Type="http://schemas.openxmlformats.org/officeDocument/2006/relationships/image" Target="../media/image50.jpeg"/><Relationship Id="rId4" Type="http://schemas.openxmlformats.org/officeDocument/2006/relationships/image" Target="../media/image49.png"/></Relationships>
</file>

<file path=ppt/slides/_rels/slide21.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hyperlink" Target="https://www.facebook.com/Kryhma" TargetMode="External"/><Relationship Id="rId7" Type="http://schemas.openxmlformats.org/officeDocument/2006/relationships/image" Target="../media/image36.svg"/><Relationship Id="rId12" Type="http://schemas.openxmlformats.org/officeDocument/2006/relationships/image" Target="../media/image48.png"/><Relationship Id="rId2" Type="http://schemas.openxmlformats.org/officeDocument/2006/relationships/hyperlink" Target="https://twitter.com/kryhma" TargetMode="External"/><Relationship Id="rId1" Type="http://schemas.openxmlformats.org/officeDocument/2006/relationships/slideLayout" Target="../slideLayouts/slideLayout10.xml"/><Relationship Id="rId6" Type="http://schemas.openxmlformats.org/officeDocument/2006/relationships/image" Target="../media/image27.png"/><Relationship Id="rId11" Type="http://schemas.openxmlformats.org/officeDocument/2006/relationships/image" Target="../media/image54.jpeg"/><Relationship Id="rId5" Type="http://schemas.openxmlformats.org/officeDocument/2006/relationships/hyperlink" Target="https://www.kesko.fi/en/" TargetMode="External"/><Relationship Id="rId10" Type="http://schemas.openxmlformats.org/officeDocument/2006/relationships/image" Target="../media/image53.jpeg"/><Relationship Id="rId4" Type="http://schemas.openxmlformats.org/officeDocument/2006/relationships/hyperlink" Target="http://www.linkedin.com/company/kesko" TargetMode="External"/><Relationship Id="rId9" Type="http://schemas.openxmlformats.org/officeDocument/2006/relationships/image" Target="../media/image52.png"/></Relationships>
</file>

<file path=ppt/slides/_rels/slide2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55.jpeg"/><Relationship Id="rId1" Type="http://schemas.openxmlformats.org/officeDocument/2006/relationships/slideLayout" Target="../slideLayouts/slideLayout8.xml"/><Relationship Id="rId6" Type="http://schemas.openxmlformats.org/officeDocument/2006/relationships/hyperlink" Target="https://www.avecmedia.fi/ravintolat-baarit/vuoden-ravintola-2022-on-nolla/" TargetMode="External"/><Relationship Id="rId5" Type="http://schemas.openxmlformats.org/officeDocument/2006/relationships/image" Target="../media/image56.png"/><Relationship Id="rId4" Type="http://schemas.openxmlformats.org/officeDocument/2006/relationships/hyperlink" Target="https://www.restaurantnolla.com/" TargetMode="External"/></Relationships>
</file>

<file path=ppt/slides/_rels/slide23.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image" Target="../media/image48.png"/><Relationship Id="rId7" Type="http://schemas.openxmlformats.org/officeDocument/2006/relationships/image" Target="../media/image36.svg"/><Relationship Id="rId2" Type="http://schemas.openxmlformats.org/officeDocument/2006/relationships/image" Target="../media/image57.jpeg"/><Relationship Id="rId1" Type="http://schemas.openxmlformats.org/officeDocument/2006/relationships/slideLayout" Target="../slideLayouts/slideLayout8.xml"/><Relationship Id="rId6" Type="http://schemas.openxmlformats.org/officeDocument/2006/relationships/image" Target="../media/image27.png"/><Relationship Id="rId5" Type="http://schemas.openxmlformats.org/officeDocument/2006/relationships/hyperlink" Target="https://www.restaurantnolla.com/" TargetMode="External"/><Relationship Id="rId10" Type="http://schemas.openxmlformats.org/officeDocument/2006/relationships/hyperlink" Target="https://www.instagram.com/restaurantnolla/" TargetMode="External"/><Relationship Id="rId4" Type="http://schemas.openxmlformats.org/officeDocument/2006/relationships/hyperlink" Target="https://www.facebook.com/restaurantnolla/" TargetMode="External"/><Relationship Id="rId9" Type="http://schemas.openxmlformats.org/officeDocument/2006/relationships/image" Target="../media/image58.png"/></Relationships>
</file>

<file path=ppt/slides/_rels/slide24.xml.rels><?xml version="1.0" encoding="UTF-8" standalone="yes"?>
<Relationships xmlns="http://schemas.openxmlformats.org/package/2006/relationships"><Relationship Id="rId3" Type="http://schemas.openxmlformats.org/officeDocument/2006/relationships/image" Target="../media/image59.jpeg"/><Relationship Id="rId7" Type="http://schemas.openxmlformats.org/officeDocument/2006/relationships/hyperlink" Target="https://www.dianatravel.com/tr/hakkimizda" TargetMode="External"/><Relationship Id="rId2" Type="http://schemas.openxmlformats.org/officeDocument/2006/relationships/hyperlink" Target="https://www.palomahotels.com/en/" TargetMode="External"/><Relationship Id="rId1" Type="http://schemas.openxmlformats.org/officeDocument/2006/relationships/slideLayout" Target="../slideLayouts/slideLayout8.xml"/><Relationship Id="rId6" Type="http://schemas.openxmlformats.org/officeDocument/2006/relationships/hyperlink" Target="http://www.hotelrestaurantmagazine.com/unilever-food-solutionstan-gida-atigini-onlemek-icin-buyuk-adim/" TargetMode="External"/><Relationship Id="rId5" Type="http://schemas.openxmlformats.org/officeDocument/2006/relationships/image" Target="../media/image61.png"/><Relationship Id="rId4" Type="http://schemas.openxmlformats.org/officeDocument/2006/relationships/image" Target="../media/image60.jpeg"/></Relationships>
</file>

<file path=ppt/slides/_rels/slide25.xml.rels><?xml version="1.0" encoding="UTF-8" standalone="yes"?>
<Relationships xmlns="http://schemas.openxmlformats.org/package/2006/relationships"><Relationship Id="rId8" Type="http://schemas.openxmlformats.org/officeDocument/2006/relationships/image" Target="../media/image59.jpeg"/><Relationship Id="rId3" Type="http://schemas.openxmlformats.org/officeDocument/2006/relationships/hyperlink" Target="https://www.facebook.com/PalomaHotels" TargetMode="External"/><Relationship Id="rId7" Type="http://schemas.openxmlformats.org/officeDocument/2006/relationships/image" Target="../media/image36.svg"/><Relationship Id="rId2" Type="http://schemas.openxmlformats.org/officeDocument/2006/relationships/hyperlink" Target="https://twitter.com/palomahotels" TargetMode="External"/><Relationship Id="rId1" Type="http://schemas.openxmlformats.org/officeDocument/2006/relationships/slideLayout" Target="../slideLayouts/slideLayout10.xml"/><Relationship Id="rId6" Type="http://schemas.openxmlformats.org/officeDocument/2006/relationships/image" Target="../media/image27.png"/><Relationship Id="rId5" Type="http://schemas.openxmlformats.org/officeDocument/2006/relationships/hyperlink" Target="https://www.palomahotels.com/en/" TargetMode="External"/><Relationship Id="rId10" Type="http://schemas.openxmlformats.org/officeDocument/2006/relationships/image" Target="../media/image63.jpeg"/><Relationship Id="rId4" Type="http://schemas.openxmlformats.org/officeDocument/2006/relationships/hyperlink" Target="https://www.linkedin.com/company/paloma-hotels/" TargetMode="External"/><Relationship Id="rId9" Type="http://schemas.openxmlformats.org/officeDocument/2006/relationships/image" Target="../media/image62.jpeg"/></Relationships>
</file>

<file path=ppt/slides/_rels/slide26.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image" Target="../media/image64.jpeg"/><Relationship Id="rId1" Type="http://schemas.openxmlformats.org/officeDocument/2006/relationships/slideLayout" Target="../slideLayouts/slideLayout8.xml"/><Relationship Id="rId4" Type="http://schemas.openxmlformats.org/officeDocument/2006/relationships/image" Target="../media/image65.png"/></Relationships>
</file>

<file path=ppt/slides/_rels/slide27.xml.rels><?xml version="1.0" encoding="UTF-8" standalone="yes"?>
<Relationships xmlns="http://schemas.openxmlformats.org/package/2006/relationships"><Relationship Id="rId8" Type="http://schemas.openxmlformats.org/officeDocument/2006/relationships/image" Target="../media/image65.png"/><Relationship Id="rId3" Type="http://schemas.openxmlformats.org/officeDocument/2006/relationships/hyperlink" Target="https://twitter.com/CamileThai" TargetMode="External"/><Relationship Id="rId7" Type="http://schemas.openxmlformats.org/officeDocument/2006/relationships/image" Target="../media/image36.svg"/><Relationship Id="rId12" Type="http://schemas.openxmlformats.org/officeDocument/2006/relationships/hyperlink" Target="https://www.instagram.com/camilethai/" TargetMode="External"/><Relationship Id="rId2" Type="http://schemas.openxmlformats.org/officeDocument/2006/relationships/image" Target="../media/image26.emf"/><Relationship Id="rId1" Type="http://schemas.openxmlformats.org/officeDocument/2006/relationships/slideLayout" Target="../slideLayouts/slideLayout10.xml"/><Relationship Id="rId6" Type="http://schemas.openxmlformats.org/officeDocument/2006/relationships/image" Target="../media/image27.png"/><Relationship Id="rId11" Type="http://schemas.openxmlformats.org/officeDocument/2006/relationships/image" Target="../media/image68.png"/><Relationship Id="rId5" Type="http://schemas.openxmlformats.org/officeDocument/2006/relationships/hyperlink" Target="https://www.camile.ie/" TargetMode="External"/><Relationship Id="rId10" Type="http://schemas.openxmlformats.org/officeDocument/2006/relationships/image" Target="../media/image67.jpeg"/><Relationship Id="rId4" Type="http://schemas.openxmlformats.org/officeDocument/2006/relationships/hyperlink" Target="https://www.facebook.com/CamileThaiIreland/" TargetMode="External"/><Relationship Id="rId9" Type="http://schemas.openxmlformats.org/officeDocument/2006/relationships/image" Target="../media/image66.png"/></Relationships>
</file>

<file path=ppt/slides/_rels/slide28.xml.rels><?xml version="1.0" encoding="UTF-8" standalone="yes"?>
<Relationships xmlns="http://schemas.openxmlformats.org/package/2006/relationships"><Relationship Id="rId8" Type="http://schemas.openxmlformats.org/officeDocument/2006/relationships/image" Target="../media/image74.png"/><Relationship Id="rId3" Type="http://schemas.openxmlformats.org/officeDocument/2006/relationships/image" Target="../media/image69.png"/><Relationship Id="rId7" Type="http://schemas.openxmlformats.org/officeDocument/2006/relationships/image" Target="../media/image73.png"/><Relationship Id="rId2" Type="http://schemas.openxmlformats.org/officeDocument/2006/relationships/hyperlink" Target="https://historia.carnederva.pt/" TargetMode="External"/><Relationship Id="rId1" Type="http://schemas.openxmlformats.org/officeDocument/2006/relationships/slideLayout" Target="../slideLayouts/slideLayout8.xml"/><Relationship Id="rId6" Type="http://schemas.openxmlformats.org/officeDocument/2006/relationships/image" Target="../media/image72.png"/><Relationship Id="rId5" Type="http://schemas.openxmlformats.org/officeDocument/2006/relationships/image" Target="../media/image71.png"/><Relationship Id="rId4" Type="http://schemas.openxmlformats.org/officeDocument/2006/relationships/image" Target="../media/image70.jpeg"/></Relationships>
</file>

<file path=ppt/slides/_rels/slide29.xml.rels><?xml version="1.0" encoding="UTF-8" standalone="yes"?>
<Relationships xmlns="http://schemas.openxmlformats.org/package/2006/relationships"><Relationship Id="rId8" Type="http://schemas.openxmlformats.org/officeDocument/2006/relationships/hyperlink" Target="https://www.instagram.com/carnederva.pt/" TargetMode="External"/><Relationship Id="rId3" Type="http://schemas.openxmlformats.org/officeDocument/2006/relationships/hyperlink" Target="https://historia.carnederva.pt/" TargetMode="External"/><Relationship Id="rId7" Type="http://schemas.openxmlformats.org/officeDocument/2006/relationships/image" Target="../media/image75.jpeg"/><Relationship Id="rId2" Type="http://schemas.openxmlformats.org/officeDocument/2006/relationships/hyperlink" Target="https://www.facebook.com/carnederva.pt/" TargetMode="External"/><Relationship Id="rId1" Type="http://schemas.openxmlformats.org/officeDocument/2006/relationships/slideLayout" Target="../slideLayouts/slideLayout10.xml"/><Relationship Id="rId6" Type="http://schemas.openxmlformats.org/officeDocument/2006/relationships/image" Target="../media/image69.png"/><Relationship Id="rId5" Type="http://schemas.openxmlformats.org/officeDocument/2006/relationships/image" Target="../media/image36.svg"/><Relationship Id="rId4" Type="http://schemas.openxmlformats.org/officeDocument/2006/relationships/image" Target="../media/image27.png"/></Relationships>
</file>

<file path=ppt/slides/_rels/slide3.xml.rels><?xml version="1.0" encoding="UTF-8" standalone="yes"?>
<Relationships xmlns="http://schemas.openxmlformats.org/package/2006/relationships"><Relationship Id="rId3" Type="http://schemas.openxmlformats.org/officeDocument/2006/relationships/hyperlink" Target="https://ethical-food.eu/the-good-practice-compendium-pt/" TargetMode="External"/><Relationship Id="rId2" Type="http://schemas.openxmlformats.org/officeDocument/2006/relationships/image" Target="../media/image3.jpeg"/><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hyperlink" Target="https://www.hilton.com/en/hotels/dlmhrhi-hilton-dalaman-sarigerme-resort-and-spa/" TargetMode="External"/><Relationship Id="rId1" Type="http://schemas.openxmlformats.org/officeDocument/2006/relationships/slideLayout" Target="../slideLayouts/slideLayout8.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7.jpeg"/></Relationships>
</file>

<file path=ppt/slides/_rels/slide31.xml.rels><?xml version="1.0" encoding="UTF-8" standalone="yes"?>
<Relationships xmlns="http://schemas.openxmlformats.org/package/2006/relationships"><Relationship Id="rId8" Type="http://schemas.openxmlformats.org/officeDocument/2006/relationships/hyperlink" Target="https://www.facebook.com/hiltondalamansarigerme/" TargetMode="External"/><Relationship Id="rId3" Type="http://schemas.openxmlformats.org/officeDocument/2006/relationships/image" Target="../media/image81.png"/><Relationship Id="rId7" Type="http://schemas.openxmlformats.org/officeDocument/2006/relationships/hyperlink" Target="https://twitter.com/hiltondalaman" TargetMode="External"/><Relationship Id="rId2" Type="http://schemas.openxmlformats.org/officeDocument/2006/relationships/image" Target="../media/image80.jpeg"/><Relationship Id="rId1" Type="http://schemas.openxmlformats.org/officeDocument/2006/relationships/slideLayout" Target="../slideLayouts/slideLayout8.xml"/><Relationship Id="rId6" Type="http://schemas.openxmlformats.org/officeDocument/2006/relationships/image" Target="../media/image82.png"/><Relationship Id="rId11" Type="http://schemas.openxmlformats.org/officeDocument/2006/relationships/hyperlink" Target="https://www.instagram.com/hiltondalaman/" TargetMode="External"/><Relationship Id="rId5" Type="http://schemas.openxmlformats.org/officeDocument/2006/relationships/image" Target="../media/image76.png"/><Relationship Id="rId10" Type="http://schemas.openxmlformats.org/officeDocument/2006/relationships/image" Target="../media/image36.svg"/><Relationship Id="rId4" Type="http://schemas.openxmlformats.org/officeDocument/2006/relationships/hyperlink" Target="https://www.hilton.com/en/hotels/dlmhrhi-hilton-dalaman-sarigerme-resort-and-spa/" TargetMode="External"/><Relationship Id="rId9" Type="http://schemas.openxmlformats.org/officeDocument/2006/relationships/image" Target="../media/image27.png"/></Relationships>
</file>

<file path=ppt/slides/_rels/slide32.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image" Target="../media/image83.jpeg"/><Relationship Id="rId1" Type="http://schemas.openxmlformats.org/officeDocument/2006/relationships/slideLayout" Target="../slideLayouts/slideLayout8.xml"/><Relationship Id="rId5" Type="http://schemas.openxmlformats.org/officeDocument/2006/relationships/image" Target="../media/image84.png"/><Relationship Id="rId4" Type="http://schemas.openxmlformats.org/officeDocument/2006/relationships/hyperlink" Target="https://www.mygoodnessfood.com/" TargetMode="External"/></Relationships>
</file>

<file path=ppt/slides/_rels/slide33.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86.png"/><Relationship Id="rId7" Type="http://schemas.openxmlformats.org/officeDocument/2006/relationships/hyperlink" Target="https://www.facebook.com/MyGoodnessfood/?epa=SEARCH_BOX" TargetMode="External"/><Relationship Id="rId12" Type="http://schemas.openxmlformats.org/officeDocument/2006/relationships/hyperlink" Target="https://www.instagram.com/mygoodnessfood/" TargetMode="External"/><Relationship Id="rId2" Type="http://schemas.openxmlformats.org/officeDocument/2006/relationships/image" Target="../media/image85.png"/><Relationship Id="rId1" Type="http://schemas.openxmlformats.org/officeDocument/2006/relationships/slideLayout" Target="../slideLayouts/slideLayout8.xml"/><Relationship Id="rId6" Type="http://schemas.openxmlformats.org/officeDocument/2006/relationships/hyperlink" Target="https://twitter.com/mygoodnessfood" TargetMode="External"/><Relationship Id="rId11" Type="http://schemas.openxmlformats.org/officeDocument/2006/relationships/image" Target="../media/image87.png"/><Relationship Id="rId5" Type="http://schemas.openxmlformats.org/officeDocument/2006/relationships/image" Target="../media/image84.png"/><Relationship Id="rId10" Type="http://schemas.openxmlformats.org/officeDocument/2006/relationships/image" Target="../media/image26.emf"/><Relationship Id="rId4" Type="http://schemas.openxmlformats.org/officeDocument/2006/relationships/hyperlink" Target="https://www.mygoodnessfood.com/" TargetMode="External"/><Relationship Id="rId9" Type="http://schemas.openxmlformats.org/officeDocument/2006/relationships/image" Target="../media/image36.svg"/></Relationships>
</file>

<file path=ppt/slides/_rels/slide34.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hyperlink" Target="https://namet.com.tr/biz-kimiz" TargetMode="External"/><Relationship Id="rId1" Type="http://schemas.openxmlformats.org/officeDocument/2006/relationships/slideLayout" Target="../slideLayouts/slideLayout8.xml"/><Relationship Id="rId5" Type="http://schemas.openxmlformats.org/officeDocument/2006/relationships/image" Target="../media/image90.jpeg"/><Relationship Id="rId4" Type="http://schemas.openxmlformats.org/officeDocument/2006/relationships/image" Target="../media/image89.jpeg"/></Relationships>
</file>

<file path=ppt/slides/_rels/slide35.xml.rels><?xml version="1.0" encoding="UTF-8" standalone="yes"?>
<Relationships xmlns="http://schemas.openxmlformats.org/package/2006/relationships"><Relationship Id="rId8" Type="http://schemas.openxmlformats.org/officeDocument/2006/relationships/image" Target="../media/image91.jpeg"/><Relationship Id="rId3" Type="http://schemas.openxmlformats.org/officeDocument/2006/relationships/hyperlink" Target="https://www.facebook.com/NametGida" TargetMode="External"/><Relationship Id="rId7" Type="http://schemas.openxmlformats.org/officeDocument/2006/relationships/image" Target="../media/image88.png"/><Relationship Id="rId2" Type="http://schemas.openxmlformats.org/officeDocument/2006/relationships/hyperlink" Target="https://twitter.com/namet" TargetMode="External"/><Relationship Id="rId1" Type="http://schemas.openxmlformats.org/officeDocument/2006/relationships/slideLayout" Target="../slideLayouts/slideLayout10.xml"/><Relationship Id="rId6" Type="http://schemas.openxmlformats.org/officeDocument/2006/relationships/image" Target="../media/image36.svg"/><Relationship Id="rId5" Type="http://schemas.openxmlformats.org/officeDocument/2006/relationships/image" Target="../media/image27.png"/><Relationship Id="rId4" Type="http://schemas.openxmlformats.org/officeDocument/2006/relationships/hyperlink" Target="https://namet.com.tr/biz-kimiz" TargetMode="External"/><Relationship Id="rId9" Type="http://schemas.openxmlformats.org/officeDocument/2006/relationships/hyperlink" Target="https://instagram.com/nametgida" TargetMode="External"/></Relationships>
</file>

<file path=ppt/slides/_rels/slide36.xml.rels><?xml version="1.0" encoding="UTF-8" standalone="yes"?>
<Relationships xmlns="http://schemas.openxmlformats.org/package/2006/relationships"><Relationship Id="rId3" Type="http://schemas.openxmlformats.org/officeDocument/2006/relationships/hyperlink" Target="https://www.pepearomas.com/?lang=en" TargetMode="External"/><Relationship Id="rId2" Type="http://schemas.openxmlformats.org/officeDocument/2006/relationships/image" Target="../media/image92.jpeg"/><Relationship Id="rId1" Type="http://schemas.openxmlformats.org/officeDocument/2006/relationships/slideLayout" Target="../slideLayouts/slideLayout8.xml"/><Relationship Id="rId4" Type="http://schemas.openxmlformats.org/officeDocument/2006/relationships/image" Target="../media/image93.png"/></Relationships>
</file>

<file path=ppt/slides/_rels/slide37.xml.rels><?xml version="1.0" encoding="UTF-8" standalone="yes"?>
<Relationships xmlns="http://schemas.openxmlformats.org/package/2006/relationships"><Relationship Id="rId8" Type="http://schemas.openxmlformats.org/officeDocument/2006/relationships/image" Target="../media/image93.png"/><Relationship Id="rId13" Type="http://schemas.openxmlformats.org/officeDocument/2006/relationships/hyperlink" Target="https://www.instagram.com/pepearomas/" TargetMode="External"/><Relationship Id="rId3" Type="http://schemas.openxmlformats.org/officeDocument/2006/relationships/hyperlink" Target="https://www.facebook.com/aromaspepe" TargetMode="External"/><Relationship Id="rId7" Type="http://schemas.openxmlformats.org/officeDocument/2006/relationships/image" Target="../media/image36.svg"/><Relationship Id="rId12" Type="http://schemas.openxmlformats.org/officeDocument/2006/relationships/hyperlink" Target="https://www.youtube.com/watch?v=nYtdZISFAlw" TargetMode="External"/><Relationship Id="rId2" Type="http://schemas.openxmlformats.org/officeDocument/2006/relationships/slideLayout" Target="../slideLayouts/slideLayout10.xml"/><Relationship Id="rId1" Type="http://schemas.openxmlformats.org/officeDocument/2006/relationships/video" Target="https://www.youtube.com/embed/nYtdZISFAlw?feature=oembed" TargetMode="External"/><Relationship Id="rId6" Type="http://schemas.openxmlformats.org/officeDocument/2006/relationships/image" Target="../media/image27.png"/><Relationship Id="rId11" Type="http://schemas.openxmlformats.org/officeDocument/2006/relationships/image" Target="../media/image96.jpeg"/><Relationship Id="rId5" Type="http://schemas.openxmlformats.org/officeDocument/2006/relationships/hyperlink" Target="https://www.pepearomas.com/?lang=en" TargetMode="External"/><Relationship Id="rId10" Type="http://schemas.openxmlformats.org/officeDocument/2006/relationships/image" Target="../media/image95.jpeg"/><Relationship Id="rId4" Type="http://schemas.openxmlformats.org/officeDocument/2006/relationships/hyperlink" Target="https://www.linkedin.com/in/susana-ferr%C3%A3o-mendes-757146146/" TargetMode="External"/><Relationship Id="rId9" Type="http://schemas.openxmlformats.org/officeDocument/2006/relationships/image" Target="../media/image94.png"/></Relationships>
</file>

<file path=ppt/slides/_rels/slide38.xml.rels><?xml version="1.0" encoding="UTF-8" standalone="yes"?>
<Relationships xmlns="http://schemas.openxmlformats.org/package/2006/relationships"><Relationship Id="rId3" Type="http://schemas.openxmlformats.org/officeDocument/2006/relationships/hyperlink" Target="https://ramirez.pt/en/company/" TargetMode="External"/><Relationship Id="rId2" Type="http://schemas.openxmlformats.org/officeDocument/2006/relationships/image" Target="../media/image97.jpeg"/><Relationship Id="rId1" Type="http://schemas.openxmlformats.org/officeDocument/2006/relationships/slideLayout" Target="../slideLayouts/slideLayout8.xml"/><Relationship Id="rId4" Type="http://schemas.openxmlformats.org/officeDocument/2006/relationships/image" Target="../media/image98.png"/></Relationships>
</file>

<file path=ppt/slides/_rels/slide39.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hyperlink" Target="https://ramirez.pt/en/company/" TargetMode="External"/><Relationship Id="rId7" Type="http://schemas.openxmlformats.org/officeDocument/2006/relationships/image" Target="../media/image99.jpeg"/><Relationship Id="rId2" Type="http://schemas.openxmlformats.org/officeDocument/2006/relationships/hyperlink" Target="https://www.facebook.com/ramirez1853" TargetMode="External"/><Relationship Id="rId1" Type="http://schemas.openxmlformats.org/officeDocument/2006/relationships/slideLayout" Target="../slideLayouts/slideLayout10.xml"/><Relationship Id="rId6" Type="http://schemas.openxmlformats.org/officeDocument/2006/relationships/hyperlink" Target="https://www.instagram.com/conservasramirez/?hl=pt" TargetMode="External"/><Relationship Id="rId5" Type="http://schemas.openxmlformats.org/officeDocument/2006/relationships/image" Target="../media/image36.svg"/><Relationship Id="rId10" Type="http://schemas.openxmlformats.org/officeDocument/2006/relationships/image" Target="../media/image100.jpeg"/><Relationship Id="rId4" Type="http://schemas.openxmlformats.org/officeDocument/2006/relationships/image" Target="../media/image27.png"/><Relationship Id="rId9" Type="http://schemas.openxmlformats.org/officeDocument/2006/relationships/hyperlink" Target="https://www.linkedin.com/company/ramirez-healthy-eating/" TargetMode="External"/></Relationships>
</file>

<file path=ppt/slides/_rels/slide4.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5.png"/><Relationship Id="rId18" Type="http://schemas.openxmlformats.org/officeDocument/2006/relationships/image" Target="../media/image20.png"/><Relationship Id="rId3" Type="http://schemas.openxmlformats.org/officeDocument/2006/relationships/image" Target="../media/image5.png"/><Relationship Id="rId21" Type="http://schemas.openxmlformats.org/officeDocument/2006/relationships/image" Target="../media/image23.png"/><Relationship Id="rId7" Type="http://schemas.openxmlformats.org/officeDocument/2006/relationships/image" Target="../media/image9.png"/><Relationship Id="rId12" Type="http://schemas.openxmlformats.org/officeDocument/2006/relationships/image" Target="../media/image14.png"/><Relationship Id="rId17" Type="http://schemas.openxmlformats.org/officeDocument/2006/relationships/image" Target="../media/image19.png"/><Relationship Id="rId2" Type="http://schemas.openxmlformats.org/officeDocument/2006/relationships/image" Target="../media/image4.png"/><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7.xml"/><Relationship Id="rId6" Type="http://schemas.openxmlformats.org/officeDocument/2006/relationships/image" Target="../media/image8.png"/><Relationship Id="rId11" Type="http://schemas.openxmlformats.org/officeDocument/2006/relationships/image" Target="../media/image13.png"/><Relationship Id="rId5" Type="http://schemas.openxmlformats.org/officeDocument/2006/relationships/image" Target="../media/image7.png"/><Relationship Id="rId15" Type="http://schemas.openxmlformats.org/officeDocument/2006/relationships/image" Target="../media/image17.png"/><Relationship Id="rId10" Type="http://schemas.openxmlformats.org/officeDocument/2006/relationships/image" Target="../media/image12.png"/><Relationship Id="rId19" Type="http://schemas.openxmlformats.org/officeDocument/2006/relationships/image" Target="../media/image21.png"/><Relationship Id="rId4" Type="http://schemas.openxmlformats.org/officeDocument/2006/relationships/image" Target="../media/image6.png"/><Relationship Id="rId9" Type="http://schemas.openxmlformats.org/officeDocument/2006/relationships/image" Target="../media/image11.png"/><Relationship Id="rId14" Type="http://schemas.openxmlformats.org/officeDocument/2006/relationships/image" Target="../media/image16.png"/></Relationships>
</file>

<file path=ppt/slides/_rels/slide40.xml.rels><?xml version="1.0" encoding="UTF-8" standalone="yes"?>
<Relationships xmlns="http://schemas.openxmlformats.org/package/2006/relationships"><Relationship Id="rId3" Type="http://schemas.openxmlformats.org/officeDocument/2006/relationships/hyperlink" Target="https://www.regnumhotels.com/en/" TargetMode="External"/><Relationship Id="rId2" Type="http://schemas.openxmlformats.org/officeDocument/2006/relationships/image" Target="../media/image101.jpeg"/><Relationship Id="rId1" Type="http://schemas.openxmlformats.org/officeDocument/2006/relationships/slideLayout" Target="../slideLayouts/slideLayout8.xml"/><Relationship Id="rId5" Type="http://schemas.openxmlformats.org/officeDocument/2006/relationships/image" Target="../media/image103.png"/><Relationship Id="rId4" Type="http://schemas.openxmlformats.org/officeDocument/2006/relationships/image" Target="../media/image102.png"/></Relationships>
</file>

<file path=ppt/slides/_rels/slide41.xml.rels><?xml version="1.0" encoding="UTF-8" standalone="yes"?>
<Relationships xmlns="http://schemas.openxmlformats.org/package/2006/relationships"><Relationship Id="rId8" Type="http://schemas.openxmlformats.org/officeDocument/2006/relationships/hyperlink" Target="https://www.instagram.com/regnumcarya/" TargetMode="External"/><Relationship Id="rId3" Type="http://schemas.openxmlformats.org/officeDocument/2006/relationships/hyperlink" Target="https://twitter.com/regnumcarya" TargetMode="External"/><Relationship Id="rId7" Type="http://schemas.openxmlformats.org/officeDocument/2006/relationships/image" Target="../media/image36.svg"/><Relationship Id="rId2" Type="http://schemas.openxmlformats.org/officeDocument/2006/relationships/image" Target="../media/image104.jpeg"/><Relationship Id="rId1" Type="http://schemas.openxmlformats.org/officeDocument/2006/relationships/slideLayout" Target="../slideLayouts/slideLayout10.xml"/><Relationship Id="rId6" Type="http://schemas.openxmlformats.org/officeDocument/2006/relationships/image" Target="../media/image27.png"/><Relationship Id="rId5" Type="http://schemas.openxmlformats.org/officeDocument/2006/relationships/hyperlink" Target="https://www.regnumhotels.com/en/" TargetMode="External"/><Relationship Id="rId10" Type="http://schemas.openxmlformats.org/officeDocument/2006/relationships/image" Target="../media/image105.png"/><Relationship Id="rId4" Type="http://schemas.openxmlformats.org/officeDocument/2006/relationships/hyperlink" Target="https://www.facebook.com/regnumcarya" TargetMode="External"/><Relationship Id="rId9" Type="http://schemas.openxmlformats.org/officeDocument/2006/relationships/image" Target="../media/image102.png"/></Relationships>
</file>

<file path=ppt/slides/_rels/slide42.xml.rels><?xml version="1.0" encoding="UTF-8" standalone="yes"?>
<Relationships xmlns="http://schemas.openxmlformats.org/package/2006/relationships"><Relationship Id="rId3" Type="http://schemas.openxmlformats.org/officeDocument/2006/relationships/hyperlink" Target="https://frulact.com/frulact/who-we-are/" TargetMode="External"/><Relationship Id="rId2" Type="http://schemas.openxmlformats.org/officeDocument/2006/relationships/image" Target="../media/image106.jpeg"/><Relationship Id="rId1" Type="http://schemas.openxmlformats.org/officeDocument/2006/relationships/slideLayout" Target="../slideLayouts/slideLayout8.xml"/><Relationship Id="rId5" Type="http://schemas.openxmlformats.org/officeDocument/2006/relationships/image" Target="../media/image108.png"/><Relationship Id="rId4" Type="http://schemas.openxmlformats.org/officeDocument/2006/relationships/image" Target="../media/image107.png"/></Relationships>
</file>

<file path=ppt/slides/_rels/slide43.xml.rels><?xml version="1.0" encoding="UTF-8" standalone="yes"?>
<Relationships xmlns="http://schemas.openxmlformats.org/package/2006/relationships"><Relationship Id="rId8" Type="http://schemas.openxmlformats.org/officeDocument/2006/relationships/image" Target="../media/image109.jpeg"/><Relationship Id="rId3" Type="http://schemas.openxmlformats.org/officeDocument/2006/relationships/hyperlink" Target="https://www.linkedin.com/company/frulact/" TargetMode="External"/><Relationship Id="rId7" Type="http://schemas.openxmlformats.org/officeDocument/2006/relationships/image" Target="../media/image107.png"/><Relationship Id="rId2" Type="http://schemas.openxmlformats.org/officeDocument/2006/relationships/hyperlink" Target="https://www.facebook.com/pages/Frulact/168581619996778" TargetMode="External"/><Relationship Id="rId1" Type="http://schemas.openxmlformats.org/officeDocument/2006/relationships/slideLayout" Target="../slideLayouts/slideLayout10.xml"/><Relationship Id="rId6" Type="http://schemas.openxmlformats.org/officeDocument/2006/relationships/image" Target="../media/image36.svg"/><Relationship Id="rId5" Type="http://schemas.openxmlformats.org/officeDocument/2006/relationships/image" Target="../media/image27.png"/><Relationship Id="rId4" Type="http://schemas.openxmlformats.org/officeDocument/2006/relationships/hyperlink" Target="https://frulact.com/frulact/who-we-are/" TargetMode="External"/><Relationship Id="rId9" Type="http://schemas.openxmlformats.org/officeDocument/2006/relationships/hyperlink" Target="https://www.instagram.com/frulactgroup/" TargetMode="External"/></Relationships>
</file>

<file path=ppt/slides/_rels/slide44.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110.jpeg"/><Relationship Id="rId1" Type="http://schemas.openxmlformats.org/officeDocument/2006/relationships/slideLayout" Target="../slideLayouts/slideLayout8.xml"/><Relationship Id="rId6" Type="http://schemas.openxmlformats.org/officeDocument/2006/relationships/hyperlink" Target="https://helsinkimills.fi/sustainability/helsinki-mills-sustainability-report/" TargetMode="External"/><Relationship Id="rId5" Type="http://schemas.openxmlformats.org/officeDocument/2006/relationships/image" Target="../media/image111.png"/><Relationship Id="rId4" Type="http://schemas.openxmlformats.org/officeDocument/2006/relationships/hyperlink" Target="https://helsinkimills.fi/" TargetMode="External"/></Relationships>
</file>

<file path=ppt/slides/_rels/slide45.xml.rels><?xml version="1.0" encoding="UTF-8" standalone="yes"?>
<Relationships xmlns="http://schemas.openxmlformats.org/package/2006/relationships"><Relationship Id="rId8" Type="http://schemas.openxmlformats.org/officeDocument/2006/relationships/hyperlink" Target="https://www.facebook.com/myllarin" TargetMode="External"/><Relationship Id="rId3" Type="http://schemas.openxmlformats.org/officeDocument/2006/relationships/image" Target="../media/image48.png"/><Relationship Id="rId7" Type="http://schemas.openxmlformats.org/officeDocument/2006/relationships/hyperlink" Target="https://twitter.com/HelsinginMylly" TargetMode="External"/><Relationship Id="rId2" Type="http://schemas.openxmlformats.org/officeDocument/2006/relationships/image" Target="../media/image112.jpeg"/><Relationship Id="rId1" Type="http://schemas.openxmlformats.org/officeDocument/2006/relationships/slideLayout" Target="../slideLayouts/slideLayout8.xml"/><Relationship Id="rId6" Type="http://schemas.openxmlformats.org/officeDocument/2006/relationships/image" Target="../media/image113.png"/><Relationship Id="rId11" Type="http://schemas.openxmlformats.org/officeDocument/2006/relationships/image" Target="../media/image36.svg"/><Relationship Id="rId5" Type="http://schemas.openxmlformats.org/officeDocument/2006/relationships/image" Target="../media/image111.png"/><Relationship Id="rId10" Type="http://schemas.openxmlformats.org/officeDocument/2006/relationships/image" Target="../media/image27.png"/><Relationship Id="rId4" Type="http://schemas.openxmlformats.org/officeDocument/2006/relationships/hyperlink" Target="https://helsinkimills.fi/" TargetMode="External"/><Relationship Id="rId9" Type="http://schemas.openxmlformats.org/officeDocument/2006/relationships/hyperlink" Target="https://www.linkedin.com/company/myllarin/" TargetMode="External"/></Relationships>
</file>

<file path=ppt/slides/_rels/slide46.xml.rels><?xml version="1.0" encoding="UTF-8" standalone="yes"?>
<Relationships xmlns="http://schemas.openxmlformats.org/package/2006/relationships"><Relationship Id="rId3" Type="http://schemas.openxmlformats.org/officeDocument/2006/relationships/image" Target="../media/image48.png"/><Relationship Id="rId7" Type="http://schemas.openxmlformats.org/officeDocument/2006/relationships/hyperlink" Target="https://www.snellmangroup.fi/snellman-konserni/vastullisuus/" TargetMode="External"/><Relationship Id="rId2" Type="http://schemas.openxmlformats.org/officeDocument/2006/relationships/image" Target="../media/image114.png"/><Relationship Id="rId1" Type="http://schemas.openxmlformats.org/officeDocument/2006/relationships/slideLayout" Target="../slideLayouts/slideLayout8.xml"/><Relationship Id="rId6" Type="http://schemas.openxmlformats.org/officeDocument/2006/relationships/image" Target="../media/image116.png"/><Relationship Id="rId5" Type="http://schemas.openxmlformats.org/officeDocument/2006/relationships/image" Target="../media/image115.png"/><Relationship Id="rId4" Type="http://schemas.openxmlformats.org/officeDocument/2006/relationships/hyperlink" Target="https://snellman.fi/fi/" TargetMode="External"/></Relationships>
</file>

<file path=ppt/slides/_rels/slide47.xml.rels><?xml version="1.0" encoding="UTF-8" standalone="yes"?>
<Relationships xmlns="http://schemas.openxmlformats.org/package/2006/relationships"><Relationship Id="rId8" Type="http://schemas.openxmlformats.org/officeDocument/2006/relationships/hyperlink" Target="http://www.facebook.com/HerraSnellman" TargetMode="External"/><Relationship Id="rId13" Type="http://schemas.openxmlformats.org/officeDocument/2006/relationships/image" Target="../media/image119.jpeg"/><Relationship Id="rId3" Type="http://schemas.openxmlformats.org/officeDocument/2006/relationships/image" Target="../media/image117.jpeg"/><Relationship Id="rId7" Type="http://schemas.openxmlformats.org/officeDocument/2006/relationships/hyperlink" Target="https://twitter.com/herrasnellman" TargetMode="External"/><Relationship Id="rId12" Type="http://schemas.openxmlformats.org/officeDocument/2006/relationships/image" Target="../media/image118.png"/><Relationship Id="rId2" Type="http://schemas.openxmlformats.org/officeDocument/2006/relationships/slideLayout" Target="../slideLayouts/slideLayout8.xml"/><Relationship Id="rId1" Type="http://schemas.openxmlformats.org/officeDocument/2006/relationships/video" Target="https://www.youtube.com/embed/NyZtwScUbqw?feature=oembed" TargetMode="External"/><Relationship Id="rId6" Type="http://schemas.openxmlformats.org/officeDocument/2006/relationships/image" Target="../media/image115.png"/><Relationship Id="rId11" Type="http://schemas.openxmlformats.org/officeDocument/2006/relationships/image" Target="../media/image36.svg"/><Relationship Id="rId5" Type="http://schemas.openxmlformats.org/officeDocument/2006/relationships/hyperlink" Target="https://snellman.fi/fi/" TargetMode="External"/><Relationship Id="rId10" Type="http://schemas.openxmlformats.org/officeDocument/2006/relationships/image" Target="../media/image27.png"/><Relationship Id="rId4" Type="http://schemas.openxmlformats.org/officeDocument/2006/relationships/image" Target="../media/image48.png"/><Relationship Id="rId9" Type="http://schemas.openxmlformats.org/officeDocument/2006/relationships/hyperlink" Target="https://www.linkedin.com/company/oy-snellman-ab/" TargetMode="External"/><Relationship Id="rId14" Type="http://schemas.openxmlformats.org/officeDocument/2006/relationships/hyperlink" Target="https://www.youtube.com/watch?v=NyZtwScUbqw" TargetMode="External"/></Relationships>
</file>

<file path=ppt/slides/_rels/slide48.xml.rels><?xml version="1.0" encoding="UTF-8" standalone="yes"?>
<Relationships xmlns="http://schemas.openxmlformats.org/package/2006/relationships"><Relationship Id="rId8" Type="http://schemas.openxmlformats.org/officeDocument/2006/relationships/hyperlink" Target="https://www.valio.com/we-are-valio/history/" TargetMode="External"/><Relationship Id="rId3" Type="http://schemas.openxmlformats.org/officeDocument/2006/relationships/image" Target="../media/image120.png"/><Relationship Id="rId7" Type="http://schemas.openxmlformats.org/officeDocument/2006/relationships/hyperlink" Target="https://www.valio.com/we-are-valio/exports/" TargetMode="External"/><Relationship Id="rId12" Type="http://schemas.openxmlformats.org/officeDocument/2006/relationships/hyperlink" Target="https://www.valio.com/carbon-footprint-2035/" TargetMode="External"/><Relationship Id="rId2" Type="http://schemas.openxmlformats.org/officeDocument/2006/relationships/hyperlink" Target="http://www.valio.fi/" TargetMode="External"/><Relationship Id="rId1" Type="http://schemas.openxmlformats.org/officeDocument/2006/relationships/slideLayout" Target="../slideLayouts/slideLayout8.xml"/><Relationship Id="rId6" Type="http://schemas.openxmlformats.org/officeDocument/2006/relationships/hyperlink" Target="https://www.valio.com/we-are-valio/farmer-owned/" TargetMode="External"/><Relationship Id="rId11" Type="http://schemas.openxmlformats.org/officeDocument/2006/relationships/hyperlink" Target="https://www.valio.com/sustainability/responsible-leadership/" TargetMode="External"/><Relationship Id="rId5" Type="http://schemas.openxmlformats.org/officeDocument/2006/relationships/image" Target="../media/image48.png"/><Relationship Id="rId10" Type="http://schemas.openxmlformats.org/officeDocument/2006/relationships/hyperlink" Target="https://www.valio.com/sustainability/" TargetMode="External"/><Relationship Id="rId4" Type="http://schemas.openxmlformats.org/officeDocument/2006/relationships/image" Target="../media/image121.jpeg"/><Relationship Id="rId9" Type="http://schemas.openxmlformats.org/officeDocument/2006/relationships/hyperlink" Target="https://www.valio.com/sustainability/promote-wellbeing/" TargetMode="External"/></Relationships>
</file>

<file path=ppt/slides/_rels/slide49.xml.rels><?xml version="1.0" encoding="UTF-8" standalone="yes"?>
<Relationships xmlns="http://schemas.openxmlformats.org/package/2006/relationships"><Relationship Id="rId8" Type="http://schemas.openxmlformats.org/officeDocument/2006/relationships/image" Target="../media/image123.png"/><Relationship Id="rId13" Type="http://schemas.openxmlformats.org/officeDocument/2006/relationships/hyperlink" Target="https://www.instagram.com/valiofi/" TargetMode="External"/><Relationship Id="rId18" Type="http://schemas.openxmlformats.org/officeDocument/2006/relationships/hyperlink" Target="https://www.valio.com/carbon-footprint-2035/" TargetMode="External"/><Relationship Id="rId3" Type="http://schemas.openxmlformats.org/officeDocument/2006/relationships/hyperlink" Target="https://twitter.com/ValioFi" TargetMode="External"/><Relationship Id="rId7" Type="http://schemas.openxmlformats.org/officeDocument/2006/relationships/image" Target="../media/image28.svg"/><Relationship Id="rId12" Type="http://schemas.openxmlformats.org/officeDocument/2006/relationships/image" Target="../media/image48.png"/><Relationship Id="rId17" Type="http://schemas.openxmlformats.org/officeDocument/2006/relationships/hyperlink" Target="https://www.valio.com/sustainability/reports-and-financial-statements/" TargetMode="External"/><Relationship Id="rId2" Type="http://schemas.openxmlformats.org/officeDocument/2006/relationships/image" Target="../media/image122.jpeg"/><Relationship Id="rId16" Type="http://schemas.openxmlformats.org/officeDocument/2006/relationships/hyperlink" Target="https://www.valio.com/sustainability/transparent-sourcing/" TargetMode="External"/><Relationship Id="rId1" Type="http://schemas.openxmlformats.org/officeDocument/2006/relationships/slideLayout" Target="../slideLayouts/slideLayout10.xml"/><Relationship Id="rId6" Type="http://schemas.openxmlformats.org/officeDocument/2006/relationships/image" Target="../media/image27.png"/><Relationship Id="rId11" Type="http://schemas.openxmlformats.org/officeDocument/2006/relationships/image" Target="../media/image120.png"/><Relationship Id="rId5" Type="http://schemas.openxmlformats.org/officeDocument/2006/relationships/hyperlink" Target="http://www.valio.fi/" TargetMode="External"/><Relationship Id="rId15" Type="http://schemas.openxmlformats.org/officeDocument/2006/relationships/hyperlink" Target="https://www.valio.com/sustainability/sustainability-in-production/" TargetMode="External"/><Relationship Id="rId10" Type="http://schemas.openxmlformats.org/officeDocument/2006/relationships/image" Target="../media/image125.png"/><Relationship Id="rId4" Type="http://schemas.openxmlformats.org/officeDocument/2006/relationships/hyperlink" Target="https://www.facebook.com/valio/?brand_redir=493464655570" TargetMode="External"/><Relationship Id="rId9" Type="http://schemas.openxmlformats.org/officeDocument/2006/relationships/image" Target="../media/image124.png"/><Relationship Id="rId14" Type="http://schemas.openxmlformats.org/officeDocument/2006/relationships/hyperlink" Target="https://www.valio.com/sustainability/animal-welfare/"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8" Type="http://schemas.openxmlformats.org/officeDocument/2006/relationships/hyperlink" Target="https://twitter.com/GalwayLoam" TargetMode="External"/><Relationship Id="rId3" Type="http://schemas.openxmlformats.org/officeDocument/2006/relationships/image" Target="../media/image126.png"/><Relationship Id="rId7" Type="http://schemas.openxmlformats.org/officeDocument/2006/relationships/hyperlink" Target="https://loamgalway.com/loam-shortlisted-for-food-made-good-business-of-the-year-award/" TargetMode="External"/><Relationship Id="rId12" Type="http://schemas.openxmlformats.org/officeDocument/2006/relationships/hyperlink" Target="https://www.instagram.com/loam_galway/" TargetMode="External"/><Relationship Id="rId2" Type="http://schemas.openxmlformats.org/officeDocument/2006/relationships/hyperlink" Target="https://loamgalway.com/" TargetMode="External"/><Relationship Id="rId1" Type="http://schemas.openxmlformats.org/officeDocument/2006/relationships/slideLayout" Target="../slideLayouts/slideLayout8.xml"/><Relationship Id="rId6" Type="http://schemas.openxmlformats.org/officeDocument/2006/relationships/hyperlink" Target="http://www.leafandroot.org/" TargetMode="External"/><Relationship Id="rId11" Type="http://schemas.openxmlformats.org/officeDocument/2006/relationships/image" Target="../media/image36.svg"/><Relationship Id="rId5" Type="http://schemas.openxmlformats.org/officeDocument/2006/relationships/image" Target="../media/image26.emf"/><Relationship Id="rId10" Type="http://schemas.openxmlformats.org/officeDocument/2006/relationships/image" Target="../media/image27.png"/><Relationship Id="rId4" Type="http://schemas.openxmlformats.org/officeDocument/2006/relationships/image" Target="../media/image127.jpeg"/><Relationship Id="rId9" Type="http://schemas.openxmlformats.org/officeDocument/2006/relationships/hyperlink" Target="https://www.facebook.com/Loamgalway" TargetMode="External"/></Relationships>
</file>

<file path=ppt/slides/_rels/slide51.xml.rels><?xml version="1.0" encoding="UTF-8" standalone="yes"?>
<Relationships xmlns="http://schemas.openxmlformats.org/package/2006/relationships"><Relationship Id="rId3" Type="http://schemas.openxmlformats.org/officeDocument/2006/relationships/image" Target="../media/image128.png"/><Relationship Id="rId7" Type="http://schemas.openxmlformats.org/officeDocument/2006/relationships/hyperlink" Target="https://www.youtube.com/watch?v=x6_Izo-_TsQ" TargetMode="External"/><Relationship Id="rId2" Type="http://schemas.openxmlformats.org/officeDocument/2006/relationships/slideLayout" Target="../slideLayouts/slideLayout9.xml"/><Relationship Id="rId1" Type="http://schemas.openxmlformats.org/officeDocument/2006/relationships/video" Target="https://www.youtube.com/embed/x6_Izo-_TsQ?feature=oembed" TargetMode="External"/><Relationship Id="rId6" Type="http://schemas.openxmlformats.org/officeDocument/2006/relationships/image" Target="../media/image126.png"/><Relationship Id="rId5" Type="http://schemas.openxmlformats.org/officeDocument/2006/relationships/hyperlink" Target="https://loamgalway.com/" TargetMode="External"/><Relationship Id="rId4" Type="http://schemas.openxmlformats.org/officeDocument/2006/relationships/image" Target="../media/image129.jpeg"/></Relationships>
</file>

<file path=ppt/slides/_rels/slide52.xml.rels><?xml version="1.0" encoding="UTF-8" standalone="yes"?>
<Relationships xmlns="http://schemas.openxmlformats.org/package/2006/relationships"><Relationship Id="rId8" Type="http://schemas.openxmlformats.org/officeDocument/2006/relationships/hyperlink" Target="https://www.meiranova.fi/fileadmin/user_upload/Laatuvaatimukset_kaeyttoetavarat.pdf" TargetMode="External"/><Relationship Id="rId13" Type="http://schemas.openxmlformats.org/officeDocument/2006/relationships/hyperlink" Target="https://www.meiranova.fi/fileadmin/user_upload/MN_Kahvi_ja_tee_-linjaus_FI.pdf" TargetMode="External"/><Relationship Id="rId18" Type="http://schemas.openxmlformats.org/officeDocument/2006/relationships/hyperlink" Target="https://www.meiranova.fi/fileadmin/user_upload/MN_Muovilinjaus_FI.pdf" TargetMode="External"/><Relationship Id="rId3" Type="http://schemas.openxmlformats.org/officeDocument/2006/relationships/image" Target="../media/image48.png"/><Relationship Id="rId7" Type="http://schemas.openxmlformats.org/officeDocument/2006/relationships/hyperlink" Target="https://www.meiranova.fi/fileadmin/user_upload/Laatuvaatimukset_tuoretuotteet_ja_pakasteet.pdf" TargetMode="External"/><Relationship Id="rId12" Type="http://schemas.openxmlformats.org/officeDocument/2006/relationships/hyperlink" Target="https://www.meiranova.fi/fileadmin/user_upload/MN_Elaeinten_hyvinvointilinjaus_FI.pdf" TargetMode="External"/><Relationship Id="rId17" Type="http://schemas.openxmlformats.org/officeDocument/2006/relationships/hyperlink" Target="https://www.meiranova.fi/fileadmin/user_upload/MN_metsaekatolinjaus__puu_ja_paperi__FI.pdf" TargetMode="External"/><Relationship Id="rId2" Type="http://schemas.openxmlformats.org/officeDocument/2006/relationships/image" Target="../media/image130.jpeg"/><Relationship Id="rId16" Type="http://schemas.openxmlformats.org/officeDocument/2006/relationships/hyperlink" Target="https://www.meiranova.fi/fileadmin/user_upload/MN_Metsaekatolinjaus__naudanliha__FI.pdf" TargetMode="External"/><Relationship Id="rId20" Type="http://schemas.openxmlformats.org/officeDocument/2006/relationships/hyperlink" Target="https://www.meiranova.fi/fileadmin/user_upload/MN_Soijalinjaus_FI.pdf" TargetMode="External"/><Relationship Id="rId1" Type="http://schemas.openxmlformats.org/officeDocument/2006/relationships/slideLayout" Target="../slideLayouts/slideLayout8.xml"/><Relationship Id="rId6" Type="http://schemas.openxmlformats.org/officeDocument/2006/relationships/hyperlink" Target="https://www.meiranova.fi/fileadmin/user_upload/Laatuvaatimukset_teolliset_elintarvikkeet.pdf" TargetMode="External"/><Relationship Id="rId11" Type="http://schemas.openxmlformats.org/officeDocument/2006/relationships/hyperlink" Target="https://www.meiranova.fi/fileadmin/user_upload/MeiraNova_vastuullisuuskatsaus_2022_2_EN.pdf" TargetMode="External"/><Relationship Id="rId5" Type="http://schemas.openxmlformats.org/officeDocument/2006/relationships/image" Target="../media/image86.png"/><Relationship Id="rId15" Type="http://schemas.openxmlformats.org/officeDocument/2006/relationships/hyperlink" Target="https://www.meiranova.fi/fileadmin/user_upload/MN_Kananmuna_linjaus_FI.pdf" TargetMode="External"/><Relationship Id="rId10" Type="http://schemas.openxmlformats.org/officeDocument/2006/relationships/hyperlink" Target="https://www.meiranova.fi/meira-nova/vastuullisuus" TargetMode="External"/><Relationship Id="rId19" Type="http://schemas.openxmlformats.org/officeDocument/2006/relationships/hyperlink" Target="https://www.meiranova.fi/fileadmin/user_upload/MN_Palmuoeljylinjaus_FI.pdf" TargetMode="External"/><Relationship Id="rId4" Type="http://schemas.openxmlformats.org/officeDocument/2006/relationships/hyperlink" Target="http://www.meiranova.fi/" TargetMode="External"/><Relationship Id="rId9" Type="http://schemas.openxmlformats.org/officeDocument/2006/relationships/hyperlink" Target="https://www.meiranova.fi/fileadmin/user_upload/Laatuvaatimukset_paeivittaeiskaeyttoetavarat.pdf" TargetMode="External"/><Relationship Id="rId14" Type="http://schemas.openxmlformats.org/officeDocument/2006/relationships/hyperlink" Target="https://www.meiranova.fi/fileadmin/user_upload/MN_Kalalinjaus_FI.pdf" TargetMode="External"/></Relationships>
</file>

<file path=ppt/slides/_rels/slide53.xml.rels><?xml version="1.0" encoding="UTF-8" standalone="yes"?>
<Relationships xmlns="http://schemas.openxmlformats.org/package/2006/relationships"><Relationship Id="rId8" Type="http://schemas.openxmlformats.org/officeDocument/2006/relationships/image" Target="../media/image36.svg"/><Relationship Id="rId13" Type="http://schemas.openxmlformats.org/officeDocument/2006/relationships/hyperlink" Target="https://www.meiranova.fi/fileadmin/user_upload/toimintaperiaatteet.amforiBSCICodeofConduct_FI.pdf" TargetMode="External"/><Relationship Id="rId18" Type="http://schemas.openxmlformats.org/officeDocument/2006/relationships/hyperlink" Target="https://www.meiranova.fi/fileadmin/user_upload/MeiraNova_vastuullisuuskatsaus_2022_2_EN.pdf" TargetMode="External"/><Relationship Id="rId3" Type="http://schemas.openxmlformats.org/officeDocument/2006/relationships/hyperlink" Target="https://twitter.com/meira_nova/" TargetMode="External"/><Relationship Id="rId7" Type="http://schemas.openxmlformats.org/officeDocument/2006/relationships/image" Target="../media/image27.png"/><Relationship Id="rId12" Type="http://schemas.openxmlformats.org/officeDocument/2006/relationships/hyperlink" Target="https://www.meiranova.fi/fileadmin/user_upload/S-ryhma__n_vastuullisen_hankinnan_vaatimukset.pdf" TargetMode="External"/><Relationship Id="rId17" Type="http://schemas.openxmlformats.org/officeDocument/2006/relationships/hyperlink" Target="https://www.meiranova.fi/fileadmin/user_upload/sanasto.amforiBSCI_glossary_FI.pdf%22%20%20HYPERLINK%20%22https:/www.amfori.org/sites/default/files/amfori%20-%2026.11%20-%20Country%20Risk%20Classification%202022_0.pdf" TargetMode="External"/><Relationship Id="rId2" Type="http://schemas.openxmlformats.org/officeDocument/2006/relationships/image" Target="../media/image131.jpeg"/><Relationship Id="rId16" Type="http://schemas.openxmlformats.org/officeDocument/2006/relationships/hyperlink" Target="https://www.meiranova.fi/fileadmin/user_upload/viiteasiakirjat.amforiBSCI_references_FI.pdf%22%20%20HYPERLINK%20%22https:/www.meiranova.fi/fileadmin/user_upload/sanasto.amforiBSCI_glossary_FI.pdf" TargetMode="External"/><Relationship Id="rId1" Type="http://schemas.openxmlformats.org/officeDocument/2006/relationships/slideLayout" Target="../slideLayouts/slideLayout8.xml"/><Relationship Id="rId6" Type="http://schemas.openxmlformats.org/officeDocument/2006/relationships/hyperlink" Target="http://www.meiranova.fi/" TargetMode="External"/><Relationship Id="rId11" Type="http://schemas.openxmlformats.org/officeDocument/2006/relationships/image" Target="../media/image132.png"/><Relationship Id="rId5" Type="http://schemas.openxmlformats.org/officeDocument/2006/relationships/hyperlink" Target="https://www.linkedin.com/company/meira-nova-oy" TargetMode="External"/><Relationship Id="rId15" Type="http://schemas.openxmlformats.org/officeDocument/2006/relationships/hyperlink" Target="https://www.meiranova.fi/fileadmin/user_upload/viiteasiakirjat.amforiBSCI_references_FI.pdf" TargetMode="External"/><Relationship Id="rId10" Type="http://schemas.openxmlformats.org/officeDocument/2006/relationships/image" Target="../media/image48.png"/><Relationship Id="rId4" Type="http://schemas.openxmlformats.org/officeDocument/2006/relationships/hyperlink" Target="https://www.facebook.com/meiranovaoy/" TargetMode="External"/><Relationship Id="rId9" Type="http://schemas.openxmlformats.org/officeDocument/2006/relationships/image" Target="../media/image86.png"/><Relationship Id="rId14" Type="http://schemas.openxmlformats.org/officeDocument/2006/relationships/hyperlink" Target="https://www.meiranova.fi/fileadmin/user_upload/toimeenpanoehdot.terms_of_implementation_for_amforibsci_producers_FI.pdf" TargetMode="External"/></Relationships>
</file>

<file path=ppt/slides/_rels/slide54.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11.xml"/></Relationships>
</file>

<file path=ppt/slides/_rels/slide55.xml.rels><?xml version="1.0" encoding="UTF-8" standalone="yes"?>
<Relationships xmlns="http://schemas.openxmlformats.org/package/2006/relationships"><Relationship Id="rId8" Type="http://schemas.openxmlformats.org/officeDocument/2006/relationships/image" Target="../media/image136.png"/><Relationship Id="rId3" Type="http://schemas.openxmlformats.org/officeDocument/2006/relationships/hyperlink" Target="https://twitter.com/EthicalFoodEnt1" TargetMode="External"/><Relationship Id="rId7" Type="http://schemas.openxmlformats.org/officeDocument/2006/relationships/image" Target="../media/image135.svg"/><Relationship Id="rId2" Type="http://schemas.openxmlformats.org/officeDocument/2006/relationships/hyperlink" Target="http://www.ethical-food.eu/" TargetMode="External"/><Relationship Id="rId1" Type="http://schemas.openxmlformats.org/officeDocument/2006/relationships/slideLayout" Target="../slideLayouts/slideLayout24.xml"/><Relationship Id="rId6" Type="http://schemas.openxmlformats.org/officeDocument/2006/relationships/image" Target="../media/image134.png"/><Relationship Id="rId5" Type="http://schemas.openxmlformats.org/officeDocument/2006/relationships/hyperlink" Target="https://ethical-food.eu/" TargetMode="External"/><Relationship Id="rId4" Type="http://schemas.openxmlformats.org/officeDocument/2006/relationships/hyperlink" Target="https://www.facebook.com/efe.erasmus.project/" TargetMode="External"/><Relationship Id="rId9" Type="http://schemas.openxmlformats.org/officeDocument/2006/relationships/image" Target="../media/image137.png"/></Relationships>
</file>

<file path=ppt/slides/_rels/slide6.xml.rels><?xml version="1.0" encoding="UTF-8" standalone="yes"?>
<Relationships xmlns="http://schemas.openxmlformats.org/package/2006/relationships"><Relationship Id="rId3" Type="http://schemas.openxmlformats.org/officeDocument/2006/relationships/hyperlink" Target="https://www.emerald.com/insight/content/doi/10.1108/14626001211223919/full/html" TargetMode="External"/><Relationship Id="rId2" Type="http://schemas.openxmlformats.org/officeDocument/2006/relationships/image" Target="../media/image24.jpeg"/><Relationship Id="rId1" Type="http://schemas.openxmlformats.org/officeDocument/2006/relationships/slideLayout" Target="../slideLayouts/slideLayout6.xml"/><Relationship Id="rId4" Type="http://schemas.openxmlformats.org/officeDocument/2006/relationships/hyperlink" Target="https://economicsnetwork.ac.uk/handbook/casestudies/" TargetMode="Externa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8" Type="http://schemas.openxmlformats.org/officeDocument/2006/relationships/slide" Target="slide22.xml"/><Relationship Id="rId13" Type="http://schemas.openxmlformats.org/officeDocument/2006/relationships/slide" Target="slide32.xml"/><Relationship Id="rId18" Type="http://schemas.openxmlformats.org/officeDocument/2006/relationships/slide" Target="slide42.xml"/><Relationship Id="rId3" Type="http://schemas.openxmlformats.org/officeDocument/2006/relationships/slide" Target="slide9.xml"/><Relationship Id="rId21" Type="http://schemas.openxmlformats.org/officeDocument/2006/relationships/slide" Target="slide48.xml"/><Relationship Id="rId7" Type="http://schemas.openxmlformats.org/officeDocument/2006/relationships/slide" Target="slide20.xml"/><Relationship Id="rId12" Type="http://schemas.openxmlformats.org/officeDocument/2006/relationships/slide" Target="slide30.xml"/><Relationship Id="rId17" Type="http://schemas.openxmlformats.org/officeDocument/2006/relationships/slide" Target="slide40.xml"/><Relationship Id="rId2" Type="http://schemas.openxmlformats.org/officeDocument/2006/relationships/slide" Target="slide10.xml"/><Relationship Id="rId16" Type="http://schemas.openxmlformats.org/officeDocument/2006/relationships/slide" Target="slide38.xml"/><Relationship Id="rId20" Type="http://schemas.openxmlformats.org/officeDocument/2006/relationships/slide" Target="slide46.xml"/><Relationship Id="rId1" Type="http://schemas.openxmlformats.org/officeDocument/2006/relationships/slideLayout" Target="../slideLayouts/slideLayout13.xml"/><Relationship Id="rId6" Type="http://schemas.openxmlformats.org/officeDocument/2006/relationships/slide" Target="slide18.xml"/><Relationship Id="rId11" Type="http://schemas.openxmlformats.org/officeDocument/2006/relationships/slide" Target="slide28.xml"/><Relationship Id="rId5" Type="http://schemas.openxmlformats.org/officeDocument/2006/relationships/slide" Target="slide16.xml"/><Relationship Id="rId15" Type="http://schemas.openxmlformats.org/officeDocument/2006/relationships/slide" Target="slide36.xml"/><Relationship Id="rId23" Type="http://schemas.openxmlformats.org/officeDocument/2006/relationships/slide" Target="slide52.xml"/><Relationship Id="rId10" Type="http://schemas.openxmlformats.org/officeDocument/2006/relationships/slide" Target="slide26.xml"/><Relationship Id="rId19" Type="http://schemas.openxmlformats.org/officeDocument/2006/relationships/slide" Target="slide44.xml"/><Relationship Id="rId4" Type="http://schemas.openxmlformats.org/officeDocument/2006/relationships/slide" Target="slide14.xml"/><Relationship Id="rId9" Type="http://schemas.openxmlformats.org/officeDocument/2006/relationships/slide" Target="slide24.xml"/><Relationship Id="rId14" Type="http://schemas.openxmlformats.org/officeDocument/2006/relationships/slide" Target="slide34.xml"/><Relationship Id="rId22" Type="http://schemas.openxmlformats.org/officeDocument/2006/relationships/slide" Target="slide5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1874939D-3FDD-F34E-A18B-91E293E6A491}"/>
              </a:ext>
            </a:extLst>
          </p:cNvPr>
          <p:cNvSpPr>
            <a:spLocks noGrp="1"/>
          </p:cNvSpPr>
          <p:nvPr>
            <p:ph type="body" sz="quarter" idx="16"/>
          </p:nvPr>
        </p:nvSpPr>
        <p:spPr>
          <a:xfrm>
            <a:off x="3261956" y="3965864"/>
            <a:ext cx="3932123" cy="1224685"/>
          </a:xfrm>
        </p:spPr>
        <p:txBody>
          <a:bodyPr/>
          <a:lstStyle/>
          <a:p>
            <a:pPr algn="l" rtl="0"/>
            <a:r>
              <a:rPr lang="en-US" b="0" err="1"/>
              <a:t>Empreendedorismo</a:t>
            </a:r>
            <a:r>
              <a:rPr lang="en-US" b="0"/>
              <a:t> </a:t>
            </a:r>
            <a:r>
              <a:rPr lang="en-US" b="0" err="1"/>
              <a:t>Alimentar</a:t>
            </a:r>
            <a:r>
              <a:rPr lang="en-US" b="0"/>
              <a:t> </a:t>
            </a:r>
            <a:r>
              <a:rPr lang="en-US" b="0" err="1"/>
              <a:t>Ético</a:t>
            </a:r>
            <a:endParaRPr lang="en-US" b="0"/>
          </a:p>
        </p:txBody>
      </p:sp>
      <p:sp>
        <p:nvSpPr>
          <p:cNvPr id="5" name="Text Placeholder 4">
            <a:extLst>
              <a:ext uri="{FF2B5EF4-FFF2-40B4-BE49-F238E27FC236}">
                <a16:creationId xmlns:a16="http://schemas.microsoft.com/office/drawing/2014/main" id="{1BAA3C84-8013-9542-A6E4-B12B8081D544}"/>
              </a:ext>
            </a:extLst>
          </p:cNvPr>
          <p:cNvSpPr>
            <a:spLocks noGrp="1"/>
          </p:cNvSpPr>
          <p:nvPr>
            <p:ph type="body" sz="quarter" idx="17"/>
          </p:nvPr>
        </p:nvSpPr>
        <p:spPr/>
        <p:txBody>
          <a:bodyPr/>
          <a:lstStyle/>
          <a:p>
            <a:pPr algn="l" rtl="0"/>
            <a:r>
              <a:rPr lang="en-US" b="1" dirty="0" err="1"/>
              <a:t>Publicado</a:t>
            </a:r>
            <a:r>
              <a:rPr lang="en-US" b="1" dirty="0"/>
              <a:t>: 2023</a:t>
            </a:r>
          </a:p>
          <a:p>
            <a:pPr algn="l" rtl="0"/>
            <a:endParaRPr lang="en-US"/>
          </a:p>
        </p:txBody>
      </p:sp>
      <p:sp>
        <p:nvSpPr>
          <p:cNvPr id="2" name="Text Placeholder 2">
            <a:extLst>
              <a:ext uri="{FF2B5EF4-FFF2-40B4-BE49-F238E27FC236}">
                <a16:creationId xmlns:a16="http://schemas.microsoft.com/office/drawing/2014/main" id="{7A273263-EB6F-22D2-2E90-C08587C04A67}"/>
              </a:ext>
            </a:extLst>
          </p:cNvPr>
          <p:cNvSpPr txBox="1">
            <a:spLocks/>
          </p:cNvSpPr>
          <p:nvPr/>
        </p:nvSpPr>
        <p:spPr>
          <a:xfrm>
            <a:off x="3261956" y="5147884"/>
            <a:ext cx="2930148" cy="2002900"/>
          </a:xfrm>
          <a:prstGeom prst="rect">
            <a:avLst/>
          </a:prstGeom>
        </p:spPr>
        <p:txBody>
          <a:bodyPr/>
          <a:lstStyle>
            <a:lvl1pPr marL="188984" indent="-188984" algn="l" defTabSz="755934" rtl="0" eaLnBrk="1" latinLnBrk="0" hangingPunct="1">
              <a:lnSpc>
                <a:spcPct val="90000"/>
              </a:lnSpc>
              <a:spcBef>
                <a:spcPts val="827"/>
              </a:spcBef>
              <a:buFont typeface="Arial" panose="020B0604020202020204" pitchFamily="34" charset="0"/>
              <a:buChar char="•"/>
              <a:defRPr sz="2315" kern="1200">
                <a:solidFill>
                  <a:srgbClr val="5C5C5C"/>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0" indent="0" algn="l" rtl="0">
              <a:buNone/>
            </a:pPr>
            <a:r>
              <a:rPr lang="en-US" sz="3600" b="1">
                <a:solidFill>
                  <a:schemeClr val="tx1"/>
                </a:solidFill>
              </a:rPr>
              <a:t>Compêndio de Boas Práticas</a:t>
            </a:r>
          </a:p>
        </p:txBody>
      </p:sp>
      <p:sp>
        <p:nvSpPr>
          <p:cNvPr id="8" name="Rectangle 7">
            <a:extLst>
              <a:ext uri="{FF2B5EF4-FFF2-40B4-BE49-F238E27FC236}">
                <a16:creationId xmlns:a16="http://schemas.microsoft.com/office/drawing/2014/main" id="{C3ECA9D0-CA07-665E-5A12-CD9140842830}"/>
              </a:ext>
            </a:extLst>
          </p:cNvPr>
          <p:cNvSpPr/>
          <p:nvPr/>
        </p:nvSpPr>
        <p:spPr>
          <a:xfrm>
            <a:off x="464235" y="10022844"/>
            <a:ext cx="5528602" cy="307777"/>
          </a:xfrm>
          <a:prstGeom prst="rect">
            <a:avLst/>
          </a:prstGeom>
        </p:spPr>
        <p:txBody>
          <a:bodyPr wrap="square">
            <a:spAutoFit/>
          </a:bodyPr>
          <a:lstStyle/>
          <a:p>
            <a:pPr marL="0" marR="0" indent="0" algn="l" defTabSz="181904" rtl="0" eaLnBrk="1" fontAlgn="auto" latinLnBrk="0" hangingPunct="0">
              <a:lnSpc>
                <a:spcPct val="100000"/>
              </a:lnSpc>
              <a:spcBef>
                <a:spcPts val="0"/>
              </a:spcBef>
              <a:spcAft>
                <a:spcPts val="0"/>
              </a:spcAft>
              <a:buClrTx/>
              <a:buSzTx/>
              <a:buFontTx/>
              <a:buNone/>
              <a:tabLst/>
              <a:defRPr/>
            </a:pPr>
            <a:r>
              <a:rPr lang="en-US" sz="700" b="0" i="0">
                <a:solidFill>
                  <a:schemeClr val="tx1"/>
                </a:solidFill>
                <a:latin typeface="Calibri" panose="020F0502020204030204" pitchFamily="34" charset="0"/>
                <a:ea typeface="Open Sans" panose="020B0606030504020204" pitchFamily="34" charset="0"/>
                <a:cs typeface="Calibri" panose="020F0502020204030204" pitchFamily="34" charset="0"/>
              </a:rPr>
              <a:t>O apoio da Comissão Europeia para a produção desta publicação não constitui um endosso do conteúdo que reflete apenas as opiniões dos autores, e a Comissão não pode ser responsabilizada por qualquer uso que possa ser feito das informações aqui contidas</a:t>
            </a:r>
          </a:p>
        </p:txBody>
      </p:sp>
      <p:pic>
        <p:nvPicPr>
          <p:cNvPr id="6" name="Picture 5" descr="Fresh mandarins in bowl">
            <a:extLst>
              <a:ext uri="{FF2B5EF4-FFF2-40B4-BE49-F238E27FC236}">
                <a16:creationId xmlns:a16="http://schemas.microsoft.com/office/drawing/2014/main" id="{5302A56B-4F53-076D-2963-C5C6D1086738}"/>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3542641"/>
            <a:ext cx="2906637" cy="4460801"/>
          </a:xfrm>
          <a:prstGeom prst="rect">
            <a:avLst/>
          </a:prstGeom>
        </p:spPr>
      </p:pic>
      <p:sp>
        <p:nvSpPr>
          <p:cNvPr id="3" name="TextBox 2">
            <a:extLst>
              <a:ext uri="{FF2B5EF4-FFF2-40B4-BE49-F238E27FC236}">
                <a16:creationId xmlns:a16="http://schemas.microsoft.com/office/drawing/2014/main" id="{3EF6FE7F-6ABA-B115-2793-D820E34B1C55}"/>
              </a:ext>
            </a:extLst>
          </p:cNvPr>
          <p:cNvSpPr txBox="1"/>
          <p:nvPr/>
        </p:nvSpPr>
        <p:spPr>
          <a:xfrm>
            <a:off x="2297115" y="9118995"/>
            <a:ext cx="2743200" cy="26161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100" b="1">
                <a:latin typeface="Calibri"/>
                <a:cs typeface="Calibri"/>
              </a:rPr>
              <a:t>ISBN: 978-989-35547-0-8</a:t>
            </a:r>
          </a:p>
        </p:txBody>
      </p:sp>
    </p:spTree>
    <p:extLst>
      <p:ext uri="{BB962C8B-B14F-4D97-AF65-F5344CB8AC3E}">
        <p14:creationId xmlns:p14="http://schemas.microsoft.com/office/powerpoint/2010/main" val="215125644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437879"/>
          </a:xfrm>
          <a:solidFill>
            <a:srgbClr val="F1A0C2"/>
          </a:solidFill>
        </p:spPr>
        <p:txBody>
          <a:bodyPr anchor="ctr"/>
          <a:lstStyle/>
          <a:p>
            <a:pPr marL="446088" indent="-446088" algn="l" rtl="0"/>
            <a:r>
              <a:rPr lang="en-US" b="1" i="0">
                <a:solidFill>
                  <a:schemeClr val="bg1"/>
                </a:solidFill>
              </a:rPr>
              <a:t>Tipo: </a:t>
            </a:r>
            <a:r>
              <a:rPr lang="en-US" i="0">
                <a:solidFill>
                  <a:schemeClr val="bg1"/>
                </a:solidFill>
              </a:rPr>
              <a:t>Alimentos </a:t>
            </a:r>
            <a:r>
              <a:rPr lang="en-US" i="0" err="1">
                <a:solidFill>
                  <a:schemeClr val="bg1"/>
                </a:solidFill>
              </a:rPr>
              <a:t>Sustentáveis</a:t>
            </a:r>
            <a:r>
              <a:rPr lang="en-US" i="0">
                <a:solidFill>
                  <a:schemeClr val="bg1"/>
                </a:solidFill>
              </a:rPr>
              <a:t> &amp; </a:t>
            </a:r>
            <a:r>
              <a:rPr lang="en-US" i="0" err="1">
                <a:solidFill>
                  <a:schemeClr val="bg1"/>
                </a:solidFill>
              </a:rPr>
              <a:t>Redução</a:t>
            </a:r>
            <a:r>
              <a:rPr lang="en-US" i="0">
                <a:solidFill>
                  <a:schemeClr val="bg1"/>
                </a:solidFill>
              </a:rPr>
              <a:t> de </a:t>
            </a:r>
            <a:r>
              <a:rPr lang="en-US" i="0" err="1">
                <a:solidFill>
                  <a:schemeClr val="bg1"/>
                </a:solidFill>
              </a:rPr>
              <a:t>Resíduos</a:t>
            </a:r>
            <a:endParaRPr lang="en-US" i="0">
              <a:solidFill>
                <a:schemeClr val="bg1"/>
              </a:solidFill>
            </a:endParaRP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60409" y="3328014"/>
            <a:ext cx="6814158" cy="5697328"/>
          </a:xfrm>
        </p:spPr>
        <p:txBody>
          <a:bodyPr/>
          <a:lstStyle/>
          <a:p>
            <a:pPr rtl="0"/>
            <a:r>
              <a:rPr lang="en-US" sz="1400" b="1" err="1">
                <a:solidFill>
                  <a:schemeClr val="tx1"/>
                </a:solidFill>
              </a:rPr>
              <a:t>Porque</a:t>
            </a:r>
            <a:r>
              <a:rPr lang="en-US" sz="1400" b="1">
                <a:solidFill>
                  <a:schemeClr val="tx1"/>
                </a:solidFill>
              </a:rPr>
              <a:t> é </a:t>
            </a:r>
            <a:r>
              <a:rPr lang="en-US" sz="1400" b="1" err="1">
                <a:solidFill>
                  <a:schemeClr val="tx1"/>
                </a:solidFill>
              </a:rPr>
              <a:t>uma</a:t>
            </a:r>
            <a:r>
              <a:rPr lang="en-US" sz="1400" b="1">
                <a:solidFill>
                  <a:schemeClr val="tx1"/>
                </a:solidFill>
              </a:rPr>
              <a:t> boa </a:t>
            </a:r>
            <a:r>
              <a:rPr lang="en-US" sz="1400" b="1" err="1">
                <a:solidFill>
                  <a:schemeClr val="tx1"/>
                </a:solidFill>
              </a:rPr>
              <a:t>prática</a:t>
            </a:r>
            <a:r>
              <a:rPr lang="en-US" sz="1400" b="1">
                <a:solidFill>
                  <a:schemeClr val="tx1"/>
                </a:solidFill>
              </a:rPr>
              <a:t>?</a:t>
            </a:r>
          </a:p>
          <a:p>
            <a:pPr rtl="0"/>
            <a:r>
              <a:rPr lang="en-US">
                <a:solidFill>
                  <a:schemeClr val="tx1"/>
                </a:solidFill>
              </a:rPr>
              <a:t>A </a:t>
            </a:r>
            <a:r>
              <a:rPr lang="en-US" err="1">
                <a:solidFill>
                  <a:schemeClr val="tx1"/>
                </a:solidFill>
              </a:rPr>
              <a:t>BiaSol</a:t>
            </a:r>
            <a:r>
              <a:rPr lang="en-US">
                <a:solidFill>
                  <a:schemeClr val="tx1"/>
                </a:solidFill>
              </a:rPr>
              <a:t> é </a:t>
            </a:r>
            <a:r>
              <a:rPr lang="en-US" err="1">
                <a:solidFill>
                  <a:schemeClr val="tx1"/>
                </a:solidFill>
              </a:rPr>
              <a:t>uma</a:t>
            </a:r>
            <a:r>
              <a:rPr lang="en-US">
                <a:solidFill>
                  <a:schemeClr val="tx1"/>
                </a:solidFill>
              </a:rPr>
              <a:t> start-up familiar </a:t>
            </a:r>
            <a:r>
              <a:rPr lang="en-US" err="1">
                <a:solidFill>
                  <a:schemeClr val="tx1"/>
                </a:solidFill>
              </a:rPr>
              <a:t>impulsionada</a:t>
            </a:r>
            <a:r>
              <a:rPr lang="en-US">
                <a:solidFill>
                  <a:schemeClr val="tx1"/>
                </a:solidFill>
              </a:rPr>
              <a:t> pela </a:t>
            </a:r>
            <a:r>
              <a:rPr lang="en-US" err="1">
                <a:solidFill>
                  <a:schemeClr val="tx1"/>
                </a:solidFill>
              </a:rPr>
              <a:t>necessidade</a:t>
            </a:r>
            <a:r>
              <a:rPr lang="en-US">
                <a:solidFill>
                  <a:schemeClr val="tx1"/>
                </a:solidFill>
              </a:rPr>
              <a:t> de </a:t>
            </a:r>
            <a:r>
              <a:rPr lang="en-US" err="1">
                <a:solidFill>
                  <a:schemeClr val="tx1"/>
                </a:solidFill>
              </a:rPr>
              <a:t>produzir</a:t>
            </a:r>
            <a:r>
              <a:rPr lang="en-US">
                <a:solidFill>
                  <a:schemeClr val="tx1"/>
                </a:solidFill>
              </a:rPr>
              <a:t> </a:t>
            </a:r>
            <a:r>
              <a:rPr lang="en-US" err="1">
                <a:solidFill>
                  <a:schemeClr val="tx1"/>
                </a:solidFill>
              </a:rPr>
              <a:t>alimentos</a:t>
            </a:r>
            <a:r>
              <a:rPr lang="en-US">
                <a:solidFill>
                  <a:schemeClr val="tx1"/>
                </a:solidFill>
              </a:rPr>
              <a:t> </a:t>
            </a:r>
            <a:r>
              <a:rPr lang="en-US" err="1">
                <a:solidFill>
                  <a:schemeClr val="tx1"/>
                </a:solidFill>
              </a:rPr>
              <a:t>mais</a:t>
            </a:r>
            <a:r>
              <a:rPr lang="en-US">
                <a:solidFill>
                  <a:schemeClr val="tx1"/>
                </a:solidFill>
              </a:rPr>
              <a:t> </a:t>
            </a:r>
            <a:r>
              <a:rPr lang="en-US" err="1">
                <a:solidFill>
                  <a:schemeClr val="tx1"/>
                </a:solidFill>
              </a:rPr>
              <a:t>nutritivos</a:t>
            </a:r>
            <a:r>
              <a:rPr lang="en-US">
                <a:solidFill>
                  <a:schemeClr val="tx1"/>
                </a:solidFill>
              </a:rPr>
              <a:t> e </a:t>
            </a:r>
            <a:r>
              <a:rPr lang="en-US" err="1">
                <a:solidFill>
                  <a:schemeClr val="tx1"/>
                </a:solidFill>
              </a:rPr>
              <a:t>sustentáveis</a:t>
            </a:r>
            <a:r>
              <a:rPr lang="en-US">
                <a:solidFill>
                  <a:schemeClr val="tx1"/>
                </a:solidFill>
              </a:rPr>
              <a:t>. É </a:t>
            </a:r>
            <a:r>
              <a:rPr lang="en-US" err="1">
                <a:solidFill>
                  <a:schemeClr val="tx1"/>
                </a:solidFill>
              </a:rPr>
              <a:t>uma</a:t>
            </a:r>
            <a:r>
              <a:rPr lang="en-US">
                <a:solidFill>
                  <a:schemeClr val="tx1"/>
                </a:solidFill>
              </a:rPr>
              <a:t> </a:t>
            </a:r>
            <a:r>
              <a:rPr lang="en-US" err="1">
                <a:solidFill>
                  <a:schemeClr val="tx1"/>
                </a:solidFill>
              </a:rPr>
              <a:t>empresa</a:t>
            </a:r>
            <a:r>
              <a:rPr lang="en-US">
                <a:solidFill>
                  <a:schemeClr val="tx1"/>
                </a:solidFill>
              </a:rPr>
              <a:t> que se </a:t>
            </a:r>
            <a:r>
              <a:rPr lang="en-US" err="1">
                <a:solidFill>
                  <a:schemeClr val="tx1"/>
                </a:solidFill>
              </a:rPr>
              <a:t>preocupa</a:t>
            </a:r>
            <a:r>
              <a:rPr lang="en-US">
                <a:solidFill>
                  <a:schemeClr val="tx1"/>
                </a:solidFill>
              </a:rPr>
              <a:t> com o </a:t>
            </a:r>
            <a:r>
              <a:rPr lang="en-US" err="1">
                <a:solidFill>
                  <a:schemeClr val="tx1"/>
                </a:solidFill>
              </a:rPr>
              <a:t>meio</a:t>
            </a:r>
            <a:r>
              <a:rPr lang="en-US">
                <a:solidFill>
                  <a:schemeClr val="tx1"/>
                </a:solidFill>
              </a:rPr>
              <a:t> </a:t>
            </a:r>
            <a:r>
              <a:rPr lang="en-US" err="1">
                <a:solidFill>
                  <a:schemeClr val="tx1"/>
                </a:solidFill>
              </a:rPr>
              <a:t>ambiente</a:t>
            </a:r>
            <a:r>
              <a:rPr lang="en-US">
                <a:solidFill>
                  <a:schemeClr val="tx1"/>
                </a:solidFill>
              </a:rPr>
              <a:t> e com as </a:t>
            </a:r>
            <a:r>
              <a:rPr lang="en-US" err="1">
                <a:solidFill>
                  <a:schemeClr val="tx1"/>
                </a:solidFill>
              </a:rPr>
              <a:t>pessoas</a:t>
            </a:r>
            <a:r>
              <a:rPr lang="en-US">
                <a:solidFill>
                  <a:schemeClr val="tx1"/>
                </a:solidFill>
              </a:rPr>
              <a:t> que </a:t>
            </a:r>
            <a:r>
              <a:rPr lang="en-US" err="1">
                <a:solidFill>
                  <a:schemeClr val="tx1"/>
                </a:solidFill>
              </a:rPr>
              <a:t>nele</a:t>
            </a:r>
            <a:r>
              <a:rPr lang="en-US">
                <a:solidFill>
                  <a:schemeClr val="tx1"/>
                </a:solidFill>
              </a:rPr>
              <a:t> </a:t>
            </a:r>
            <a:r>
              <a:rPr lang="en-US" err="1">
                <a:solidFill>
                  <a:schemeClr val="tx1"/>
                </a:solidFill>
              </a:rPr>
              <a:t>vivem</a:t>
            </a:r>
            <a:r>
              <a:rPr lang="en-US">
                <a:solidFill>
                  <a:schemeClr val="tx1"/>
                </a:solidFill>
              </a:rPr>
              <a:t> e se </a:t>
            </a:r>
            <a:r>
              <a:rPr lang="en-US" err="1">
                <a:solidFill>
                  <a:schemeClr val="tx1"/>
                </a:solidFill>
              </a:rPr>
              <a:t>esforça</a:t>
            </a:r>
            <a:r>
              <a:rPr lang="en-US">
                <a:solidFill>
                  <a:schemeClr val="tx1"/>
                </a:solidFill>
              </a:rPr>
              <a:t> para </a:t>
            </a:r>
            <a:r>
              <a:rPr lang="en-US" err="1">
                <a:solidFill>
                  <a:schemeClr val="tx1"/>
                </a:solidFill>
              </a:rPr>
              <a:t>produzir</a:t>
            </a:r>
            <a:r>
              <a:rPr lang="en-US">
                <a:solidFill>
                  <a:schemeClr val="tx1"/>
                </a:solidFill>
              </a:rPr>
              <a:t> </a:t>
            </a:r>
            <a:r>
              <a:rPr lang="en-US" err="1">
                <a:solidFill>
                  <a:schemeClr val="tx1"/>
                </a:solidFill>
              </a:rPr>
              <a:t>alimentos</a:t>
            </a:r>
            <a:r>
              <a:rPr lang="en-US">
                <a:solidFill>
                  <a:schemeClr val="tx1"/>
                </a:solidFill>
              </a:rPr>
              <a:t> </a:t>
            </a:r>
            <a:r>
              <a:rPr lang="en-US" err="1">
                <a:solidFill>
                  <a:schemeClr val="tx1"/>
                </a:solidFill>
              </a:rPr>
              <a:t>altamente</a:t>
            </a:r>
            <a:r>
              <a:rPr lang="en-US">
                <a:solidFill>
                  <a:schemeClr val="tx1"/>
                </a:solidFill>
              </a:rPr>
              <a:t> </a:t>
            </a:r>
            <a:r>
              <a:rPr lang="en-US" err="1">
                <a:solidFill>
                  <a:schemeClr val="tx1"/>
                </a:solidFill>
              </a:rPr>
              <a:t>nutritivos</a:t>
            </a:r>
            <a:r>
              <a:rPr lang="en-US">
                <a:solidFill>
                  <a:schemeClr val="tx1"/>
                </a:solidFill>
              </a:rPr>
              <a:t> e </a:t>
            </a:r>
            <a:r>
              <a:rPr lang="en-US" err="1">
                <a:solidFill>
                  <a:schemeClr val="tx1"/>
                </a:solidFill>
              </a:rPr>
              <a:t>sem</a:t>
            </a:r>
            <a:r>
              <a:rPr lang="en-US">
                <a:solidFill>
                  <a:schemeClr val="tx1"/>
                </a:solidFill>
              </a:rPr>
              <a:t> </a:t>
            </a:r>
            <a:r>
              <a:rPr lang="en-US" err="1">
                <a:solidFill>
                  <a:schemeClr val="tx1"/>
                </a:solidFill>
              </a:rPr>
              <a:t>desperdício</a:t>
            </a:r>
            <a:r>
              <a:rPr lang="en-US">
                <a:solidFill>
                  <a:schemeClr val="tx1"/>
                </a:solidFill>
              </a:rPr>
              <a:t>, </a:t>
            </a:r>
            <a:r>
              <a:rPr lang="en-US" err="1">
                <a:solidFill>
                  <a:schemeClr val="tx1"/>
                </a:solidFill>
              </a:rPr>
              <a:t>facilmente</a:t>
            </a:r>
            <a:r>
              <a:rPr lang="en-US">
                <a:solidFill>
                  <a:schemeClr val="tx1"/>
                </a:solidFill>
              </a:rPr>
              <a:t> </a:t>
            </a:r>
            <a:r>
              <a:rPr lang="en-US" err="1">
                <a:solidFill>
                  <a:schemeClr val="tx1"/>
                </a:solidFill>
              </a:rPr>
              <a:t>acessíveis</a:t>
            </a:r>
            <a:r>
              <a:rPr lang="en-US">
                <a:solidFill>
                  <a:schemeClr val="tx1"/>
                </a:solidFill>
              </a:rPr>
              <a:t> </a:t>
            </a:r>
            <a:r>
              <a:rPr lang="en-US" err="1">
                <a:solidFill>
                  <a:schemeClr val="tx1"/>
                </a:solidFill>
              </a:rPr>
              <a:t>na</a:t>
            </a:r>
            <a:r>
              <a:rPr lang="en-US">
                <a:solidFill>
                  <a:schemeClr val="tx1"/>
                </a:solidFill>
              </a:rPr>
              <a:t> Irlanda. A </a:t>
            </a:r>
            <a:r>
              <a:rPr lang="en-US" err="1">
                <a:solidFill>
                  <a:schemeClr val="tx1"/>
                </a:solidFill>
              </a:rPr>
              <a:t>BioSol</a:t>
            </a:r>
            <a:r>
              <a:rPr lang="en-US">
                <a:solidFill>
                  <a:schemeClr val="tx1"/>
                </a:solidFill>
              </a:rPr>
              <a:t> </a:t>
            </a:r>
            <a:r>
              <a:rPr lang="en-US" err="1">
                <a:solidFill>
                  <a:schemeClr val="tx1"/>
                </a:solidFill>
              </a:rPr>
              <a:t>luta</a:t>
            </a:r>
            <a:r>
              <a:rPr lang="en-US">
                <a:solidFill>
                  <a:schemeClr val="tx1"/>
                </a:solidFill>
              </a:rPr>
              <a:t> contra </a:t>
            </a:r>
            <a:r>
              <a:rPr lang="en-US" err="1">
                <a:solidFill>
                  <a:schemeClr val="tx1"/>
                </a:solidFill>
              </a:rPr>
              <a:t>os</a:t>
            </a:r>
            <a:r>
              <a:rPr lang="en-US">
                <a:solidFill>
                  <a:schemeClr val="tx1"/>
                </a:solidFill>
              </a:rPr>
              <a:t> </a:t>
            </a:r>
            <a:r>
              <a:rPr lang="en-US" err="1">
                <a:solidFill>
                  <a:schemeClr val="tx1"/>
                </a:solidFill>
              </a:rPr>
              <a:t>alimentos</a:t>
            </a:r>
            <a:r>
              <a:rPr lang="en-US">
                <a:solidFill>
                  <a:schemeClr val="tx1"/>
                </a:solidFill>
              </a:rPr>
              <a:t> </a:t>
            </a:r>
            <a:r>
              <a:rPr lang="en-US" err="1">
                <a:solidFill>
                  <a:schemeClr val="tx1"/>
                </a:solidFill>
              </a:rPr>
              <a:t>processados</a:t>
            </a:r>
            <a:r>
              <a:rPr lang="en-US">
                <a:solidFill>
                  <a:schemeClr val="tx1"/>
                </a:solidFill>
              </a:rPr>
              <a:t> ​​</a:t>
            </a:r>
            <a:r>
              <a:rPr lang="en-US" err="1">
                <a:solidFill>
                  <a:schemeClr val="tx1"/>
                </a:solidFill>
              </a:rPr>
              <a:t>típicos</a:t>
            </a:r>
            <a:r>
              <a:rPr lang="en-US">
                <a:solidFill>
                  <a:schemeClr val="tx1"/>
                </a:solidFill>
              </a:rPr>
              <a:t> e o </a:t>
            </a:r>
            <a:r>
              <a:rPr lang="en-US" err="1">
                <a:solidFill>
                  <a:schemeClr val="tx1"/>
                </a:solidFill>
              </a:rPr>
              <a:t>seu</a:t>
            </a:r>
            <a:r>
              <a:rPr lang="en-US">
                <a:solidFill>
                  <a:schemeClr val="tx1"/>
                </a:solidFill>
              </a:rPr>
              <a:t> </a:t>
            </a:r>
            <a:r>
              <a:rPr lang="en-US" err="1">
                <a:solidFill>
                  <a:schemeClr val="tx1"/>
                </a:solidFill>
              </a:rPr>
              <a:t>baixo</a:t>
            </a:r>
            <a:r>
              <a:rPr lang="en-US">
                <a:solidFill>
                  <a:schemeClr val="tx1"/>
                </a:solidFill>
              </a:rPr>
              <a:t> valor </a:t>
            </a:r>
            <a:r>
              <a:rPr lang="en-US" err="1">
                <a:solidFill>
                  <a:schemeClr val="tx1"/>
                </a:solidFill>
              </a:rPr>
              <a:t>nutricional</a:t>
            </a:r>
            <a:r>
              <a:rPr lang="en-US">
                <a:solidFill>
                  <a:schemeClr val="tx1"/>
                </a:solidFill>
              </a:rPr>
              <a:t>. </a:t>
            </a:r>
            <a:r>
              <a:rPr lang="en-US" err="1">
                <a:solidFill>
                  <a:schemeClr val="tx1"/>
                </a:solidFill>
              </a:rPr>
              <a:t>Tem</a:t>
            </a:r>
            <a:r>
              <a:rPr lang="en-US">
                <a:solidFill>
                  <a:schemeClr val="tx1"/>
                </a:solidFill>
              </a:rPr>
              <a:t> </a:t>
            </a:r>
            <a:r>
              <a:rPr lang="en-US" err="1">
                <a:solidFill>
                  <a:schemeClr val="tx1"/>
                </a:solidFill>
              </a:rPr>
              <a:t>reaproveitado</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resíduos</a:t>
            </a:r>
            <a:r>
              <a:rPr lang="en-US">
                <a:solidFill>
                  <a:schemeClr val="tx1"/>
                </a:solidFill>
              </a:rPr>
              <a:t> da </a:t>
            </a:r>
            <a:r>
              <a:rPr lang="en-US" err="1">
                <a:solidFill>
                  <a:schemeClr val="tx1"/>
                </a:solidFill>
              </a:rPr>
              <a:t>produção</a:t>
            </a:r>
            <a:r>
              <a:rPr lang="en-US">
                <a:solidFill>
                  <a:schemeClr val="tx1"/>
                </a:solidFill>
              </a:rPr>
              <a:t> de </a:t>
            </a:r>
            <a:r>
              <a:rPr lang="en-US" err="1">
                <a:solidFill>
                  <a:schemeClr val="tx1"/>
                </a:solidFill>
              </a:rPr>
              <a:t>cerveja</a:t>
            </a:r>
            <a:r>
              <a:rPr lang="en-US">
                <a:solidFill>
                  <a:schemeClr val="tx1"/>
                </a:solidFill>
              </a:rPr>
              <a:t>, para </a:t>
            </a:r>
            <a:r>
              <a:rPr lang="en-US" err="1">
                <a:solidFill>
                  <a:schemeClr val="tx1"/>
                </a:solidFill>
              </a:rPr>
              <a:t>fazer</a:t>
            </a:r>
            <a:r>
              <a:rPr lang="en-US">
                <a:solidFill>
                  <a:schemeClr val="tx1"/>
                </a:solidFill>
              </a:rPr>
              <a:t> "um </a:t>
            </a:r>
            <a:r>
              <a:rPr lang="en-US" err="1">
                <a:solidFill>
                  <a:schemeClr val="tx1"/>
                </a:solidFill>
              </a:rPr>
              <a:t>delicioso</a:t>
            </a:r>
            <a:r>
              <a:rPr lang="en-US">
                <a:solidFill>
                  <a:schemeClr val="tx1"/>
                </a:solidFill>
              </a:rPr>
              <a:t> </a:t>
            </a:r>
            <a:r>
              <a:rPr lang="en-US" err="1">
                <a:solidFill>
                  <a:schemeClr val="tx1"/>
                </a:solidFill>
              </a:rPr>
              <a:t>ingrediente</a:t>
            </a:r>
            <a:r>
              <a:rPr lang="en-US">
                <a:solidFill>
                  <a:schemeClr val="tx1"/>
                </a:solidFill>
              </a:rPr>
              <a:t> </a:t>
            </a:r>
            <a:r>
              <a:rPr lang="en-US" err="1">
                <a:solidFill>
                  <a:schemeClr val="tx1"/>
                </a:solidFill>
              </a:rPr>
              <a:t>maltado</a:t>
            </a:r>
            <a:r>
              <a:rPr lang="en-US">
                <a:solidFill>
                  <a:schemeClr val="tx1"/>
                </a:solidFill>
              </a:rPr>
              <a:t>". </a:t>
            </a:r>
            <a:r>
              <a:rPr lang="en-US" err="1">
                <a:solidFill>
                  <a:schemeClr val="tx1"/>
                </a:solidFill>
              </a:rPr>
              <a:t>Cada</a:t>
            </a:r>
            <a:r>
              <a:rPr lang="en-US">
                <a:solidFill>
                  <a:schemeClr val="tx1"/>
                </a:solidFill>
              </a:rPr>
              <a:t> </a:t>
            </a:r>
            <a:r>
              <a:rPr lang="en-US" err="1">
                <a:solidFill>
                  <a:schemeClr val="tx1"/>
                </a:solidFill>
              </a:rPr>
              <a:t>produto</a:t>
            </a:r>
            <a:r>
              <a:rPr lang="en-US">
                <a:solidFill>
                  <a:schemeClr val="tx1"/>
                </a:solidFill>
              </a:rPr>
              <a:t> </a:t>
            </a:r>
            <a:r>
              <a:rPr lang="en-US" err="1">
                <a:solidFill>
                  <a:schemeClr val="tx1"/>
                </a:solidFill>
              </a:rPr>
              <a:t>BiaSol</a:t>
            </a:r>
            <a:r>
              <a:rPr lang="en-US">
                <a:solidFill>
                  <a:schemeClr val="tx1"/>
                </a:solidFill>
              </a:rPr>
              <a:t> é </a:t>
            </a:r>
            <a:r>
              <a:rPr lang="en-US" err="1">
                <a:solidFill>
                  <a:schemeClr val="tx1"/>
                </a:solidFill>
              </a:rPr>
              <a:t>projetado</a:t>
            </a:r>
            <a:r>
              <a:rPr lang="en-US">
                <a:solidFill>
                  <a:schemeClr val="tx1"/>
                </a:solidFill>
              </a:rPr>
              <a:t> para </a:t>
            </a:r>
            <a:r>
              <a:rPr lang="en-US" err="1">
                <a:solidFill>
                  <a:schemeClr val="tx1"/>
                </a:solidFill>
              </a:rPr>
              <a:t>ajudar</a:t>
            </a:r>
            <a:r>
              <a:rPr lang="en-US">
                <a:solidFill>
                  <a:schemeClr val="tx1"/>
                </a:solidFill>
              </a:rPr>
              <a:t> o </a:t>
            </a:r>
            <a:r>
              <a:rPr lang="en-US" err="1">
                <a:solidFill>
                  <a:schemeClr val="tx1"/>
                </a:solidFill>
              </a:rPr>
              <a:t>consumidor</a:t>
            </a:r>
            <a:r>
              <a:rPr lang="en-US">
                <a:solidFill>
                  <a:schemeClr val="tx1"/>
                </a:solidFill>
              </a:rPr>
              <a:t> a </a:t>
            </a:r>
            <a:r>
              <a:rPr lang="en-US" err="1">
                <a:solidFill>
                  <a:schemeClr val="tx1"/>
                </a:solidFill>
              </a:rPr>
              <a:t>fazer</a:t>
            </a:r>
            <a:r>
              <a:rPr lang="en-US">
                <a:solidFill>
                  <a:schemeClr val="tx1"/>
                </a:solidFill>
              </a:rPr>
              <a:t> </a:t>
            </a:r>
            <a:r>
              <a:rPr lang="en-US" err="1">
                <a:solidFill>
                  <a:schemeClr val="tx1"/>
                </a:solidFill>
              </a:rPr>
              <a:t>melhores</a:t>
            </a:r>
            <a:r>
              <a:rPr lang="en-US">
                <a:solidFill>
                  <a:schemeClr val="tx1"/>
                </a:solidFill>
              </a:rPr>
              <a:t> </a:t>
            </a:r>
            <a:r>
              <a:rPr lang="en-US" err="1">
                <a:solidFill>
                  <a:schemeClr val="tx1"/>
                </a:solidFill>
              </a:rPr>
              <a:t>escolhas</a:t>
            </a:r>
            <a:r>
              <a:rPr lang="en-US">
                <a:solidFill>
                  <a:schemeClr val="tx1"/>
                </a:solidFill>
              </a:rPr>
              <a:t> </a:t>
            </a:r>
            <a:r>
              <a:rPr lang="en-US" err="1">
                <a:solidFill>
                  <a:schemeClr val="tx1"/>
                </a:solidFill>
              </a:rPr>
              <a:t>alimentares</a:t>
            </a:r>
            <a:r>
              <a:rPr lang="en-US">
                <a:solidFill>
                  <a:schemeClr val="tx1"/>
                </a:solidFill>
              </a:rPr>
              <a:t> da </a:t>
            </a:r>
            <a:r>
              <a:rPr lang="en-US" err="1">
                <a:solidFill>
                  <a:schemeClr val="tx1"/>
                </a:solidFill>
              </a:rPr>
              <a:t>maneira</a:t>
            </a:r>
            <a:r>
              <a:rPr lang="en-US">
                <a:solidFill>
                  <a:schemeClr val="tx1"/>
                </a:solidFill>
              </a:rPr>
              <a:t> </a:t>
            </a:r>
            <a:r>
              <a:rPr lang="en-US" err="1">
                <a:solidFill>
                  <a:schemeClr val="tx1"/>
                </a:solidFill>
              </a:rPr>
              <a:t>mais</a:t>
            </a:r>
            <a:r>
              <a:rPr lang="en-US">
                <a:solidFill>
                  <a:schemeClr val="tx1"/>
                </a:solidFill>
              </a:rPr>
              <a:t> simples </a:t>
            </a:r>
            <a:r>
              <a:rPr lang="en-US" err="1">
                <a:solidFill>
                  <a:schemeClr val="tx1"/>
                </a:solidFill>
              </a:rPr>
              <a:t>possível</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produtos</a:t>
            </a:r>
            <a:r>
              <a:rPr lang="en-US">
                <a:solidFill>
                  <a:schemeClr val="tx1"/>
                </a:solidFill>
              </a:rPr>
              <a:t> </a:t>
            </a:r>
            <a:r>
              <a:rPr lang="en-US" err="1">
                <a:solidFill>
                  <a:schemeClr val="tx1"/>
                </a:solidFill>
              </a:rPr>
              <a:t>não</a:t>
            </a:r>
            <a:r>
              <a:rPr lang="en-US">
                <a:solidFill>
                  <a:schemeClr val="tx1"/>
                </a:solidFill>
              </a:rPr>
              <a:t> </a:t>
            </a:r>
            <a:r>
              <a:rPr lang="en-US" err="1">
                <a:solidFill>
                  <a:schemeClr val="tx1"/>
                </a:solidFill>
              </a:rPr>
              <a:t>são</a:t>
            </a:r>
            <a:r>
              <a:rPr lang="en-US">
                <a:solidFill>
                  <a:schemeClr val="tx1"/>
                </a:solidFill>
              </a:rPr>
              <a:t> </a:t>
            </a:r>
            <a:r>
              <a:rPr lang="en-US" err="1">
                <a:solidFill>
                  <a:schemeClr val="tx1"/>
                </a:solidFill>
              </a:rPr>
              <a:t>apenas</a:t>
            </a:r>
            <a:r>
              <a:rPr lang="en-US">
                <a:solidFill>
                  <a:schemeClr val="tx1"/>
                </a:solidFill>
              </a:rPr>
              <a:t> bons para a </a:t>
            </a:r>
            <a:r>
              <a:rPr lang="en-US" err="1">
                <a:solidFill>
                  <a:schemeClr val="tx1"/>
                </a:solidFill>
              </a:rPr>
              <a:t>saúde</a:t>
            </a:r>
            <a:r>
              <a:rPr lang="en-US">
                <a:solidFill>
                  <a:schemeClr val="tx1"/>
                </a:solidFill>
              </a:rPr>
              <a:t>, mas </a:t>
            </a:r>
            <a:r>
              <a:rPr lang="en-US" err="1">
                <a:solidFill>
                  <a:schemeClr val="tx1"/>
                </a:solidFill>
              </a:rPr>
              <a:t>também</a:t>
            </a:r>
            <a:r>
              <a:rPr lang="en-US">
                <a:solidFill>
                  <a:schemeClr val="tx1"/>
                </a:solidFill>
              </a:rPr>
              <a:t> </a:t>
            </a:r>
            <a:r>
              <a:rPr lang="en-US" err="1">
                <a:solidFill>
                  <a:schemeClr val="tx1"/>
                </a:solidFill>
              </a:rPr>
              <a:t>têm</a:t>
            </a:r>
            <a:r>
              <a:rPr lang="en-US">
                <a:solidFill>
                  <a:schemeClr val="tx1"/>
                </a:solidFill>
              </a:rPr>
              <a:t> um </a:t>
            </a:r>
            <a:r>
              <a:rPr lang="en-US" err="1">
                <a:solidFill>
                  <a:schemeClr val="tx1"/>
                </a:solidFill>
              </a:rPr>
              <a:t>ótimo</a:t>
            </a:r>
            <a:r>
              <a:rPr lang="en-US">
                <a:solidFill>
                  <a:schemeClr val="tx1"/>
                </a:solidFill>
              </a:rPr>
              <a:t> </a:t>
            </a:r>
            <a:r>
              <a:rPr lang="en-US" err="1">
                <a:solidFill>
                  <a:schemeClr val="tx1"/>
                </a:solidFill>
              </a:rPr>
              <a:t>sabor</a:t>
            </a:r>
            <a:r>
              <a:rPr lang="en-US">
                <a:solidFill>
                  <a:schemeClr val="tx1"/>
                </a:solidFill>
              </a:rPr>
              <a:t>. A </a:t>
            </a:r>
            <a:r>
              <a:rPr lang="en-US" err="1">
                <a:solidFill>
                  <a:schemeClr val="tx1"/>
                </a:solidFill>
              </a:rPr>
              <a:t>BiaSol</a:t>
            </a:r>
            <a:r>
              <a:rPr lang="en-US">
                <a:solidFill>
                  <a:schemeClr val="tx1"/>
                </a:solidFill>
              </a:rPr>
              <a:t> </a:t>
            </a:r>
            <a:r>
              <a:rPr lang="en-US" err="1">
                <a:solidFill>
                  <a:schemeClr val="tx1"/>
                </a:solidFill>
              </a:rPr>
              <a:t>está</a:t>
            </a:r>
            <a:r>
              <a:rPr lang="en-US">
                <a:solidFill>
                  <a:schemeClr val="tx1"/>
                </a:solidFill>
              </a:rPr>
              <a:t> </a:t>
            </a:r>
            <a:r>
              <a:rPr lang="en-US" err="1">
                <a:solidFill>
                  <a:schemeClr val="tx1"/>
                </a:solidFill>
              </a:rPr>
              <a:t>empenhada</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construir</a:t>
            </a:r>
            <a:r>
              <a:rPr lang="en-US">
                <a:solidFill>
                  <a:schemeClr val="tx1"/>
                </a:solidFill>
              </a:rPr>
              <a:t> um </a:t>
            </a:r>
            <a:r>
              <a:rPr lang="en-US" err="1">
                <a:solidFill>
                  <a:schemeClr val="tx1"/>
                </a:solidFill>
              </a:rPr>
              <a:t>mundo</a:t>
            </a:r>
            <a:r>
              <a:rPr lang="en-US">
                <a:solidFill>
                  <a:schemeClr val="tx1"/>
                </a:solidFill>
              </a:rPr>
              <a:t> </a:t>
            </a:r>
            <a:r>
              <a:rPr lang="en-US" err="1">
                <a:solidFill>
                  <a:schemeClr val="tx1"/>
                </a:solidFill>
              </a:rPr>
              <a:t>sem</a:t>
            </a:r>
            <a:r>
              <a:rPr lang="en-US">
                <a:solidFill>
                  <a:schemeClr val="tx1"/>
                </a:solidFill>
              </a:rPr>
              <a:t> </a:t>
            </a:r>
            <a:r>
              <a:rPr lang="en-US" err="1">
                <a:solidFill>
                  <a:schemeClr val="tx1"/>
                </a:solidFill>
              </a:rPr>
              <a:t>desperdício</a:t>
            </a:r>
            <a:r>
              <a:rPr lang="en-US">
                <a:solidFill>
                  <a:schemeClr val="tx1"/>
                </a:solidFill>
              </a:rPr>
              <a:t>, </a:t>
            </a:r>
            <a:r>
              <a:rPr lang="en-US" err="1">
                <a:solidFill>
                  <a:schemeClr val="tx1"/>
                </a:solidFill>
              </a:rPr>
              <a:t>através</a:t>
            </a:r>
            <a:r>
              <a:rPr lang="en-US">
                <a:solidFill>
                  <a:schemeClr val="tx1"/>
                </a:solidFill>
              </a:rPr>
              <a:t> de </a:t>
            </a:r>
            <a:r>
              <a:rPr lang="en-US" err="1">
                <a:solidFill>
                  <a:schemeClr val="tx1"/>
                </a:solidFill>
              </a:rPr>
              <a:t>soluções</a:t>
            </a:r>
            <a:r>
              <a:rPr lang="en-US">
                <a:solidFill>
                  <a:schemeClr val="tx1"/>
                </a:solidFill>
              </a:rPr>
              <a:t> </a:t>
            </a:r>
            <a:r>
              <a:rPr lang="en-US" err="1">
                <a:solidFill>
                  <a:schemeClr val="tx1"/>
                </a:solidFill>
              </a:rPr>
              <a:t>inovadoras</a:t>
            </a:r>
            <a:r>
              <a:rPr lang="en-US">
                <a:solidFill>
                  <a:schemeClr val="tx1"/>
                </a:solidFill>
              </a:rPr>
              <a:t> que </a:t>
            </a:r>
            <a:r>
              <a:rPr lang="en-US" err="1">
                <a:solidFill>
                  <a:schemeClr val="tx1"/>
                </a:solidFill>
              </a:rPr>
              <a:t>também</a:t>
            </a:r>
            <a:r>
              <a:rPr lang="en-US">
                <a:solidFill>
                  <a:schemeClr val="tx1"/>
                </a:solidFill>
              </a:rPr>
              <a:t> </a:t>
            </a:r>
            <a:r>
              <a:rPr lang="en-US" err="1">
                <a:solidFill>
                  <a:schemeClr val="tx1"/>
                </a:solidFill>
              </a:rPr>
              <a:t>apoiam</a:t>
            </a:r>
            <a:r>
              <a:rPr lang="en-US">
                <a:solidFill>
                  <a:schemeClr val="tx1"/>
                </a:solidFill>
              </a:rPr>
              <a:t> as </a:t>
            </a:r>
            <a:r>
              <a:rPr lang="en-US" err="1">
                <a:solidFill>
                  <a:schemeClr val="tx1"/>
                </a:solidFill>
              </a:rPr>
              <a:t>empresas</a:t>
            </a:r>
            <a:r>
              <a:rPr lang="en-US">
                <a:solidFill>
                  <a:schemeClr val="tx1"/>
                </a:solidFill>
              </a:rPr>
              <a:t> </a:t>
            </a:r>
            <a:r>
              <a:rPr lang="en-US" err="1">
                <a:solidFill>
                  <a:schemeClr val="tx1"/>
                </a:solidFill>
              </a:rPr>
              <a:t>locais</a:t>
            </a:r>
            <a:r>
              <a:rPr lang="en-US">
                <a:solidFill>
                  <a:schemeClr val="tx1"/>
                </a:solidFill>
              </a:rPr>
              <a:t>.</a:t>
            </a:r>
          </a:p>
          <a:p>
            <a:pPr rtl="0"/>
            <a:endParaRPr lang="en-US">
              <a:solidFill>
                <a:schemeClr val="tx1"/>
              </a:solidFill>
            </a:endParaRPr>
          </a:p>
          <a:p>
            <a:pPr rtl="0"/>
            <a:endParaRPr lang="en-US">
              <a:solidFill>
                <a:schemeClr val="tx1"/>
              </a:solidFill>
            </a:endParaRPr>
          </a:p>
          <a:p>
            <a:pPr rtl="0"/>
            <a:r>
              <a:rPr lang="en-US" sz="1400" b="1" err="1">
                <a:solidFill>
                  <a:schemeClr val="tx1"/>
                </a:solidFill>
              </a:rPr>
              <a:t>Sobre</a:t>
            </a:r>
            <a:r>
              <a:rPr lang="en-US" sz="1200" b="1">
                <a:solidFill>
                  <a:schemeClr val="tx1"/>
                </a:solidFill>
              </a:rPr>
              <a:t> </a:t>
            </a:r>
          </a:p>
          <a:p>
            <a:pPr rtl="0"/>
            <a:r>
              <a:rPr lang="en-US">
                <a:solidFill>
                  <a:schemeClr val="tx1"/>
                </a:solidFill>
              </a:rPr>
              <a:t>A </a:t>
            </a:r>
            <a:r>
              <a:rPr lang="en-US" err="1">
                <a:solidFill>
                  <a:schemeClr val="tx1"/>
                </a:solidFill>
              </a:rPr>
              <a:t>BiaSol</a:t>
            </a:r>
            <a:r>
              <a:rPr lang="en-US">
                <a:solidFill>
                  <a:schemeClr val="tx1"/>
                </a:solidFill>
              </a:rPr>
              <a:t> </a:t>
            </a:r>
            <a:r>
              <a:rPr lang="en-US" err="1">
                <a:solidFill>
                  <a:schemeClr val="tx1"/>
                </a:solidFill>
              </a:rPr>
              <a:t>foi</a:t>
            </a:r>
            <a:r>
              <a:rPr lang="en-US">
                <a:solidFill>
                  <a:schemeClr val="tx1"/>
                </a:solidFill>
              </a:rPr>
              <a:t> </a:t>
            </a:r>
            <a:r>
              <a:rPr lang="en-US" err="1">
                <a:solidFill>
                  <a:schemeClr val="tx1"/>
                </a:solidFill>
              </a:rPr>
              <a:t>fundada</a:t>
            </a:r>
            <a:r>
              <a:rPr lang="en-US">
                <a:solidFill>
                  <a:schemeClr val="tx1"/>
                </a:solidFill>
              </a:rPr>
              <a:t> </a:t>
            </a:r>
            <a:r>
              <a:rPr lang="en-US" err="1">
                <a:solidFill>
                  <a:schemeClr val="tx1"/>
                </a:solidFill>
              </a:rPr>
              <a:t>em</a:t>
            </a:r>
            <a:r>
              <a:rPr lang="en-US">
                <a:solidFill>
                  <a:schemeClr val="tx1"/>
                </a:solidFill>
              </a:rPr>
              <a:t> 2020, pela </a:t>
            </a:r>
            <a:r>
              <a:rPr lang="en-US" err="1">
                <a:solidFill>
                  <a:schemeClr val="tx1"/>
                </a:solidFill>
              </a:rPr>
              <a:t>irmã</a:t>
            </a:r>
            <a:r>
              <a:rPr lang="en-US">
                <a:solidFill>
                  <a:schemeClr val="tx1"/>
                </a:solidFill>
              </a:rPr>
              <a:t> e </a:t>
            </a:r>
            <a:r>
              <a:rPr lang="en-US" err="1">
                <a:solidFill>
                  <a:schemeClr val="tx1"/>
                </a:solidFill>
              </a:rPr>
              <a:t>irmão</a:t>
            </a:r>
            <a:r>
              <a:rPr lang="en-US">
                <a:solidFill>
                  <a:schemeClr val="tx1"/>
                </a:solidFill>
              </a:rPr>
              <a:t> Niamh &amp; Ruairi, </a:t>
            </a:r>
            <a:r>
              <a:rPr lang="en-US" err="1">
                <a:solidFill>
                  <a:schemeClr val="tx1"/>
                </a:solidFill>
              </a:rPr>
              <a:t>respetivamente</a:t>
            </a:r>
            <a:r>
              <a:rPr lang="en-US">
                <a:solidFill>
                  <a:schemeClr val="tx1"/>
                </a:solidFill>
              </a:rPr>
              <a:t>. Eles </a:t>
            </a:r>
            <a:r>
              <a:rPr lang="en-US" err="1">
                <a:solidFill>
                  <a:schemeClr val="tx1"/>
                </a:solidFill>
              </a:rPr>
              <a:t>perceberam</a:t>
            </a:r>
            <a:r>
              <a:rPr lang="en-US">
                <a:solidFill>
                  <a:schemeClr val="tx1"/>
                </a:solidFill>
              </a:rPr>
              <a:t> que </a:t>
            </a:r>
            <a:r>
              <a:rPr lang="en-US" err="1">
                <a:solidFill>
                  <a:schemeClr val="tx1"/>
                </a:solidFill>
              </a:rPr>
              <a:t>reaproveitar</a:t>
            </a:r>
            <a:r>
              <a:rPr lang="en-US">
                <a:solidFill>
                  <a:schemeClr val="tx1"/>
                </a:solidFill>
              </a:rPr>
              <a:t> o </a:t>
            </a:r>
            <a:r>
              <a:rPr lang="en-US" err="1">
                <a:solidFill>
                  <a:schemeClr val="tx1"/>
                </a:solidFill>
              </a:rPr>
              <a:t>desperdício</a:t>
            </a:r>
            <a:r>
              <a:rPr lang="en-US">
                <a:solidFill>
                  <a:schemeClr val="tx1"/>
                </a:solidFill>
              </a:rPr>
              <a:t> </a:t>
            </a:r>
            <a:r>
              <a:rPr lang="en-US" err="1">
                <a:solidFill>
                  <a:schemeClr val="tx1"/>
                </a:solidFill>
              </a:rPr>
              <a:t>alimentar</a:t>
            </a:r>
            <a:r>
              <a:rPr lang="en-US">
                <a:solidFill>
                  <a:schemeClr val="tx1"/>
                </a:solidFill>
              </a:rPr>
              <a:t> era </a:t>
            </a:r>
            <a:r>
              <a:rPr lang="en-US" err="1">
                <a:solidFill>
                  <a:schemeClr val="tx1"/>
                </a:solidFill>
              </a:rPr>
              <a:t>uma</a:t>
            </a:r>
            <a:r>
              <a:rPr lang="en-US">
                <a:solidFill>
                  <a:schemeClr val="tx1"/>
                </a:solidFill>
              </a:rPr>
              <a:t> </a:t>
            </a:r>
            <a:r>
              <a:rPr lang="en-US" err="1">
                <a:solidFill>
                  <a:schemeClr val="tx1"/>
                </a:solidFill>
              </a:rPr>
              <a:t>maneira</a:t>
            </a:r>
            <a:r>
              <a:rPr lang="en-US">
                <a:solidFill>
                  <a:schemeClr val="tx1"/>
                </a:solidFill>
              </a:rPr>
              <a:t> </a:t>
            </a:r>
            <a:r>
              <a:rPr lang="en-US" err="1">
                <a:solidFill>
                  <a:schemeClr val="tx1"/>
                </a:solidFill>
              </a:rPr>
              <a:t>viável</a:t>
            </a:r>
            <a:r>
              <a:rPr lang="en-US">
                <a:solidFill>
                  <a:schemeClr val="tx1"/>
                </a:solidFill>
              </a:rPr>
              <a:t> de ser </a:t>
            </a:r>
            <a:r>
              <a:rPr lang="en-US" err="1">
                <a:solidFill>
                  <a:schemeClr val="tx1"/>
                </a:solidFill>
              </a:rPr>
              <a:t>mais</a:t>
            </a:r>
            <a:r>
              <a:rPr lang="en-US">
                <a:solidFill>
                  <a:schemeClr val="tx1"/>
                </a:solidFill>
              </a:rPr>
              <a:t> </a:t>
            </a:r>
            <a:r>
              <a:rPr lang="en-US" err="1">
                <a:solidFill>
                  <a:schemeClr val="tx1"/>
                </a:solidFill>
              </a:rPr>
              <a:t>sustentável</a:t>
            </a:r>
            <a:r>
              <a:rPr lang="en-US">
                <a:solidFill>
                  <a:schemeClr val="tx1"/>
                </a:solidFill>
              </a:rPr>
              <a:t> e de </a:t>
            </a:r>
            <a:r>
              <a:rPr lang="en-US" err="1">
                <a:solidFill>
                  <a:schemeClr val="tx1"/>
                </a:solidFill>
              </a:rPr>
              <a:t>criar</a:t>
            </a:r>
            <a:r>
              <a:rPr lang="en-US">
                <a:solidFill>
                  <a:schemeClr val="tx1"/>
                </a:solidFill>
              </a:rPr>
              <a:t> </a:t>
            </a:r>
            <a:r>
              <a:rPr lang="en-US" err="1">
                <a:solidFill>
                  <a:schemeClr val="tx1"/>
                </a:solidFill>
              </a:rPr>
              <a:t>produtos</a:t>
            </a:r>
            <a:r>
              <a:rPr lang="en-US">
                <a:solidFill>
                  <a:schemeClr val="tx1"/>
                </a:solidFill>
              </a:rPr>
              <a:t> </a:t>
            </a:r>
            <a:r>
              <a:rPr lang="en-US" err="1">
                <a:solidFill>
                  <a:schemeClr val="tx1"/>
                </a:solidFill>
              </a:rPr>
              <a:t>alimentícios</a:t>
            </a:r>
            <a:r>
              <a:rPr lang="en-US">
                <a:solidFill>
                  <a:schemeClr val="tx1"/>
                </a:solidFill>
              </a:rPr>
              <a:t> </a:t>
            </a:r>
            <a:r>
              <a:rPr lang="en-US" err="1">
                <a:solidFill>
                  <a:schemeClr val="tx1"/>
                </a:solidFill>
              </a:rPr>
              <a:t>saudáveis</a:t>
            </a:r>
            <a:r>
              <a:rPr lang="en-US">
                <a:solidFill>
                  <a:schemeClr val="tx1"/>
                </a:solidFill>
              </a:rPr>
              <a:t>. O </a:t>
            </a:r>
            <a:r>
              <a:rPr lang="en-US" err="1">
                <a:solidFill>
                  <a:schemeClr val="tx1"/>
                </a:solidFill>
              </a:rPr>
              <a:t>rápido</a:t>
            </a:r>
            <a:r>
              <a:rPr lang="en-US">
                <a:solidFill>
                  <a:schemeClr val="tx1"/>
                </a:solidFill>
              </a:rPr>
              <a:t> </a:t>
            </a:r>
            <a:r>
              <a:rPr lang="en-US" err="1">
                <a:solidFill>
                  <a:schemeClr val="tx1"/>
                </a:solidFill>
              </a:rPr>
              <a:t>crescimento</a:t>
            </a:r>
            <a:r>
              <a:rPr lang="en-US">
                <a:solidFill>
                  <a:schemeClr val="tx1"/>
                </a:solidFill>
              </a:rPr>
              <a:t> do </a:t>
            </a:r>
            <a:r>
              <a:rPr lang="en-US" err="1">
                <a:solidFill>
                  <a:schemeClr val="tx1"/>
                </a:solidFill>
              </a:rPr>
              <a:t>fabrico</a:t>
            </a:r>
            <a:r>
              <a:rPr lang="en-US">
                <a:solidFill>
                  <a:schemeClr val="tx1"/>
                </a:solidFill>
              </a:rPr>
              <a:t> de </a:t>
            </a:r>
            <a:r>
              <a:rPr lang="en-US" err="1">
                <a:solidFill>
                  <a:schemeClr val="tx1"/>
                </a:solidFill>
              </a:rPr>
              <a:t>cerveja</a:t>
            </a:r>
            <a:r>
              <a:rPr lang="en-US">
                <a:solidFill>
                  <a:schemeClr val="tx1"/>
                </a:solidFill>
              </a:rPr>
              <a:t> </a:t>
            </a:r>
            <a:r>
              <a:rPr lang="en-US" err="1">
                <a:solidFill>
                  <a:schemeClr val="tx1"/>
                </a:solidFill>
              </a:rPr>
              <a:t>artesanal</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toda</a:t>
            </a:r>
            <a:r>
              <a:rPr lang="en-US">
                <a:solidFill>
                  <a:schemeClr val="tx1"/>
                </a:solidFill>
              </a:rPr>
              <a:t> a Irlanda, </a:t>
            </a:r>
            <a:r>
              <a:rPr lang="en-US" err="1">
                <a:solidFill>
                  <a:schemeClr val="tx1"/>
                </a:solidFill>
              </a:rPr>
              <a:t>levou-os</a:t>
            </a:r>
            <a:r>
              <a:rPr lang="en-US">
                <a:solidFill>
                  <a:schemeClr val="tx1"/>
                </a:solidFill>
              </a:rPr>
              <a:t> ao </a:t>
            </a:r>
            <a:r>
              <a:rPr lang="en-US" err="1">
                <a:solidFill>
                  <a:schemeClr val="tx1"/>
                </a:solidFill>
              </a:rPr>
              <a:t>seu</a:t>
            </a:r>
            <a:r>
              <a:rPr lang="en-US">
                <a:solidFill>
                  <a:schemeClr val="tx1"/>
                </a:solidFill>
              </a:rPr>
              <a:t> </a:t>
            </a:r>
            <a:r>
              <a:rPr lang="en-US" err="1">
                <a:solidFill>
                  <a:schemeClr val="tx1"/>
                </a:solidFill>
              </a:rPr>
              <a:t>primeiro</a:t>
            </a:r>
            <a:r>
              <a:rPr lang="en-US">
                <a:solidFill>
                  <a:schemeClr val="tx1"/>
                </a:solidFill>
              </a:rPr>
              <a:t> </a:t>
            </a:r>
            <a:r>
              <a:rPr lang="en-US" err="1">
                <a:solidFill>
                  <a:schemeClr val="tx1"/>
                </a:solidFill>
              </a:rPr>
              <a:t>ingrediente</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grãos</a:t>
            </a:r>
            <a:r>
              <a:rPr lang="en-US">
                <a:solidFill>
                  <a:schemeClr val="tx1"/>
                </a:solidFill>
              </a:rPr>
              <a:t> </a:t>
            </a:r>
            <a:r>
              <a:rPr lang="en-US" err="1">
                <a:solidFill>
                  <a:schemeClr val="tx1"/>
                </a:solidFill>
              </a:rPr>
              <a:t>usados</a:t>
            </a:r>
            <a:r>
              <a:rPr lang="en-US">
                <a:solidFill>
                  <a:schemeClr val="tx1"/>
                </a:solidFill>
              </a:rPr>
              <a:t> ​​dos </a:t>
            </a:r>
            <a:r>
              <a:rPr lang="en-US" err="1">
                <a:solidFill>
                  <a:schemeClr val="tx1"/>
                </a:solidFill>
              </a:rPr>
              <a:t>cervejeiros</a:t>
            </a:r>
            <a:r>
              <a:rPr lang="en-US">
                <a:solidFill>
                  <a:schemeClr val="tx1"/>
                </a:solidFill>
              </a:rPr>
              <a:t>.</a:t>
            </a:r>
          </a:p>
          <a:p>
            <a:pPr rtl="0"/>
            <a:r>
              <a:rPr lang="en-US">
                <a:solidFill>
                  <a:schemeClr val="tx1"/>
                </a:solidFill>
              </a:rPr>
              <a:t>Muita </a:t>
            </a:r>
            <a:r>
              <a:rPr lang="en-US" err="1">
                <a:solidFill>
                  <a:schemeClr val="tx1"/>
                </a:solidFill>
              </a:rPr>
              <a:t>coisa</a:t>
            </a:r>
            <a:r>
              <a:rPr lang="en-US">
                <a:solidFill>
                  <a:schemeClr val="tx1"/>
                </a:solidFill>
              </a:rPr>
              <a:t> </a:t>
            </a:r>
            <a:r>
              <a:rPr lang="en-US" err="1">
                <a:solidFill>
                  <a:schemeClr val="tx1"/>
                </a:solidFill>
              </a:rPr>
              <a:t>mudou</a:t>
            </a:r>
            <a:r>
              <a:rPr lang="en-US">
                <a:solidFill>
                  <a:schemeClr val="tx1"/>
                </a:solidFill>
              </a:rPr>
              <a:t> </a:t>
            </a:r>
            <a:r>
              <a:rPr lang="en-US" err="1">
                <a:solidFill>
                  <a:schemeClr val="tx1"/>
                </a:solidFill>
              </a:rPr>
              <a:t>desde</a:t>
            </a:r>
            <a:r>
              <a:rPr lang="en-US">
                <a:solidFill>
                  <a:schemeClr val="tx1"/>
                </a:solidFill>
              </a:rPr>
              <a:t> que </a:t>
            </a:r>
            <a:r>
              <a:rPr lang="en-US" err="1">
                <a:solidFill>
                  <a:schemeClr val="tx1"/>
                </a:solidFill>
              </a:rPr>
              <a:t>eles</a:t>
            </a:r>
            <a:r>
              <a:rPr lang="en-US">
                <a:solidFill>
                  <a:schemeClr val="tx1"/>
                </a:solidFill>
              </a:rPr>
              <a:t> </a:t>
            </a:r>
            <a:r>
              <a:rPr lang="en-US" err="1">
                <a:solidFill>
                  <a:schemeClr val="tx1"/>
                </a:solidFill>
              </a:rPr>
              <a:t>começaram</a:t>
            </a:r>
            <a:r>
              <a:rPr lang="en-US">
                <a:solidFill>
                  <a:schemeClr val="tx1"/>
                </a:solidFill>
              </a:rPr>
              <a:t> a </a:t>
            </a:r>
            <a:r>
              <a:rPr lang="en-US" err="1">
                <a:solidFill>
                  <a:schemeClr val="tx1"/>
                </a:solidFill>
              </a:rPr>
              <a:t>sua</a:t>
            </a:r>
            <a:r>
              <a:rPr lang="en-US">
                <a:solidFill>
                  <a:schemeClr val="tx1"/>
                </a:solidFill>
              </a:rPr>
              <a:t> jornada. Por um </a:t>
            </a:r>
            <a:r>
              <a:rPr lang="en-US" err="1">
                <a:solidFill>
                  <a:schemeClr val="tx1"/>
                </a:solidFill>
              </a:rPr>
              <a:t>lado</a:t>
            </a:r>
            <a:r>
              <a:rPr lang="en-US">
                <a:solidFill>
                  <a:schemeClr val="tx1"/>
                </a:solidFill>
              </a:rPr>
              <a:t>, </a:t>
            </a:r>
            <a:r>
              <a:rPr lang="en-US" err="1">
                <a:solidFill>
                  <a:schemeClr val="tx1"/>
                </a:solidFill>
              </a:rPr>
              <a:t>eles</a:t>
            </a:r>
            <a:r>
              <a:rPr lang="en-US">
                <a:solidFill>
                  <a:schemeClr val="tx1"/>
                </a:solidFill>
              </a:rPr>
              <a:t> </a:t>
            </a:r>
            <a:r>
              <a:rPr lang="en-US" err="1">
                <a:solidFill>
                  <a:schemeClr val="tx1"/>
                </a:solidFill>
              </a:rPr>
              <a:t>refinaram</a:t>
            </a:r>
            <a:r>
              <a:rPr lang="en-US">
                <a:solidFill>
                  <a:schemeClr val="tx1"/>
                </a:solidFill>
              </a:rPr>
              <a:t> a </a:t>
            </a:r>
            <a:r>
              <a:rPr lang="en-US" err="1">
                <a:solidFill>
                  <a:schemeClr val="tx1"/>
                </a:solidFill>
              </a:rPr>
              <a:t>sua</a:t>
            </a:r>
            <a:r>
              <a:rPr lang="en-US">
                <a:solidFill>
                  <a:schemeClr val="tx1"/>
                </a:solidFill>
              </a:rPr>
              <a:t> </a:t>
            </a:r>
            <a:r>
              <a:rPr lang="en-US" err="1">
                <a:solidFill>
                  <a:schemeClr val="tx1"/>
                </a:solidFill>
              </a:rPr>
              <a:t>linha</a:t>
            </a:r>
            <a:r>
              <a:rPr lang="en-US">
                <a:solidFill>
                  <a:schemeClr val="tx1"/>
                </a:solidFill>
              </a:rPr>
              <a:t> de </a:t>
            </a:r>
            <a:r>
              <a:rPr lang="en-US" err="1">
                <a:solidFill>
                  <a:schemeClr val="tx1"/>
                </a:solidFill>
              </a:rPr>
              <a:t>produtos</a:t>
            </a:r>
            <a:r>
              <a:rPr lang="en-US">
                <a:solidFill>
                  <a:schemeClr val="tx1"/>
                </a:solidFill>
              </a:rPr>
              <a:t> e </a:t>
            </a:r>
            <a:r>
              <a:rPr lang="en-US" err="1">
                <a:solidFill>
                  <a:schemeClr val="tx1"/>
                </a:solidFill>
              </a:rPr>
              <a:t>investiram</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instalações</a:t>
            </a:r>
            <a:r>
              <a:rPr lang="en-US">
                <a:solidFill>
                  <a:schemeClr val="tx1"/>
                </a:solidFill>
              </a:rPr>
              <a:t> </a:t>
            </a:r>
            <a:r>
              <a:rPr lang="en-US" err="1">
                <a:solidFill>
                  <a:schemeClr val="tx1"/>
                </a:solidFill>
              </a:rPr>
              <a:t>maiores</a:t>
            </a:r>
            <a:r>
              <a:rPr lang="en-US">
                <a:solidFill>
                  <a:schemeClr val="tx1"/>
                </a:solidFill>
              </a:rPr>
              <a:t> e </a:t>
            </a:r>
            <a:r>
              <a:rPr lang="en-US" err="1">
                <a:solidFill>
                  <a:schemeClr val="tx1"/>
                </a:solidFill>
              </a:rPr>
              <a:t>em</a:t>
            </a:r>
            <a:r>
              <a:rPr lang="en-US">
                <a:solidFill>
                  <a:schemeClr val="tx1"/>
                </a:solidFill>
              </a:rPr>
              <a:t> </a:t>
            </a:r>
            <a:r>
              <a:rPr lang="en-US" err="1">
                <a:solidFill>
                  <a:schemeClr val="tx1"/>
                </a:solidFill>
              </a:rPr>
              <a:t>mais</a:t>
            </a:r>
            <a:r>
              <a:rPr lang="en-US">
                <a:solidFill>
                  <a:schemeClr val="tx1"/>
                </a:solidFill>
              </a:rPr>
              <a:t> </a:t>
            </a:r>
            <a:r>
              <a:rPr lang="en-US" err="1">
                <a:solidFill>
                  <a:schemeClr val="tx1"/>
                </a:solidFill>
              </a:rPr>
              <a:t>recursos</a:t>
            </a:r>
            <a:r>
              <a:rPr lang="en-US">
                <a:solidFill>
                  <a:schemeClr val="tx1"/>
                </a:solidFill>
              </a:rPr>
              <a:t> para </a:t>
            </a:r>
            <a:r>
              <a:rPr lang="en-US" err="1">
                <a:solidFill>
                  <a:schemeClr val="tx1"/>
                </a:solidFill>
              </a:rPr>
              <a:t>expandir</a:t>
            </a:r>
            <a:r>
              <a:rPr lang="en-US">
                <a:solidFill>
                  <a:schemeClr val="tx1"/>
                </a:solidFill>
              </a:rPr>
              <a:t> o </a:t>
            </a:r>
            <a:r>
              <a:rPr lang="en-US" err="1">
                <a:solidFill>
                  <a:schemeClr val="tx1"/>
                </a:solidFill>
              </a:rPr>
              <a:t>seu</a:t>
            </a:r>
            <a:r>
              <a:rPr lang="en-US">
                <a:solidFill>
                  <a:schemeClr val="tx1"/>
                </a:solidFill>
              </a:rPr>
              <a:t> </a:t>
            </a:r>
            <a:r>
              <a:rPr lang="en-US" err="1">
                <a:solidFill>
                  <a:schemeClr val="tx1"/>
                </a:solidFill>
              </a:rPr>
              <a:t>negócio</a:t>
            </a:r>
            <a:r>
              <a:rPr lang="en-US">
                <a:solidFill>
                  <a:schemeClr val="tx1"/>
                </a:solidFill>
              </a:rPr>
              <a:t>. </a:t>
            </a:r>
            <a:r>
              <a:rPr lang="en-US" err="1">
                <a:solidFill>
                  <a:schemeClr val="tx1"/>
                </a:solidFill>
              </a:rPr>
              <a:t>Há</a:t>
            </a:r>
            <a:r>
              <a:rPr lang="en-US">
                <a:solidFill>
                  <a:schemeClr val="tx1"/>
                </a:solidFill>
              </a:rPr>
              <a:t> </a:t>
            </a:r>
            <a:r>
              <a:rPr lang="en-US" err="1">
                <a:solidFill>
                  <a:schemeClr val="tx1"/>
                </a:solidFill>
              </a:rPr>
              <a:t>uma</a:t>
            </a:r>
            <a:r>
              <a:rPr lang="en-US">
                <a:solidFill>
                  <a:schemeClr val="tx1"/>
                </a:solidFill>
              </a:rPr>
              <a:t> </a:t>
            </a:r>
            <a:r>
              <a:rPr lang="en-US" err="1">
                <a:solidFill>
                  <a:schemeClr val="tx1"/>
                </a:solidFill>
              </a:rPr>
              <a:t>coisa</a:t>
            </a:r>
            <a:r>
              <a:rPr lang="en-US">
                <a:solidFill>
                  <a:schemeClr val="tx1"/>
                </a:solidFill>
              </a:rPr>
              <a:t> que </a:t>
            </a:r>
            <a:r>
              <a:rPr lang="en-US" err="1">
                <a:solidFill>
                  <a:schemeClr val="tx1"/>
                </a:solidFill>
              </a:rPr>
              <a:t>nunca</a:t>
            </a:r>
            <a:r>
              <a:rPr lang="en-US">
                <a:solidFill>
                  <a:schemeClr val="tx1"/>
                </a:solidFill>
              </a:rPr>
              <a:t> </a:t>
            </a:r>
            <a:r>
              <a:rPr lang="en-US" err="1">
                <a:solidFill>
                  <a:schemeClr val="tx1"/>
                </a:solidFill>
              </a:rPr>
              <a:t>mudará</a:t>
            </a:r>
            <a:r>
              <a:rPr lang="en-US">
                <a:solidFill>
                  <a:schemeClr val="tx1"/>
                </a:solidFill>
              </a:rPr>
              <a:t> – o </a:t>
            </a:r>
            <a:r>
              <a:rPr lang="en-US" err="1">
                <a:solidFill>
                  <a:schemeClr val="tx1"/>
                </a:solidFill>
              </a:rPr>
              <a:t>seu</a:t>
            </a:r>
            <a:r>
              <a:rPr lang="en-US">
                <a:solidFill>
                  <a:schemeClr val="tx1"/>
                </a:solidFill>
              </a:rPr>
              <a:t> </a:t>
            </a:r>
            <a:r>
              <a:rPr lang="en-US" err="1">
                <a:solidFill>
                  <a:schemeClr val="tx1"/>
                </a:solidFill>
              </a:rPr>
              <a:t>compromisso</a:t>
            </a:r>
            <a:r>
              <a:rPr lang="en-US">
                <a:solidFill>
                  <a:schemeClr val="tx1"/>
                </a:solidFill>
              </a:rPr>
              <a:t> com </a:t>
            </a:r>
            <a:r>
              <a:rPr lang="en-US" err="1">
                <a:solidFill>
                  <a:schemeClr val="tx1"/>
                </a:solidFill>
              </a:rPr>
              <a:t>produtos</a:t>
            </a:r>
            <a:r>
              <a:rPr lang="en-US">
                <a:solidFill>
                  <a:schemeClr val="tx1"/>
                </a:solidFill>
              </a:rPr>
              <a:t> simples e </a:t>
            </a:r>
            <a:r>
              <a:rPr lang="en-US" err="1">
                <a:solidFill>
                  <a:schemeClr val="tx1"/>
                </a:solidFill>
              </a:rPr>
              <a:t>nutritivos</a:t>
            </a:r>
            <a:r>
              <a:rPr lang="en-US">
                <a:solidFill>
                  <a:schemeClr val="tx1"/>
                </a:solidFill>
              </a:rPr>
              <a:t> que </a:t>
            </a:r>
            <a:r>
              <a:rPr lang="en-US" err="1">
                <a:solidFill>
                  <a:schemeClr val="tx1"/>
                </a:solidFill>
              </a:rPr>
              <a:t>sejam</a:t>
            </a:r>
            <a:r>
              <a:rPr lang="en-US">
                <a:solidFill>
                  <a:schemeClr val="tx1"/>
                </a:solidFill>
              </a:rPr>
              <a:t> bons para a </a:t>
            </a:r>
            <a:r>
              <a:rPr lang="en-US" err="1">
                <a:solidFill>
                  <a:schemeClr val="tx1"/>
                </a:solidFill>
              </a:rPr>
              <a:t>saúde</a:t>
            </a:r>
            <a:r>
              <a:rPr lang="en-US">
                <a:solidFill>
                  <a:schemeClr val="tx1"/>
                </a:solidFill>
              </a:rPr>
              <a:t> e para o </a:t>
            </a:r>
            <a:r>
              <a:rPr lang="en-US" err="1">
                <a:solidFill>
                  <a:schemeClr val="tx1"/>
                </a:solidFill>
              </a:rPr>
              <a:t>planeta</a:t>
            </a:r>
            <a:r>
              <a:rPr lang="en-US">
                <a:solidFill>
                  <a:schemeClr val="tx1"/>
                </a:solidFill>
              </a:rPr>
              <a:t>. No </a:t>
            </a:r>
            <a:r>
              <a:rPr lang="en-US" err="1">
                <a:solidFill>
                  <a:schemeClr val="tx1"/>
                </a:solidFill>
              </a:rPr>
              <a:t>futuro</a:t>
            </a:r>
            <a:r>
              <a:rPr lang="en-US">
                <a:solidFill>
                  <a:schemeClr val="tx1"/>
                </a:solidFill>
              </a:rPr>
              <a:t>, </a:t>
            </a:r>
            <a:r>
              <a:rPr lang="en-US" err="1">
                <a:solidFill>
                  <a:schemeClr val="tx1"/>
                </a:solidFill>
              </a:rPr>
              <a:t>eles</a:t>
            </a:r>
            <a:r>
              <a:rPr lang="en-US">
                <a:solidFill>
                  <a:schemeClr val="tx1"/>
                </a:solidFill>
              </a:rPr>
              <a:t> </a:t>
            </a:r>
            <a:r>
              <a:rPr lang="en-US" err="1">
                <a:solidFill>
                  <a:schemeClr val="tx1"/>
                </a:solidFill>
              </a:rPr>
              <a:t>planeiam</a:t>
            </a:r>
            <a:r>
              <a:rPr lang="en-US">
                <a:solidFill>
                  <a:schemeClr val="tx1"/>
                </a:solidFill>
              </a:rPr>
              <a:t> </a:t>
            </a:r>
            <a:r>
              <a:rPr lang="en-US" err="1">
                <a:solidFill>
                  <a:schemeClr val="tx1"/>
                </a:solidFill>
              </a:rPr>
              <a:t>lançar</a:t>
            </a:r>
            <a:r>
              <a:rPr lang="en-US">
                <a:solidFill>
                  <a:schemeClr val="tx1"/>
                </a:solidFill>
              </a:rPr>
              <a:t> </a:t>
            </a:r>
            <a:r>
              <a:rPr lang="en-US" err="1">
                <a:solidFill>
                  <a:schemeClr val="tx1"/>
                </a:solidFill>
              </a:rPr>
              <a:t>mais</a:t>
            </a:r>
            <a:r>
              <a:rPr lang="en-US">
                <a:solidFill>
                  <a:schemeClr val="tx1"/>
                </a:solidFill>
              </a:rPr>
              <a:t> </a:t>
            </a:r>
            <a:r>
              <a:rPr lang="en-US" err="1">
                <a:solidFill>
                  <a:schemeClr val="tx1"/>
                </a:solidFill>
              </a:rPr>
              <a:t>produtos</a:t>
            </a:r>
            <a:r>
              <a:rPr lang="en-US">
                <a:solidFill>
                  <a:schemeClr val="tx1"/>
                </a:solidFill>
              </a:rPr>
              <a:t> </a:t>
            </a:r>
            <a:r>
              <a:rPr lang="en-US" err="1">
                <a:solidFill>
                  <a:schemeClr val="tx1"/>
                </a:solidFill>
              </a:rPr>
              <a:t>alimentícios</a:t>
            </a:r>
            <a:r>
              <a:rPr lang="en-US">
                <a:solidFill>
                  <a:schemeClr val="tx1"/>
                </a:solidFill>
              </a:rPr>
              <a:t> </a:t>
            </a:r>
            <a:r>
              <a:rPr lang="en-US" err="1">
                <a:solidFill>
                  <a:schemeClr val="tx1"/>
                </a:solidFill>
              </a:rPr>
              <a:t>saudáveis</a:t>
            </a:r>
            <a:r>
              <a:rPr lang="en-US">
                <a:solidFill>
                  <a:schemeClr val="tx1"/>
                </a:solidFill>
              </a:rPr>
              <a:t>, ​​com o </a:t>
            </a:r>
            <a:r>
              <a:rPr lang="en-US" err="1">
                <a:solidFill>
                  <a:schemeClr val="tx1"/>
                </a:solidFill>
              </a:rPr>
              <a:t>foco</a:t>
            </a:r>
            <a:r>
              <a:rPr lang="en-US">
                <a:solidFill>
                  <a:schemeClr val="tx1"/>
                </a:solidFill>
              </a:rPr>
              <a:t> de </a:t>
            </a:r>
            <a:r>
              <a:rPr lang="en-US" err="1">
                <a:solidFill>
                  <a:schemeClr val="tx1"/>
                </a:solidFill>
              </a:rPr>
              <a:t>minimizar</a:t>
            </a:r>
            <a:r>
              <a:rPr lang="en-US">
                <a:solidFill>
                  <a:schemeClr val="tx1"/>
                </a:solidFill>
              </a:rPr>
              <a:t> o </a:t>
            </a:r>
            <a:r>
              <a:rPr lang="en-US" err="1">
                <a:solidFill>
                  <a:schemeClr val="tx1"/>
                </a:solidFill>
              </a:rPr>
              <a:t>desperdício</a:t>
            </a:r>
            <a:r>
              <a:rPr lang="en-US">
                <a:solidFill>
                  <a:schemeClr val="tx1"/>
                </a:solidFill>
              </a:rPr>
              <a:t>, </a:t>
            </a:r>
            <a:r>
              <a:rPr lang="en-US" err="1">
                <a:solidFill>
                  <a:schemeClr val="tx1"/>
                </a:solidFill>
              </a:rPr>
              <a:t>além</a:t>
            </a:r>
            <a:r>
              <a:rPr lang="en-US">
                <a:solidFill>
                  <a:schemeClr val="tx1"/>
                </a:solidFill>
              </a:rPr>
              <a:t> de </a:t>
            </a:r>
            <a:r>
              <a:rPr lang="en-US" err="1">
                <a:solidFill>
                  <a:schemeClr val="tx1"/>
                </a:solidFill>
              </a:rPr>
              <a:t>fornecer</a:t>
            </a:r>
            <a:r>
              <a:rPr lang="en-US">
                <a:solidFill>
                  <a:schemeClr val="tx1"/>
                </a:solidFill>
              </a:rPr>
              <a:t> valor </a:t>
            </a:r>
            <a:r>
              <a:rPr lang="en-US" err="1">
                <a:solidFill>
                  <a:schemeClr val="tx1"/>
                </a:solidFill>
              </a:rPr>
              <a:t>nutricional</a:t>
            </a:r>
            <a:r>
              <a:rPr lang="en-US">
                <a:solidFill>
                  <a:schemeClr val="tx1"/>
                </a:solidFill>
              </a:rPr>
              <a:t>.</a:t>
            </a:r>
          </a:p>
          <a:p>
            <a:pPr rtl="0"/>
            <a:endParaRPr lang="en-US">
              <a:solidFill>
                <a:schemeClr val="tx1"/>
              </a:solidFill>
            </a:endParaRPr>
          </a:p>
          <a:p>
            <a:pPr rtl="0"/>
            <a:endParaRPr lang="en-US">
              <a:solidFill>
                <a:schemeClr val="tx1"/>
              </a:solidFill>
            </a:endParaRPr>
          </a:p>
          <a:p>
            <a:pPr rtl="0"/>
            <a:endParaRPr lang="en-US">
              <a:solidFill>
                <a:schemeClr val="tx1"/>
              </a:solidFill>
            </a:endParaRPr>
          </a:p>
          <a:p>
            <a:pPr rtl="0"/>
            <a:r>
              <a:rPr lang="en-US" sz="1400" b="1" err="1">
                <a:solidFill>
                  <a:schemeClr val="tx1"/>
                </a:solidFill>
              </a:rPr>
              <a:t>Ético</a:t>
            </a:r>
            <a:endParaRPr lang="en-US" sz="1400" b="1">
              <a:solidFill>
                <a:schemeClr val="tx1"/>
              </a:solidFill>
            </a:endParaRPr>
          </a:p>
          <a:p>
            <a:pPr rtl="0"/>
            <a:r>
              <a:rPr lang="en-US">
                <a:solidFill>
                  <a:schemeClr val="tx1"/>
                </a:solidFill>
              </a:rPr>
              <a:t>A </a:t>
            </a:r>
            <a:r>
              <a:rPr lang="en-US" err="1">
                <a:solidFill>
                  <a:schemeClr val="tx1"/>
                </a:solidFill>
              </a:rPr>
              <a:t>BiaSol</a:t>
            </a:r>
            <a:r>
              <a:rPr lang="en-US">
                <a:solidFill>
                  <a:schemeClr val="tx1"/>
                </a:solidFill>
              </a:rPr>
              <a:t> </a:t>
            </a:r>
            <a:r>
              <a:rPr lang="en-US" err="1">
                <a:solidFill>
                  <a:schemeClr val="tx1"/>
                </a:solidFill>
              </a:rPr>
              <a:t>acredita</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mudanças</a:t>
            </a:r>
            <a:r>
              <a:rPr lang="en-US">
                <a:solidFill>
                  <a:schemeClr val="tx1"/>
                </a:solidFill>
              </a:rPr>
              <a:t> </a:t>
            </a:r>
            <a:r>
              <a:rPr lang="en-US" err="1">
                <a:solidFill>
                  <a:schemeClr val="tx1"/>
                </a:solidFill>
              </a:rPr>
              <a:t>positivas</a:t>
            </a:r>
            <a:r>
              <a:rPr lang="en-US">
                <a:solidFill>
                  <a:schemeClr val="tx1"/>
                </a:solidFill>
              </a:rPr>
              <a:t> à </a:t>
            </a:r>
            <a:r>
              <a:rPr lang="en-US" err="1">
                <a:solidFill>
                  <a:schemeClr val="tx1"/>
                </a:solidFill>
              </a:rPr>
              <a:t>medida</a:t>
            </a:r>
            <a:r>
              <a:rPr lang="en-US">
                <a:solidFill>
                  <a:schemeClr val="tx1"/>
                </a:solidFill>
              </a:rPr>
              <a:t> que </a:t>
            </a:r>
            <a:r>
              <a:rPr lang="en-US" err="1">
                <a:solidFill>
                  <a:schemeClr val="tx1"/>
                </a:solidFill>
              </a:rPr>
              <a:t>cresce</a:t>
            </a:r>
            <a:r>
              <a:rPr lang="en-US">
                <a:solidFill>
                  <a:schemeClr val="tx1"/>
                </a:solidFill>
              </a:rPr>
              <a:t> e sabe </a:t>
            </a:r>
            <a:r>
              <a:rPr lang="en-US" err="1">
                <a:solidFill>
                  <a:schemeClr val="tx1"/>
                </a:solidFill>
              </a:rPr>
              <a:t>como</a:t>
            </a:r>
            <a:r>
              <a:rPr lang="en-US">
                <a:solidFill>
                  <a:schemeClr val="tx1"/>
                </a:solidFill>
              </a:rPr>
              <a:t> é </a:t>
            </a:r>
            <a:r>
              <a:rPr lang="en-US" err="1">
                <a:solidFill>
                  <a:schemeClr val="tx1"/>
                </a:solidFill>
              </a:rPr>
              <a:t>importante</a:t>
            </a:r>
            <a:r>
              <a:rPr lang="en-US">
                <a:solidFill>
                  <a:schemeClr val="tx1"/>
                </a:solidFill>
              </a:rPr>
              <a:t> ser </a:t>
            </a:r>
            <a:r>
              <a:rPr lang="en-US" err="1">
                <a:solidFill>
                  <a:schemeClr val="tx1"/>
                </a:solidFill>
              </a:rPr>
              <a:t>ético</a:t>
            </a:r>
            <a:r>
              <a:rPr lang="en-US">
                <a:solidFill>
                  <a:schemeClr val="tx1"/>
                </a:solidFill>
              </a:rPr>
              <a:t> e </a:t>
            </a:r>
            <a:r>
              <a:rPr lang="en-US" err="1">
                <a:solidFill>
                  <a:schemeClr val="tx1"/>
                </a:solidFill>
              </a:rPr>
              <a:t>causar</a:t>
            </a:r>
            <a:r>
              <a:rPr lang="en-US">
                <a:solidFill>
                  <a:schemeClr val="tx1"/>
                </a:solidFill>
              </a:rPr>
              <a:t> </a:t>
            </a:r>
            <a:r>
              <a:rPr lang="en-US" err="1">
                <a:solidFill>
                  <a:schemeClr val="tx1"/>
                </a:solidFill>
              </a:rPr>
              <a:t>impacto</a:t>
            </a:r>
            <a:r>
              <a:rPr lang="en-US">
                <a:solidFill>
                  <a:schemeClr val="tx1"/>
                </a:solidFill>
              </a:rPr>
              <a:t>. Eles </a:t>
            </a:r>
            <a:r>
              <a:rPr lang="en-US" err="1">
                <a:solidFill>
                  <a:schemeClr val="tx1"/>
                </a:solidFill>
              </a:rPr>
              <a:t>estão</a:t>
            </a:r>
            <a:r>
              <a:rPr lang="en-US">
                <a:solidFill>
                  <a:schemeClr val="tx1"/>
                </a:solidFill>
              </a:rPr>
              <a:t> lentamente </a:t>
            </a:r>
            <a:r>
              <a:rPr lang="en-US" err="1">
                <a:solidFill>
                  <a:schemeClr val="tx1"/>
                </a:solidFill>
              </a:rPr>
              <a:t>tentando</a:t>
            </a:r>
            <a:r>
              <a:rPr lang="en-US">
                <a:solidFill>
                  <a:schemeClr val="tx1"/>
                </a:solidFill>
              </a:rPr>
              <a:t> </a:t>
            </a:r>
            <a:r>
              <a:rPr lang="en-US" err="1">
                <a:solidFill>
                  <a:schemeClr val="tx1"/>
                </a:solidFill>
              </a:rPr>
              <a:t>criar</a:t>
            </a:r>
            <a:r>
              <a:rPr lang="en-US">
                <a:solidFill>
                  <a:schemeClr val="tx1"/>
                </a:solidFill>
              </a:rPr>
              <a:t> </a:t>
            </a:r>
            <a:r>
              <a:rPr lang="en-US" err="1">
                <a:solidFill>
                  <a:schemeClr val="tx1"/>
                </a:solidFill>
              </a:rPr>
              <a:t>uma</a:t>
            </a:r>
            <a:r>
              <a:rPr lang="en-US">
                <a:solidFill>
                  <a:schemeClr val="tx1"/>
                </a:solidFill>
              </a:rPr>
              <a:t> </a:t>
            </a:r>
            <a:r>
              <a:rPr lang="en-US" err="1">
                <a:solidFill>
                  <a:schemeClr val="tx1"/>
                </a:solidFill>
              </a:rPr>
              <a:t>melhor</a:t>
            </a:r>
            <a:r>
              <a:rPr lang="en-US">
                <a:solidFill>
                  <a:schemeClr val="tx1"/>
                </a:solidFill>
              </a:rPr>
              <a:t> </a:t>
            </a:r>
            <a:r>
              <a:rPr lang="en-US" err="1">
                <a:solidFill>
                  <a:schemeClr val="tx1"/>
                </a:solidFill>
              </a:rPr>
              <a:t>maneira</a:t>
            </a:r>
            <a:r>
              <a:rPr lang="en-US">
                <a:solidFill>
                  <a:schemeClr val="tx1"/>
                </a:solidFill>
              </a:rPr>
              <a:t> de </a:t>
            </a:r>
            <a:r>
              <a:rPr lang="en-US" err="1">
                <a:solidFill>
                  <a:schemeClr val="tx1"/>
                </a:solidFill>
              </a:rPr>
              <a:t>produzir</a:t>
            </a:r>
            <a:r>
              <a:rPr lang="en-US">
                <a:solidFill>
                  <a:schemeClr val="tx1"/>
                </a:solidFill>
              </a:rPr>
              <a:t> </a:t>
            </a:r>
            <a:r>
              <a:rPr lang="en-US" err="1">
                <a:solidFill>
                  <a:schemeClr val="tx1"/>
                </a:solidFill>
              </a:rPr>
              <a:t>alimentos</a:t>
            </a:r>
            <a:r>
              <a:rPr lang="en-US">
                <a:solidFill>
                  <a:schemeClr val="tx1"/>
                </a:solidFill>
              </a:rPr>
              <a:t> e </a:t>
            </a:r>
            <a:r>
              <a:rPr lang="en-US" err="1">
                <a:solidFill>
                  <a:schemeClr val="tx1"/>
                </a:solidFill>
              </a:rPr>
              <a:t>criar</a:t>
            </a:r>
            <a:r>
              <a:rPr lang="en-US">
                <a:solidFill>
                  <a:schemeClr val="tx1"/>
                </a:solidFill>
              </a:rPr>
              <a:t> </a:t>
            </a:r>
            <a:r>
              <a:rPr lang="en-US" err="1">
                <a:solidFill>
                  <a:schemeClr val="tx1"/>
                </a:solidFill>
              </a:rPr>
              <a:t>consciência</a:t>
            </a:r>
            <a:r>
              <a:rPr lang="en-US">
                <a:solidFill>
                  <a:schemeClr val="tx1"/>
                </a:solidFill>
              </a:rPr>
              <a:t>. Eles </a:t>
            </a:r>
            <a:r>
              <a:rPr lang="en-US" err="1">
                <a:solidFill>
                  <a:schemeClr val="tx1"/>
                </a:solidFill>
              </a:rPr>
              <a:t>visam</a:t>
            </a:r>
            <a:r>
              <a:rPr lang="en-US">
                <a:solidFill>
                  <a:schemeClr val="tx1"/>
                </a:solidFill>
              </a:rPr>
              <a:t> o zero </a:t>
            </a:r>
            <a:r>
              <a:rPr lang="en-US" err="1">
                <a:solidFill>
                  <a:schemeClr val="tx1"/>
                </a:solidFill>
              </a:rPr>
              <a:t>desperdício</a:t>
            </a:r>
            <a:r>
              <a:rPr lang="en-US">
                <a:solidFill>
                  <a:schemeClr val="tx1"/>
                </a:solidFill>
              </a:rPr>
              <a:t> </a:t>
            </a:r>
            <a:r>
              <a:rPr lang="en-US" err="1">
                <a:solidFill>
                  <a:schemeClr val="tx1"/>
                </a:solidFill>
              </a:rPr>
              <a:t>alimentar</a:t>
            </a:r>
            <a:r>
              <a:rPr lang="en-US">
                <a:solidFill>
                  <a:schemeClr val="tx1"/>
                </a:solidFill>
              </a:rPr>
              <a:t> </a:t>
            </a:r>
            <a:r>
              <a:rPr lang="en-US" err="1">
                <a:solidFill>
                  <a:schemeClr val="tx1"/>
                </a:solidFill>
              </a:rPr>
              <a:t>não</a:t>
            </a:r>
            <a:r>
              <a:rPr lang="en-US">
                <a:solidFill>
                  <a:schemeClr val="tx1"/>
                </a:solidFill>
              </a:rPr>
              <a:t> </a:t>
            </a:r>
            <a:r>
              <a:rPr lang="en-US" err="1">
                <a:solidFill>
                  <a:schemeClr val="tx1"/>
                </a:solidFill>
              </a:rPr>
              <a:t>apenas</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seus</a:t>
            </a:r>
            <a:r>
              <a:rPr lang="en-US">
                <a:solidFill>
                  <a:schemeClr val="tx1"/>
                </a:solidFill>
              </a:rPr>
              <a:t> </a:t>
            </a:r>
            <a:r>
              <a:rPr lang="en-US" err="1">
                <a:solidFill>
                  <a:schemeClr val="tx1"/>
                </a:solidFill>
              </a:rPr>
              <a:t>negócios</a:t>
            </a:r>
            <a:r>
              <a:rPr lang="en-US">
                <a:solidFill>
                  <a:schemeClr val="tx1"/>
                </a:solidFill>
              </a:rPr>
              <a:t>, mas </a:t>
            </a:r>
            <a:r>
              <a:rPr lang="en-US" err="1">
                <a:solidFill>
                  <a:schemeClr val="tx1"/>
                </a:solidFill>
              </a:rPr>
              <a:t>estão</a:t>
            </a:r>
            <a:r>
              <a:rPr lang="en-US">
                <a:solidFill>
                  <a:schemeClr val="tx1"/>
                </a:solidFill>
              </a:rPr>
              <a:t> </a:t>
            </a:r>
            <a:r>
              <a:rPr lang="en-US" err="1">
                <a:solidFill>
                  <a:schemeClr val="tx1"/>
                </a:solidFill>
              </a:rPr>
              <a:t>criando</a:t>
            </a:r>
            <a:r>
              <a:rPr lang="en-US">
                <a:solidFill>
                  <a:schemeClr val="tx1"/>
                </a:solidFill>
              </a:rPr>
              <a:t> </a:t>
            </a:r>
            <a:r>
              <a:rPr lang="en-US" err="1">
                <a:solidFill>
                  <a:schemeClr val="tx1"/>
                </a:solidFill>
              </a:rPr>
              <a:t>uma</a:t>
            </a:r>
            <a:r>
              <a:rPr lang="en-US">
                <a:solidFill>
                  <a:schemeClr val="tx1"/>
                </a:solidFill>
              </a:rPr>
              <a:t> </a:t>
            </a:r>
            <a:r>
              <a:rPr lang="en-US" err="1">
                <a:solidFill>
                  <a:schemeClr val="tx1"/>
                </a:solidFill>
              </a:rPr>
              <a:t>comunidade</a:t>
            </a:r>
            <a:r>
              <a:rPr lang="en-US">
                <a:solidFill>
                  <a:schemeClr val="tx1"/>
                </a:solidFill>
              </a:rPr>
              <a:t> para </a:t>
            </a:r>
            <a:r>
              <a:rPr lang="en-US" err="1">
                <a:solidFill>
                  <a:schemeClr val="tx1"/>
                </a:solidFill>
              </a:rPr>
              <a:t>parar</a:t>
            </a:r>
            <a:r>
              <a:rPr lang="en-US">
                <a:solidFill>
                  <a:schemeClr val="tx1"/>
                </a:solidFill>
              </a:rPr>
              <a:t> o </a:t>
            </a:r>
            <a:r>
              <a:rPr lang="en-US" err="1">
                <a:solidFill>
                  <a:schemeClr val="tx1"/>
                </a:solidFill>
              </a:rPr>
              <a:t>desperdício</a:t>
            </a:r>
            <a:r>
              <a:rPr lang="en-US">
                <a:solidFill>
                  <a:schemeClr val="tx1"/>
                </a:solidFill>
              </a:rPr>
              <a:t> </a:t>
            </a:r>
            <a:r>
              <a:rPr lang="en-US" err="1">
                <a:solidFill>
                  <a:schemeClr val="tx1"/>
                </a:solidFill>
              </a:rPr>
              <a:t>alimentar</a:t>
            </a:r>
            <a:r>
              <a:rPr lang="en-US">
                <a:solidFill>
                  <a:schemeClr val="tx1"/>
                </a:solidFill>
              </a:rPr>
              <a:t> e </a:t>
            </a:r>
            <a:r>
              <a:rPr lang="en-US" err="1">
                <a:solidFill>
                  <a:schemeClr val="tx1"/>
                </a:solidFill>
              </a:rPr>
              <a:t>são</a:t>
            </a:r>
            <a:r>
              <a:rPr lang="en-US">
                <a:solidFill>
                  <a:schemeClr val="tx1"/>
                </a:solidFill>
              </a:rPr>
              <a:t> </a:t>
            </a:r>
            <a:r>
              <a:rPr lang="en-US" err="1">
                <a:solidFill>
                  <a:schemeClr val="tx1"/>
                </a:solidFill>
              </a:rPr>
              <a:t>apoiados</a:t>
            </a:r>
            <a:r>
              <a:rPr lang="en-US">
                <a:solidFill>
                  <a:schemeClr val="tx1"/>
                </a:solidFill>
              </a:rPr>
              <a:t> </a:t>
            </a:r>
            <a:r>
              <a:rPr lang="en-US" err="1">
                <a:solidFill>
                  <a:schemeClr val="tx1"/>
                </a:solidFill>
              </a:rPr>
              <a:t>por</a:t>
            </a:r>
            <a:r>
              <a:rPr lang="en-US">
                <a:solidFill>
                  <a:schemeClr val="tx1"/>
                </a:solidFill>
              </a:rPr>
              <a:t> um </a:t>
            </a:r>
            <a:r>
              <a:rPr lang="en-US" err="1">
                <a:solidFill>
                  <a:schemeClr val="tx1"/>
                </a:solidFill>
              </a:rPr>
              <a:t>grupo</a:t>
            </a:r>
            <a:r>
              <a:rPr lang="en-US">
                <a:solidFill>
                  <a:schemeClr val="tx1"/>
                </a:solidFill>
              </a:rPr>
              <a:t> de </a:t>
            </a:r>
            <a:r>
              <a:rPr lang="en-US" err="1">
                <a:solidFill>
                  <a:schemeClr val="tx1"/>
                </a:solidFill>
              </a:rPr>
              <a:t>fantásticas</a:t>
            </a:r>
            <a:r>
              <a:rPr lang="en-US">
                <a:solidFill>
                  <a:schemeClr val="tx1"/>
                </a:solidFill>
              </a:rPr>
              <a:t> </a:t>
            </a:r>
            <a:r>
              <a:rPr lang="en-US" err="1">
                <a:solidFill>
                  <a:schemeClr val="tx1"/>
                </a:solidFill>
              </a:rPr>
              <a:t>fábricas</a:t>
            </a:r>
            <a:r>
              <a:rPr lang="en-US">
                <a:solidFill>
                  <a:schemeClr val="tx1"/>
                </a:solidFill>
              </a:rPr>
              <a:t> de </a:t>
            </a:r>
            <a:r>
              <a:rPr lang="en-US" err="1">
                <a:solidFill>
                  <a:schemeClr val="tx1"/>
                </a:solidFill>
              </a:rPr>
              <a:t>cerveja</a:t>
            </a:r>
            <a:r>
              <a:rPr lang="en-US">
                <a:solidFill>
                  <a:schemeClr val="tx1"/>
                </a:solidFill>
              </a:rPr>
              <a:t> </a:t>
            </a:r>
            <a:r>
              <a:rPr lang="en-US" err="1">
                <a:solidFill>
                  <a:schemeClr val="tx1"/>
                </a:solidFill>
              </a:rPr>
              <a:t>artesanais</a:t>
            </a:r>
            <a:r>
              <a:rPr lang="en-US">
                <a:solidFill>
                  <a:schemeClr val="tx1"/>
                </a:solidFill>
              </a:rPr>
              <a:t> </a:t>
            </a:r>
            <a:r>
              <a:rPr lang="en-US" err="1">
                <a:solidFill>
                  <a:schemeClr val="tx1"/>
                </a:solidFill>
              </a:rPr>
              <a:t>irlandesas</a:t>
            </a:r>
            <a:r>
              <a:rPr lang="en-US">
                <a:solidFill>
                  <a:schemeClr val="tx1"/>
                </a:solidFill>
              </a:rPr>
              <a:t> </a:t>
            </a:r>
            <a:r>
              <a:rPr lang="en-US" err="1">
                <a:solidFill>
                  <a:schemeClr val="tx1"/>
                </a:solidFill>
              </a:rPr>
              <a:t>independentes</a:t>
            </a:r>
            <a:r>
              <a:rPr lang="en-US">
                <a:solidFill>
                  <a:schemeClr val="tx1"/>
                </a:solidFill>
              </a:rPr>
              <a:t> que </a:t>
            </a:r>
            <a:r>
              <a:rPr lang="en-US" err="1">
                <a:solidFill>
                  <a:schemeClr val="tx1"/>
                </a:solidFill>
              </a:rPr>
              <a:t>compartilham</a:t>
            </a:r>
            <a:r>
              <a:rPr lang="en-US">
                <a:solidFill>
                  <a:schemeClr val="tx1"/>
                </a:solidFill>
              </a:rPr>
              <a:t> a </a:t>
            </a:r>
            <a:r>
              <a:rPr lang="en-US" err="1">
                <a:solidFill>
                  <a:schemeClr val="tx1"/>
                </a:solidFill>
              </a:rPr>
              <a:t>mesma</a:t>
            </a:r>
            <a:r>
              <a:rPr lang="en-US">
                <a:solidFill>
                  <a:schemeClr val="tx1"/>
                </a:solidFill>
              </a:rPr>
              <a:t> </a:t>
            </a:r>
            <a:r>
              <a:rPr lang="en-US" err="1">
                <a:solidFill>
                  <a:schemeClr val="tx1"/>
                </a:solidFill>
              </a:rPr>
              <a:t>visão</a:t>
            </a:r>
            <a:r>
              <a:rPr lang="en-US">
                <a:solidFill>
                  <a:schemeClr val="tx1"/>
                </a:solidFill>
              </a:rPr>
              <a:t> - </a:t>
            </a:r>
            <a:r>
              <a:rPr lang="en-US" err="1">
                <a:solidFill>
                  <a:schemeClr val="tx1"/>
                </a:solidFill>
              </a:rPr>
              <a:t>como</a:t>
            </a:r>
            <a:r>
              <a:rPr lang="en-US">
                <a:solidFill>
                  <a:schemeClr val="tx1"/>
                </a:solidFill>
              </a:rPr>
              <a:t> </a:t>
            </a:r>
            <a:r>
              <a:rPr lang="en-US" err="1">
                <a:solidFill>
                  <a:schemeClr val="tx1"/>
                </a:solidFill>
              </a:rPr>
              <a:t>podemos</a:t>
            </a:r>
            <a:r>
              <a:rPr lang="en-US">
                <a:solidFill>
                  <a:schemeClr val="tx1"/>
                </a:solidFill>
              </a:rPr>
              <a:t> </a:t>
            </a:r>
            <a:r>
              <a:rPr lang="en-US" err="1">
                <a:solidFill>
                  <a:schemeClr val="tx1"/>
                </a:solidFill>
              </a:rPr>
              <a:t>reduzir</a:t>
            </a:r>
            <a:r>
              <a:rPr lang="en-US">
                <a:solidFill>
                  <a:schemeClr val="tx1"/>
                </a:solidFill>
              </a:rPr>
              <a:t> o </a:t>
            </a:r>
            <a:r>
              <a:rPr lang="en-US" err="1">
                <a:solidFill>
                  <a:schemeClr val="tx1"/>
                </a:solidFill>
              </a:rPr>
              <a:t>desperdício</a:t>
            </a:r>
            <a:r>
              <a:rPr lang="en-US">
                <a:solidFill>
                  <a:schemeClr val="tx1"/>
                </a:solidFill>
              </a:rPr>
              <a:t> e </a:t>
            </a:r>
            <a:r>
              <a:rPr lang="en-US" err="1">
                <a:solidFill>
                  <a:schemeClr val="tx1"/>
                </a:solidFill>
              </a:rPr>
              <a:t>construir</a:t>
            </a:r>
            <a:r>
              <a:rPr lang="en-US">
                <a:solidFill>
                  <a:schemeClr val="tx1"/>
                </a:solidFill>
              </a:rPr>
              <a:t> </a:t>
            </a:r>
            <a:r>
              <a:rPr lang="en-US" err="1">
                <a:solidFill>
                  <a:schemeClr val="tx1"/>
                </a:solidFill>
              </a:rPr>
              <a:t>sistemas</a:t>
            </a:r>
            <a:r>
              <a:rPr lang="en-US">
                <a:solidFill>
                  <a:schemeClr val="tx1"/>
                </a:solidFill>
              </a:rPr>
              <a:t> </a:t>
            </a:r>
            <a:r>
              <a:rPr lang="en-US" err="1">
                <a:solidFill>
                  <a:schemeClr val="tx1"/>
                </a:solidFill>
              </a:rPr>
              <a:t>alimentares</a:t>
            </a:r>
            <a:r>
              <a:rPr lang="en-US">
                <a:solidFill>
                  <a:schemeClr val="tx1"/>
                </a:solidFill>
              </a:rPr>
              <a:t> circulares?</a:t>
            </a:r>
          </a:p>
          <a:p>
            <a:pPr rtl="0"/>
            <a:endParaRPr lang="en-US">
              <a:solidFill>
                <a:schemeClr val="tx1"/>
              </a:solidFill>
            </a:endParaRPr>
          </a:p>
          <a:p>
            <a:pPr rtl="0"/>
            <a:endParaRPr lang="en-US">
              <a:solidFill>
                <a:schemeClr val="tx1"/>
              </a:solidFill>
            </a:endParaRPr>
          </a:p>
          <a:p>
            <a:pPr rtl="0"/>
            <a:r>
              <a:rPr lang="en-US" sz="1400" b="1" err="1">
                <a:solidFill>
                  <a:schemeClr val="tx1"/>
                </a:solidFill>
              </a:rPr>
              <a:t>Sustentável</a:t>
            </a:r>
            <a:endParaRPr lang="en-US" sz="1400" b="1">
              <a:solidFill>
                <a:schemeClr val="tx1"/>
              </a:solidFill>
            </a:endParaRPr>
          </a:p>
          <a:p>
            <a:pPr rtl="0"/>
            <a:r>
              <a:rPr lang="en-US">
                <a:solidFill>
                  <a:schemeClr val="tx1"/>
                </a:solidFill>
              </a:rPr>
              <a:t>O </a:t>
            </a:r>
            <a:r>
              <a:rPr lang="en-US" err="1">
                <a:solidFill>
                  <a:schemeClr val="tx1"/>
                </a:solidFill>
              </a:rPr>
              <a:t>desenvolvimento</a:t>
            </a:r>
            <a:r>
              <a:rPr lang="en-US">
                <a:solidFill>
                  <a:schemeClr val="tx1"/>
                </a:solidFill>
              </a:rPr>
              <a:t> </a:t>
            </a:r>
            <a:r>
              <a:rPr lang="en-US" err="1">
                <a:solidFill>
                  <a:schemeClr val="tx1"/>
                </a:solidFill>
              </a:rPr>
              <a:t>ambiental</a:t>
            </a:r>
            <a:r>
              <a:rPr lang="en-US">
                <a:solidFill>
                  <a:schemeClr val="tx1"/>
                </a:solidFill>
              </a:rPr>
              <a:t> e </a:t>
            </a:r>
            <a:r>
              <a:rPr lang="en-US" err="1">
                <a:solidFill>
                  <a:schemeClr val="tx1"/>
                </a:solidFill>
              </a:rPr>
              <a:t>sustentável</a:t>
            </a:r>
            <a:r>
              <a:rPr lang="en-US">
                <a:solidFill>
                  <a:schemeClr val="tx1"/>
                </a:solidFill>
              </a:rPr>
              <a:t> </a:t>
            </a:r>
            <a:r>
              <a:rPr lang="en-US" err="1">
                <a:solidFill>
                  <a:schemeClr val="tx1"/>
                </a:solidFill>
              </a:rPr>
              <a:t>está</a:t>
            </a:r>
            <a:r>
              <a:rPr lang="en-US">
                <a:solidFill>
                  <a:schemeClr val="tx1"/>
                </a:solidFill>
              </a:rPr>
              <a:t> no </a:t>
            </a:r>
            <a:r>
              <a:rPr lang="en-US" err="1">
                <a:solidFill>
                  <a:schemeClr val="tx1"/>
                </a:solidFill>
              </a:rPr>
              <a:t>centro</a:t>
            </a:r>
            <a:r>
              <a:rPr lang="en-US">
                <a:solidFill>
                  <a:schemeClr val="tx1"/>
                </a:solidFill>
              </a:rPr>
              <a:t> de </a:t>
            </a:r>
            <a:r>
              <a:rPr lang="en-US" err="1">
                <a:solidFill>
                  <a:schemeClr val="tx1"/>
                </a:solidFill>
              </a:rPr>
              <a:t>tudo</a:t>
            </a:r>
            <a:r>
              <a:rPr lang="en-US">
                <a:solidFill>
                  <a:schemeClr val="tx1"/>
                </a:solidFill>
              </a:rPr>
              <a:t> </a:t>
            </a:r>
            <a:r>
              <a:rPr lang="en-US" err="1">
                <a:solidFill>
                  <a:schemeClr val="tx1"/>
                </a:solidFill>
              </a:rPr>
              <a:t>em</a:t>
            </a:r>
            <a:r>
              <a:rPr lang="en-US">
                <a:solidFill>
                  <a:schemeClr val="tx1"/>
                </a:solidFill>
              </a:rPr>
              <a:t> que a </a:t>
            </a:r>
            <a:r>
              <a:rPr lang="en-US" err="1">
                <a:solidFill>
                  <a:schemeClr val="tx1"/>
                </a:solidFill>
              </a:rPr>
              <a:t>BiaSol</a:t>
            </a:r>
            <a:r>
              <a:rPr lang="en-US">
                <a:solidFill>
                  <a:schemeClr val="tx1"/>
                </a:solidFill>
              </a:rPr>
              <a:t> </a:t>
            </a:r>
            <a:r>
              <a:rPr lang="en-US" err="1">
                <a:solidFill>
                  <a:schemeClr val="tx1"/>
                </a:solidFill>
              </a:rPr>
              <a:t>está</a:t>
            </a:r>
            <a:r>
              <a:rPr lang="en-US">
                <a:solidFill>
                  <a:schemeClr val="tx1"/>
                </a:solidFill>
              </a:rPr>
              <a:t> </a:t>
            </a:r>
            <a:r>
              <a:rPr lang="en-US" err="1">
                <a:solidFill>
                  <a:schemeClr val="tx1"/>
                </a:solidFill>
              </a:rPr>
              <a:t>trabalhando</a:t>
            </a:r>
            <a:r>
              <a:rPr lang="en-US">
                <a:solidFill>
                  <a:schemeClr val="tx1"/>
                </a:solidFill>
              </a:rPr>
              <a:t>. Todo o </a:t>
            </a:r>
            <a:r>
              <a:rPr lang="en-US" err="1">
                <a:solidFill>
                  <a:schemeClr val="tx1"/>
                </a:solidFill>
              </a:rPr>
              <a:t>seu</a:t>
            </a:r>
            <a:r>
              <a:rPr lang="en-US">
                <a:solidFill>
                  <a:schemeClr val="tx1"/>
                </a:solidFill>
              </a:rPr>
              <a:t> </a:t>
            </a:r>
            <a:r>
              <a:rPr lang="en-US" err="1">
                <a:solidFill>
                  <a:schemeClr val="tx1"/>
                </a:solidFill>
              </a:rPr>
              <a:t>negócio</a:t>
            </a:r>
            <a:r>
              <a:rPr lang="en-US">
                <a:solidFill>
                  <a:schemeClr val="tx1"/>
                </a:solidFill>
              </a:rPr>
              <a:t> é </a:t>
            </a:r>
            <a:r>
              <a:rPr lang="en-US" err="1">
                <a:solidFill>
                  <a:schemeClr val="tx1"/>
                </a:solidFill>
              </a:rPr>
              <a:t>construído</a:t>
            </a:r>
            <a:r>
              <a:rPr lang="en-US">
                <a:solidFill>
                  <a:schemeClr val="tx1"/>
                </a:solidFill>
              </a:rPr>
              <a:t> </a:t>
            </a:r>
            <a:r>
              <a:rPr lang="en-US" err="1">
                <a:solidFill>
                  <a:schemeClr val="tx1"/>
                </a:solidFill>
              </a:rPr>
              <a:t>na</a:t>
            </a:r>
            <a:r>
              <a:rPr lang="en-US">
                <a:solidFill>
                  <a:schemeClr val="tx1"/>
                </a:solidFill>
              </a:rPr>
              <a:t> </a:t>
            </a:r>
            <a:r>
              <a:rPr lang="en-US" err="1">
                <a:solidFill>
                  <a:schemeClr val="tx1"/>
                </a:solidFill>
              </a:rPr>
              <a:t>criação</a:t>
            </a:r>
            <a:r>
              <a:rPr lang="en-US">
                <a:solidFill>
                  <a:schemeClr val="tx1"/>
                </a:solidFill>
              </a:rPr>
              <a:t> de </a:t>
            </a:r>
            <a:r>
              <a:rPr lang="en-US" err="1">
                <a:solidFill>
                  <a:schemeClr val="tx1"/>
                </a:solidFill>
              </a:rPr>
              <a:t>uma</a:t>
            </a:r>
            <a:r>
              <a:rPr lang="en-US">
                <a:solidFill>
                  <a:schemeClr val="tx1"/>
                </a:solidFill>
              </a:rPr>
              <a:t> </a:t>
            </a:r>
            <a:r>
              <a:rPr lang="en-US" err="1">
                <a:solidFill>
                  <a:schemeClr val="tx1"/>
                </a:solidFill>
              </a:rPr>
              <a:t>economia</a:t>
            </a:r>
            <a:r>
              <a:rPr lang="en-US">
                <a:solidFill>
                  <a:schemeClr val="tx1"/>
                </a:solidFill>
              </a:rPr>
              <a:t> circular. Eles </a:t>
            </a:r>
            <a:r>
              <a:rPr lang="en-US" err="1">
                <a:solidFill>
                  <a:schemeClr val="tx1"/>
                </a:solidFill>
              </a:rPr>
              <a:t>removem</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resíduos</a:t>
            </a:r>
            <a:r>
              <a:rPr lang="en-US">
                <a:solidFill>
                  <a:schemeClr val="tx1"/>
                </a:solidFill>
              </a:rPr>
              <a:t> (</a:t>
            </a:r>
            <a:r>
              <a:rPr lang="en-US" err="1">
                <a:solidFill>
                  <a:schemeClr val="tx1"/>
                </a:solidFill>
              </a:rPr>
              <a:t>grãos</a:t>
            </a:r>
            <a:r>
              <a:rPr lang="en-US">
                <a:solidFill>
                  <a:schemeClr val="tx1"/>
                </a:solidFill>
              </a:rPr>
              <a:t> de </a:t>
            </a:r>
            <a:r>
              <a:rPr lang="en-US" err="1">
                <a:solidFill>
                  <a:schemeClr val="tx1"/>
                </a:solidFill>
              </a:rPr>
              <a:t>cerveja</a:t>
            </a:r>
            <a:r>
              <a:rPr lang="en-US">
                <a:solidFill>
                  <a:schemeClr val="tx1"/>
                </a:solidFill>
              </a:rPr>
              <a:t> </a:t>
            </a:r>
            <a:r>
              <a:rPr lang="en-US" err="1">
                <a:solidFill>
                  <a:schemeClr val="tx1"/>
                </a:solidFill>
              </a:rPr>
              <a:t>usados</a:t>
            </a:r>
            <a:r>
              <a:rPr lang="en-US">
                <a:solidFill>
                  <a:schemeClr val="tx1"/>
                </a:solidFill>
              </a:rPr>
              <a:t>) de </a:t>
            </a:r>
            <a:r>
              <a:rPr lang="en-US" err="1">
                <a:solidFill>
                  <a:schemeClr val="tx1"/>
                </a:solidFill>
              </a:rPr>
              <a:t>várias</a:t>
            </a:r>
            <a:r>
              <a:rPr lang="en-US">
                <a:solidFill>
                  <a:schemeClr val="tx1"/>
                </a:solidFill>
              </a:rPr>
              <a:t> </a:t>
            </a:r>
            <a:r>
              <a:rPr lang="en-US" err="1">
                <a:solidFill>
                  <a:schemeClr val="tx1"/>
                </a:solidFill>
              </a:rPr>
              <a:t>empresas</a:t>
            </a:r>
            <a:r>
              <a:rPr lang="en-US">
                <a:solidFill>
                  <a:schemeClr val="tx1"/>
                </a:solidFill>
              </a:rPr>
              <a:t> </a:t>
            </a:r>
            <a:r>
              <a:rPr lang="en-US" err="1">
                <a:solidFill>
                  <a:schemeClr val="tx1"/>
                </a:solidFill>
              </a:rPr>
              <a:t>cervejeiras</a:t>
            </a:r>
            <a:r>
              <a:rPr lang="en-US">
                <a:solidFill>
                  <a:schemeClr val="tx1"/>
                </a:solidFill>
              </a:rPr>
              <a:t> e </a:t>
            </a:r>
            <a:r>
              <a:rPr lang="en-US" err="1">
                <a:solidFill>
                  <a:schemeClr val="tx1"/>
                </a:solidFill>
              </a:rPr>
              <a:t>dão</a:t>
            </a:r>
            <a:r>
              <a:rPr lang="en-US">
                <a:solidFill>
                  <a:schemeClr val="tx1"/>
                </a:solidFill>
              </a:rPr>
              <a:t> ao "</a:t>
            </a:r>
            <a:r>
              <a:rPr lang="en-US" err="1">
                <a:solidFill>
                  <a:schemeClr val="tx1"/>
                </a:solidFill>
              </a:rPr>
              <a:t>resíduo</a:t>
            </a:r>
            <a:r>
              <a:rPr lang="en-US">
                <a:solidFill>
                  <a:schemeClr val="tx1"/>
                </a:solidFill>
              </a:rPr>
              <a:t>" </a:t>
            </a:r>
            <a:r>
              <a:rPr lang="en-US" err="1">
                <a:solidFill>
                  <a:schemeClr val="tx1"/>
                </a:solidFill>
              </a:rPr>
              <a:t>uma</a:t>
            </a:r>
            <a:r>
              <a:rPr lang="en-US">
                <a:solidFill>
                  <a:schemeClr val="tx1"/>
                </a:solidFill>
              </a:rPr>
              <a:t> </a:t>
            </a:r>
            <a:r>
              <a:rPr lang="en-US" err="1">
                <a:solidFill>
                  <a:schemeClr val="tx1"/>
                </a:solidFill>
              </a:rPr>
              <a:t>vida</a:t>
            </a:r>
            <a:r>
              <a:rPr lang="en-US">
                <a:solidFill>
                  <a:schemeClr val="tx1"/>
                </a:solidFill>
              </a:rPr>
              <a:t> </a:t>
            </a:r>
            <a:r>
              <a:rPr lang="en-US" err="1">
                <a:solidFill>
                  <a:schemeClr val="tx1"/>
                </a:solidFill>
              </a:rPr>
              <a:t>prolongada</a:t>
            </a:r>
            <a:r>
              <a:rPr lang="en-US">
                <a:solidFill>
                  <a:schemeClr val="tx1"/>
                </a:solidFill>
              </a:rPr>
              <a:t>, </a:t>
            </a:r>
            <a:r>
              <a:rPr lang="en-US" err="1">
                <a:solidFill>
                  <a:schemeClr val="tx1"/>
                </a:solidFill>
              </a:rPr>
              <a:t>reaproveitando</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grãos</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ingredientes</a:t>
            </a:r>
            <a:r>
              <a:rPr lang="en-US">
                <a:solidFill>
                  <a:schemeClr val="tx1"/>
                </a:solidFill>
              </a:rPr>
              <a:t> </a:t>
            </a:r>
            <a:r>
              <a:rPr lang="en-US" err="1">
                <a:solidFill>
                  <a:schemeClr val="tx1"/>
                </a:solidFill>
              </a:rPr>
              <a:t>alimentícios</a:t>
            </a:r>
            <a:r>
              <a:rPr lang="en-US">
                <a:solidFill>
                  <a:schemeClr val="tx1"/>
                </a:solidFill>
              </a:rPr>
              <a:t> </a:t>
            </a:r>
            <a:r>
              <a:rPr lang="en-US" err="1">
                <a:solidFill>
                  <a:schemeClr val="tx1"/>
                </a:solidFill>
              </a:rPr>
              <a:t>nutritivos</a:t>
            </a:r>
            <a:r>
              <a:rPr lang="en-US">
                <a:solidFill>
                  <a:schemeClr val="tx1"/>
                </a:solidFill>
              </a:rPr>
              <a:t>. </a:t>
            </a:r>
            <a:r>
              <a:rPr lang="en-US" err="1">
                <a:solidFill>
                  <a:schemeClr val="tx1"/>
                </a:solidFill>
              </a:rPr>
              <a:t>Não</a:t>
            </a:r>
            <a:r>
              <a:rPr lang="en-US">
                <a:solidFill>
                  <a:schemeClr val="tx1"/>
                </a:solidFill>
              </a:rPr>
              <a:t> </a:t>
            </a:r>
            <a:r>
              <a:rPr lang="en-US" err="1">
                <a:solidFill>
                  <a:schemeClr val="tx1"/>
                </a:solidFill>
              </a:rPr>
              <a:t>pode</a:t>
            </a:r>
            <a:r>
              <a:rPr lang="en-US">
                <a:solidFill>
                  <a:schemeClr val="tx1"/>
                </a:solidFill>
              </a:rPr>
              <a:t> </a:t>
            </a:r>
            <a:r>
              <a:rPr lang="en-US" err="1">
                <a:solidFill>
                  <a:schemeClr val="tx1"/>
                </a:solidFill>
              </a:rPr>
              <a:t>ficar</a:t>
            </a:r>
            <a:r>
              <a:rPr lang="en-US">
                <a:solidFill>
                  <a:schemeClr val="tx1"/>
                </a:solidFill>
              </a:rPr>
              <a:t> </a:t>
            </a:r>
            <a:r>
              <a:rPr lang="en-US" err="1">
                <a:solidFill>
                  <a:schemeClr val="tx1"/>
                </a:solidFill>
              </a:rPr>
              <a:t>muito</a:t>
            </a:r>
            <a:r>
              <a:rPr lang="en-US">
                <a:solidFill>
                  <a:schemeClr val="tx1"/>
                </a:solidFill>
              </a:rPr>
              <a:t> </a:t>
            </a:r>
            <a:r>
              <a:rPr lang="en-US" err="1">
                <a:solidFill>
                  <a:schemeClr val="tx1"/>
                </a:solidFill>
              </a:rPr>
              <a:t>melhor</a:t>
            </a:r>
            <a:r>
              <a:rPr lang="en-US">
                <a:solidFill>
                  <a:schemeClr val="tx1"/>
                </a:solidFill>
              </a:rPr>
              <a:t> do que </a:t>
            </a:r>
            <a:r>
              <a:rPr lang="en-US" err="1">
                <a:solidFill>
                  <a:schemeClr val="tx1"/>
                </a:solidFill>
              </a:rPr>
              <a:t>isso</a:t>
            </a:r>
            <a:r>
              <a:rPr lang="en-US">
                <a:solidFill>
                  <a:schemeClr val="tx1"/>
                </a:solidFill>
              </a:rPr>
              <a:t>.</a:t>
            </a:r>
          </a:p>
          <a:p>
            <a:pPr rtl="0"/>
            <a:endParaRPr lang="en-US">
              <a:solidFill>
                <a:schemeClr val="tx1"/>
              </a:solidFill>
            </a:endParaRPr>
          </a:p>
          <a:p>
            <a:pPr rtl="0"/>
            <a:endParaRPr lang="en-US">
              <a:solidFill>
                <a:schemeClr val="tx1"/>
              </a:solidFill>
            </a:endParaRPr>
          </a:p>
          <a:p>
            <a:pPr rtl="0"/>
            <a:r>
              <a:rPr lang="en-US" sz="1400" b="1" err="1">
                <a:solidFill>
                  <a:schemeClr val="tx1"/>
                </a:solidFill>
              </a:rPr>
              <a:t>Saudável</a:t>
            </a:r>
            <a:r>
              <a:rPr lang="en-US" sz="1200">
                <a:solidFill>
                  <a:schemeClr val="tx1"/>
                </a:solidFill>
              </a:rPr>
              <a:t> </a:t>
            </a:r>
          </a:p>
          <a:p>
            <a:pPr rtl="0"/>
            <a:r>
              <a:rPr lang="en-US">
                <a:solidFill>
                  <a:schemeClr val="tx1"/>
                </a:solidFill>
              </a:rPr>
              <a:t>Niamh, com </a:t>
            </a:r>
            <a:r>
              <a:rPr lang="en-US" err="1">
                <a:solidFill>
                  <a:schemeClr val="tx1"/>
                </a:solidFill>
              </a:rPr>
              <a:t>sua</a:t>
            </a:r>
            <a:r>
              <a:rPr lang="en-US">
                <a:solidFill>
                  <a:schemeClr val="tx1"/>
                </a:solidFill>
              </a:rPr>
              <a:t> </a:t>
            </a:r>
            <a:r>
              <a:rPr lang="en-US" err="1">
                <a:solidFill>
                  <a:schemeClr val="tx1"/>
                </a:solidFill>
              </a:rPr>
              <a:t>experiência</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nutrição</a:t>
            </a:r>
            <a:r>
              <a:rPr lang="en-US">
                <a:solidFill>
                  <a:schemeClr val="tx1"/>
                </a:solidFill>
              </a:rPr>
              <a:t> e </a:t>
            </a:r>
            <a:r>
              <a:rPr lang="en-US" err="1">
                <a:solidFill>
                  <a:schemeClr val="tx1"/>
                </a:solidFill>
              </a:rPr>
              <a:t>ciência</a:t>
            </a:r>
            <a:r>
              <a:rPr lang="en-US">
                <a:solidFill>
                  <a:schemeClr val="tx1"/>
                </a:solidFill>
              </a:rPr>
              <a:t> </a:t>
            </a:r>
            <a:r>
              <a:rPr lang="en-US" err="1">
                <a:solidFill>
                  <a:schemeClr val="tx1"/>
                </a:solidFill>
              </a:rPr>
              <a:t>alimentar</a:t>
            </a:r>
            <a:r>
              <a:rPr lang="en-US">
                <a:solidFill>
                  <a:schemeClr val="tx1"/>
                </a:solidFill>
              </a:rPr>
              <a:t>, </a:t>
            </a:r>
            <a:r>
              <a:rPr lang="en-US" err="1">
                <a:solidFill>
                  <a:schemeClr val="tx1"/>
                </a:solidFill>
              </a:rPr>
              <a:t>tem</a:t>
            </a:r>
            <a:r>
              <a:rPr lang="en-US">
                <a:solidFill>
                  <a:schemeClr val="tx1"/>
                </a:solidFill>
              </a:rPr>
              <a:t> </a:t>
            </a:r>
            <a:r>
              <a:rPr lang="en-US" err="1">
                <a:solidFill>
                  <a:schemeClr val="tx1"/>
                </a:solidFill>
              </a:rPr>
              <a:t>divulgado</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benefícios</a:t>
            </a:r>
            <a:r>
              <a:rPr lang="en-US">
                <a:solidFill>
                  <a:schemeClr val="tx1"/>
                </a:solidFill>
              </a:rPr>
              <a:t> dos </a:t>
            </a:r>
            <a:r>
              <a:rPr lang="en-US" err="1">
                <a:solidFill>
                  <a:schemeClr val="tx1"/>
                </a:solidFill>
              </a:rPr>
              <a:t>seus</a:t>
            </a:r>
            <a:r>
              <a:rPr lang="en-US">
                <a:solidFill>
                  <a:schemeClr val="tx1"/>
                </a:solidFill>
              </a:rPr>
              <a:t> </a:t>
            </a:r>
            <a:r>
              <a:rPr lang="en-US" err="1">
                <a:solidFill>
                  <a:schemeClr val="tx1"/>
                </a:solidFill>
              </a:rPr>
              <a:t>produtos</a:t>
            </a:r>
            <a:r>
              <a:rPr lang="en-US">
                <a:solidFill>
                  <a:schemeClr val="tx1"/>
                </a:solidFill>
              </a:rPr>
              <a:t> para a </a:t>
            </a:r>
            <a:r>
              <a:rPr lang="en-US" err="1">
                <a:solidFill>
                  <a:schemeClr val="tx1"/>
                </a:solidFill>
              </a:rPr>
              <a:t>saúde</a:t>
            </a:r>
            <a:r>
              <a:rPr lang="en-US">
                <a:solidFill>
                  <a:schemeClr val="tx1"/>
                </a:solidFill>
              </a:rPr>
              <a:t>. </a:t>
            </a:r>
            <a:r>
              <a:rPr lang="en-US" err="1">
                <a:solidFill>
                  <a:schemeClr val="tx1"/>
                </a:solidFill>
              </a:rPr>
              <a:t>Aproximadamente</a:t>
            </a:r>
            <a:r>
              <a:rPr lang="en-US">
                <a:solidFill>
                  <a:schemeClr val="tx1"/>
                </a:solidFill>
              </a:rPr>
              <a:t> 75% dos </a:t>
            </a:r>
            <a:r>
              <a:rPr lang="en-US" err="1">
                <a:solidFill>
                  <a:schemeClr val="tx1"/>
                </a:solidFill>
              </a:rPr>
              <a:t>adultos</a:t>
            </a:r>
            <a:r>
              <a:rPr lang="en-US">
                <a:solidFill>
                  <a:schemeClr val="tx1"/>
                </a:solidFill>
              </a:rPr>
              <a:t> </a:t>
            </a:r>
            <a:r>
              <a:rPr lang="en-US" err="1">
                <a:solidFill>
                  <a:schemeClr val="tx1"/>
                </a:solidFill>
              </a:rPr>
              <a:t>Irlandeses</a:t>
            </a:r>
            <a:r>
              <a:rPr lang="en-US">
                <a:solidFill>
                  <a:schemeClr val="tx1"/>
                </a:solidFill>
              </a:rPr>
              <a:t> </a:t>
            </a:r>
            <a:r>
              <a:rPr lang="en-US" err="1">
                <a:solidFill>
                  <a:schemeClr val="tx1"/>
                </a:solidFill>
              </a:rPr>
              <a:t>não</a:t>
            </a:r>
            <a:r>
              <a:rPr lang="en-US">
                <a:solidFill>
                  <a:schemeClr val="tx1"/>
                </a:solidFill>
              </a:rPr>
              <a:t> </a:t>
            </a:r>
            <a:r>
              <a:rPr lang="en-US" err="1">
                <a:solidFill>
                  <a:schemeClr val="tx1"/>
                </a:solidFill>
              </a:rPr>
              <a:t>atingem</a:t>
            </a:r>
            <a:r>
              <a:rPr lang="en-US">
                <a:solidFill>
                  <a:schemeClr val="tx1"/>
                </a:solidFill>
              </a:rPr>
              <a:t> a dose </a:t>
            </a:r>
            <a:r>
              <a:rPr lang="en-US" err="1">
                <a:solidFill>
                  <a:schemeClr val="tx1"/>
                </a:solidFill>
              </a:rPr>
              <a:t>diária</a:t>
            </a:r>
            <a:r>
              <a:rPr lang="en-US">
                <a:solidFill>
                  <a:schemeClr val="tx1"/>
                </a:solidFill>
              </a:rPr>
              <a:t> </a:t>
            </a:r>
            <a:r>
              <a:rPr lang="en-US" err="1">
                <a:solidFill>
                  <a:schemeClr val="tx1"/>
                </a:solidFill>
              </a:rPr>
              <a:t>recomendada</a:t>
            </a:r>
            <a:r>
              <a:rPr lang="en-US">
                <a:solidFill>
                  <a:schemeClr val="tx1"/>
                </a:solidFill>
              </a:rPr>
              <a:t> (DDR) de </a:t>
            </a:r>
            <a:r>
              <a:rPr lang="en-US" err="1">
                <a:solidFill>
                  <a:schemeClr val="tx1"/>
                </a:solidFill>
              </a:rPr>
              <a:t>fibra</a:t>
            </a:r>
            <a:r>
              <a:rPr lang="en-US">
                <a:solidFill>
                  <a:schemeClr val="tx1"/>
                </a:solidFill>
              </a:rPr>
              <a:t>, </a:t>
            </a:r>
            <a:r>
              <a:rPr lang="en-US" err="1">
                <a:solidFill>
                  <a:schemeClr val="tx1"/>
                </a:solidFill>
              </a:rPr>
              <a:t>ajudando</a:t>
            </a:r>
            <a:r>
              <a:rPr lang="en-US">
                <a:solidFill>
                  <a:schemeClr val="tx1"/>
                </a:solidFill>
              </a:rPr>
              <a:t> o </a:t>
            </a:r>
            <a:r>
              <a:rPr lang="en-US" err="1">
                <a:solidFill>
                  <a:schemeClr val="tx1"/>
                </a:solidFill>
              </a:rPr>
              <a:t>seu</a:t>
            </a:r>
            <a:r>
              <a:rPr lang="en-US">
                <a:solidFill>
                  <a:schemeClr val="tx1"/>
                </a:solidFill>
              </a:rPr>
              <a:t> </a:t>
            </a:r>
            <a:r>
              <a:rPr lang="en-US" err="1">
                <a:solidFill>
                  <a:schemeClr val="tx1"/>
                </a:solidFill>
              </a:rPr>
              <a:t>produto</a:t>
            </a:r>
            <a:r>
              <a:rPr lang="en-US">
                <a:solidFill>
                  <a:schemeClr val="tx1"/>
                </a:solidFill>
              </a:rPr>
              <a:t> a </a:t>
            </a:r>
            <a:r>
              <a:rPr lang="en-US" err="1">
                <a:solidFill>
                  <a:schemeClr val="tx1"/>
                </a:solidFill>
              </a:rPr>
              <a:t>colocar</a:t>
            </a:r>
            <a:r>
              <a:rPr lang="en-US">
                <a:solidFill>
                  <a:schemeClr val="tx1"/>
                </a:solidFill>
              </a:rPr>
              <a:t> </a:t>
            </a:r>
            <a:r>
              <a:rPr lang="en-US" err="1">
                <a:solidFill>
                  <a:schemeClr val="tx1"/>
                </a:solidFill>
              </a:rPr>
              <a:t>mais</a:t>
            </a:r>
            <a:r>
              <a:rPr lang="en-US">
                <a:solidFill>
                  <a:schemeClr val="tx1"/>
                </a:solidFill>
              </a:rPr>
              <a:t> </a:t>
            </a:r>
            <a:r>
              <a:rPr lang="en-US" err="1">
                <a:solidFill>
                  <a:schemeClr val="tx1"/>
                </a:solidFill>
              </a:rPr>
              <a:t>fibra</a:t>
            </a:r>
            <a:r>
              <a:rPr lang="en-US">
                <a:solidFill>
                  <a:schemeClr val="tx1"/>
                </a:solidFill>
              </a:rPr>
              <a:t> </a:t>
            </a:r>
            <a:r>
              <a:rPr lang="en-US" err="1">
                <a:solidFill>
                  <a:schemeClr val="tx1"/>
                </a:solidFill>
              </a:rPr>
              <a:t>na</a:t>
            </a:r>
            <a:r>
              <a:rPr lang="en-US">
                <a:solidFill>
                  <a:schemeClr val="tx1"/>
                </a:solidFill>
              </a:rPr>
              <a:t> </a:t>
            </a:r>
            <a:r>
              <a:rPr lang="en-US" err="1">
                <a:solidFill>
                  <a:schemeClr val="tx1"/>
                </a:solidFill>
              </a:rPr>
              <a:t>dieta</a:t>
            </a:r>
            <a:r>
              <a:rPr lang="en-US">
                <a:solidFill>
                  <a:schemeClr val="tx1"/>
                </a:solidFill>
              </a:rPr>
              <a:t>. Este facto é super </a:t>
            </a:r>
            <a:r>
              <a:rPr lang="en-US" err="1">
                <a:solidFill>
                  <a:schemeClr val="tx1"/>
                </a:solidFill>
              </a:rPr>
              <a:t>importante</a:t>
            </a:r>
            <a:r>
              <a:rPr lang="en-US">
                <a:solidFill>
                  <a:schemeClr val="tx1"/>
                </a:solidFill>
              </a:rPr>
              <a:t>, </a:t>
            </a:r>
            <a:r>
              <a:rPr lang="en-US" err="1">
                <a:solidFill>
                  <a:schemeClr val="tx1"/>
                </a:solidFill>
              </a:rPr>
              <a:t>então</a:t>
            </a:r>
            <a:r>
              <a:rPr lang="en-US">
                <a:solidFill>
                  <a:schemeClr val="tx1"/>
                </a:solidFill>
              </a:rPr>
              <a:t> Niamh e a </a:t>
            </a:r>
            <a:r>
              <a:rPr lang="en-US" err="1">
                <a:solidFill>
                  <a:schemeClr val="tx1"/>
                </a:solidFill>
              </a:rPr>
              <a:t>sua</a:t>
            </a:r>
            <a:r>
              <a:rPr lang="en-US">
                <a:solidFill>
                  <a:schemeClr val="tx1"/>
                </a:solidFill>
              </a:rPr>
              <a:t> </a:t>
            </a:r>
            <a:r>
              <a:rPr lang="en-US" err="1">
                <a:solidFill>
                  <a:schemeClr val="tx1"/>
                </a:solidFill>
              </a:rPr>
              <a:t>equipa</a:t>
            </a:r>
            <a:r>
              <a:rPr lang="en-US">
                <a:solidFill>
                  <a:schemeClr val="tx1"/>
                </a:solidFill>
              </a:rPr>
              <a:t> </a:t>
            </a:r>
            <a:r>
              <a:rPr lang="en-US" err="1">
                <a:solidFill>
                  <a:schemeClr val="tx1"/>
                </a:solidFill>
              </a:rPr>
              <a:t>reuniram</a:t>
            </a:r>
            <a:r>
              <a:rPr lang="en-US">
                <a:solidFill>
                  <a:schemeClr val="tx1"/>
                </a:solidFill>
              </a:rPr>
              <a:t> </a:t>
            </a:r>
            <a:r>
              <a:rPr lang="en-US" err="1">
                <a:solidFill>
                  <a:schemeClr val="tx1"/>
                </a:solidFill>
              </a:rPr>
              <a:t>algumas</a:t>
            </a:r>
            <a:r>
              <a:rPr lang="en-US">
                <a:solidFill>
                  <a:schemeClr val="tx1"/>
                </a:solidFill>
              </a:rPr>
              <a:t> </a:t>
            </a:r>
            <a:r>
              <a:rPr lang="en-US" err="1">
                <a:solidFill>
                  <a:schemeClr val="tx1"/>
                </a:solidFill>
              </a:rPr>
              <a:t>informações</a:t>
            </a:r>
            <a:r>
              <a:rPr lang="en-US">
                <a:solidFill>
                  <a:schemeClr val="tx1"/>
                </a:solidFill>
              </a:rPr>
              <a:t> </a:t>
            </a:r>
            <a:r>
              <a:rPr lang="en-US" err="1">
                <a:solidFill>
                  <a:schemeClr val="tx1"/>
                </a:solidFill>
              </a:rPr>
              <a:t>úteis</a:t>
            </a:r>
            <a:r>
              <a:rPr lang="en-US">
                <a:solidFill>
                  <a:schemeClr val="tx1"/>
                </a:solidFill>
              </a:rPr>
              <a:t> </a:t>
            </a:r>
            <a:r>
              <a:rPr lang="en-US" err="1">
                <a:solidFill>
                  <a:schemeClr val="tx1"/>
                </a:solidFill>
              </a:rPr>
              <a:t>sobre</a:t>
            </a:r>
            <a:r>
              <a:rPr lang="en-US">
                <a:solidFill>
                  <a:schemeClr val="tx1"/>
                </a:solidFill>
              </a:rPr>
              <a:t> o </a:t>
            </a:r>
            <a:r>
              <a:rPr lang="en-US" err="1">
                <a:solidFill>
                  <a:schemeClr val="tx1"/>
                </a:solidFill>
              </a:rPr>
              <a:t>porquê</a:t>
            </a:r>
            <a:r>
              <a:rPr lang="en-US">
                <a:solidFill>
                  <a:schemeClr val="tx1"/>
                </a:solidFill>
              </a:rPr>
              <a:t> da </a:t>
            </a:r>
            <a:r>
              <a:rPr lang="en-US" err="1">
                <a:solidFill>
                  <a:schemeClr val="tx1"/>
                </a:solidFill>
              </a:rPr>
              <a:t>fibra</a:t>
            </a:r>
            <a:r>
              <a:rPr lang="en-US">
                <a:solidFill>
                  <a:schemeClr val="tx1"/>
                </a:solidFill>
              </a:rPr>
              <a:t> ser </a:t>
            </a:r>
            <a:r>
              <a:rPr lang="en-US" err="1">
                <a:solidFill>
                  <a:schemeClr val="tx1"/>
                </a:solidFill>
              </a:rPr>
              <a:t>importante</a:t>
            </a:r>
            <a:r>
              <a:rPr lang="en-US">
                <a:solidFill>
                  <a:schemeClr val="tx1"/>
                </a:solidFill>
              </a:rPr>
              <a:t>, </a:t>
            </a:r>
            <a:r>
              <a:rPr lang="en-US" err="1">
                <a:solidFill>
                  <a:schemeClr val="tx1"/>
                </a:solidFill>
              </a:rPr>
              <a:t>podendo</a:t>
            </a:r>
            <a:r>
              <a:rPr lang="en-US">
                <a:solidFill>
                  <a:schemeClr val="tx1"/>
                </a:solidFill>
              </a:rPr>
              <a:t> </a:t>
            </a:r>
            <a:r>
              <a:rPr lang="en-US" err="1">
                <a:solidFill>
                  <a:schemeClr val="tx1"/>
                </a:solidFill>
              </a:rPr>
              <a:t>essa</a:t>
            </a:r>
            <a:r>
              <a:rPr lang="en-US">
                <a:solidFill>
                  <a:schemeClr val="tx1"/>
                </a:solidFill>
              </a:rPr>
              <a:t> </a:t>
            </a:r>
            <a:r>
              <a:rPr lang="en-US" err="1">
                <a:solidFill>
                  <a:schemeClr val="tx1"/>
                </a:solidFill>
              </a:rPr>
              <a:t>informação</a:t>
            </a:r>
            <a:r>
              <a:rPr lang="en-US">
                <a:solidFill>
                  <a:schemeClr val="tx1"/>
                </a:solidFill>
              </a:rPr>
              <a:t> ser </a:t>
            </a:r>
            <a:r>
              <a:rPr lang="en-US" err="1">
                <a:solidFill>
                  <a:schemeClr val="tx1"/>
                </a:solidFill>
              </a:rPr>
              <a:t>encontrada</a:t>
            </a:r>
            <a:r>
              <a:rPr lang="en-US">
                <a:solidFill>
                  <a:schemeClr val="tx1"/>
                </a:solidFill>
              </a:rPr>
              <a:t> no </a:t>
            </a:r>
            <a:r>
              <a:rPr lang="en-US" err="1">
                <a:solidFill>
                  <a:schemeClr val="tx1"/>
                </a:solidFill>
              </a:rPr>
              <a:t>seu</a:t>
            </a:r>
            <a:r>
              <a:rPr lang="en-US">
                <a:solidFill>
                  <a:schemeClr val="tx1"/>
                </a:solidFill>
              </a:rPr>
              <a:t> site. Por </a:t>
            </a:r>
            <a:r>
              <a:rPr lang="en-US" err="1">
                <a:solidFill>
                  <a:schemeClr val="tx1"/>
                </a:solidFill>
              </a:rPr>
              <a:t>cada</a:t>
            </a:r>
            <a:r>
              <a:rPr lang="en-US">
                <a:solidFill>
                  <a:schemeClr val="tx1"/>
                </a:solidFill>
              </a:rPr>
              <a:t> </a:t>
            </a:r>
            <a:r>
              <a:rPr lang="en-US" err="1">
                <a:solidFill>
                  <a:schemeClr val="tx1"/>
                </a:solidFill>
              </a:rPr>
              <a:t>colher</a:t>
            </a:r>
            <a:r>
              <a:rPr lang="en-US">
                <a:solidFill>
                  <a:schemeClr val="tx1"/>
                </a:solidFill>
              </a:rPr>
              <a:t> de </a:t>
            </a:r>
            <a:r>
              <a:rPr lang="en-US" err="1">
                <a:solidFill>
                  <a:schemeClr val="tx1"/>
                </a:solidFill>
              </a:rPr>
              <a:t>sopa</a:t>
            </a:r>
            <a:r>
              <a:rPr lang="en-US">
                <a:solidFill>
                  <a:schemeClr val="tx1"/>
                </a:solidFill>
              </a:rPr>
              <a:t> de </a:t>
            </a:r>
            <a:r>
              <a:rPr lang="en-US" err="1">
                <a:solidFill>
                  <a:schemeClr val="tx1"/>
                </a:solidFill>
              </a:rPr>
              <a:t>BiaSol</a:t>
            </a:r>
            <a:r>
              <a:rPr lang="en-US">
                <a:solidFill>
                  <a:schemeClr val="tx1"/>
                </a:solidFill>
              </a:rPr>
              <a:t> Super Milled Grains, o </a:t>
            </a:r>
            <a:r>
              <a:rPr lang="en-US" err="1">
                <a:solidFill>
                  <a:schemeClr val="tx1"/>
                </a:solidFill>
              </a:rPr>
              <a:t>consumidor</a:t>
            </a:r>
            <a:r>
              <a:rPr lang="en-US">
                <a:solidFill>
                  <a:schemeClr val="tx1"/>
                </a:solidFill>
              </a:rPr>
              <a:t> </a:t>
            </a:r>
            <a:r>
              <a:rPr lang="en-US" err="1">
                <a:solidFill>
                  <a:schemeClr val="tx1"/>
                </a:solidFill>
              </a:rPr>
              <a:t>receberá</a:t>
            </a:r>
            <a:r>
              <a:rPr lang="en-US">
                <a:solidFill>
                  <a:schemeClr val="tx1"/>
                </a:solidFill>
              </a:rPr>
              <a:t> 10% de </a:t>
            </a:r>
            <a:r>
              <a:rPr lang="en-US" err="1">
                <a:solidFill>
                  <a:schemeClr val="tx1"/>
                </a:solidFill>
              </a:rPr>
              <a:t>sua</a:t>
            </a:r>
            <a:r>
              <a:rPr lang="en-US">
                <a:solidFill>
                  <a:schemeClr val="tx1"/>
                </a:solidFill>
              </a:rPr>
              <a:t> DDR de </a:t>
            </a:r>
            <a:r>
              <a:rPr lang="en-US" err="1">
                <a:solidFill>
                  <a:schemeClr val="tx1"/>
                </a:solidFill>
              </a:rPr>
              <a:t>fibra</a:t>
            </a:r>
            <a:r>
              <a:rPr lang="en-US">
                <a:solidFill>
                  <a:schemeClr val="tx1"/>
                </a:solidFill>
              </a:rPr>
              <a:t>.</a:t>
            </a:r>
          </a:p>
          <a:p>
            <a:pPr rtl="0"/>
            <a:endParaRPr lang="en-US">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smtClean="0"/>
              <a:pPr algn="l" rtl="0"/>
              <a:t>10</a:t>
            </a:fld>
            <a:endParaRPr lang="en-US" sz="1100"/>
          </a:p>
        </p:txBody>
      </p:sp>
      <p:pic>
        <p:nvPicPr>
          <p:cNvPr id="14" name="Picture Placeholder 13" descr="A picture containing ground, plant  Description automatically generated">
            <a:extLst>
              <a:ext uri="{FF2B5EF4-FFF2-40B4-BE49-F238E27FC236}">
                <a16:creationId xmlns:a16="http://schemas.microsoft.com/office/drawing/2014/main" id="{9FF52C95-9C19-22F3-DC5A-FACBD2BB9AB6}"/>
              </a:ext>
            </a:extLst>
          </p:cNvPr>
          <p:cNvPicPr>
            <a:picLocks noGrp="1" noChangeAspect="1"/>
          </p:cNvPicPr>
          <p:nvPr>
            <p:ph type="pic" sz="quarter" idx="44"/>
          </p:nvPr>
        </p:nvPicPr>
        <p:blipFill rotWithShape="1">
          <a:blip r:embed="rId2" cstate="screen">
            <a:extLst>
              <a:ext uri="{28A0092B-C50C-407E-A947-70E740481C1C}">
                <a14:useLocalDpi xmlns:a14="http://schemas.microsoft.com/office/drawing/2010/main"/>
              </a:ext>
            </a:extLst>
          </a:blip>
          <a:srcRect/>
          <a:stretch/>
        </p:blipFill>
        <p:spPr>
          <a:xfrm>
            <a:off x="3977692" y="522985"/>
            <a:ext cx="3064955" cy="2751872"/>
          </a:xfrm>
        </p:spPr>
      </p:pic>
      <p:pic>
        <p:nvPicPr>
          <p:cNvPr id="16" name="Picture 15">
            <a:extLst>
              <a:ext uri="{FF2B5EF4-FFF2-40B4-BE49-F238E27FC236}">
                <a16:creationId xmlns:a16="http://schemas.microsoft.com/office/drawing/2014/main" id="{93200298-AAD5-0F25-853C-DB12C92A184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sp>
        <p:nvSpPr>
          <p:cNvPr id="23" name="Freeform 6">
            <a:hlinkClick r:id="rId4"/>
            <a:extLst>
              <a:ext uri="{FF2B5EF4-FFF2-40B4-BE49-F238E27FC236}">
                <a16:creationId xmlns:a16="http://schemas.microsoft.com/office/drawing/2014/main" id="{28B63E73-5FA9-5BBD-92A9-761574ECA395}"/>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28" name="Graphic 27" descr="World outline">
            <a:hlinkClick r:id="rId5"/>
            <a:extLst>
              <a:ext uri="{FF2B5EF4-FFF2-40B4-BE49-F238E27FC236}">
                <a16:creationId xmlns:a16="http://schemas.microsoft.com/office/drawing/2014/main" id="{6DFB7795-3042-2130-B91F-75596DF9892E}"/>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587116" y="9632163"/>
            <a:ext cx="279668" cy="279668"/>
          </a:xfrm>
          <a:prstGeom prst="rect">
            <a:avLst/>
          </a:prstGeom>
        </p:spPr>
      </p:pic>
      <p:pic>
        <p:nvPicPr>
          <p:cNvPr id="2" name="Picture 2">
            <a:hlinkClick r:id="rId5"/>
            <a:extLst>
              <a:ext uri="{FF2B5EF4-FFF2-40B4-BE49-F238E27FC236}">
                <a16:creationId xmlns:a16="http://schemas.microsoft.com/office/drawing/2014/main" id="{31B3AEDB-3F9D-6820-44CC-F437E6ECB09E}"/>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517028" y="993929"/>
            <a:ext cx="1733550" cy="647700"/>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aphic 2">
            <a:extLst>
              <a:ext uri="{FF2B5EF4-FFF2-40B4-BE49-F238E27FC236}">
                <a16:creationId xmlns:a16="http://schemas.microsoft.com/office/drawing/2014/main" id="{7DF328C9-5435-2D2B-5A5E-F56B8130BCAB}"/>
              </a:ext>
            </a:extLst>
          </p:cNvPr>
          <p:cNvGrpSpPr/>
          <p:nvPr/>
        </p:nvGrpSpPr>
        <p:grpSpPr>
          <a:xfrm>
            <a:off x="1423003" y="9658713"/>
            <a:ext cx="221553" cy="222458"/>
            <a:chOff x="1473222" y="5236455"/>
            <a:chExt cx="440760" cy="442561"/>
          </a:xfrm>
          <a:solidFill>
            <a:srgbClr val="000000"/>
          </a:solidFill>
        </p:grpSpPr>
        <p:sp>
          <p:nvSpPr>
            <p:cNvPr id="4" name="Freeform 8">
              <a:extLst>
                <a:ext uri="{FF2B5EF4-FFF2-40B4-BE49-F238E27FC236}">
                  <a16:creationId xmlns:a16="http://schemas.microsoft.com/office/drawing/2014/main" id="{194D07E7-0D64-15C3-D538-3D72D92357F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9">
              <a:hlinkClick r:id="rId9"/>
              <a:extLst>
                <a:ext uri="{FF2B5EF4-FFF2-40B4-BE49-F238E27FC236}">
                  <a16:creationId xmlns:a16="http://schemas.microsoft.com/office/drawing/2014/main" id="{87534ACD-E931-928A-CBA8-4B4794D4F402}"/>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10">
              <a:extLst>
                <a:ext uri="{FF2B5EF4-FFF2-40B4-BE49-F238E27FC236}">
                  <a16:creationId xmlns:a16="http://schemas.microsoft.com/office/drawing/2014/main" id="{EBF46E80-5B83-BF8C-2F01-D430F6E3192F}"/>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8" name="Freeform 4">
            <a:hlinkClick r:id="rId10"/>
            <a:extLst>
              <a:ext uri="{FF2B5EF4-FFF2-40B4-BE49-F238E27FC236}">
                <a16:creationId xmlns:a16="http://schemas.microsoft.com/office/drawing/2014/main" id="{27F417AB-B768-0E1F-EED3-0B4C6DB34AD2}"/>
              </a:ext>
            </a:extLst>
          </p:cNvPr>
          <p:cNvSpPr>
            <a:spLocks noChangeAspect="1"/>
          </p:cNvSpPr>
          <p:nvPr/>
        </p:nvSpPr>
        <p:spPr>
          <a:xfrm>
            <a:off x="1819333" y="9654497"/>
            <a:ext cx="189512" cy="216000"/>
          </a:xfrm>
          <a:custGeom>
            <a:avLst/>
            <a:gdLst>
              <a:gd name="connsiteX0" fmla="*/ 110386 w 319818"/>
              <a:gd name="connsiteY0" fmla="*/ 364519 h 364518"/>
              <a:gd name="connsiteX1" fmla="*/ 86587 w 319818"/>
              <a:gd name="connsiteY1" fmla="*/ 360712 h 364518"/>
              <a:gd name="connsiteX2" fmla="*/ 910 w 319818"/>
              <a:gd name="connsiteY2" fmla="*/ 265537 h 364518"/>
              <a:gd name="connsiteX3" fmla="*/ 95155 w 319818"/>
              <a:gd name="connsiteY3" fmla="*/ 139907 h 364518"/>
              <a:gd name="connsiteX4" fmla="*/ 130378 w 319818"/>
              <a:gd name="connsiteY4" fmla="*/ 139907 h 364518"/>
              <a:gd name="connsiteX5" fmla="*/ 130378 w 319818"/>
              <a:gd name="connsiteY5" fmla="*/ 199867 h 364518"/>
              <a:gd name="connsiteX6" fmla="*/ 120858 w 319818"/>
              <a:gd name="connsiteY6" fmla="*/ 197963 h 364518"/>
              <a:gd name="connsiteX7" fmla="*/ 59932 w 319818"/>
              <a:gd name="connsiteY7" fmla="*/ 242695 h 364518"/>
              <a:gd name="connsiteX8" fmla="*/ 106578 w 319818"/>
              <a:gd name="connsiteY8" fmla="*/ 304559 h 364518"/>
              <a:gd name="connsiteX9" fmla="*/ 167504 w 319818"/>
              <a:gd name="connsiteY9" fmla="*/ 249358 h 364518"/>
              <a:gd name="connsiteX10" fmla="*/ 167504 w 319818"/>
              <a:gd name="connsiteY10" fmla="*/ 121823 h 364518"/>
              <a:gd name="connsiteX11" fmla="*/ 167504 w 319818"/>
              <a:gd name="connsiteY11" fmla="*/ 4759 h 364518"/>
              <a:gd name="connsiteX12" fmla="*/ 167504 w 319818"/>
              <a:gd name="connsiteY12" fmla="*/ 0 h 364518"/>
              <a:gd name="connsiteX13" fmla="*/ 226526 w 319818"/>
              <a:gd name="connsiteY13" fmla="*/ 0 h 364518"/>
              <a:gd name="connsiteX14" fmla="*/ 229382 w 319818"/>
              <a:gd name="connsiteY14" fmla="*/ 18083 h 364518"/>
              <a:gd name="connsiteX15" fmla="*/ 315059 w 319818"/>
              <a:gd name="connsiteY15" fmla="*/ 90416 h 364518"/>
              <a:gd name="connsiteX16" fmla="*/ 319819 w 319818"/>
              <a:gd name="connsiteY16" fmla="*/ 95175 h 364518"/>
              <a:gd name="connsiteX17" fmla="*/ 319819 w 319818"/>
              <a:gd name="connsiteY17" fmla="*/ 145617 h 364518"/>
              <a:gd name="connsiteX18" fmla="*/ 319819 w 319818"/>
              <a:gd name="connsiteY18" fmla="*/ 149424 h 364518"/>
              <a:gd name="connsiteX19" fmla="*/ 227478 w 319818"/>
              <a:gd name="connsiteY19" fmla="*/ 118016 h 364518"/>
              <a:gd name="connsiteX20" fmla="*/ 227478 w 319818"/>
              <a:gd name="connsiteY20" fmla="*/ 122775 h 364518"/>
              <a:gd name="connsiteX21" fmla="*/ 227478 w 319818"/>
              <a:gd name="connsiteY21" fmla="*/ 248406 h 364518"/>
              <a:gd name="connsiteX22" fmla="*/ 209391 w 319818"/>
              <a:gd name="connsiteY22" fmla="*/ 311221 h 364518"/>
              <a:gd name="connsiteX23" fmla="*/ 121810 w 319818"/>
              <a:gd name="connsiteY23" fmla="*/ 362615 h 364518"/>
              <a:gd name="connsiteX24" fmla="*/ 118002 w 319818"/>
              <a:gd name="connsiteY24" fmla="*/ 363567 h 364518"/>
              <a:gd name="connsiteX25" fmla="*/ 110386 w 319818"/>
              <a:gd name="connsiteY25" fmla="*/ 364519 h 36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19818" h="364518">
                <a:moveTo>
                  <a:pt x="110386" y="364519"/>
                </a:moveTo>
                <a:cubicBezTo>
                  <a:pt x="102771" y="363567"/>
                  <a:pt x="94203" y="362615"/>
                  <a:pt x="86587" y="360712"/>
                </a:cubicBezTo>
                <a:cubicBezTo>
                  <a:pt x="41845" y="350242"/>
                  <a:pt x="6622" y="311221"/>
                  <a:pt x="910" y="265537"/>
                </a:cubicBezTo>
                <a:cubicBezTo>
                  <a:pt x="-6706" y="204625"/>
                  <a:pt x="34229" y="149424"/>
                  <a:pt x="95155" y="139907"/>
                </a:cubicBezTo>
                <a:cubicBezTo>
                  <a:pt x="107530" y="138003"/>
                  <a:pt x="122762" y="138003"/>
                  <a:pt x="130378" y="139907"/>
                </a:cubicBezTo>
                <a:cubicBezTo>
                  <a:pt x="130378" y="159893"/>
                  <a:pt x="130378" y="179880"/>
                  <a:pt x="130378" y="199867"/>
                </a:cubicBezTo>
                <a:cubicBezTo>
                  <a:pt x="127522" y="198915"/>
                  <a:pt x="124666" y="198915"/>
                  <a:pt x="120858" y="197963"/>
                </a:cubicBezTo>
                <a:cubicBezTo>
                  <a:pt x="91347" y="194156"/>
                  <a:pt x="63740" y="214143"/>
                  <a:pt x="59932" y="242695"/>
                </a:cubicBezTo>
                <a:cubicBezTo>
                  <a:pt x="56124" y="273151"/>
                  <a:pt x="76116" y="300752"/>
                  <a:pt x="106578" y="304559"/>
                </a:cubicBezTo>
                <a:cubicBezTo>
                  <a:pt x="137041" y="308366"/>
                  <a:pt x="167504" y="285524"/>
                  <a:pt x="167504" y="249358"/>
                </a:cubicBezTo>
                <a:cubicBezTo>
                  <a:pt x="167504" y="206529"/>
                  <a:pt x="167504" y="164652"/>
                  <a:pt x="167504" y="121823"/>
                </a:cubicBezTo>
                <a:cubicBezTo>
                  <a:pt x="167504" y="82802"/>
                  <a:pt x="167504" y="43780"/>
                  <a:pt x="167504" y="4759"/>
                </a:cubicBezTo>
                <a:cubicBezTo>
                  <a:pt x="167504" y="2855"/>
                  <a:pt x="167504" y="1904"/>
                  <a:pt x="167504" y="0"/>
                </a:cubicBezTo>
                <a:cubicBezTo>
                  <a:pt x="187496" y="0"/>
                  <a:pt x="206535" y="0"/>
                  <a:pt x="226526" y="0"/>
                </a:cubicBezTo>
                <a:cubicBezTo>
                  <a:pt x="227478" y="5711"/>
                  <a:pt x="227478" y="12373"/>
                  <a:pt x="229382" y="18083"/>
                </a:cubicBezTo>
                <a:cubicBezTo>
                  <a:pt x="237950" y="59008"/>
                  <a:pt x="274125" y="89464"/>
                  <a:pt x="315059" y="90416"/>
                </a:cubicBezTo>
                <a:cubicBezTo>
                  <a:pt x="318867" y="90416"/>
                  <a:pt x="319819" y="91368"/>
                  <a:pt x="319819" y="95175"/>
                </a:cubicBezTo>
                <a:cubicBezTo>
                  <a:pt x="319819" y="112306"/>
                  <a:pt x="319819" y="128486"/>
                  <a:pt x="319819" y="145617"/>
                </a:cubicBezTo>
                <a:cubicBezTo>
                  <a:pt x="319819" y="146569"/>
                  <a:pt x="319819" y="148472"/>
                  <a:pt x="319819" y="149424"/>
                </a:cubicBezTo>
                <a:cubicBezTo>
                  <a:pt x="285548" y="149424"/>
                  <a:pt x="255085" y="138955"/>
                  <a:pt x="227478" y="118016"/>
                </a:cubicBezTo>
                <a:cubicBezTo>
                  <a:pt x="227478" y="119920"/>
                  <a:pt x="227478" y="120872"/>
                  <a:pt x="227478" y="122775"/>
                </a:cubicBezTo>
                <a:cubicBezTo>
                  <a:pt x="227478" y="164652"/>
                  <a:pt x="227478" y="206529"/>
                  <a:pt x="227478" y="248406"/>
                </a:cubicBezTo>
                <a:cubicBezTo>
                  <a:pt x="227478" y="271248"/>
                  <a:pt x="221766" y="292186"/>
                  <a:pt x="209391" y="311221"/>
                </a:cubicBezTo>
                <a:cubicBezTo>
                  <a:pt x="188448" y="342629"/>
                  <a:pt x="158937" y="358808"/>
                  <a:pt x="121810" y="362615"/>
                </a:cubicBezTo>
                <a:cubicBezTo>
                  <a:pt x="120858" y="362615"/>
                  <a:pt x="118954" y="362615"/>
                  <a:pt x="118002" y="363567"/>
                </a:cubicBezTo>
                <a:cubicBezTo>
                  <a:pt x="115146" y="364519"/>
                  <a:pt x="113242" y="364519"/>
                  <a:pt x="110386" y="36451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 name="Graphic 4">
            <a:extLst>
              <a:ext uri="{FF2B5EF4-FFF2-40B4-BE49-F238E27FC236}">
                <a16:creationId xmlns:a16="http://schemas.microsoft.com/office/drawing/2014/main" id="{5060A1B7-F207-C102-8354-D9F03DFB5829}"/>
              </a:ext>
            </a:extLst>
          </p:cNvPr>
          <p:cNvGrpSpPr/>
          <p:nvPr/>
        </p:nvGrpSpPr>
        <p:grpSpPr>
          <a:xfrm rot="19582332">
            <a:off x="2995990" y="9490769"/>
            <a:ext cx="403667" cy="780438"/>
            <a:chOff x="9129274" y="2719113"/>
            <a:chExt cx="717139" cy="1386497"/>
          </a:xfrm>
          <a:solidFill>
            <a:srgbClr val="000000"/>
          </a:solidFill>
        </p:grpSpPr>
        <p:grpSp>
          <p:nvGrpSpPr>
            <p:cNvPr id="10" name="Graphic 4">
              <a:extLst>
                <a:ext uri="{FF2B5EF4-FFF2-40B4-BE49-F238E27FC236}">
                  <a16:creationId xmlns:a16="http://schemas.microsoft.com/office/drawing/2014/main" id="{6F48A3E7-7A8A-EF3F-0A98-1B5CD7BC571A}"/>
                </a:ext>
              </a:extLst>
            </p:cNvPr>
            <p:cNvGrpSpPr/>
            <p:nvPr/>
          </p:nvGrpSpPr>
          <p:grpSpPr>
            <a:xfrm>
              <a:off x="9159507" y="2719113"/>
              <a:ext cx="446280" cy="440141"/>
              <a:chOff x="9159507" y="2719113"/>
              <a:chExt cx="446280" cy="440141"/>
            </a:xfrm>
            <a:grpFill/>
          </p:grpSpPr>
          <p:sp>
            <p:nvSpPr>
              <p:cNvPr id="24" name="Freeform 57">
                <a:extLst>
                  <a:ext uri="{FF2B5EF4-FFF2-40B4-BE49-F238E27FC236}">
                    <a16:creationId xmlns:a16="http://schemas.microsoft.com/office/drawing/2014/main" id="{F80B499C-1C00-D9C2-B477-315BAD884FA2}"/>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5" name="Freeform 58">
                <a:extLst>
                  <a:ext uri="{FF2B5EF4-FFF2-40B4-BE49-F238E27FC236}">
                    <a16:creationId xmlns:a16="http://schemas.microsoft.com/office/drawing/2014/main" id="{11C82870-C0A6-E13B-4339-CC9E9D42FEBD}"/>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1" name="Graphic 4">
              <a:extLst>
                <a:ext uri="{FF2B5EF4-FFF2-40B4-BE49-F238E27FC236}">
                  <a16:creationId xmlns:a16="http://schemas.microsoft.com/office/drawing/2014/main" id="{12488B07-8A9E-F6AA-C799-092FCFE401C3}"/>
                </a:ext>
              </a:extLst>
            </p:cNvPr>
            <p:cNvGrpSpPr/>
            <p:nvPr/>
          </p:nvGrpSpPr>
          <p:grpSpPr>
            <a:xfrm>
              <a:off x="9129274" y="2893887"/>
              <a:ext cx="717139" cy="1211724"/>
              <a:chOff x="9129274" y="2893887"/>
              <a:chExt cx="717139" cy="1211724"/>
            </a:xfrm>
            <a:grpFill/>
          </p:grpSpPr>
          <p:sp>
            <p:nvSpPr>
              <p:cNvPr id="12" name="Freeform 50">
                <a:extLst>
                  <a:ext uri="{FF2B5EF4-FFF2-40B4-BE49-F238E27FC236}">
                    <a16:creationId xmlns:a16="http://schemas.microsoft.com/office/drawing/2014/main" id="{A315B5DA-B5DB-3B59-8EEE-7C68D5B062CA}"/>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3" name="Freeform 51">
                <a:extLst>
                  <a:ext uri="{FF2B5EF4-FFF2-40B4-BE49-F238E27FC236}">
                    <a16:creationId xmlns:a16="http://schemas.microsoft.com/office/drawing/2014/main" id="{95EC06CC-0628-ED4F-EA9F-8ABAF0D2AD8C}"/>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5" name="Freeform 52">
                <a:extLst>
                  <a:ext uri="{FF2B5EF4-FFF2-40B4-BE49-F238E27FC236}">
                    <a16:creationId xmlns:a16="http://schemas.microsoft.com/office/drawing/2014/main" id="{5DD16010-3930-004A-2CA8-F15536AC3D18}"/>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8" name="Freeform 53">
                <a:extLst>
                  <a:ext uri="{FF2B5EF4-FFF2-40B4-BE49-F238E27FC236}">
                    <a16:creationId xmlns:a16="http://schemas.microsoft.com/office/drawing/2014/main" id="{CA739068-3047-4057-3977-3AFD86B9138D}"/>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0" name="Freeform 54">
                <a:extLst>
                  <a:ext uri="{FF2B5EF4-FFF2-40B4-BE49-F238E27FC236}">
                    <a16:creationId xmlns:a16="http://schemas.microsoft.com/office/drawing/2014/main" id="{F1DBED27-910A-4345-0B95-716886B462E5}"/>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1" name="Freeform 55">
                <a:extLst>
                  <a:ext uri="{FF2B5EF4-FFF2-40B4-BE49-F238E27FC236}">
                    <a16:creationId xmlns:a16="http://schemas.microsoft.com/office/drawing/2014/main" id="{F860C448-B76A-E23B-F690-910208DFB4FA}"/>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2" name="Freeform 56">
                <a:extLst>
                  <a:ext uri="{FF2B5EF4-FFF2-40B4-BE49-F238E27FC236}">
                    <a16:creationId xmlns:a16="http://schemas.microsoft.com/office/drawing/2014/main" id="{076BBA36-2A7D-E9EA-44BB-3C06E0FB24ED}"/>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39472348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A66DD739-55AB-358C-C1C9-DFF1243AC008}"/>
              </a:ext>
            </a:extLst>
          </p:cNvPr>
          <p:cNvSpPr>
            <a:spLocks noGrp="1"/>
          </p:cNvSpPr>
          <p:nvPr>
            <p:ph type="body" sz="quarter" idx="13"/>
          </p:nvPr>
        </p:nvSpPr>
        <p:spPr>
          <a:xfrm>
            <a:off x="469870" y="621722"/>
            <a:ext cx="3418702" cy="2586284"/>
          </a:xfrm>
        </p:spPr>
        <p:txBody>
          <a:bodyPr>
            <a:normAutofit/>
          </a:bodyPr>
          <a:lstStyle/>
          <a:p>
            <a:pPr algn="l" rtl="0"/>
            <a:r>
              <a:rPr lang="pt-PT" sz="2000"/>
              <a:t>Maximizamos a Nutrição e Minimizamos o Desperdício Alimentar</a:t>
            </a:r>
          </a:p>
        </p:txBody>
      </p:sp>
      <p:sp>
        <p:nvSpPr>
          <p:cNvPr id="5" name="Slide Number Placeholder 4">
            <a:extLst>
              <a:ext uri="{FF2B5EF4-FFF2-40B4-BE49-F238E27FC236}">
                <a16:creationId xmlns:a16="http://schemas.microsoft.com/office/drawing/2014/main" id="{7092DB84-234B-2853-D4B3-411FC1D89130}"/>
              </a:ext>
            </a:extLst>
          </p:cNvPr>
          <p:cNvSpPr>
            <a:spLocks noGrp="1"/>
          </p:cNvSpPr>
          <p:nvPr>
            <p:ph type="sldNum" sz="quarter" idx="4"/>
          </p:nvPr>
        </p:nvSpPr>
        <p:spPr>
          <a:xfrm>
            <a:off x="6724268" y="10170976"/>
            <a:ext cx="1047264" cy="465822"/>
          </a:xfrm>
        </p:spPr>
        <p:txBody>
          <a:bodyPr/>
          <a:lstStyle/>
          <a:p>
            <a:pPr algn="l" rtl="0"/>
            <a:fld id="{CB2079F2-58AF-ED44-82D7-E04B2F6FD686}" type="slidenum">
              <a:rPr lang="en-US" smtClean="0"/>
              <a:pPr algn="l" rtl="0"/>
              <a:t>11</a:t>
            </a:fld>
            <a:endParaRPr lang="en-US"/>
          </a:p>
        </p:txBody>
      </p:sp>
      <p:pic>
        <p:nvPicPr>
          <p:cNvPr id="11" name="Picture Placeholder 10">
            <a:extLst>
              <a:ext uri="{FF2B5EF4-FFF2-40B4-BE49-F238E27FC236}">
                <a16:creationId xmlns:a16="http://schemas.microsoft.com/office/drawing/2014/main" id="{F734DDAC-D36E-7488-B406-C82DFD1902E6}"/>
              </a:ext>
            </a:extLst>
          </p:cNvPr>
          <p:cNvPicPr>
            <a:picLocks noGrp="1" noChangeAspect="1"/>
          </p:cNvPicPr>
          <p:nvPr>
            <p:ph type="pic" sz="quarter" idx="42"/>
          </p:nvPr>
        </p:nvPicPr>
        <p:blipFill>
          <a:blip r:embed="rId2" cstate="screen">
            <a:extLst>
              <a:ext uri="{28A0092B-C50C-407E-A947-70E740481C1C}">
                <a14:useLocalDpi xmlns:a14="http://schemas.microsoft.com/office/drawing/2010/main"/>
              </a:ext>
            </a:extLst>
          </a:blip>
          <a:srcRect/>
          <a:stretch>
            <a:fillRect/>
          </a:stretch>
        </p:blipFill>
        <p:spPr/>
      </p:pic>
      <p:grpSp>
        <p:nvGrpSpPr>
          <p:cNvPr id="7" name="Group 6">
            <a:extLst>
              <a:ext uri="{FF2B5EF4-FFF2-40B4-BE49-F238E27FC236}">
                <a16:creationId xmlns:a16="http://schemas.microsoft.com/office/drawing/2014/main" id="{81D9DEA2-89CE-ACD2-1327-8B91C1A81203}"/>
              </a:ext>
            </a:extLst>
          </p:cNvPr>
          <p:cNvGrpSpPr/>
          <p:nvPr/>
        </p:nvGrpSpPr>
        <p:grpSpPr>
          <a:xfrm>
            <a:off x="3572330" y="1716805"/>
            <a:ext cx="1487826" cy="1083162"/>
            <a:chOff x="3400450" y="986392"/>
            <a:chExt cx="1487826" cy="1083162"/>
          </a:xfrm>
        </p:grpSpPr>
        <p:sp>
          <p:nvSpPr>
            <p:cNvPr id="8" name="Freeform 25">
              <a:extLst>
                <a:ext uri="{FF2B5EF4-FFF2-40B4-BE49-F238E27FC236}">
                  <a16:creationId xmlns:a16="http://schemas.microsoft.com/office/drawing/2014/main" id="{DD172088-2DCE-E37E-37E0-72F1505D8565}"/>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0A1C2"/>
            </a:solidFill>
            <a:ln w="8971" cap="flat">
              <a:noFill/>
              <a:prstDash val="solid"/>
              <a:miter/>
            </a:ln>
          </p:spPr>
          <p:txBody>
            <a:bodyPr rtlCol="0" anchor="ctr"/>
            <a:lstStyle/>
            <a:p>
              <a:pPr algn="l" rtl="0"/>
              <a:endParaRPr lang="en-US"/>
            </a:p>
          </p:txBody>
        </p:sp>
        <p:sp>
          <p:nvSpPr>
            <p:cNvPr id="9" name="Freeform 27">
              <a:extLst>
                <a:ext uri="{FF2B5EF4-FFF2-40B4-BE49-F238E27FC236}">
                  <a16:creationId xmlns:a16="http://schemas.microsoft.com/office/drawing/2014/main" id="{3F15C750-C51B-2531-A8BC-0B8439725E9B}"/>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pic>
        <p:nvPicPr>
          <p:cNvPr id="4098" name="Picture 2">
            <a:extLst>
              <a:ext uri="{FF2B5EF4-FFF2-40B4-BE49-F238E27FC236}">
                <a16:creationId xmlns:a16="http://schemas.microsoft.com/office/drawing/2014/main" id="{3890FFDB-60CA-0E33-4627-F4691DC839B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3861" y="904995"/>
            <a:ext cx="1733550" cy="6477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9518415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4" y="2339757"/>
            <a:ext cx="3418364" cy="437879"/>
          </a:xfrm>
          <a:solidFill>
            <a:srgbClr val="F1A0C2"/>
          </a:solidFill>
        </p:spPr>
        <p:txBody>
          <a:bodyPr anchor="ctr"/>
          <a:lstStyle/>
          <a:p>
            <a:pPr marL="447675" indent="-447675">
              <a:spcBef>
                <a:spcPts val="0"/>
              </a:spcBef>
            </a:pPr>
            <a:r>
              <a:rPr lang="en-US" sz="1500" b="1" i="0">
                <a:solidFill>
                  <a:schemeClr val="bg1"/>
                </a:solidFill>
              </a:rPr>
              <a:t>Tipo: </a:t>
            </a:r>
            <a:r>
              <a:rPr lang="en-US" sz="1500" i="0">
                <a:solidFill>
                  <a:schemeClr val="bg1"/>
                </a:solidFill>
              </a:rPr>
              <a:t>Alimentos </a:t>
            </a:r>
            <a:r>
              <a:rPr lang="en-US" sz="1500" i="0" err="1">
                <a:solidFill>
                  <a:schemeClr val="bg1"/>
                </a:solidFill>
              </a:rPr>
              <a:t>Sustentáveis</a:t>
            </a:r>
            <a:r>
              <a:rPr lang="en-US" sz="1500" i="0">
                <a:solidFill>
                  <a:schemeClr val="bg1"/>
                </a:solidFill>
              </a:rPr>
              <a:t> &amp; </a:t>
            </a:r>
          </a:p>
          <a:p>
            <a:pPr marL="447675">
              <a:spcBef>
                <a:spcPts val="0"/>
              </a:spcBef>
            </a:pPr>
            <a:r>
              <a:rPr lang="en-US" sz="1500" i="0" err="1">
                <a:solidFill>
                  <a:schemeClr val="bg1"/>
                </a:solidFill>
              </a:rPr>
              <a:t>Redução</a:t>
            </a:r>
            <a:r>
              <a:rPr lang="en-US" sz="1500" i="0">
                <a:solidFill>
                  <a:schemeClr val="bg1"/>
                </a:solidFill>
              </a:rPr>
              <a:t> de </a:t>
            </a:r>
            <a:r>
              <a:rPr lang="en-US" sz="1500" i="0" err="1">
                <a:solidFill>
                  <a:schemeClr val="bg1"/>
                </a:solidFill>
              </a:rPr>
              <a:t>Resíduos</a:t>
            </a:r>
            <a:endParaRPr lang="en-US" sz="1500" i="0">
              <a:solidFill>
                <a:schemeClr val="bg1"/>
              </a:solidFill>
            </a:endParaRP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227644" y="3069928"/>
            <a:ext cx="6940671" cy="6462879"/>
          </a:xfrm>
        </p:spPr>
        <p:txBody>
          <a:bodyPr/>
          <a:lstStyle/>
          <a:p>
            <a:pPr rtl="0"/>
            <a:r>
              <a:rPr lang="en-US" sz="1400" b="1" err="1">
                <a:solidFill>
                  <a:schemeClr val="tx1"/>
                </a:solidFill>
              </a:rPr>
              <a:t>Porque</a:t>
            </a:r>
            <a:r>
              <a:rPr lang="en-US" sz="1400" b="1">
                <a:solidFill>
                  <a:schemeClr val="tx1"/>
                </a:solidFill>
              </a:rPr>
              <a:t> é </a:t>
            </a:r>
            <a:r>
              <a:rPr lang="en-US" sz="1400" b="1" err="1">
                <a:solidFill>
                  <a:schemeClr val="tx1"/>
                </a:solidFill>
              </a:rPr>
              <a:t>uma</a:t>
            </a:r>
            <a:r>
              <a:rPr lang="en-US" sz="1400" b="1">
                <a:solidFill>
                  <a:schemeClr val="tx1"/>
                </a:solidFill>
              </a:rPr>
              <a:t> boa </a:t>
            </a:r>
            <a:r>
              <a:rPr lang="en-US" sz="1400" b="1" err="1">
                <a:solidFill>
                  <a:schemeClr val="tx1"/>
                </a:solidFill>
              </a:rPr>
              <a:t>prática</a:t>
            </a:r>
            <a:r>
              <a:rPr lang="en-US" sz="1400" b="1">
                <a:solidFill>
                  <a:schemeClr val="tx1"/>
                </a:solidFill>
              </a:rPr>
              <a:t>?</a:t>
            </a:r>
          </a:p>
          <a:p>
            <a:r>
              <a:rPr lang="pt-PT">
                <a:solidFill>
                  <a:schemeClr val="tx1"/>
                </a:solidFill>
              </a:rPr>
              <a:t>Todos os dias, em todo o mundo, toneladas de alimentos que ainda estão em perfeitas condições são desperdiçadas. No </a:t>
            </a:r>
            <a:r>
              <a:rPr lang="pt-PT" err="1">
                <a:solidFill>
                  <a:schemeClr val="tx1"/>
                </a:solidFill>
              </a:rPr>
              <a:t>Cream</a:t>
            </a:r>
            <a:r>
              <a:rPr lang="pt-PT">
                <a:solidFill>
                  <a:schemeClr val="tx1"/>
                </a:solidFill>
              </a:rPr>
              <a:t> of the </a:t>
            </a:r>
            <a:r>
              <a:rPr lang="pt-PT" err="1">
                <a:solidFill>
                  <a:schemeClr val="tx1"/>
                </a:solidFill>
              </a:rPr>
              <a:t>Crop</a:t>
            </a:r>
            <a:r>
              <a:rPr lang="pt-PT">
                <a:solidFill>
                  <a:schemeClr val="tx1"/>
                </a:solidFill>
              </a:rPr>
              <a:t>, os ingredientes alimentares excedentes que acabariam em aterros sanitários são utilizados, processados e transformados em deliciosos gelados e sorvetes ou guloseimas com cobertura de chocolate. Não são usados aromas ou cores artificiais ou aditivos. É sua missão diária oferecer produtos incríveis e lutar por um mundo melhor! Até agora, 20.000 kg de alimentos foram resgatados contribuindo para a redução do desperdício alimentar, e isso em apenas 2 anos e começando como um negócio de pequena escala.</a:t>
            </a:r>
          </a:p>
          <a:p>
            <a:endParaRPr lang="en-US" sz="1000">
              <a:solidFill>
                <a:schemeClr val="tx1"/>
              </a:solidFill>
            </a:endParaRPr>
          </a:p>
          <a:p>
            <a:r>
              <a:rPr lang="en-US" sz="1400" b="1" err="1">
                <a:solidFill>
                  <a:schemeClr val="tx1"/>
                </a:solidFill>
              </a:rPr>
              <a:t>Sobre</a:t>
            </a:r>
            <a:r>
              <a:rPr lang="en-US" sz="1400" b="1">
                <a:solidFill>
                  <a:schemeClr val="tx1"/>
                </a:solidFill>
              </a:rPr>
              <a:t> </a:t>
            </a:r>
            <a:r>
              <a:rPr lang="en-US" sz="1200" b="1">
                <a:solidFill>
                  <a:schemeClr val="tx1"/>
                </a:solidFill>
              </a:rPr>
              <a:t> </a:t>
            </a:r>
          </a:p>
          <a:p>
            <a:r>
              <a:rPr lang="pt-PT">
                <a:solidFill>
                  <a:schemeClr val="tx1"/>
                </a:solidFill>
              </a:rPr>
              <a:t>Ao tentar identificar uma solução para o desperdício alimentar, a chef brasileira Giselle </a:t>
            </a:r>
            <a:r>
              <a:rPr lang="pt-PT" err="1">
                <a:solidFill>
                  <a:schemeClr val="tx1"/>
                </a:solidFill>
              </a:rPr>
              <a:t>Makinde</a:t>
            </a:r>
            <a:r>
              <a:rPr lang="pt-PT">
                <a:solidFill>
                  <a:schemeClr val="tx1"/>
                </a:solidFill>
              </a:rPr>
              <a:t> fundou a </a:t>
            </a:r>
            <a:r>
              <a:rPr lang="pt-PT" err="1">
                <a:solidFill>
                  <a:schemeClr val="tx1"/>
                </a:solidFill>
              </a:rPr>
              <a:t>Cream</a:t>
            </a:r>
            <a:r>
              <a:rPr lang="pt-PT">
                <a:solidFill>
                  <a:schemeClr val="tx1"/>
                </a:solidFill>
              </a:rPr>
              <a:t> of the </a:t>
            </a:r>
            <a:r>
              <a:rPr lang="pt-PT" err="1">
                <a:solidFill>
                  <a:schemeClr val="tx1"/>
                </a:solidFill>
              </a:rPr>
              <a:t>Crop</a:t>
            </a:r>
            <a:r>
              <a:rPr lang="pt-PT">
                <a:solidFill>
                  <a:schemeClr val="tx1"/>
                </a:solidFill>
              </a:rPr>
              <a:t> em 2020. É uma empresa de alimentos sustentáveis, com sede em Dublin, especializada em gelados artesanais, operando com zero desperdício. A empresa nasceu da ideia de proteger a “</a:t>
            </a:r>
            <a:r>
              <a:rPr lang="pt-PT" i="1" err="1">
                <a:solidFill>
                  <a:schemeClr val="tx1"/>
                </a:solidFill>
              </a:rPr>
              <a:t>wonky</a:t>
            </a:r>
            <a:r>
              <a:rPr lang="pt-PT" i="1">
                <a:solidFill>
                  <a:schemeClr val="tx1"/>
                </a:solidFill>
              </a:rPr>
              <a:t> food</a:t>
            </a:r>
            <a:r>
              <a:rPr lang="pt-PT">
                <a:solidFill>
                  <a:schemeClr val="tx1"/>
                </a:solidFill>
              </a:rPr>
              <a:t>”, que corresponde a alimentos perfeitamente comestíveis que normalmente seriam rejeitados por não serem esteticamente agradáveis,  produzindo um produto delicioso pronto para ser vendido no supermercado. São detentores do Prémio Nacional de Empresa - GREEN SUSTAINABILITY 2023, onde se comprometeram a continuar a melhorar e a travar a sua batalha de desperdício zero.</a:t>
            </a:r>
            <a:endParaRPr lang="en-US">
              <a:solidFill>
                <a:schemeClr val="tx1"/>
              </a:solidFill>
            </a:endParaRPr>
          </a:p>
          <a:p>
            <a:endParaRPr lang="en-US" sz="1000">
              <a:solidFill>
                <a:schemeClr val="tx1"/>
              </a:solidFill>
            </a:endParaRPr>
          </a:p>
          <a:p>
            <a:r>
              <a:rPr lang="en-US" sz="1400" b="1" err="1">
                <a:solidFill>
                  <a:schemeClr val="tx1"/>
                </a:solidFill>
              </a:rPr>
              <a:t>Ético</a:t>
            </a:r>
            <a:endParaRPr lang="en-US" sz="1400" b="1">
              <a:solidFill>
                <a:schemeClr val="tx1"/>
              </a:solidFill>
            </a:endParaRPr>
          </a:p>
          <a:p>
            <a:r>
              <a:rPr lang="pt-PT">
                <a:solidFill>
                  <a:schemeClr val="tx1"/>
                </a:solidFill>
              </a:rPr>
              <a:t>Além da </a:t>
            </a:r>
            <a:r>
              <a:rPr lang="pt-PT" err="1">
                <a:solidFill>
                  <a:schemeClr val="tx1"/>
                </a:solidFill>
              </a:rPr>
              <a:t>Cream</a:t>
            </a:r>
            <a:r>
              <a:rPr lang="pt-PT">
                <a:solidFill>
                  <a:schemeClr val="tx1"/>
                </a:solidFill>
              </a:rPr>
              <a:t> of the </a:t>
            </a:r>
            <a:r>
              <a:rPr lang="pt-PT" err="1">
                <a:solidFill>
                  <a:schemeClr val="tx1"/>
                </a:solidFill>
              </a:rPr>
              <a:t>Crop</a:t>
            </a:r>
            <a:r>
              <a:rPr lang="pt-PT">
                <a:solidFill>
                  <a:schemeClr val="tx1"/>
                </a:solidFill>
              </a:rPr>
              <a:t> ser campeã em evitar o desperdício alimentar, a empresa também se esforça por usar ingredientes irlandeses ou locais sempre que possível, especialmente quando se trata de produtos lácteos ou não (eles usam leite de aveia de </a:t>
            </a:r>
            <a:r>
              <a:rPr lang="pt-PT" err="1">
                <a:solidFill>
                  <a:schemeClr val="tx1"/>
                </a:solidFill>
              </a:rPr>
              <a:t>Flahavan</a:t>
            </a:r>
            <a:r>
              <a:rPr lang="pt-PT">
                <a:solidFill>
                  <a:schemeClr val="tx1"/>
                </a:solidFill>
              </a:rPr>
              <a:t>), bem como de frutas, como o morango. No entanto, como a ideia principal do seu produto é trabalhar com excedentes, basicamente tudo o que eles compram (irlandeses ou não) é bem-vindo.</a:t>
            </a:r>
          </a:p>
          <a:p>
            <a:endParaRPr lang="en-US">
              <a:solidFill>
                <a:schemeClr val="tx1"/>
              </a:solidFill>
            </a:endParaRPr>
          </a:p>
          <a:p>
            <a:endParaRPr lang="en-US">
              <a:solidFill>
                <a:schemeClr val="tx1"/>
              </a:solidFill>
            </a:endParaRPr>
          </a:p>
          <a:p>
            <a:endParaRPr lang="en-US">
              <a:solidFill>
                <a:schemeClr val="tx1"/>
              </a:solidFill>
            </a:endParaRPr>
          </a:p>
          <a:p>
            <a:r>
              <a:rPr lang="pt-PT">
                <a:solidFill>
                  <a:schemeClr val="tx1"/>
                </a:solidFill>
              </a:rPr>
              <a:t>Eles adquirem os seus produtos principalmente em lojas locais, pequenos agricultores ou produtores e agora estão prestes a começar a recolher o excedente da Food </a:t>
            </a:r>
            <a:r>
              <a:rPr lang="pt-PT" err="1">
                <a:solidFill>
                  <a:schemeClr val="tx1"/>
                </a:solidFill>
              </a:rPr>
              <a:t>Cloud</a:t>
            </a:r>
            <a:r>
              <a:rPr lang="pt-PT">
                <a:solidFill>
                  <a:schemeClr val="tx1"/>
                </a:solidFill>
              </a:rPr>
              <a:t>. Sempre que possível, os produtos da </a:t>
            </a:r>
            <a:r>
              <a:rPr lang="pt-PT" err="1">
                <a:solidFill>
                  <a:schemeClr val="tx1"/>
                </a:solidFill>
              </a:rPr>
              <a:t>Cream</a:t>
            </a:r>
            <a:r>
              <a:rPr lang="pt-PT">
                <a:solidFill>
                  <a:schemeClr val="tx1"/>
                </a:solidFill>
              </a:rPr>
              <a:t> of the </a:t>
            </a:r>
            <a:r>
              <a:rPr lang="pt-PT" err="1">
                <a:solidFill>
                  <a:schemeClr val="tx1"/>
                </a:solidFill>
              </a:rPr>
              <a:t>Crop</a:t>
            </a:r>
            <a:r>
              <a:rPr lang="pt-PT">
                <a:solidFill>
                  <a:schemeClr val="tx1"/>
                </a:solidFill>
              </a:rPr>
              <a:t> usam 100% de um ingrediente, incluindo a sua casca e sementes - uma abordagem exemplificada no seu gelado com sabor de casca da Banana </a:t>
            </a:r>
            <a:r>
              <a:rPr lang="pt-PT" err="1">
                <a:solidFill>
                  <a:schemeClr val="tx1"/>
                </a:solidFill>
              </a:rPr>
              <a:t>Tahini</a:t>
            </a:r>
            <a:r>
              <a:rPr lang="pt-PT">
                <a:solidFill>
                  <a:schemeClr val="tx1"/>
                </a:solidFill>
              </a:rPr>
              <a:t>, adequado para veganos.</a:t>
            </a:r>
          </a:p>
          <a:p>
            <a:r>
              <a:rPr lang="pt-PT">
                <a:solidFill>
                  <a:schemeClr val="tx1"/>
                </a:solidFill>
              </a:rPr>
              <a:t>Giselle também quer se envolver com a comunidade e ajudar a educar a próxima geração de empreendedores. Ela tem apresentado o seu negócio em escolas.</a:t>
            </a:r>
          </a:p>
          <a:p>
            <a:endParaRPr lang="en-US" sz="1000" b="1">
              <a:solidFill>
                <a:schemeClr val="tx1"/>
              </a:solidFill>
            </a:endParaRPr>
          </a:p>
          <a:p>
            <a:r>
              <a:rPr lang="en-US" sz="1400" b="1" err="1">
                <a:solidFill>
                  <a:schemeClr val="tx1"/>
                </a:solidFill>
              </a:rPr>
              <a:t>Sustentável</a:t>
            </a:r>
            <a:endParaRPr lang="en-US" sz="1400" b="1">
              <a:solidFill>
                <a:schemeClr val="tx1"/>
              </a:solidFill>
            </a:endParaRPr>
          </a:p>
          <a:p>
            <a:r>
              <a:rPr lang="pt-PT">
                <a:solidFill>
                  <a:schemeClr val="tx1"/>
                </a:solidFill>
              </a:rPr>
              <a:t>O desenvolvimento ambiental e sustentável está no centro de tudo o que a Giselle e a </a:t>
            </a:r>
            <a:r>
              <a:rPr lang="pt-PT" err="1">
                <a:solidFill>
                  <a:schemeClr val="tx1"/>
                </a:solidFill>
              </a:rPr>
              <a:t>Cream</a:t>
            </a:r>
            <a:r>
              <a:rPr lang="pt-PT">
                <a:solidFill>
                  <a:schemeClr val="tx1"/>
                </a:solidFill>
              </a:rPr>
              <a:t> of the </a:t>
            </a:r>
            <a:r>
              <a:rPr lang="pt-PT" err="1">
                <a:solidFill>
                  <a:schemeClr val="tx1"/>
                </a:solidFill>
              </a:rPr>
              <a:t>Crop</a:t>
            </a:r>
            <a:r>
              <a:rPr lang="pt-PT">
                <a:solidFill>
                  <a:schemeClr val="tx1"/>
                </a:solidFill>
              </a:rPr>
              <a:t> fazem. Todo o seu negócio é construído em torno da economia circular. Eles evitam o desperdício alimentar e maximizam o zero desperdício, dando mais sabor aos produtos. A Irlanda é um importador de banana excecional (</a:t>
            </a:r>
            <a:r>
              <a:rPr lang="pt-PT" u="sng">
                <a:solidFill>
                  <a:schemeClr val="tx1"/>
                </a:solidFill>
              </a:rPr>
              <a:t>em 2021 era o 39º maior importador de bananas do mundo</a:t>
            </a:r>
            <a:r>
              <a:rPr lang="pt-PT">
                <a:solidFill>
                  <a:schemeClr val="tx1"/>
                </a:solidFill>
              </a:rPr>
              <a:t>). Esse facto deve-se ao grande centro de amadurecimento e distribuição deste fruto estar localizado próximo dos arredores da capital (</a:t>
            </a:r>
            <a:r>
              <a:rPr lang="pt-PT" err="1">
                <a:solidFill>
                  <a:schemeClr val="tx1"/>
                </a:solidFill>
              </a:rPr>
              <a:t>Fyffes</a:t>
            </a:r>
            <a:r>
              <a:rPr lang="pt-PT">
                <a:solidFill>
                  <a:schemeClr val="tx1"/>
                </a:solidFill>
              </a:rPr>
              <a:t>). No entanto, esta situação também significa que muitas vezes há uma quantidade significativa de bananas que têm o potencial de acabar como desperdício alimentar. Para resolver esse problema, o </a:t>
            </a:r>
            <a:r>
              <a:rPr lang="pt-PT" err="1">
                <a:solidFill>
                  <a:schemeClr val="tx1"/>
                </a:solidFill>
              </a:rPr>
              <a:t>Cream</a:t>
            </a:r>
            <a:r>
              <a:rPr lang="pt-PT">
                <a:solidFill>
                  <a:schemeClr val="tx1"/>
                </a:solidFill>
              </a:rPr>
              <a:t> of the </a:t>
            </a:r>
            <a:r>
              <a:rPr lang="pt-PT" err="1">
                <a:solidFill>
                  <a:schemeClr val="tx1"/>
                </a:solidFill>
              </a:rPr>
              <a:t>Crop</a:t>
            </a:r>
            <a:r>
              <a:rPr lang="pt-PT">
                <a:solidFill>
                  <a:schemeClr val="tx1"/>
                </a:solidFill>
              </a:rPr>
              <a:t> desidrata as bananas excedentes que recebem e depois as envolve em chocolate de alta qualidade, dando vida prolongada e valor às bananas que iriam para o lixo, utilizando embalagens compostáveis para não aumentar o problema do lixo.</a:t>
            </a:r>
          </a:p>
          <a:p>
            <a:endParaRPr lang="en-US" sz="1000">
              <a:solidFill>
                <a:schemeClr val="tx1"/>
              </a:solidFill>
            </a:endParaRPr>
          </a:p>
          <a:p>
            <a:r>
              <a:rPr lang="en-US" sz="1400" b="1" err="1">
                <a:solidFill>
                  <a:schemeClr val="tx1"/>
                </a:solidFill>
              </a:rPr>
              <a:t>Saudável</a:t>
            </a:r>
            <a:endParaRPr lang="en-US" sz="1200">
              <a:solidFill>
                <a:schemeClr val="tx1"/>
              </a:solidFill>
            </a:endParaRPr>
          </a:p>
          <a:p>
            <a:r>
              <a:rPr lang="pt-PT">
                <a:solidFill>
                  <a:schemeClr val="tx1"/>
                </a:solidFill>
              </a:rPr>
              <a:t>Os sabores mudam regularmente com base nos ingredientes disponíveis nesse dia, com opções que incluem pasta de amendoim e gelado de café com granola de quinoa, sorvete de ananás e menta e até mesmo gelado de pera e queijo azul. Independentemente do sabor, a Giselle aposta numa gama de produtos produzida com ingredientes 100% naturais, livres de corantes e aromatizantes artificiais.</a:t>
            </a:r>
            <a:endParaRPr lang="en-US">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12</a:t>
            </a:fld>
            <a:endParaRPr lang="en-US" sz="1100"/>
          </a:p>
        </p:txBody>
      </p:sp>
      <p:pic>
        <p:nvPicPr>
          <p:cNvPr id="14" name="Picture Placeholder 13">
            <a:extLst>
              <a:ext uri="{FF2B5EF4-FFF2-40B4-BE49-F238E27FC236}">
                <a16:creationId xmlns:a16="http://schemas.microsoft.com/office/drawing/2014/main" id="{9FF52C95-9C19-22F3-DC5A-FACBD2BB9AB6}"/>
              </a:ext>
            </a:extLst>
          </p:cNvPr>
          <p:cNvPicPr>
            <a:picLocks noGrp="1" noChangeAspect="1"/>
          </p:cNvPicPr>
          <p:nvPr>
            <p:ph type="pic" sz="quarter" idx="44"/>
          </p:nvPr>
        </p:nvPicPr>
        <p:blipFill rotWithShape="1">
          <a:blip r:embed="rId2"/>
          <a:srcRect/>
          <a:stretch/>
        </p:blipFill>
        <p:spPr>
          <a:xfrm>
            <a:off x="3977692" y="438875"/>
            <a:ext cx="3064955" cy="2751872"/>
          </a:xfrm>
        </p:spPr>
      </p:pic>
      <p:pic>
        <p:nvPicPr>
          <p:cNvPr id="16" name="Picture 15">
            <a:extLst>
              <a:ext uri="{FF2B5EF4-FFF2-40B4-BE49-F238E27FC236}">
                <a16:creationId xmlns:a16="http://schemas.microsoft.com/office/drawing/2014/main" id="{93200298-AAD5-0F25-853C-DB12C92A184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sp>
        <p:nvSpPr>
          <p:cNvPr id="23" name="Freeform 6">
            <a:hlinkClick r:id="rId4"/>
            <a:extLst>
              <a:ext uri="{FF2B5EF4-FFF2-40B4-BE49-F238E27FC236}">
                <a16:creationId xmlns:a16="http://schemas.microsoft.com/office/drawing/2014/main" id="{28B63E73-5FA9-5BBD-92A9-761574ECA395}"/>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28" name="Graphic 27" descr="World outline">
            <a:hlinkClick r:id="rId5"/>
            <a:extLst>
              <a:ext uri="{FF2B5EF4-FFF2-40B4-BE49-F238E27FC236}">
                <a16:creationId xmlns:a16="http://schemas.microsoft.com/office/drawing/2014/main" id="{6DFB7795-3042-2130-B91F-75596DF9892E}"/>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587116" y="9632163"/>
            <a:ext cx="279668" cy="279668"/>
          </a:xfrm>
          <a:prstGeom prst="rect">
            <a:avLst/>
          </a:prstGeom>
        </p:spPr>
      </p:pic>
      <p:pic>
        <p:nvPicPr>
          <p:cNvPr id="2" name="Picture 2">
            <a:hlinkClick r:id="rId5"/>
            <a:extLst>
              <a:ext uri="{FF2B5EF4-FFF2-40B4-BE49-F238E27FC236}">
                <a16:creationId xmlns:a16="http://schemas.microsoft.com/office/drawing/2014/main" id="{31B3AEDB-3F9D-6820-44CC-F437E6ECB09E}"/>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p:blipFill>
        <p:spPr bwMode="auto">
          <a:xfrm>
            <a:off x="338204" y="704845"/>
            <a:ext cx="2326275" cy="1109966"/>
          </a:xfrm>
          <a:prstGeom prst="rect">
            <a:avLst/>
          </a:prstGeom>
          <a:solidFill>
            <a:schemeClr val="accent6">
              <a:lumMod val="75000"/>
            </a:schemeClr>
          </a:solidFill>
        </p:spPr>
      </p:pic>
      <p:grpSp>
        <p:nvGrpSpPr>
          <p:cNvPr id="3" name="Graphic 2">
            <a:extLst>
              <a:ext uri="{FF2B5EF4-FFF2-40B4-BE49-F238E27FC236}">
                <a16:creationId xmlns:a16="http://schemas.microsoft.com/office/drawing/2014/main" id="{7DF328C9-5435-2D2B-5A5E-F56B8130BCAB}"/>
              </a:ext>
            </a:extLst>
          </p:cNvPr>
          <p:cNvGrpSpPr/>
          <p:nvPr/>
        </p:nvGrpSpPr>
        <p:grpSpPr>
          <a:xfrm>
            <a:off x="1423003" y="9658713"/>
            <a:ext cx="221553" cy="222458"/>
            <a:chOff x="1473222" y="5236455"/>
            <a:chExt cx="440760" cy="442561"/>
          </a:xfrm>
          <a:solidFill>
            <a:srgbClr val="000000"/>
          </a:solidFill>
        </p:grpSpPr>
        <p:sp>
          <p:nvSpPr>
            <p:cNvPr id="4" name="Freeform 8">
              <a:extLst>
                <a:ext uri="{FF2B5EF4-FFF2-40B4-BE49-F238E27FC236}">
                  <a16:creationId xmlns:a16="http://schemas.microsoft.com/office/drawing/2014/main" id="{194D07E7-0D64-15C3-D538-3D72D92357F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9">
              <a:hlinkClick r:id="rId9"/>
              <a:extLst>
                <a:ext uri="{FF2B5EF4-FFF2-40B4-BE49-F238E27FC236}">
                  <a16:creationId xmlns:a16="http://schemas.microsoft.com/office/drawing/2014/main" id="{87534ACD-E931-928A-CBA8-4B4794D4F402}"/>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 name="Freeform 10">
              <a:hlinkClick r:id="rId9"/>
              <a:extLst>
                <a:ext uri="{FF2B5EF4-FFF2-40B4-BE49-F238E27FC236}">
                  <a16:creationId xmlns:a16="http://schemas.microsoft.com/office/drawing/2014/main" id="{EBF46E80-5B83-BF8C-2F01-D430F6E3192F}"/>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6" name="Graphic 4">
            <a:extLst>
              <a:ext uri="{FF2B5EF4-FFF2-40B4-BE49-F238E27FC236}">
                <a16:creationId xmlns:a16="http://schemas.microsoft.com/office/drawing/2014/main" id="{251D0138-E5BF-3D64-8B22-4E38B41CCBF0}"/>
              </a:ext>
            </a:extLst>
          </p:cNvPr>
          <p:cNvGrpSpPr/>
          <p:nvPr/>
        </p:nvGrpSpPr>
        <p:grpSpPr>
          <a:xfrm rot="19582332">
            <a:off x="2995992" y="9436893"/>
            <a:ext cx="403667" cy="780438"/>
            <a:chOff x="9129274" y="2719113"/>
            <a:chExt cx="717139" cy="1386497"/>
          </a:xfrm>
          <a:solidFill>
            <a:srgbClr val="000000"/>
          </a:solidFill>
        </p:grpSpPr>
        <p:grpSp>
          <p:nvGrpSpPr>
            <p:cNvPr id="27" name="Graphic 4">
              <a:extLst>
                <a:ext uri="{FF2B5EF4-FFF2-40B4-BE49-F238E27FC236}">
                  <a16:creationId xmlns:a16="http://schemas.microsoft.com/office/drawing/2014/main" id="{B5B83CF0-0621-B2F4-25EF-494839473AE5}"/>
                </a:ext>
              </a:extLst>
            </p:cNvPr>
            <p:cNvGrpSpPr/>
            <p:nvPr/>
          </p:nvGrpSpPr>
          <p:grpSpPr>
            <a:xfrm>
              <a:off x="9159507" y="2719113"/>
              <a:ext cx="446280" cy="440141"/>
              <a:chOff x="9159507" y="2719113"/>
              <a:chExt cx="446280" cy="440141"/>
            </a:xfrm>
            <a:grpFill/>
          </p:grpSpPr>
          <p:sp>
            <p:nvSpPr>
              <p:cNvPr id="37" name="Freeform 57">
                <a:extLst>
                  <a:ext uri="{FF2B5EF4-FFF2-40B4-BE49-F238E27FC236}">
                    <a16:creationId xmlns:a16="http://schemas.microsoft.com/office/drawing/2014/main" id="{B406504F-2624-8B59-524E-1F8DAFA84B95}"/>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8" name="Freeform 58">
                <a:extLst>
                  <a:ext uri="{FF2B5EF4-FFF2-40B4-BE49-F238E27FC236}">
                    <a16:creationId xmlns:a16="http://schemas.microsoft.com/office/drawing/2014/main" id="{E8B08106-3FBE-2980-E0A5-9A8841B2F278}"/>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9" name="Graphic 4">
              <a:extLst>
                <a:ext uri="{FF2B5EF4-FFF2-40B4-BE49-F238E27FC236}">
                  <a16:creationId xmlns:a16="http://schemas.microsoft.com/office/drawing/2014/main" id="{57D1E364-CD54-3985-1DDE-B2232BAA96C0}"/>
                </a:ext>
              </a:extLst>
            </p:cNvPr>
            <p:cNvGrpSpPr/>
            <p:nvPr/>
          </p:nvGrpSpPr>
          <p:grpSpPr>
            <a:xfrm>
              <a:off x="9129274" y="2893887"/>
              <a:ext cx="717139" cy="1211724"/>
              <a:chOff x="9129274" y="2893887"/>
              <a:chExt cx="717139" cy="1211724"/>
            </a:xfrm>
            <a:grpFill/>
          </p:grpSpPr>
          <p:sp>
            <p:nvSpPr>
              <p:cNvPr id="30" name="Freeform 50">
                <a:extLst>
                  <a:ext uri="{FF2B5EF4-FFF2-40B4-BE49-F238E27FC236}">
                    <a16:creationId xmlns:a16="http://schemas.microsoft.com/office/drawing/2014/main" id="{2C0F0D25-4159-FB00-F079-EB6633F7A3A6}"/>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31" name="Freeform 51">
                <a:extLst>
                  <a:ext uri="{FF2B5EF4-FFF2-40B4-BE49-F238E27FC236}">
                    <a16:creationId xmlns:a16="http://schemas.microsoft.com/office/drawing/2014/main" id="{04D3680A-3C72-1E49-0D63-F4FDC4087928}"/>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32" name="Freeform 52">
                <a:extLst>
                  <a:ext uri="{FF2B5EF4-FFF2-40B4-BE49-F238E27FC236}">
                    <a16:creationId xmlns:a16="http://schemas.microsoft.com/office/drawing/2014/main" id="{75DCD8D7-8836-01CD-6C4D-86E36EB1770E}"/>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33" name="Freeform 53">
                <a:extLst>
                  <a:ext uri="{FF2B5EF4-FFF2-40B4-BE49-F238E27FC236}">
                    <a16:creationId xmlns:a16="http://schemas.microsoft.com/office/drawing/2014/main" id="{EC2FD7FA-1AE8-F441-A864-703948A30B74}"/>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34" name="Freeform 54">
                <a:extLst>
                  <a:ext uri="{FF2B5EF4-FFF2-40B4-BE49-F238E27FC236}">
                    <a16:creationId xmlns:a16="http://schemas.microsoft.com/office/drawing/2014/main" id="{6E693EF5-8999-1A11-A7D5-3932ED7C1731}"/>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5" name="Freeform 55">
                <a:extLst>
                  <a:ext uri="{FF2B5EF4-FFF2-40B4-BE49-F238E27FC236}">
                    <a16:creationId xmlns:a16="http://schemas.microsoft.com/office/drawing/2014/main" id="{D36C8D99-6576-5197-D689-BDCF5861E6C9}"/>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6" name="Freeform 56">
                <a:extLst>
                  <a:ext uri="{FF2B5EF4-FFF2-40B4-BE49-F238E27FC236}">
                    <a16:creationId xmlns:a16="http://schemas.microsoft.com/office/drawing/2014/main" id="{58ACED34-ECDE-F648-62EE-ACAADCDC332C}"/>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11" name="Freeform 332">
            <a:hlinkClick r:id="rId4"/>
            <a:extLst>
              <a:ext uri="{FF2B5EF4-FFF2-40B4-BE49-F238E27FC236}">
                <a16:creationId xmlns:a16="http://schemas.microsoft.com/office/drawing/2014/main" id="{5FC7FBB1-1179-8F4E-9DA2-45AE99141C1D}"/>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Tree>
    <p:extLst>
      <p:ext uri="{BB962C8B-B14F-4D97-AF65-F5344CB8AC3E}">
        <p14:creationId xmlns:p14="http://schemas.microsoft.com/office/powerpoint/2010/main" val="252535375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C241E29-2675-B390-EDAD-9FA634B6ABC4}"/>
              </a:ext>
            </a:extLst>
          </p:cNvPr>
          <p:cNvSpPr>
            <a:spLocks noGrp="1"/>
          </p:cNvSpPr>
          <p:nvPr>
            <p:ph type="body" sz="quarter" idx="13"/>
          </p:nvPr>
        </p:nvSpPr>
        <p:spPr>
          <a:xfrm>
            <a:off x="360932" y="942310"/>
            <a:ext cx="3662428" cy="2971362"/>
          </a:xfrm>
          <a:solidFill>
            <a:srgbClr val="B2DEDD"/>
          </a:solidFill>
        </p:spPr>
        <p:txBody>
          <a:bodyPr>
            <a:noAutofit/>
          </a:bodyPr>
          <a:lstStyle/>
          <a:p>
            <a:pPr algn="l"/>
            <a:endParaRPr lang="en-US" sz="1100"/>
          </a:p>
          <a:p>
            <a:pPr algn="l"/>
            <a:r>
              <a:rPr lang="pt-PT" sz="1400" b="1"/>
              <a:t>Algumas razões pelas quais as Bananitas são boas</a:t>
            </a:r>
            <a:r>
              <a:rPr lang="en-US" sz="1400" b="1"/>
              <a:t>...</a:t>
            </a:r>
          </a:p>
          <a:p>
            <a:pPr marL="228600" indent="-228600" algn="l">
              <a:spcBef>
                <a:spcPts val="600"/>
              </a:spcBef>
              <a:buFont typeface="+mj-lt"/>
              <a:buAutoNum type="arabicPeriod"/>
            </a:pPr>
            <a:r>
              <a:rPr lang="pt-PT" sz="1150"/>
              <a:t>As Bananitas são um produto 100% vegano e sem glúten.</a:t>
            </a:r>
            <a:endParaRPr lang="en-US" sz="1150"/>
          </a:p>
          <a:p>
            <a:pPr marL="228600" indent="-228600" algn="l">
              <a:spcBef>
                <a:spcPts val="600"/>
              </a:spcBef>
              <a:buFont typeface="+mj-lt"/>
              <a:buAutoNum type="arabicPeriod"/>
            </a:pPr>
            <a:r>
              <a:rPr lang="en-US" sz="1150" err="1"/>
              <a:t>Embalagens</a:t>
            </a:r>
            <a:r>
              <a:rPr lang="en-US" sz="1150"/>
              <a:t> </a:t>
            </a:r>
            <a:r>
              <a:rPr lang="en-US" sz="1150" err="1"/>
              <a:t>compostáveis</a:t>
            </a:r>
            <a:r>
              <a:rPr lang="en-US" sz="1150"/>
              <a:t>: A Cream of the Crop </a:t>
            </a:r>
            <a:r>
              <a:rPr lang="en-US" sz="1150" err="1"/>
              <a:t>tem</a:t>
            </a:r>
            <a:r>
              <a:rPr lang="en-US" sz="1150"/>
              <a:t> </a:t>
            </a:r>
            <a:r>
              <a:rPr lang="en-US" sz="1150" err="1"/>
              <a:t>como</a:t>
            </a:r>
            <a:r>
              <a:rPr lang="en-US" sz="1150"/>
              <a:t> </a:t>
            </a:r>
            <a:r>
              <a:rPr lang="en-US" sz="1150" err="1"/>
              <a:t>lema</a:t>
            </a:r>
            <a:r>
              <a:rPr lang="en-US" sz="1150"/>
              <a:t> o zero </a:t>
            </a:r>
            <a:r>
              <a:rPr lang="en-US" sz="1150" err="1"/>
              <a:t>desperdício</a:t>
            </a:r>
            <a:r>
              <a:rPr lang="en-US" sz="1150"/>
              <a:t>. A </a:t>
            </a:r>
            <a:r>
              <a:rPr lang="en-US" sz="1150" err="1"/>
              <a:t>sua</a:t>
            </a:r>
            <a:r>
              <a:rPr lang="en-US" sz="1150"/>
              <a:t> </a:t>
            </a:r>
            <a:r>
              <a:rPr lang="pt-PT" sz="1150"/>
              <a:t>ideia é resolver problemas, não criar mais.</a:t>
            </a:r>
            <a:r>
              <a:rPr lang="en-US" sz="1150"/>
              <a:t> </a:t>
            </a:r>
          </a:p>
          <a:p>
            <a:pPr marL="228600" indent="-228600" algn="l">
              <a:spcBef>
                <a:spcPts val="600"/>
              </a:spcBef>
              <a:buFont typeface="+mj-lt"/>
              <a:buAutoNum type="arabicPeriod"/>
            </a:pPr>
            <a:r>
              <a:rPr lang="en-US" sz="1150"/>
              <a:t>100% Natural - </a:t>
            </a:r>
            <a:r>
              <a:rPr lang="pt-PT" sz="1150"/>
              <a:t>Nada além de banana e chocolate: Fruta de verdade. Chocolate de verdade. Nada mais!</a:t>
            </a:r>
            <a:r>
              <a:rPr lang="en-US" sz="1150"/>
              <a:t> </a:t>
            </a:r>
          </a:p>
          <a:p>
            <a:pPr marL="228600" indent="-228600" algn="l">
              <a:spcBef>
                <a:spcPts val="600"/>
              </a:spcBef>
              <a:buFont typeface="+mj-lt"/>
              <a:buAutoNum type="arabicPeriod"/>
            </a:pPr>
            <a:r>
              <a:rPr lang="en-US" sz="1150"/>
              <a:t>As </a:t>
            </a:r>
            <a:r>
              <a:rPr lang="en-US" sz="1150" err="1"/>
              <a:t>Bananitas</a:t>
            </a:r>
            <a:r>
              <a:rPr lang="en-US" sz="1150"/>
              <a:t> </a:t>
            </a:r>
            <a:r>
              <a:rPr lang="pt-PT" sz="1150"/>
              <a:t>ajudam a reduzir as emissões de carbono. Reduzir o desperdício alimentar é uma das maneiras mais eficazes de prevenir o aquecimento global.</a:t>
            </a:r>
          </a:p>
          <a:p>
            <a:pPr marL="228600" indent="-228600" algn="l">
              <a:spcBef>
                <a:spcPts val="600"/>
              </a:spcBef>
              <a:buFont typeface="+mj-lt"/>
              <a:buAutoNum type="arabicPeriod"/>
            </a:pPr>
            <a:r>
              <a:rPr lang="pt-PT" sz="1150"/>
              <a:t>Reduzir o desperdício alimentar na Irlanda. Desde que a </a:t>
            </a:r>
            <a:r>
              <a:rPr lang="pt-PT" sz="1150" err="1"/>
              <a:t>Cream</a:t>
            </a:r>
            <a:r>
              <a:rPr lang="pt-PT" sz="1150"/>
              <a:t> of the </a:t>
            </a:r>
            <a:r>
              <a:rPr lang="pt-PT" sz="1150" err="1"/>
              <a:t>Crop</a:t>
            </a:r>
            <a:r>
              <a:rPr lang="pt-PT" sz="1150"/>
              <a:t> iniciou a atividade, foram resgatadas quase 10 toneladas de fruta. </a:t>
            </a:r>
          </a:p>
          <a:p>
            <a:pPr marL="228600" indent="-228600" algn="just">
              <a:spcBef>
                <a:spcPts val="600"/>
              </a:spcBef>
              <a:buFont typeface="+mj-lt"/>
              <a:buAutoNum type="arabicPeriod"/>
            </a:pPr>
            <a:r>
              <a:rPr lang="pt-PT" sz="1150"/>
              <a:t>Os alimentos desidratados podem ser uma alternativa mais saudável a muitos snacks. Podem ser adicionados a saladas, aveia, assados e </a:t>
            </a:r>
            <a:r>
              <a:rPr lang="pt-PT" sz="1150" err="1"/>
              <a:t>smoothies</a:t>
            </a:r>
            <a:r>
              <a:rPr lang="pt-PT" sz="1150"/>
              <a:t>, podendo oferecer um aumento de energia mais eficaz do que outros snacks.</a:t>
            </a:r>
          </a:p>
          <a:p>
            <a:pPr marL="228600" indent="-228600" algn="l">
              <a:spcBef>
                <a:spcPts val="600"/>
              </a:spcBef>
              <a:buFont typeface="+mj-lt"/>
              <a:buAutoNum type="arabicPeriod"/>
            </a:pPr>
            <a:r>
              <a:rPr lang="pt-PT" sz="1150"/>
              <a:t>Ao apoiar este projeto, estaremos a estimular a economia circular onde se criam soluções criativas para velhos problemas.</a:t>
            </a:r>
          </a:p>
          <a:p>
            <a:pPr marL="228600" indent="-228600" algn="l">
              <a:spcBef>
                <a:spcPts val="600"/>
              </a:spcBef>
              <a:buFont typeface="+mj-lt"/>
              <a:buAutoNum type="arabicPeriod"/>
            </a:pPr>
            <a:r>
              <a:rPr lang="pt-PT" sz="1150"/>
              <a:t>Prolonga-se o prazo de validade de alimentos que seriam desperdiçados.</a:t>
            </a:r>
            <a:endParaRPr lang="en-US" sz="1150"/>
          </a:p>
        </p:txBody>
      </p:sp>
      <p:sp>
        <p:nvSpPr>
          <p:cNvPr id="5" name="Slide Number Placeholder 4">
            <a:extLst>
              <a:ext uri="{FF2B5EF4-FFF2-40B4-BE49-F238E27FC236}">
                <a16:creationId xmlns:a16="http://schemas.microsoft.com/office/drawing/2014/main" id="{C7C28F77-854B-8FEB-38F4-D4EA323C8BF3}"/>
              </a:ext>
            </a:extLst>
          </p:cNvPr>
          <p:cNvSpPr>
            <a:spLocks noGrp="1"/>
          </p:cNvSpPr>
          <p:nvPr>
            <p:ph type="sldNum" sz="quarter" idx="4"/>
          </p:nvPr>
        </p:nvSpPr>
        <p:spPr>
          <a:xfrm>
            <a:off x="6163240" y="10046928"/>
            <a:ext cx="1047264" cy="465822"/>
          </a:xfrm>
        </p:spPr>
        <p:txBody>
          <a:bodyPr/>
          <a:lstStyle/>
          <a:p>
            <a:fld id="{CB2079F2-58AF-ED44-82D7-E04B2F6FD686}" type="slidenum">
              <a:rPr lang="en-US" sz="1000" smtClean="0">
                <a:solidFill>
                  <a:schemeClr val="tx1">
                    <a:lumMod val="65000"/>
                    <a:lumOff val="35000"/>
                  </a:schemeClr>
                </a:solidFill>
              </a:rPr>
              <a:pPr/>
              <a:t>13</a:t>
            </a:fld>
            <a:endParaRPr lang="en-US" sz="1000">
              <a:solidFill>
                <a:schemeClr val="tx1">
                  <a:lumMod val="65000"/>
                  <a:lumOff val="35000"/>
                </a:schemeClr>
              </a:solidFill>
            </a:endParaRPr>
          </a:p>
        </p:txBody>
      </p:sp>
      <p:pic>
        <p:nvPicPr>
          <p:cNvPr id="8" name="Picture Placeholder 7">
            <a:hlinkClick r:id="rId2"/>
            <a:extLst>
              <a:ext uri="{FF2B5EF4-FFF2-40B4-BE49-F238E27FC236}">
                <a16:creationId xmlns:a16="http://schemas.microsoft.com/office/drawing/2014/main" id="{59BDCD26-1DA9-F812-BC6E-2BDE3495944C}"/>
              </a:ext>
            </a:extLst>
          </p:cNvPr>
          <p:cNvPicPr>
            <a:picLocks noGrp="1" noChangeAspect="1"/>
          </p:cNvPicPr>
          <p:nvPr>
            <p:ph type="pic" sz="quarter" idx="42"/>
          </p:nvPr>
        </p:nvPicPr>
        <p:blipFill>
          <a:blip r:embed="rId3" cstate="screen">
            <a:extLst>
              <a:ext uri="{28A0092B-C50C-407E-A947-70E740481C1C}">
                <a14:useLocalDpi xmlns:a14="http://schemas.microsoft.com/office/drawing/2010/main"/>
              </a:ext>
            </a:extLst>
          </a:blip>
          <a:srcRect l="413" r="413"/>
          <a:stretch/>
        </p:blipFill>
        <p:spPr>
          <a:xfrm>
            <a:off x="144324" y="4947852"/>
            <a:ext cx="5679702" cy="5099076"/>
          </a:xfrm>
        </p:spPr>
      </p:pic>
      <p:grpSp>
        <p:nvGrpSpPr>
          <p:cNvPr id="9" name="Group 8">
            <a:extLst>
              <a:ext uri="{FF2B5EF4-FFF2-40B4-BE49-F238E27FC236}">
                <a16:creationId xmlns:a16="http://schemas.microsoft.com/office/drawing/2014/main" id="{370ED429-DD67-C7A4-511D-A5D28D49191A}"/>
              </a:ext>
            </a:extLst>
          </p:cNvPr>
          <p:cNvGrpSpPr/>
          <p:nvPr/>
        </p:nvGrpSpPr>
        <p:grpSpPr>
          <a:xfrm>
            <a:off x="3852989" y="644885"/>
            <a:ext cx="1487826" cy="1083162"/>
            <a:chOff x="3400450" y="986392"/>
            <a:chExt cx="1487826" cy="1083162"/>
          </a:xfrm>
        </p:grpSpPr>
        <p:sp>
          <p:nvSpPr>
            <p:cNvPr id="10" name="Freeform 25">
              <a:extLst>
                <a:ext uri="{FF2B5EF4-FFF2-40B4-BE49-F238E27FC236}">
                  <a16:creationId xmlns:a16="http://schemas.microsoft.com/office/drawing/2014/main" id="{EFEA4F46-7CFF-EFC7-BBFE-C1EDB374290B}"/>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0A1C2"/>
            </a:solidFill>
            <a:ln w="8971" cap="flat">
              <a:noFill/>
              <a:prstDash val="solid"/>
              <a:miter/>
            </a:ln>
          </p:spPr>
          <p:txBody>
            <a:bodyPr rtlCol="0" anchor="ctr"/>
            <a:lstStyle/>
            <a:p>
              <a:endParaRPr lang="en-US"/>
            </a:p>
          </p:txBody>
        </p:sp>
        <p:sp>
          <p:nvSpPr>
            <p:cNvPr id="11" name="Freeform 27">
              <a:extLst>
                <a:ext uri="{FF2B5EF4-FFF2-40B4-BE49-F238E27FC236}">
                  <a16:creationId xmlns:a16="http://schemas.microsoft.com/office/drawing/2014/main" id="{6C4A29DE-F3B3-3BE4-C321-A978AC67D150}"/>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
        <p:nvSpPr>
          <p:cNvPr id="12" name="Oval 11">
            <a:extLst>
              <a:ext uri="{FF2B5EF4-FFF2-40B4-BE49-F238E27FC236}">
                <a16:creationId xmlns:a16="http://schemas.microsoft.com/office/drawing/2014/main" id="{24C38B1D-B80C-799A-50F2-3D73A9E16D62}"/>
              </a:ext>
            </a:extLst>
          </p:cNvPr>
          <p:cNvSpPr/>
          <p:nvPr/>
        </p:nvSpPr>
        <p:spPr>
          <a:xfrm rot="766773">
            <a:off x="5278116" y="5056446"/>
            <a:ext cx="1091819" cy="981836"/>
          </a:xfrm>
          <a:prstGeom prst="ellipse">
            <a:avLst/>
          </a:prstGeom>
          <a:solidFill>
            <a:srgbClr val="F79037"/>
          </a:solid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47">
              <a:latin typeface="Calibri" panose="020F0502020204030204" pitchFamily="34" charset="0"/>
              <a:cs typeface="Calibri" panose="020F0502020204030204" pitchFamily="34" charset="0"/>
            </a:endParaRPr>
          </a:p>
        </p:txBody>
      </p:sp>
      <p:sp>
        <p:nvSpPr>
          <p:cNvPr id="13" name="Text Placeholder 1">
            <a:extLst>
              <a:ext uri="{FF2B5EF4-FFF2-40B4-BE49-F238E27FC236}">
                <a16:creationId xmlns:a16="http://schemas.microsoft.com/office/drawing/2014/main" id="{891BF92B-17C0-2000-E193-740A72418C2E}"/>
              </a:ext>
            </a:extLst>
          </p:cNvPr>
          <p:cNvSpPr txBox="1">
            <a:spLocks/>
          </p:cNvSpPr>
          <p:nvPr/>
        </p:nvSpPr>
        <p:spPr>
          <a:xfrm rot="1500048">
            <a:off x="5364892" y="5352374"/>
            <a:ext cx="921738" cy="427149"/>
          </a:xfrm>
          <a:prstGeom prst="rect">
            <a:avLst/>
          </a:prstGeom>
          <a:noFill/>
          <a:ln>
            <a:noFill/>
          </a:ln>
        </p:spPr>
        <p:txBody>
          <a:bodyPr vert="horz" lIns="88901" tIns="44451" rIns="88901" bIns="44451"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a:buNone/>
            </a:pPr>
            <a:r>
              <a:rPr lang="en-US" sz="1400" b="1">
                <a:solidFill>
                  <a:schemeClr val="bg1"/>
                </a:solidFill>
                <a:latin typeface="Calibri" panose="020F0502020204030204" pitchFamily="34" charset="0"/>
                <a:cs typeface="Calibri" panose="020F0502020204030204" pitchFamily="34" charset="0"/>
              </a:rPr>
              <a:t>CLIQUE  PARA VER</a:t>
            </a:r>
          </a:p>
        </p:txBody>
      </p:sp>
      <p:pic>
        <p:nvPicPr>
          <p:cNvPr id="14" name="Picture 2">
            <a:hlinkClick r:id="rId4"/>
            <a:extLst>
              <a:ext uri="{FF2B5EF4-FFF2-40B4-BE49-F238E27FC236}">
                <a16:creationId xmlns:a16="http://schemas.microsoft.com/office/drawing/2014/main" id="{17FFB810-CF55-BFEE-4F69-F8EBC33A9F4C}"/>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p:blipFill>
        <p:spPr bwMode="auto">
          <a:xfrm>
            <a:off x="4523750" y="2517332"/>
            <a:ext cx="2326275" cy="1109966"/>
          </a:xfrm>
          <a:prstGeom prst="rect">
            <a:avLst/>
          </a:prstGeom>
          <a:solidFill>
            <a:schemeClr val="accent6">
              <a:lumMod val="75000"/>
            </a:schemeClr>
          </a:solidFill>
        </p:spPr>
      </p:pic>
    </p:spTree>
    <p:extLst>
      <p:ext uri="{BB962C8B-B14F-4D97-AF65-F5344CB8AC3E}">
        <p14:creationId xmlns:p14="http://schemas.microsoft.com/office/powerpoint/2010/main" val="379207680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4DEC84A-FF49-53DE-5E5C-09A9EF1385AF}"/>
              </a:ext>
            </a:extLst>
          </p:cNvPr>
          <p:cNvSpPr>
            <a:spLocks noGrp="1"/>
          </p:cNvSpPr>
          <p:nvPr>
            <p:ph type="sldNum" sz="quarter" idx="4"/>
          </p:nvPr>
        </p:nvSpPr>
        <p:spPr>
          <a:xfrm>
            <a:off x="6617797" y="10162008"/>
            <a:ext cx="1047264" cy="465822"/>
          </a:xfrm>
        </p:spPr>
        <p:txBody>
          <a:bodyPr/>
          <a:lstStyle/>
          <a:p>
            <a:pPr algn="l" rtl="0"/>
            <a:fld id="{CB2079F2-58AF-ED44-82D7-E04B2F6FD686}" type="slidenum">
              <a:rPr lang="en-US" smtClean="0"/>
              <a:pPr algn="l" rtl="0"/>
              <a:t>14</a:t>
            </a:fld>
            <a:endParaRPr lang="en-US"/>
          </a:p>
        </p:txBody>
      </p:sp>
      <p:pic>
        <p:nvPicPr>
          <p:cNvPr id="2050" name="Picture 2">
            <a:hlinkClick r:id="rId2"/>
            <a:extLst>
              <a:ext uri="{FF2B5EF4-FFF2-40B4-BE49-F238E27FC236}">
                <a16:creationId xmlns:a16="http://schemas.microsoft.com/office/drawing/2014/main" id="{0CA3943D-89EB-48EA-B4D4-E59E06F45F0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19770" y="522985"/>
            <a:ext cx="1281597" cy="1467942"/>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Placeholder 18" descr="Close-up of a plant  Description automatically generated with low confidence">
            <a:extLst>
              <a:ext uri="{FF2B5EF4-FFF2-40B4-BE49-F238E27FC236}">
                <a16:creationId xmlns:a16="http://schemas.microsoft.com/office/drawing/2014/main" id="{A0825A9E-3E1B-E091-399F-7EF333335D47}"/>
              </a:ext>
            </a:extLst>
          </p:cNvPr>
          <p:cNvPicPr>
            <a:picLocks noGrp="1" noChangeAspect="1"/>
          </p:cNvPicPr>
          <p:nvPr>
            <p:ph type="pic" sz="quarter" idx="44"/>
          </p:nvPr>
        </p:nvPicPr>
        <p:blipFill>
          <a:blip r:embed="rId4" cstate="email">
            <a:extLst>
              <a:ext uri="{28A0092B-C50C-407E-A947-70E740481C1C}">
                <a14:useLocalDpi xmlns:a14="http://schemas.microsoft.com/office/drawing/2010/main"/>
              </a:ext>
            </a:extLst>
          </a:blip>
          <a:srcRect/>
          <a:stretch>
            <a:fillRect/>
          </a:stretch>
        </p:blipFill>
        <p:spPr/>
      </p:pic>
      <p:sp>
        <p:nvSpPr>
          <p:cNvPr id="21" name="Freeform 6">
            <a:hlinkClick r:id="rId5"/>
            <a:extLst>
              <a:ext uri="{FF2B5EF4-FFF2-40B4-BE49-F238E27FC236}">
                <a16:creationId xmlns:a16="http://schemas.microsoft.com/office/drawing/2014/main" id="{E413DF9C-3626-8629-4BA6-A1CD4133D10F}"/>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26" name="Graphic 25" descr="World outline">
            <a:hlinkClick r:id="rId2"/>
            <a:extLst>
              <a:ext uri="{FF2B5EF4-FFF2-40B4-BE49-F238E27FC236}">
                <a16:creationId xmlns:a16="http://schemas.microsoft.com/office/drawing/2014/main" id="{27B2C2DF-F71D-A2D2-B743-5FAA267DF6E3}"/>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35" name="Picture 34">
            <a:extLst>
              <a:ext uri="{FF2B5EF4-FFF2-40B4-BE49-F238E27FC236}">
                <a16:creationId xmlns:a16="http://schemas.microsoft.com/office/drawing/2014/main" id="{9815B2C5-6BEB-A51F-92FF-F4F834E9E351}"/>
              </a:ext>
            </a:extLst>
          </p:cNvPr>
          <p:cNvPicPr>
            <a:picLocks noChangeAspect="1"/>
          </p:cNvPicPr>
          <p:nvPr/>
        </p:nvPicPr>
        <p:blipFill>
          <a:blip r:embed="rId8"/>
          <a:stretch>
            <a:fillRect/>
          </a:stretch>
        </p:blipFill>
        <p:spPr>
          <a:xfrm>
            <a:off x="3931336" y="7729256"/>
            <a:ext cx="3157666" cy="2008410"/>
          </a:xfrm>
          <a:prstGeom prst="rect">
            <a:avLst/>
          </a:prstGeom>
        </p:spPr>
      </p:pic>
      <p:grpSp>
        <p:nvGrpSpPr>
          <p:cNvPr id="2" name="Graphic 2">
            <a:extLst>
              <a:ext uri="{FF2B5EF4-FFF2-40B4-BE49-F238E27FC236}">
                <a16:creationId xmlns:a16="http://schemas.microsoft.com/office/drawing/2014/main" id="{65E7528D-6653-A079-9984-487F75AA1BCD}"/>
              </a:ext>
            </a:extLst>
          </p:cNvPr>
          <p:cNvGrpSpPr>
            <a:grpSpLocks noChangeAspect="1"/>
          </p:cNvGrpSpPr>
          <p:nvPr/>
        </p:nvGrpSpPr>
        <p:grpSpPr>
          <a:xfrm>
            <a:off x="6617797" y="243985"/>
            <a:ext cx="556009" cy="558000"/>
            <a:chOff x="4087275" y="5667595"/>
            <a:chExt cx="380936" cy="382300"/>
          </a:xfrm>
        </p:grpSpPr>
        <p:sp>
          <p:nvSpPr>
            <p:cNvPr id="3" name="Freeform 8">
              <a:extLst>
                <a:ext uri="{FF2B5EF4-FFF2-40B4-BE49-F238E27FC236}">
                  <a16:creationId xmlns:a16="http://schemas.microsoft.com/office/drawing/2014/main" id="{205F5C7B-EF2B-4078-A46B-9FA410FF8D0B}"/>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9">
              <a:extLst>
                <a:ext uri="{FF2B5EF4-FFF2-40B4-BE49-F238E27FC236}">
                  <a16:creationId xmlns:a16="http://schemas.microsoft.com/office/drawing/2014/main" id="{0FE66891-43FD-5CCB-257B-28D53B765CD5}"/>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10">
              <a:extLst>
                <a:ext uri="{FF2B5EF4-FFF2-40B4-BE49-F238E27FC236}">
                  <a16:creationId xmlns:a16="http://schemas.microsoft.com/office/drawing/2014/main" id="{1C80818A-95CD-E034-A581-3D6D7B0512FB}"/>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 name="Freeform 11">
              <a:extLst>
                <a:ext uri="{FF2B5EF4-FFF2-40B4-BE49-F238E27FC236}">
                  <a16:creationId xmlns:a16="http://schemas.microsoft.com/office/drawing/2014/main" id="{F05D1282-2B24-D316-228A-98791B4ECA1F}"/>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12">
              <a:extLst>
                <a:ext uri="{FF2B5EF4-FFF2-40B4-BE49-F238E27FC236}">
                  <a16:creationId xmlns:a16="http://schemas.microsoft.com/office/drawing/2014/main" id="{A93FB1ED-7601-B665-008F-93B04A39922D}"/>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 name="Freeform 13">
              <a:extLst>
                <a:ext uri="{FF2B5EF4-FFF2-40B4-BE49-F238E27FC236}">
                  <a16:creationId xmlns:a16="http://schemas.microsoft.com/office/drawing/2014/main" id="{A8881915-5362-C45F-3D35-D0BAD2421414}"/>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 name="Freeform 14">
              <a:extLst>
                <a:ext uri="{FF2B5EF4-FFF2-40B4-BE49-F238E27FC236}">
                  <a16:creationId xmlns:a16="http://schemas.microsoft.com/office/drawing/2014/main" id="{59DAFB0B-2EDA-91B5-546A-670255D0FC9D}"/>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 name="Freeform 15">
              <a:extLst>
                <a:ext uri="{FF2B5EF4-FFF2-40B4-BE49-F238E27FC236}">
                  <a16:creationId xmlns:a16="http://schemas.microsoft.com/office/drawing/2014/main" id="{BBE2E1D5-74E0-2479-19B2-B86B05A73A46}"/>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 name="Freeform 16">
              <a:extLst>
                <a:ext uri="{FF2B5EF4-FFF2-40B4-BE49-F238E27FC236}">
                  <a16:creationId xmlns:a16="http://schemas.microsoft.com/office/drawing/2014/main" id="{13F5E4F1-5DC6-110D-A0E1-56FCAEED339A}"/>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 name="Freeform 17">
              <a:extLst>
                <a:ext uri="{FF2B5EF4-FFF2-40B4-BE49-F238E27FC236}">
                  <a16:creationId xmlns:a16="http://schemas.microsoft.com/office/drawing/2014/main" id="{763256AE-7B4C-4C9F-E343-7AFE589743AA}"/>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 name="Freeform 18">
              <a:extLst>
                <a:ext uri="{FF2B5EF4-FFF2-40B4-BE49-F238E27FC236}">
                  <a16:creationId xmlns:a16="http://schemas.microsoft.com/office/drawing/2014/main" id="{6AF4A609-3236-BABA-4C16-A547669A3359}"/>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 name="Freeform 19">
              <a:extLst>
                <a:ext uri="{FF2B5EF4-FFF2-40B4-BE49-F238E27FC236}">
                  <a16:creationId xmlns:a16="http://schemas.microsoft.com/office/drawing/2014/main" id="{8A8BE357-2704-9B49-05F6-B79A747E7B00}"/>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 name="Freeform 20">
              <a:extLst>
                <a:ext uri="{FF2B5EF4-FFF2-40B4-BE49-F238E27FC236}">
                  <a16:creationId xmlns:a16="http://schemas.microsoft.com/office/drawing/2014/main" id="{CA0A4AFA-618F-1643-B30A-49CFAE4CBD08}"/>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21">
              <a:extLst>
                <a:ext uri="{FF2B5EF4-FFF2-40B4-BE49-F238E27FC236}">
                  <a16:creationId xmlns:a16="http://schemas.microsoft.com/office/drawing/2014/main" id="{C5E4E993-2926-A64B-F0CE-12495F424520}"/>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22">
              <a:extLst>
                <a:ext uri="{FF2B5EF4-FFF2-40B4-BE49-F238E27FC236}">
                  <a16:creationId xmlns:a16="http://schemas.microsoft.com/office/drawing/2014/main" id="{B404ECBE-FA01-F6E2-0B43-523DDF399EF8}"/>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23">
              <a:extLst>
                <a:ext uri="{FF2B5EF4-FFF2-40B4-BE49-F238E27FC236}">
                  <a16:creationId xmlns:a16="http://schemas.microsoft.com/office/drawing/2014/main" id="{470A9FDC-67C2-0150-1C52-5001C89AAE28}"/>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4">
              <a:extLst>
                <a:ext uri="{FF2B5EF4-FFF2-40B4-BE49-F238E27FC236}">
                  <a16:creationId xmlns:a16="http://schemas.microsoft.com/office/drawing/2014/main" id="{85F7F896-2B1B-A27B-48B1-C0E08D227630}"/>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5">
              <a:extLst>
                <a:ext uri="{FF2B5EF4-FFF2-40B4-BE49-F238E27FC236}">
                  <a16:creationId xmlns:a16="http://schemas.microsoft.com/office/drawing/2014/main" id="{9A5BC4E0-802F-9116-04B2-D46826920CFF}"/>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6">
              <a:extLst>
                <a:ext uri="{FF2B5EF4-FFF2-40B4-BE49-F238E27FC236}">
                  <a16:creationId xmlns:a16="http://schemas.microsoft.com/office/drawing/2014/main" id="{767345A3-0E7A-76BA-81B8-28DADE65AB57}"/>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7">
              <a:extLst>
                <a:ext uri="{FF2B5EF4-FFF2-40B4-BE49-F238E27FC236}">
                  <a16:creationId xmlns:a16="http://schemas.microsoft.com/office/drawing/2014/main" id="{8B6B4736-FE44-428D-C393-83F05DF48F1D}"/>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8">
              <a:extLst>
                <a:ext uri="{FF2B5EF4-FFF2-40B4-BE49-F238E27FC236}">
                  <a16:creationId xmlns:a16="http://schemas.microsoft.com/office/drawing/2014/main" id="{89245104-9B6E-692F-E7DC-AB8644F05E30}"/>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29">
              <a:extLst>
                <a:ext uri="{FF2B5EF4-FFF2-40B4-BE49-F238E27FC236}">
                  <a16:creationId xmlns:a16="http://schemas.microsoft.com/office/drawing/2014/main" id="{3AD5B341-D037-C103-9C45-AE265B96A2F5}"/>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30">
              <a:extLst>
                <a:ext uri="{FF2B5EF4-FFF2-40B4-BE49-F238E27FC236}">
                  <a16:creationId xmlns:a16="http://schemas.microsoft.com/office/drawing/2014/main" id="{943607B8-B4AD-CB2B-3730-DE6BF8F307AB}"/>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31">
              <a:extLst>
                <a:ext uri="{FF2B5EF4-FFF2-40B4-BE49-F238E27FC236}">
                  <a16:creationId xmlns:a16="http://schemas.microsoft.com/office/drawing/2014/main" id="{50F72B5D-E651-9488-A432-6E1C6E33F91E}"/>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32">
              <a:extLst>
                <a:ext uri="{FF2B5EF4-FFF2-40B4-BE49-F238E27FC236}">
                  <a16:creationId xmlns:a16="http://schemas.microsoft.com/office/drawing/2014/main" id="{5B76EB9A-E228-20F4-4D86-E774FDB912CB}"/>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3">
              <a:extLst>
                <a:ext uri="{FF2B5EF4-FFF2-40B4-BE49-F238E27FC236}">
                  <a16:creationId xmlns:a16="http://schemas.microsoft.com/office/drawing/2014/main" id="{289767CA-5FBD-1103-B067-6A526EAC4726}"/>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4">
              <a:extLst>
                <a:ext uri="{FF2B5EF4-FFF2-40B4-BE49-F238E27FC236}">
                  <a16:creationId xmlns:a16="http://schemas.microsoft.com/office/drawing/2014/main" id="{12FAF96D-65BF-AEB7-9A9E-2DD7E487B982}"/>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5">
              <a:extLst>
                <a:ext uri="{FF2B5EF4-FFF2-40B4-BE49-F238E27FC236}">
                  <a16:creationId xmlns:a16="http://schemas.microsoft.com/office/drawing/2014/main" id="{18FDA290-5D73-D9EC-D9BD-082227157277}"/>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6">
              <a:extLst>
                <a:ext uri="{FF2B5EF4-FFF2-40B4-BE49-F238E27FC236}">
                  <a16:creationId xmlns:a16="http://schemas.microsoft.com/office/drawing/2014/main" id="{A480C585-F652-BFA8-2927-F2BC0A532FDE}"/>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7">
              <a:extLst>
                <a:ext uri="{FF2B5EF4-FFF2-40B4-BE49-F238E27FC236}">
                  <a16:creationId xmlns:a16="http://schemas.microsoft.com/office/drawing/2014/main" id="{458C7EE3-D8B5-AC39-E56C-467ECF0CADAB}"/>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38">
              <a:extLst>
                <a:ext uri="{FF2B5EF4-FFF2-40B4-BE49-F238E27FC236}">
                  <a16:creationId xmlns:a16="http://schemas.microsoft.com/office/drawing/2014/main" id="{61E4F748-8430-409D-716A-BE2F744363C8}"/>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39">
              <a:extLst>
                <a:ext uri="{FF2B5EF4-FFF2-40B4-BE49-F238E27FC236}">
                  <a16:creationId xmlns:a16="http://schemas.microsoft.com/office/drawing/2014/main" id="{BCF04A36-6CDC-709B-7524-DADA7F38C8DF}"/>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40">
              <a:extLst>
                <a:ext uri="{FF2B5EF4-FFF2-40B4-BE49-F238E27FC236}">
                  <a16:creationId xmlns:a16="http://schemas.microsoft.com/office/drawing/2014/main" id="{53572AB2-E587-A914-F862-7798B6BF2C14}"/>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41">
              <a:extLst>
                <a:ext uri="{FF2B5EF4-FFF2-40B4-BE49-F238E27FC236}">
                  <a16:creationId xmlns:a16="http://schemas.microsoft.com/office/drawing/2014/main" id="{D5468B78-1C6E-9179-D7A6-73F11C4A1D41}"/>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42">
              <a:extLst>
                <a:ext uri="{FF2B5EF4-FFF2-40B4-BE49-F238E27FC236}">
                  <a16:creationId xmlns:a16="http://schemas.microsoft.com/office/drawing/2014/main" id="{B2257C55-532D-78D5-9DAD-62023E84F992}"/>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3">
              <a:extLst>
                <a:ext uri="{FF2B5EF4-FFF2-40B4-BE49-F238E27FC236}">
                  <a16:creationId xmlns:a16="http://schemas.microsoft.com/office/drawing/2014/main" id="{C42FFE4C-CF00-FCFC-E166-CE61FBB7A688}"/>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4">
              <a:extLst>
                <a:ext uri="{FF2B5EF4-FFF2-40B4-BE49-F238E27FC236}">
                  <a16:creationId xmlns:a16="http://schemas.microsoft.com/office/drawing/2014/main" id="{9BD4DAA4-989D-915B-778C-64717850F572}"/>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5">
              <a:extLst>
                <a:ext uri="{FF2B5EF4-FFF2-40B4-BE49-F238E27FC236}">
                  <a16:creationId xmlns:a16="http://schemas.microsoft.com/office/drawing/2014/main" id="{34476A83-7EC0-6B00-2A26-611BD289EB6B}"/>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6">
              <a:extLst>
                <a:ext uri="{FF2B5EF4-FFF2-40B4-BE49-F238E27FC236}">
                  <a16:creationId xmlns:a16="http://schemas.microsoft.com/office/drawing/2014/main" id="{4731C6CA-4746-17C1-432A-578C50CA31EC}"/>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7">
              <a:extLst>
                <a:ext uri="{FF2B5EF4-FFF2-40B4-BE49-F238E27FC236}">
                  <a16:creationId xmlns:a16="http://schemas.microsoft.com/office/drawing/2014/main" id="{BC9ECA4B-E8BB-841D-0D63-E9ED954D00BF}"/>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48">
              <a:extLst>
                <a:ext uri="{FF2B5EF4-FFF2-40B4-BE49-F238E27FC236}">
                  <a16:creationId xmlns:a16="http://schemas.microsoft.com/office/drawing/2014/main" id="{0BF048A3-4E96-9C4C-4744-16B767818906}"/>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49">
              <a:extLst>
                <a:ext uri="{FF2B5EF4-FFF2-40B4-BE49-F238E27FC236}">
                  <a16:creationId xmlns:a16="http://schemas.microsoft.com/office/drawing/2014/main" id="{88190341-41CE-23B7-1340-70143E404E04}"/>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50">
              <a:extLst>
                <a:ext uri="{FF2B5EF4-FFF2-40B4-BE49-F238E27FC236}">
                  <a16:creationId xmlns:a16="http://schemas.microsoft.com/office/drawing/2014/main" id="{54E2138E-D6C5-A81D-815C-B757D07495A8}"/>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7" name="Freeform 51">
              <a:extLst>
                <a:ext uri="{FF2B5EF4-FFF2-40B4-BE49-F238E27FC236}">
                  <a16:creationId xmlns:a16="http://schemas.microsoft.com/office/drawing/2014/main" id="{740D70BF-7788-44D4-D968-DB72D2BA240E}"/>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52">
              <a:extLst>
                <a:ext uri="{FF2B5EF4-FFF2-40B4-BE49-F238E27FC236}">
                  <a16:creationId xmlns:a16="http://schemas.microsoft.com/office/drawing/2014/main" id="{B875C991-ED57-A42B-C6A1-A134BAC7F259}"/>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59" name="Graphic 2">
              <a:extLst>
                <a:ext uri="{FF2B5EF4-FFF2-40B4-BE49-F238E27FC236}">
                  <a16:creationId xmlns:a16="http://schemas.microsoft.com/office/drawing/2014/main" id="{DE79CDAE-B10F-941B-27D8-0212BBC6B6E0}"/>
                </a:ext>
              </a:extLst>
            </p:cNvPr>
            <p:cNvGrpSpPr/>
            <p:nvPr/>
          </p:nvGrpSpPr>
          <p:grpSpPr>
            <a:xfrm>
              <a:off x="4134920" y="5769432"/>
              <a:ext cx="249716" cy="186542"/>
              <a:chOff x="4134920" y="5769432"/>
              <a:chExt cx="249716" cy="186542"/>
            </a:xfrm>
          </p:grpSpPr>
          <p:sp>
            <p:nvSpPr>
              <p:cNvPr id="2212" name="Freeform 221">
                <a:extLst>
                  <a:ext uri="{FF2B5EF4-FFF2-40B4-BE49-F238E27FC236}">
                    <a16:creationId xmlns:a16="http://schemas.microsoft.com/office/drawing/2014/main" id="{E8D1C642-C2E6-1EF9-A33F-C4529D966FC3}"/>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3" name="Freeform 222">
                <a:extLst>
                  <a:ext uri="{FF2B5EF4-FFF2-40B4-BE49-F238E27FC236}">
                    <a16:creationId xmlns:a16="http://schemas.microsoft.com/office/drawing/2014/main" id="{8C5F1F63-CE3C-D5C0-A78C-ACC67DD2BACC}"/>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4" name="Freeform 223">
                <a:extLst>
                  <a:ext uri="{FF2B5EF4-FFF2-40B4-BE49-F238E27FC236}">
                    <a16:creationId xmlns:a16="http://schemas.microsoft.com/office/drawing/2014/main" id="{E407D89A-2D79-F2DA-AF1E-6D93FE9D09E2}"/>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5" name="Freeform 224">
                <a:extLst>
                  <a:ext uri="{FF2B5EF4-FFF2-40B4-BE49-F238E27FC236}">
                    <a16:creationId xmlns:a16="http://schemas.microsoft.com/office/drawing/2014/main" id="{E28F9DAF-A5A2-85B5-9271-4104E6E45B07}"/>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6" name="Freeform 225">
                <a:extLst>
                  <a:ext uri="{FF2B5EF4-FFF2-40B4-BE49-F238E27FC236}">
                    <a16:creationId xmlns:a16="http://schemas.microsoft.com/office/drawing/2014/main" id="{FCB92569-6A29-78E6-D6A8-689C047A65ED}"/>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7" name="Freeform 226">
                <a:extLst>
                  <a:ext uri="{FF2B5EF4-FFF2-40B4-BE49-F238E27FC236}">
                    <a16:creationId xmlns:a16="http://schemas.microsoft.com/office/drawing/2014/main" id="{7DAB5462-CB5A-1919-6DD6-4B8BCDC2B320}"/>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8" name="Freeform 227">
                <a:extLst>
                  <a:ext uri="{FF2B5EF4-FFF2-40B4-BE49-F238E27FC236}">
                    <a16:creationId xmlns:a16="http://schemas.microsoft.com/office/drawing/2014/main" id="{DA6DDF35-0A2F-9368-B9C5-DBA613719E89}"/>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9" name="Freeform 228">
                <a:extLst>
                  <a:ext uri="{FF2B5EF4-FFF2-40B4-BE49-F238E27FC236}">
                    <a16:creationId xmlns:a16="http://schemas.microsoft.com/office/drawing/2014/main" id="{50AD91C2-24B9-465A-1C3E-85803E85DCCF}"/>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0" name="Freeform 229">
                <a:extLst>
                  <a:ext uri="{FF2B5EF4-FFF2-40B4-BE49-F238E27FC236}">
                    <a16:creationId xmlns:a16="http://schemas.microsoft.com/office/drawing/2014/main" id="{54445CCD-CED7-0D52-0DB0-AB789C30199E}"/>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1" name="Freeform 230">
                <a:extLst>
                  <a:ext uri="{FF2B5EF4-FFF2-40B4-BE49-F238E27FC236}">
                    <a16:creationId xmlns:a16="http://schemas.microsoft.com/office/drawing/2014/main" id="{3A9CEA74-2B41-2129-982F-00FE0948026E}"/>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60" name="Freeform 54">
              <a:extLst>
                <a:ext uri="{FF2B5EF4-FFF2-40B4-BE49-F238E27FC236}">
                  <a16:creationId xmlns:a16="http://schemas.microsoft.com/office/drawing/2014/main" id="{319CE272-F17F-1221-53F8-F755458B16A3}"/>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1" name="Freeform 55">
              <a:extLst>
                <a:ext uri="{FF2B5EF4-FFF2-40B4-BE49-F238E27FC236}">
                  <a16:creationId xmlns:a16="http://schemas.microsoft.com/office/drawing/2014/main" id="{17CD0A2E-E252-9418-D26A-41C4186F4652}"/>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2" name="Freeform 56">
              <a:extLst>
                <a:ext uri="{FF2B5EF4-FFF2-40B4-BE49-F238E27FC236}">
                  <a16:creationId xmlns:a16="http://schemas.microsoft.com/office/drawing/2014/main" id="{394E58ED-3A63-E267-0414-97FF5B5C2125}"/>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57">
              <a:extLst>
                <a:ext uri="{FF2B5EF4-FFF2-40B4-BE49-F238E27FC236}">
                  <a16:creationId xmlns:a16="http://schemas.microsoft.com/office/drawing/2014/main" id="{C0482EE2-7E8C-3019-9FF6-329B72815598}"/>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8" name="Freeform 58">
              <a:extLst>
                <a:ext uri="{FF2B5EF4-FFF2-40B4-BE49-F238E27FC236}">
                  <a16:creationId xmlns:a16="http://schemas.microsoft.com/office/drawing/2014/main" id="{5E5FFA23-BBB1-7E6C-4D6F-1CCFC683BB11}"/>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9" name="Freeform 59">
              <a:extLst>
                <a:ext uri="{FF2B5EF4-FFF2-40B4-BE49-F238E27FC236}">
                  <a16:creationId xmlns:a16="http://schemas.microsoft.com/office/drawing/2014/main" id="{B73B841B-FBCB-77A4-20DC-6A2BF31A87F3}"/>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1" name="Freeform 60">
              <a:extLst>
                <a:ext uri="{FF2B5EF4-FFF2-40B4-BE49-F238E27FC236}">
                  <a16:creationId xmlns:a16="http://schemas.microsoft.com/office/drawing/2014/main" id="{A1D8B647-F763-5559-9065-BA1DD557451B}"/>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2" name="Freeform 61">
              <a:extLst>
                <a:ext uri="{FF2B5EF4-FFF2-40B4-BE49-F238E27FC236}">
                  <a16:creationId xmlns:a16="http://schemas.microsoft.com/office/drawing/2014/main" id="{943B9F16-DA23-023D-8EA5-402838FB11BF}"/>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3" name="Freeform 62">
              <a:extLst>
                <a:ext uri="{FF2B5EF4-FFF2-40B4-BE49-F238E27FC236}">
                  <a16:creationId xmlns:a16="http://schemas.microsoft.com/office/drawing/2014/main" id="{35935997-02D2-4B8F-DA33-AD30D8AA4C2E}"/>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4" name="Freeform 63">
              <a:extLst>
                <a:ext uri="{FF2B5EF4-FFF2-40B4-BE49-F238E27FC236}">
                  <a16:creationId xmlns:a16="http://schemas.microsoft.com/office/drawing/2014/main" id="{B9DA83FB-DC63-A468-AE2B-CCD23A2A2C00}"/>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5" name="Freeform 64">
              <a:extLst>
                <a:ext uri="{FF2B5EF4-FFF2-40B4-BE49-F238E27FC236}">
                  <a16:creationId xmlns:a16="http://schemas.microsoft.com/office/drawing/2014/main" id="{031E6CAB-9E47-B42F-B5BE-408AF133D33B}"/>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6" name="Freeform 65">
              <a:extLst>
                <a:ext uri="{FF2B5EF4-FFF2-40B4-BE49-F238E27FC236}">
                  <a16:creationId xmlns:a16="http://schemas.microsoft.com/office/drawing/2014/main" id="{2ED4AE6B-4605-741D-2D0B-51FA3D9BD52F}"/>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7" name="Freeform 66">
              <a:extLst>
                <a:ext uri="{FF2B5EF4-FFF2-40B4-BE49-F238E27FC236}">
                  <a16:creationId xmlns:a16="http://schemas.microsoft.com/office/drawing/2014/main" id="{FDCC2E94-909E-1B0E-079F-97FC5BCF7685}"/>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8" name="Freeform 67">
              <a:extLst>
                <a:ext uri="{FF2B5EF4-FFF2-40B4-BE49-F238E27FC236}">
                  <a16:creationId xmlns:a16="http://schemas.microsoft.com/office/drawing/2014/main" id="{1BCC0CB7-F2AD-2624-5C9E-005FE9E0752A}"/>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9" name="Freeform 68">
              <a:extLst>
                <a:ext uri="{FF2B5EF4-FFF2-40B4-BE49-F238E27FC236}">
                  <a16:creationId xmlns:a16="http://schemas.microsoft.com/office/drawing/2014/main" id="{66CC3E5B-BA57-1787-C425-B4447532E41C}"/>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0" name="Freeform 69">
              <a:extLst>
                <a:ext uri="{FF2B5EF4-FFF2-40B4-BE49-F238E27FC236}">
                  <a16:creationId xmlns:a16="http://schemas.microsoft.com/office/drawing/2014/main" id="{A3307758-08FA-0401-1404-6F008E1808B5}"/>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1" name="Freeform 70">
              <a:extLst>
                <a:ext uri="{FF2B5EF4-FFF2-40B4-BE49-F238E27FC236}">
                  <a16:creationId xmlns:a16="http://schemas.microsoft.com/office/drawing/2014/main" id="{47EAAE9C-3BA0-858B-A7AF-CBB12988CA47}"/>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2" name="Freeform 71">
              <a:extLst>
                <a:ext uri="{FF2B5EF4-FFF2-40B4-BE49-F238E27FC236}">
                  <a16:creationId xmlns:a16="http://schemas.microsoft.com/office/drawing/2014/main" id="{E41C8AA3-63FF-80C8-9D37-5386E5AC1D15}"/>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3" name="Freeform 72">
              <a:extLst>
                <a:ext uri="{FF2B5EF4-FFF2-40B4-BE49-F238E27FC236}">
                  <a16:creationId xmlns:a16="http://schemas.microsoft.com/office/drawing/2014/main" id="{4979EB82-264B-4F80-5EA1-E2404D475BCD}"/>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4" name="Freeform 73">
              <a:extLst>
                <a:ext uri="{FF2B5EF4-FFF2-40B4-BE49-F238E27FC236}">
                  <a16:creationId xmlns:a16="http://schemas.microsoft.com/office/drawing/2014/main" id="{EB6CC36F-A8DD-A885-BDDA-9DCFC376BD58}"/>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5" name="Freeform 74">
              <a:extLst>
                <a:ext uri="{FF2B5EF4-FFF2-40B4-BE49-F238E27FC236}">
                  <a16:creationId xmlns:a16="http://schemas.microsoft.com/office/drawing/2014/main" id="{05FABDD4-4A1E-BDFE-7C40-4505429FFC53}"/>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6" name="Freeform 75">
              <a:extLst>
                <a:ext uri="{FF2B5EF4-FFF2-40B4-BE49-F238E27FC236}">
                  <a16:creationId xmlns:a16="http://schemas.microsoft.com/office/drawing/2014/main" id="{2A4A4464-8183-E0E3-2B24-AA7942A17B2B}"/>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7" name="Freeform 76">
              <a:extLst>
                <a:ext uri="{FF2B5EF4-FFF2-40B4-BE49-F238E27FC236}">
                  <a16:creationId xmlns:a16="http://schemas.microsoft.com/office/drawing/2014/main" id="{17DFFA96-27F9-82C6-9FBB-E97079451E9A}"/>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8" name="Freeform 77">
              <a:extLst>
                <a:ext uri="{FF2B5EF4-FFF2-40B4-BE49-F238E27FC236}">
                  <a16:creationId xmlns:a16="http://schemas.microsoft.com/office/drawing/2014/main" id="{BE821B09-55D4-11E2-36D1-164A4128731A}"/>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9" name="Freeform 78">
              <a:extLst>
                <a:ext uri="{FF2B5EF4-FFF2-40B4-BE49-F238E27FC236}">
                  <a16:creationId xmlns:a16="http://schemas.microsoft.com/office/drawing/2014/main" id="{2F9AA0D6-3363-7D8F-9FC7-EE7364E6AFE3}"/>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0" name="Freeform 79">
              <a:extLst>
                <a:ext uri="{FF2B5EF4-FFF2-40B4-BE49-F238E27FC236}">
                  <a16:creationId xmlns:a16="http://schemas.microsoft.com/office/drawing/2014/main" id="{02DA1DC6-FD7C-49EF-E523-DD6B50FEFEC3}"/>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1" name="Freeform 80">
              <a:extLst>
                <a:ext uri="{FF2B5EF4-FFF2-40B4-BE49-F238E27FC236}">
                  <a16:creationId xmlns:a16="http://schemas.microsoft.com/office/drawing/2014/main" id="{6C8085AF-C9C9-01A2-76A3-95E279F09B97}"/>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2" name="Freeform 81">
              <a:extLst>
                <a:ext uri="{FF2B5EF4-FFF2-40B4-BE49-F238E27FC236}">
                  <a16:creationId xmlns:a16="http://schemas.microsoft.com/office/drawing/2014/main" id="{8D5DA0AB-A224-A746-D5B0-17B0F17EDF0F}"/>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3" name="Freeform 82">
              <a:extLst>
                <a:ext uri="{FF2B5EF4-FFF2-40B4-BE49-F238E27FC236}">
                  <a16:creationId xmlns:a16="http://schemas.microsoft.com/office/drawing/2014/main" id="{83863069-D2DE-B8C2-EC00-7BDDE94946EA}"/>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4" name="Freeform 83">
              <a:extLst>
                <a:ext uri="{FF2B5EF4-FFF2-40B4-BE49-F238E27FC236}">
                  <a16:creationId xmlns:a16="http://schemas.microsoft.com/office/drawing/2014/main" id="{88717BDF-2121-6128-E903-B12BF458A11A}"/>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5" name="Freeform 84">
              <a:extLst>
                <a:ext uri="{FF2B5EF4-FFF2-40B4-BE49-F238E27FC236}">
                  <a16:creationId xmlns:a16="http://schemas.microsoft.com/office/drawing/2014/main" id="{2F809E3E-80F7-D467-AD18-581E0AC6BA85}"/>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6" name="Freeform 85">
              <a:extLst>
                <a:ext uri="{FF2B5EF4-FFF2-40B4-BE49-F238E27FC236}">
                  <a16:creationId xmlns:a16="http://schemas.microsoft.com/office/drawing/2014/main" id="{69A3B170-85FE-1027-4E94-BD6C54601CA3}"/>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7" name="Freeform 86">
              <a:extLst>
                <a:ext uri="{FF2B5EF4-FFF2-40B4-BE49-F238E27FC236}">
                  <a16:creationId xmlns:a16="http://schemas.microsoft.com/office/drawing/2014/main" id="{D98BF317-915A-5AAD-4F95-F4ADB1136F84}"/>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8" name="Freeform 87">
              <a:extLst>
                <a:ext uri="{FF2B5EF4-FFF2-40B4-BE49-F238E27FC236}">
                  <a16:creationId xmlns:a16="http://schemas.microsoft.com/office/drawing/2014/main" id="{32EE5341-947D-9732-D7B5-0A0978FDDE42}"/>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2079" name="Graphic 2">
              <a:extLst>
                <a:ext uri="{FF2B5EF4-FFF2-40B4-BE49-F238E27FC236}">
                  <a16:creationId xmlns:a16="http://schemas.microsoft.com/office/drawing/2014/main" id="{DEBCCB11-1E76-52FD-1439-FE5C71F9720A}"/>
                </a:ext>
              </a:extLst>
            </p:cNvPr>
            <p:cNvGrpSpPr/>
            <p:nvPr/>
          </p:nvGrpSpPr>
          <p:grpSpPr>
            <a:xfrm>
              <a:off x="4258675" y="5793940"/>
              <a:ext cx="6816" cy="5948"/>
              <a:chOff x="4258675" y="5793940"/>
              <a:chExt cx="6816" cy="5948"/>
            </a:xfrm>
          </p:grpSpPr>
          <p:sp>
            <p:nvSpPr>
              <p:cNvPr id="2210" name="Freeform 219">
                <a:extLst>
                  <a:ext uri="{FF2B5EF4-FFF2-40B4-BE49-F238E27FC236}">
                    <a16:creationId xmlns:a16="http://schemas.microsoft.com/office/drawing/2014/main" id="{CF5A2D25-C878-62ED-BA3C-B1329EA65536}"/>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1" name="Freeform 220">
                <a:extLst>
                  <a:ext uri="{FF2B5EF4-FFF2-40B4-BE49-F238E27FC236}">
                    <a16:creationId xmlns:a16="http://schemas.microsoft.com/office/drawing/2014/main" id="{756C5264-A7FD-0464-7F6C-0DB47558DF81}"/>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080" name="Freeform 89">
              <a:extLst>
                <a:ext uri="{FF2B5EF4-FFF2-40B4-BE49-F238E27FC236}">
                  <a16:creationId xmlns:a16="http://schemas.microsoft.com/office/drawing/2014/main" id="{2093F009-5F65-50C2-AA52-3A633047805A}"/>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1" name="Freeform 90">
              <a:extLst>
                <a:ext uri="{FF2B5EF4-FFF2-40B4-BE49-F238E27FC236}">
                  <a16:creationId xmlns:a16="http://schemas.microsoft.com/office/drawing/2014/main" id="{5BBD1AF2-00F2-8A91-828D-93B974168E88}"/>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2" name="Freeform 91">
              <a:extLst>
                <a:ext uri="{FF2B5EF4-FFF2-40B4-BE49-F238E27FC236}">
                  <a16:creationId xmlns:a16="http://schemas.microsoft.com/office/drawing/2014/main" id="{BF50FCB8-DB74-74FC-2BA9-E0617DE40447}"/>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3" name="Freeform 92">
              <a:extLst>
                <a:ext uri="{FF2B5EF4-FFF2-40B4-BE49-F238E27FC236}">
                  <a16:creationId xmlns:a16="http://schemas.microsoft.com/office/drawing/2014/main" id="{62144181-B2A7-361A-77B9-118BDFD9BE4E}"/>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4" name="Freeform 93">
              <a:extLst>
                <a:ext uri="{FF2B5EF4-FFF2-40B4-BE49-F238E27FC236}">
                  <a16:creationId xmlns:a16="http://schemas.microsoft.com/office/drawing/2014/main" id="{A743BAA9-96C9-9474-6698-50D1508E9724}"/>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5" name="Freeform 94">
              <a:extLst>
                <a:ext uri="{FF2B5EF4-FFF2-40B4-BE49-F238E27FC236}">
                  <a16:creationId xmlns:a16="http://schemas.microsoft.com/office/drawing/2014/main" id="{A50CC632-AEF0-41DD-4FE4-4E24084ADA28}"/>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2086" name="Graphic 2">
              <a:extLst>
                <a:ext uri="{FF2B5EF4-FFF2-40B4-BE49-F238E27FC236}">
                  <a16:creationId xmlns:a16="http://schemas.microsoft.com/office/drawing/2014/main" id="{DC686D31-6A05-3764-500A-7B0DEAF22BDD}"/>
                </a:ext>
              </a:extLst>
            </p:cNvPr>
            <p:cNvGrpSpPr/>
            <p:nvPr/>
          </p:nvGrpSpPr>
          <p:grpSpPr>
            <a:xfrm>
              <a:off x="4319602" y="5793940"/>
              <a:ext cx="6816" cy="5948"/>
              <a:chOff x="4319602" y="5793940"/>
              <a:chExt cx="6816" cy="5948"/>
            </a:xfrm>
          </p:grpSpPr>
          <p:sp>
            <p:nvSpPr>
              <p:cNvPr id="2208" name="Freeform 217">
                <a:extLst>
                  <a:ext uri="{FF2B5EF4-FFF2-40B4-BE49-F238E27FC236}">
                    <a16:creationId xmlns:a16="http://schemas.microsoft.com/office/drawing/2014/main" id="{EBC86E66-0C11-16AF-12C6-291BE503C43B}"/>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9" name="Freeform 218">
                <a:extLst>
                  <a:ext uri="{FF2B5EF4-FFF2-40B4-BE49-F238E27FC236}">
                    <a16:creationId xmlns:a16="http://schemas.microsoft.com/office/drawing/2014/main" id="{71481AC8-84DE-2AB3-9E85-9F051DA5D255}"/>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087" name="Freeform 96">
              <a:extLst>
                <a:ext uri="{FF2B5EF4-FFF2-40B4-BE49-F238E27FC236}">
                  <a16:creationId xmlns:a16="http://schemas.microsoft.com/office/drawing/2014/main" id="{A4AA14F9-939F-6AD8-CFA6-B411C390B01C}"/>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8" name="Freeform 97">
              <a:extLst>
                <a:ext uri="{FF2B5EF4-FFF2-40B4-BE49-F238E27FC236}">
                  <a16:creationId xmlns:a16="http://schemas.microsoft.com/office/drawing/2014/main" id="{E332CCC6-30CD-7DA7-1D28-6EC2F4090DD4}"/>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9" name="Freeform 98">
              <a:extLst>
                <a:ext uri="{FF2B5EF4-FFF2-40B4-BE49-F238E27FC236}">
                  <a16:creationId xmlns:a16="http://schemas.microsoft.com/office/drawing/2014/main" id="{3A5D497B-318F-4417-0982-EBF8BB87CC1D}"/>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0" name="Freeform 99">
              <a:extLst>
                <a:ext uri="{FF2B5EF4-FFF2-40B4-BE49-F238E27FC236}">
                  <a16:creationId xmlns:a16="http://schemas.microsoft.com/office/drawing/2014/main" id="{60AFF476-FC08-35F8-249D-317791866D3D}"/>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1" name="Freeform 100">
              <a:extLst>
                <a:ext uri="{FF2B5EF4-FFF2-40B4-BE49-F238E27FC236}">
                  <a16:creationId xmlns:a16="http://schemas.microsoft.com/office/drawing/2014/main" id="{335CB987-9D47-8576-3D82-E8B62356A356}"/>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2" name="Freeform 101">
              <a:extLst>
                <a:ext uri="{FF2B5EF4-FFF2-40B4-BE49-F238E27FC236}">
                  <a16:creationId xmlns:a16="http://schemas.microsoft.com/office/drawing/2014/main" id="{1D81ED21-C644-2428-86CB-D6354D7D2058}"/>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2093" name="Graphic 2">
              <a:extLst>
                <a:ext uri="{FF2B5EF4-FFF2-40B4-BE49-F238E27FC236}">
                  <a16:creationId xmlns:a16="http://schemas.microsoft.com/office/drawing/2014/main" id="{1070535F-7136-7AFE-1668-6BE3B6F25915}"/>
                </a:ext>
              </a:extLst>
            </p:cNvPr>
            <p:cNvGrpSpPr/>
            <p:nvPr/>
          </p:nvGrpSpPr>
          <p:grpSpPr>
            <a:xfrm>
              <a:off x="4319602" y="5857945"/>
              <a:ext cx="6816" cy="5710"/>
              <a:chOff x="4319602" y="5857945"/>
              <a:chExt cx="6816" cy="5710"/>
            </a:xfrm>
          </p:grpSpPr>
          <p:sp>
            <p:nvSpPr>
              <p:cNvPr id="2206" name="Freeform 215">
                <a:extLst>
                  <a:ext uri="{FF2B5EF4-FFF2-40B4-BE49-F238E27FC236}">
                    <a16:creationId xmlns:a16="http://schemas.microsoft.com/office/drawing/2014/main" id="{74565317-7A14-05E8-1A7D-9C7FAED642BB}"/>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7" name="Freeform 216">
                <a:extLst>
                  <a:ext uri="{FF2B5EF4-FFF2-40B4-BE49-F238E27FC236}">
                    <a16:creationId xmlns:a16="http://schemas.microsoft.com/office/drawing/2014/main" id="{E9F93484-BCA7-D22A-68B7-507C9E6B234E}"/>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094" name="Freeform 103">
              <a:extLst>
                <a:ext uri="{FF2B5EF4-FFF2-40B4-BE49-F238E27FC236}">
                  <a16:creationId xmlns:a16="http://schemas.microsoft.com/office/drawing/2014/main" id="{AF92F9AB-280C-E121-1EB5-16936CBCF48F}"/>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5" name="Freeform 104">
              <a:extLst>
                <a:ext uri="{FF2B5EF4-FFF2-40B4-BE49-F238E27FC236}">
                  <a16:creationId xmlns:a16="http://schemas.microsoft.com/office/drawing/2014/main" id="{265F11A3-FD9C-0387-803A-FBDCE382362F}"/>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6" name="Freeform 105">
              <a:extLst>
                <a:ext uri="{FF2B5EF4-FFF2-40B4-BE49-F238E27FC236}">
                  <a16:creationId xmlns:a16="http://schemas.microsoft.com/office/drawing/2014/main" id="{789E2064-62ED-E475-9F53-B769F2A9DEFE}"/>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7" name="Freeform 106">
              <a:extLst>
                <a:ext uri="{FF2B5EF4-FFF2-40B4-BE49-F238E27FC236}">
                  <a16:creationId xmlns:a16="http://schemas.microsoft.com/office/drawing/2014/main" id="{060B16A6-3AFE-8E71-474A-C1B3204BBBDA}"/>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8" name="Freeform 107">
              <a:extLst>
                <a:ext uri="{FF2B5EF4-FFF2-40B4-BE49-F238E27FC236}">
                  <a16:creationId xmlns:a16="http://schemas.microsoft.com/office/drawing/2014/main" id="{E81602E2-5B19-DE38-EF9D-DE2BC192036C}"/>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9" name="Freeform 108">
              <a:extLst>
                <a:ext uri="{FF2B5EF4-FFF2-40B4-BE49-F238E27FC236}">
                  <a16:creationId xmlns:a16="http://schemas.microsoft.com/office/drawing/2014/main" id="{748BBF5B-EA39-18A5-D81F-7DEB25C16C3D}"/>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0" name="Freeform 109">
              <a:extLst>
                <a:ext uri="{FF2B5EF4-FFF2-40B4-BE49-F238E27FC236}">
                  <a16:creationId xmlns:a16="http://schemas.microsoft.com/office/drawing/2014/main" id="{CF8B0481-0283-43D0-5EA5-C0E0E3145A44}"/>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1" name="Freeform 110">
              <a:extLst>
                <a:ext uri="{FF2B5EF4-FFF2-40B4-BE49-F238E27FC236}">
                  <a16:creationId xmlns:a16="http://schemas.microsoft.com/office/drawing/2014/main" id="{4A76A8D6-FF8B-9D3B-48F5-248D45854ECD}"/>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2" name="Freeform 111">
              <a:extLst>
                <a:ext uri="{FF2B5EF4-FFF2-40B4-BE49-F238E27FC236}">
                  <a16:creationId xmlns:a16="http://schemas.microsoft.com/office/drawing/2014/main" id="{D34567DF-8FEB-B340-11BD-B6088930BCA7}"/>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3" name="Freeform 112">
              <a:extLst>
                <a:ext uri="{FF2B5EF4-FFF2-40B4-BE49-F238E27FC236}">
                  <a16:creationId xmlns:a16="http://schemas.microsoft.com/office/drawing/2014/main" id="{73A40E03-89EA-6B61-7A9A-5C4776008A6A}"/>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4" name="Freeform 113">
              <a:extLst>
                <a:ext uri="{FF2B5EF4-FFF2-40B4-BE49-F238E27FC236}">
                  <a16:creationId xmlns:a16="http://schemas.microsoft.com/office/drawing/2014/main" id="{89F8B572-D08A-89E2-42F7-228F550739AB}"/>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5" name="Freeform 114">
              <a:extLst>
                <a:ext uri="{FF2B5EF4-FFF2-40B4-BE49-F238E27FC236}">
                  <a16:creationId xmlns:a16="http://schemas.microsoft.com/office/drawing/2014/main" id="{56D95E6D-9955-4472-E2DD-9E9529C1E923}"/>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6" name="Freeform 115">
              <a:extLst>
                <a:ext uri="{FF2B5EF4-FFF2-40B4-BE49-F238E27FC236}">
                  <a16:creationId xmlns:a16="http://schemas.microsoft.com/office/drawing/2014/main" id="{016C2F5E-0B41-124F-84B9-95EF6948BFB2}"/>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7" name="Freeform 116">
              <a:extLst>
                <a:ext uri="{FF2B5EF4-FFF2-40B4-BE49-F238E27FC236}">
                  <a16:creationId xmlns:a16="http://schemas.microsoft.com/office/drawing/2014/main" id="{DCD18256-8322-AB77-3636-DFAF728DB5F5}"/>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8" name="Freeform 117">
              <a:extLst>
                <a:ext uri="{FF2B5EF4-FFF2-40B4-BE49-F238E27FC236}">
                  <a16:creationId xmlns:a16="http://schemas.microsoft.com/office/drawing/2014/main" id="{9942ED6A-CE64-8397-F523-D14ABC4691C1}"/>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9" name="Freeform 118">
              <a:extLst>
                <a:ext uri="{FF2B5EF4-FFF2-40B4-BE49-F238E27FC236}">
                  <a16:creationId xmlns:a16="http://schemas.microsoft.com/office/drawing/2014/main" id="{9D841C50-CC7A-4276-FD6B-F48BE4C332F9}"/>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0" name="Freeform 119">
              <a:extLst>
                <a:ext uri="{FF2B5EF4-FFF2-40B4-BE49-F238E27FC236}">
                  <a16:creationId xmlns:a16="http://schemas.microsoft.com/office/drawing/2014/main" id="{94DCF9FB-1B15-6EFA-C42B-0F6A47BD08FB}"/>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1" name="Freeform 120">
              <a:extLst>
                <a:ext uri="{FF2B5EF4-FFF2-40B4-BE49-F238E27FC236}">
                  <a16:creationId xmlns:a16="http://schemas.microsoft.com/office/drawing/2014/main" id="{FDD794DD-8DAB-DC13-A872-1837DACBA385}"/>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2" name="Freeform 121">
              <a:extLst>
                <a:ext uri="{FF2B5EF4-FFF2-40B4-BE49-F238E27FC236}">
                  <a16:creationId xmlns:a16="http://schemas.microsoft.com/office/drawing/2014/main" id="{EB75AA5B-A14B-F4E9-2D93-29CA4A421624}"/>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3" name="Freeform 122">
              <a:extLst>
                <a:ext uri="{FF2B5EF4-FFF2-40B4-BE49-F238E27FC236}">
                  <a16:creationId xmlns:a16="http://schemas.microsoft.com/office/drawing/2014/main" id="{FFDC8D68-85F4-B260-96B6-505351952E9E}"/>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4" name="Freeform 123">
              <a:extLst>
                <a:ext uri="{FF2B5EF4-FFF2-40B4-BE49-F238E27FC236}">
                  <a16:creationId xmlns:a16="http://schemas.microsoft.com/office/drawing/2014/main" id="{4ECB2FCA-81FF-A32A-28F1-3752883EC2CB}"/>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5" name="Freeform 124">
              <a:extLst>
                <a:ext uri="{FF2B5EF4-FFF2-40B4-BE49-F238E27FC236}">
                  <a16:creationId xmlns:a16="http://schemas.microsoft.com/office/drawing/2014/main" id="{8E2A3146-D489-1683-47C8-94B9BE377A4C}"/>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6" name="Freeform 125">
              <a:extLst>
                <a:ext uri="{FF2B5EF4-FFF2-40B4-BE49-F238E27FC236}">
                  <a16:creationId xmlns:a16="http://schemas.microsoft.com/office/drawing/2014/main" id="{E42AE4C9-315F-B620-43B1-C95D7B706CC6}"/>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7" name="Freeform 126">
              <a:extLst>
                <a:ext uri="{FF2B5EF4-FFF2-40B4-BE49-F238E27FC236}">
                  <a16:creationId xmlns:a16="http://schemas.microsoft.com/office/drawing/2014/main" id="{A7238647-5DF8-F73E-586B-7F33A2CC8AFE}"/>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8" name="Freeform 127">
              <a:extLst>
                <a:ext uri="{FF2B5EF4-FFF2-40B4-BE49-F238E27FC236}">
                  <a16:creationId xmlns:a16="http://schemas.microsoft.com/office/drawing/2014/main" id="{B620A47B-0254-710E-3827-B92EA60C6CF8}"/>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9" name="Freeform 128">
              <a:extLst>
                <a:ext uri="{FF2B5EF4-FFF2-40B4-BE49-F238E27FC236}">
                  <a16:creationId xmlns:a16="http://schemas.microsoft.com/office/drawing/2014/main" id="{13B82885-19C5-32EC-C622-C1F7E397CDE1}"/>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0" name="Freeform 129">
              <a:extLst>
                <a:ext uri="{FF2B5EF4-FFF2-40B4-BE49-F238E27FC236}">
                  <a16:creationId xmlns:a16="http://schemas.microsoft.com/office/drawing/2014/main" id="{BD43B438-C1C4-AE06-E874-453C682DDFD4}"/>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1" name="Freeform 130">
              <a:extLst>
                <a:ext uri="{FF2B5EF4-FFF2-40B4-BE49-F238E27FC236}">
                  <a16:creationId xmlns:a16="http://schemas.microsoft.com/office/drawing/2014/main" id="{39EFA34D-4F26-4722-475F-CF64747F50F6}"/>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2" name="Freeform 131">
              <a:extLst>
                <a:ext uri="{FF2B5EF4-FFF2-40B4-BE49-F238E27FC236}">
                  <a16:creationId xmlns:a16="http://schemas.microsoft.com/office/drawing/2014/main" id="{7B7C828A-AD3D-2573-8D08-98C394ACCCBE}"/>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3" name="Freeform 132">
              <a:extLst>
                <a:ext uri="{FF2B5EF4-FFF2-40B4-BE49-F238E27FC236}">
                  <a16:creationId xmlns:a16="http://schemas.microsoft.com/office/drawing/2014/main" id="{CA5FA671-CEE5-6E20-49B7-2959B0F874B1}"/>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4" name="Freeform 133">
              <a:extLst>
                <a:ext uri="{FF2B5EF4-FFF2-40B4-BE49-F238E27FC236}">
                  <a16:creationId xmlns:a16="http://schemas.microsoft.com/office/drawing/2014/main" id="{ACA33637-51ED-3145-D694-65F9AD78A7B8}"/>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5" name="Freeform 134">
              <a:extLst>
                <a:ext uri="{FF2B5EF4-FFF2-40B4-BE49-F238E27FC236}">
                  <a16:creationId xmlns:a16="http://schemas.microsoft.com/office/drawing/2014/main" id="{AC2811AB-FE9B-9D4C-2711-4C3AD5796A82}"/>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6" name="Freeform 135">
              <a:extLst>
                <a:ext uri="{FF2B5EF4-FFF2-40B4-BE49-F238E27FC236}">
                  <a16:creationId xmlns:a16="http://schemas.microsoft.com/office/drawing/2014/main" id="{1E55B1B7-2C5E-8920-DB55-02F2D697BCA7}"/>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7" name="Freeform 136">
              <a:extLst>
                <a:ext uri="{FF2B5EF4-FFF2-40B4-BE49-F238E27FC236}">
                  <a16:creationId xmlns:a16="http://schemas.microsoft.com/office/drawing/2014/main" id="{0F85EDA0-7BE0-ADEE-BA39-C32A11B25010}"/>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8" name="Freeform 137">
              <a:extLst>
                <a:ext uri="{FF2B5EF4-FFF2-40B4-BE49-F238E27FC236}">
                  <a16:creationId xmlns:a16="http://schemas.microsoft.com/office/drawing/2014/main" id="{2A84CBD8-0300-592E-0647-01868600BB81}"/>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9" name="Freeform 138">
              <a:extLst>
                <a:ext uri="{FF2B5EF4-FFF2-40B4-BE49-F238E27FC236}">
                  <a16:creationId xmlns:a16="http://schemas.microsoft.com/office/drawing/2014/main" id="{51F5FB8F-CC06-512D-4280-4E3B7176AABC}"/>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0" name="Freeform 139">
              <a:extLst>
                <a:ext uri="{FF2B5EF4-FFF2-40B4-BE49-F238E27FC236}">
                  <a16:creationId xmlns:a16="http://schemas.microsoft.com/office/drawing/2014/main" id="{62805ED2-F27D-D674-BBD0-9A8942630ADE}"/>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1" name="Freeform 140">
              <a:extLst>
                <a:ext uri="{FF2B5EF4-FFF2-40B4-BE49-F238E27FC236}">
                  <a16:creationId xmlns:a16="http://schemas.microsoft.com/office/drawing/2014/main" id="{0CF0FD65-F899-02DA-5187-9081C9E70619}"/>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2" name="Freeform 141">
              <a:extLst>
                <a:ext uri="{FF2B5EF4-FFF2-40B4-BE49-F238E27FC236}">
                  <a16:creationId xmlns:a16="http://schemas.microsoft.com/office/drawing/2014/main" id="{9B69F093-30A9-2FA3-F724-69EFE069C159}"/>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3" name="Freeform 142">
              <a:extLst>
                <a:ext uri="{FF2B5EF4-FFF2-40B4-BE49-F238E27FC236}">
                  <a16:creationId xmlns:a16="http://schemas.microsoft.com/office/drawing/2014/main" id="{BB3B80B3-E348-908A-46DE-A89440478E04}"/>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4" name="Freeform 143">
              <a:extLst>
                <a:ext uri="{FF2B5EF4-FFF2-40B4-BE49-F238E27FC236}">
                  <a16:creationId xmlns:a16="http://schemas.microsoft.com/office/drawing/2014/main" id="{C4BCBA78-7853-6A0B-4CC2-C18F6598705F}"/>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5" name="Freeform 144">
              <a:extLst>
                <a:ext uri="{FF2B5EF4-FFF2-40B4-BE49-F238E27FC236}">
                  <a16:creationId xmlns:a16="http://schemas.microsoft.com/office/drawing/2014/main" id="{6B122821-3AF4-1D68-158B-16E5CA1AEED2}"/>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6" name="Freeform 145">
              <a:extLst>
                <a:ext uri="{FF2B5EF4-FFF2-40B4-BE49-F238E27FC236}">
                  <a16:creationId xmlns:a16="http://schemas.microsoft.com/office/drawing/2014/main" id="{AB3346CE-7ADA-BDBD-D6EC-C8FC24E9D913}"/>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7" name="Freeform 146">
              <a:extLst>
                <a:ext uri="{FF2B5EF4-FFF2-40B4-BE49-F238E27FC236}">
                  <a16:creationId xmlns:a16="http://schemas.microsoft.com/office/drawing/2014/main" id="{2CC20ECE-EFA4-471F-F1D3-CF5FE0D07EEF}"/>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8" name="Freeform 147">
              <a:extLst>
                <a:ext uri="{FF2B5EF4-FFF2-40B4-BE49-F238E27FC236}">
                  <a16:creationId xmlns:a16="http://schemas.microsoft.com/office/drawing/2014/main" id="{24C52565-342B-32D3-435E-88740BB50842}"/>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9" name="Freeform 148">
              <a:extLst>
                <a:ext uri="{FF2B5EF4-FFF2-40B4-BE49-F238E27FC236}">
                  <a16:creationId xmlns:a16="http://schemas.microsoft.com/office/drawing/2014/main" id="{41DF2582-BC89-082B-992D-6D2B132196D9}"/>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0" name="Freeform 149">
              <a:extLst>
                <a:ext uri="{FF2B5EF4-FFF2-40B4-BE49-F238E27FC236}">
                  <a16:creationId xmlns:a16="http://schemas.microsoft.com/office/drawing/2014/main" id="{31EFA691-CEA4-638F-00DC-424CE809332E}"/>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1" name="Freeform 150">
              <a:extLst>
                <a:ext uri="{FF2B5EF4-FFF2-40B4-BE49-F238E27FC236}">
                  <a16:creationId xmlns:a16="http://schemas.microsoft.com/office/drawing/2014/main" id="{021997B0-4625-A28F-F516-F8DD474AB159}"/>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2" name="Freeform 151">
              <a:extLst>
                <a:ext uri="{FF2B5EF4-FFF2-40B4-BE49-F238E27FC236}">
                  <a16:creationId xmlns:a16="http://schemas.microsoft.com/office/drawing/2014/main" id="{56252A40-3BDC-DBB6-E6D0-22B52610EE5E}"/>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3" name="Freeform 152">
              <a:extLst>
                <a:ext uri="{FF2B5EF4-FFF2-40B4-BE49-F238E27FC236}">
                  <a16:creationId xmlns:a16="http://schemas.microsoft.com/office/drawing/2014/main" id="{85D462A9-0E6E-F979-2553-AF876659D8B7}"/>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4" name="Freeform 153">
              <a:extLst>
                <a:ext uri="{FF2B5EF4-FFF2-40B4-BE49-F238E27FC236}">
                  <a16:creationId xmlns:a16="http://schemas.microsoft.com/office/drawing/2014/main" id="{018C4ED4-17B2-20CE-E326-8623D69728D0}"/>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5" name="Freeform 154">
              <a:extLst>
                <a:ext uri="{FF2B5EF4-FFF2-40B4-BE49-F238E27FC236}">
                  <a16:creationId xmlns:a16="http://schemas.microsoft.com/office/drawing/2014/main" id="{BE12720E-7DAA-8C10-3D4B-11B74438FE68}"/>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6" name="Freeform 155">
              <a:extLst>
                <a:ext uri="{FF2B5EF4-FFF2-40B4-BE49-F238E27FC236}">
                  <a16:creationId xmlns:a16="http://schemas.microsoft.com/office/drawing/2014/main" id="{D6B6BE27-E847-6194-7D42-1C5A737B0631}"/>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7" name="Freeform 156">
              <a:extLst>
                <a:ext uri="{FF2B5EF4-FFF2-40B4-BE49-F238E27FC236}">
                  <a16:creationId xmlns:a16="http://schemas.microsoft.com/office/drawing/2014/main" id="{0843EF4B-0327-5693-3A5C-DDE3AE205950}"/>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8" name="Freeform 157">
              <a:extLst>
                <a:ext uri="{FF2B5EF4-FFF2-40B4-BE49-F238E27FC236}">
                  <a16:creationId xmlns:a16="http://schemas.microsoft.com/office/drawing/2014/main" id="{FC84BBA3-44CF-456F-AFD2-C5E82060E4A1}"/>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9" name="Freeform 158">
              <a:extLst>
                <a:ext uri="{FF2B5EF4-FFF2-40B4-BE49-F238E27FC236}">
                  <a16:creationId xmlns:a16="http://schemas.microsoft.com/office/drawing/2014/main" id="{A9E042B7-E73C-ACF2-10B2-B472DBAB7832}"/>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0" name="Freeform 159">
              <a:extLst>
                <a:ext uri="{FF2B5EF4-FFF2-40B4-BE49-F238E27FC236}">
                  <a16:creationId xmlns:a16="http://schemas.microsoft.com/office/drawing/2014/main" id="{A3F5F653-BE0E-281F-48DD-F273BEB34936}"/>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1" name="Freeform 160">
              <a:extLst>
                <a:ext uri="{FF2B5EF4-FFF2-40B4-BE49-F238E27FC236}">
                  <a16:creationId xmlns:a16="http://schemas.microsoft.com/office/drawing/2014/main" id="{E6768016-B1E3-2EFC-71ED-FB6F5FF1625D}"/>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2" name="Freeform 161">
              <a:extLst>
                <a:ext uri="{FF2B5EF4-FFF2-40B4-BE49-F238E27FC236}">
                  <a16:creationId xmlns:a16="http://schemas.microsoft.com/office/drawing/2014/main" id="{52ACCA87-8CB2-E2D0-ED1B-592D4A019764}"/>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3" name="Freeform 162">
              <a:extLst>
                <a:ext uri="{FF2B5EF4-FFF2-40B4-BE49-F238E27FC236}">
                  <a16:creationId xmlns:a16="http://schemas.microsoft.com/office/drawing/2014/main" id="{5630B5E1-BA7C-9A67-2A13-FA99707747A4}"/>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4" name="Freeform 163">
              <a:extLst>
                <a:ext uri="{FF2B5EF4-FFF2-40B4-BE49-F238E27FC236}">
                  <a16:creationId xmlns:a16="http://schemas.microsoft.com/office/drawing/2014/main" id="{4E85D22A-B3AC-C615-8DF2-D4E649612E67}"/>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5" name="Freeform 164">
              <a:extLst>
                <a:ext uri="{FF2B5EF4-FFF2-40B4-BE49-F238E27FC236}">
                  <a16:creationId xmlns:a16="http://schemas.microsoft.com/office/drawing/2014/main" id="{1364D785-D1DD-6DF2-D870-845FF88A0E2A}"/>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6" name="Freeform 165">
              <a:extLst>
                <a:ext uri="{FF2B5EF4-FFF2-40B4-BE49-F238E27FC236}">
                  <a16:creationId xmlns:a16="http://schemas.microsoft.com/office/drawing/2014/main" id="{8338A67A-577B-BA06-1831-6E450BB49540}"/>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7" name="Freeform 166">
              <a:extLst>
                <a:ext uri="{FF2B5EF4-FFF2-40B4-BE49-F238E27FC236}">
                  <a16:creationId xmlns:a16="http://schemas.microsoft.com/office/drawing/2014/main" id="{75E8E5E1-44F9-F124-F304-B3E355971E5B}"/>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8" name="Freeform 167">
              <a:extLst>
                <a:ext uri="{FF2B5EF4-FFF2-40B4-BE49-F238E27FC236}">
                  <a16:creationId xmlns:a16="http://schemas.microsoft.com/office/drawing/2014/main" id="{CD8AC21A-407E-D93F-42CE-E6BD33A5CF8A}"/>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9" name="Freeform 168">
              <a:extLst>
                <a:ext uri="{FF2B5EF4-FFF2-40B4-BE49-F238E27FC236}">
                  <a16:creationId xmlns:a16="http://schemas.microsoft.com/office/drawing/2014/main" id="{2F69D4FB-56C3-8F0B-ED54-061EAFC67BBC}"/>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0" name="Freeform 169">
              <a:extLst>
                <a:ext uri="{FF2B5EF4-FFF2-40B4-BE49-F238E27FC236}">
                  <a16:creationId xmlns:a16="http://schemas.microsoft.com/office/drawing/2014/main" id="{74A5841E-A320-C161-C672-C65B3E8487AC}"/>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1" name="Freeform 170">
              <a:extLst>
                <a:ext uri="{FF2B5EF4-FFF2-40B4-BE49-F238E27FC236}">
                  <a16:creationId xmlns:a16="http://schemas.microsoft.com/office/drawing/2014/main" id="{79983586-F9B4-E763-B648-314EC1461437}"/>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2" name="Freeform 171">
              <a:extLst>
                <a:ext uri="{FF2B5EF4-FFF2-40B4-BE49-F238E27FC236}">
                  <a16:creationId xmlns:a16="http://schemas.microsoft.com/office/drawing/2014/main" id="{C1EA7747-D839-6D6E-3D56-7E057B7A5767}"/>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3" name="Freeform 172">
              <a:extLst>
                <a:ext uri="{FF2B5EF4-FFF2-40B4-BE49-F238E27FC236}">
                  <a16:creationId xmlns:a16="http://schemas.microsoft.com/office/drawing/2014/main" id="{77DA0BCD-FB38-CC36-F3FA-E6CC26871C39}"/>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4" name="Freeform 173">
              <a:extLst>
                <a:ext uri="{FF2B5EF4-FFF2-40B4-BE49-F238E27FC236}">
                  <a16:creationId xmlns:a16="http://schemas.microsoft.com/office/drawing/2014/main" id="{5069FA85-77BD-D126-2FDD-114691C98D3E}"/>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5" name="Freeform 174">
              <a:extLst>
                <a:ext uri="{FF2B5EF4-FFF2-40B4-BE49-F238E27FC236}">
                  <a16:creationId xmlns:a16="http://schemas.microsoft.com/office/drawing/2014/main" id="{2C4194FC-780C-25CB-92AA-AFF401674C5E}"/>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6" name="Freeform 175">
              <a:extLst>
                <a:ext uri="{FF2B5EF4-FFF2-40B4-BE49-F238E27FC236}">
                  <a16:creationId xmlns:a16="http://schemas.microsoft.com/office/drawing/2014/main" id="{F1CCD5EC-52D9-583B-CA22-C23C73818245}"/>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7" name="Freeform 176">
              <a:extLst>
                <a:ext uri="{FF2B5EF4-FFF2-40B4-BE49-F238E27FC236}">
                  <a16:creationId xmlns:a16="http://schemas.microsoft.com/office/drawing/2014/main" id="{6A98F606-016A-BD40-BFBA-40A80ECE994D}"/>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8" name="Freeform 177">
              <a:extLst>
                <a:ext uri="{FF2B5EF4-FFF2-40B4-BE49-F238E27FC236}">
                  <a16:creationId xmlns:a16="http://schemas.microsoft.com/office/drawing/2014/main" id="{7CDC2BE8-B9B6-63C2-52E2-69F3177D332A}"/>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9" name="Freeform 178">
              <a:extLst>
                <a:ext uri="{FF2B5EF4-FFF2-40B4-BE49-F238E27FC236}">
                  <a16:creationId xmlns:a16="http://schemas.microsoft.com/office/drawing/2014/main" id="{155BC11E-5D93-5C86-B71B-0FAD4C661116}"/>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0" name="Freeform 179">
              <a:extLst>
                <a:ext uri="{FF2B5EF4-FFF2-40B4-BE49-F238E27FC236}">
                  <a16:creationId xmlns:a16="http://schemas.microsoft.com/office/drawing/2014/main" id="{DA6F7B71-87B6-D225-F405-511829371673}"/>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1" name="Freeform 180">
              <a:extLst>
                <a:ext uri="{FF2B5EF4-FFF2-40B4-BE49-F238E27FC236}">
                  <a16:creationId xmlns:a16="http://schemas.microsoft.com/office/drawing/2014/main" id="{9AC4DC6A-A3FA-761A-9D1E-E1F6F7C5677E}"/>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2" name="Freeform 181">
              <a:extLst>
                <a:ext uri="{FF2B5EF4-FFF2-40B4-BE49-F238E27FC236}">
                  <a16:creationId xmlns:a16="http://schemas.microsoft.com/office/drawing/2014/main" id="{23AE2B04-3E5A-9E43-886C-4E4F28FD66F2}"/>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2173" name="Graphic 2">
              <a:extLst>
                <a:ext uri="{FF2B5EF4-FFF2-40B4-BE49-F238E27FC236}">
                  <a16:creationId xmlns:a16="http://schemas.microsoft.com/office/drawing/2014/main" id="{42DB68F3-2467-DDD9-3692-BA59AFE3E629}"/>
                </a:ext>
              </a:extLst>
            </p:cNvPr>
            <p:cNvGrpSpPr/>
            <p:nvPr/>
          </p:nvGrpSpPr>
          <p:grpSpPr>
            <a:xfrm>
              <a:off x="4197750" y="5793940"/>
              <a:ext cx="6663" cy="5948"/>
              <a:chOff x="4197750" y="5793940"/>
              <a:chExt cx="6663" cy="5948"/>
            </a:xfrm>
          </p:grpSpPr>
          <p:sp>
            <p:nvSpPr>
              <p:cNvPr id="2204" name="Freeform 213">
                <a:extLst>
                  <a:ext uri="{FF2B5EF4-FFF2-40B4-BE49-F238E27FC236}">
                    <a16:creationId xmlns:a16="http://schemas.microsoft.com/office/drawing/2014/main" id="{88838D1C-72FB-238F-526E-4E101EEB5A21}"/>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5" name="Freeform 214">
                <a:extLst>
                  <a:ext uri="{FF2B5EF4-FFF2-40B4-BE49-F238E27FC236}">
                    <a16:creationId xmlns:a16="http://schemas.microsoft.com/office/drawing/2014/main" id="{5185834D-C238-089F-85DA-CE202A74DBF6}"/>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174" name="Freeform 183">
              <a:extLst>
                <a:ext uri="{FF2B5EF4-FFF2-40B4-BE49-F238E27FC236}">
                  <a16:creationId xmlns:a16="http://schemas.microsoft.com/office/drawing/2014/main" id="{BC953C1F-F2CF-F488-D900-F4AABFC223C3}"/>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5" name="Freeform 184">
              <a:extLst>
                <a:ext uri="{FF2B5EF4-FFF2-40B4-BE49-F238E27FC236}">
                  <a16:creationId xmlns:a16="http://schemas.microsoft.com/office/drawing/2014/main" id="{99DE2307-C8C9-06C0-F622-367F7099EBFC}"/>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6" name="Freeform 185">
              <a:extLst>
                <a:ext uri="{FF2B5EF4-FFF2-40B4-BE49-F238E27FC236}">
                  <a16:creationId xmlns:a16="http://schemas.microsoft.com/office/drawing/2014/main" id="{6EAB7898-B151-29D8-D668-77DDD5DB5A4E}"/>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7" name="Freeform 186">
              <a:extLst>
                <a:ext uri="{FF2B5EF4-FFF2-40B4-BE49-F238E27FC236}">
                  <a16:creationId xmlns:a16="http://schemas.microsoft.com/office/drawing/2014/main" id="{71D40AEC-4D7C-B912-4175-7E6C9AF82E03}"/>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8" name="Freeform 187">
              <a:extLst>
                <a:ext uri="{FF2B5EF4-FFF2-40B4-BE49-F238E27FC236}">
                  <a16:creationId xmlns:a16="http://schemas.microsoft.com/office/drawing/2014/main" id="{600FE770-A924-5152-9046-014E55F721CA}"/>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9" name="Freeform 188">
              <a:extLst>
                <a:ext uri="{FF2B5EF4-FFF2-40B4-BE49-F238E27FC236}">
                  <a16:creationId xmlns:a16="http://schemas.microsoft.com/office/drawing/2014/main" id="{2A55D346-2ADD-823C-A70D-9E0F0D47C79C}"/>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2180" name="Graphic 2">
              <a:extLst>
                <a:ext uri="{FF2B5EF4-FFF2-40B4-BE49-F238E27FC236}">
                  <a16:creationId xmlns:a16="http://schemas.microsoft.com/office/drawing/2014/main" id="{D49CD571-C313-0CDF-4D58-8E07410CF30F}"/>
                </a:ext>
              </a:extLst>
            </p:cNvPr>
            <p:cNvGrpSpPr/>
            <p:nvPr/>
          </p:nvGrpSpPr>
          <p:grpSpPr>
            <a:xfrm>
              <a:off x="4197750" y="5857945"/>
              <a:ext cx="6663" cy="5710"/>
              <a:chOff x="4197750" y="5857945"/>
              <a:chExt cx="6663" cy="5710"/>
            </a:xfrm>
          </p:grpSpPr>
          <p:sp>
            <p:nvSpPr>
              <p:cNvPr id="2202" name="Freeform 211">
                <a:extLst>
                  <a:ext uri="{FF2B5EF4-FFF2-40B4-BE49-F238E27FC236}">
                    <a16:creationId xmlns:a16="http://schemas.microsoft.com/office/drawing/2014/main" id="{7B4BB3A9-9F5D-17B1-5B6E-7D23054E5FB7}"/>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3" name="Freeform 212">
                <a:extLst>
                  <a:ext uri="{FF2B5EF4-FFF2-40B4-BE49-F238E27FC236}">
                    <a16:creationId xmlns:a16="http://schemas.microsoft.com/office/drawing/2014/main" id="{13506738-E87D-48F6-1219-C0287111B0C1}"/>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181" name="Freeform 190">
              <a:extLst>
                <a:ext uri="{FF2B5EF4-FFF2-40B4-BE49-F238E27FC236}">
                  <a16:creationId xmlns:a16="http://schemas.microsoft.com/office/drawing/2014/main" id="{45D54C51-0CDD-5D17-DCA1-C71069FA602F}"/>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2" name="Freeform 191">
              <a:extLst>
                <a:ext uri="{FF2B5EF4-FFF2-40B4-BE49-F238E27FC236}">
                  <a16:creationId xmlns:a16="http://schemas.microsoft.com/office/drawing/2014/main" id="{3093A4D6-9E64-64CA-9D3F-7682B6258741}"/>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3" name="Freeform 192">
              <a:extLst>
                <a:ext uri="{FF2B5EF4-FFF2-40B4-BE49-F238E27FC236}">
                  <a16:creationId xmlns:a16="http://schemas.microsoft.com/office/drawing/2014/main" id="{6DE27375-D266-AE74-82D5-8C243024DF18}"/>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4" name="Freeform 193">
              <a:extLst>
                <a:ext uri="{FF2B5EF4-FFF2-40B4-BE49-F238E27FC236}">
                  <a16:creationId xmlns:a16="http://schemas.microsoft.com/office/drawing/2014/main" id="{9DACBA2B-F9FA-883C-B26D-F4A1DA71BAE2}"/>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5" name="Freeform 194">
              <a:extLst>
                <a:ext uri="{FF2B5EF4-FFF2-40B4-BE49-F238E27FC236}">
                  <a16:creationId xmlns:a16="http://schemas.microsoft.com/office/drawing/2014/main" id="{38C2BB85-A9E6-FE51-409A-72DDC5B22C93}"/>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6" name="Freeform 195">
              <a:extLst>
                <a:ext uri="{FF2B5EF4-FFF2-40B4-BE49-F238E27FC236}">
                  <a16:creationId xmlns:a16="http://schemas.microsoft.com/office/drawing/2014/main" id="{8C8FED10-E1B8-DE60-A8D1-8A146B8EC626}"/>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7" name="Freeform 196">
              <a:extLst>
                <a:ext uri="{FF2B5EF4-FFF2-40B4-BE49-F238E27FC236}">
                  <a16:creationId xmlns:a16="http://schemas.microsoft.com/office/drawing/2014/main" id="{D6026F17-A8AC-3E54-87C4-66D1655587B6}"/>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8" name="Freeform 197">
              <a:extLst>
                <a:ext uri="{FF2B5EF4-FFF2-40B4-BE49-F238E27FC236}">
                  <a16:creationId xmlns:a16="http://schemas.microsoft.com/office/drawing/2014/main" id="{829C17BA-A8F3-1DEB-147B-91BFDD0F7A72}"/>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9" name="Freeform 198">
              <a:extLst>
                <a:ext uri="{FF2B5EF4-FFF2-40B4-BE49-F238E27FC236}">
                  <a16:creationId xmlns:a16="http://schemas.microsoft.com/office/drawing/2014/main" id="{898A932E-2B16-73D2-AF5D-1519ADFE8F56}"/>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0" name="Freeform 199">
              <a:extLst>
                <a:ext uri="{FF2B5EF4-FFF2-40B4-BE49-F238E27FC236}">
                  <a16:creationId xmlns:a16="http://schemas.microsoft.com/office/drawing/2014/main" id="{67D92149-0C5A-6E92-65A3-9FDF6FDAAF20}"/>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1" name="Freeform 200">
              <a:extLst>
                <a:ext uri="{FF2B5EF4-FFF2-40B4-BE49-F238E27FC236}">
                  <a16:creationId xmlns:a16="http://schemas.microsoft.com/office/drawing/2014/main" id="{CAE598EB-FD8F-8BB5-03B8-00B7B83960D5}"/>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2" name="Freeform 201">
              <a:extLst>
                <a:ext uri="{FF2B5EF4-FFF2-40B4-BE49-F238E27FC236}">
                  <a16:creationId xmlns:a16="http://schemas.microsoft.com/office/drawing/2014/main" id="{7D96E5CE-EFC0-8276-9F19-516B8EA82672}"/>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3" name="Freeform 202">
              <a:extLst>
                <a:ext uri="{FF2B5EF4-FFF2-40B4-BE49-F238E27FC236}">
                  <a16:creationId xmlns:a16="http://schemas.microsoft.com/office/drawing/2014/main" id="{C402617B-881A-0049-2231-3C858A4CB6E9}"/>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4" name="Freeform 203">
              <a:extLst>
                <a:ext uri="{FF2B5EF4-FFF2-40B4-BE49-F238E27FC236}">
                  <a16:creationId xmlns:a16="http://schemas.microsoft.com/office/drawing/2014/main" id="{7A158282-3914-3833-6E9C-5C8C0C9FCA61}"/>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5" name="Freeform 204">
              <a:extLst>
                <a:ext uri="{FF2B5EF4-FFF2-40B4-BE49-F238E27FC236}">
                  <a16:creationId xmlns:a16="http://schemas.microsoft.com/office/drawing/2014/main" id="{F13C737D-05C3-A22A-BDCF-D81DD71E5709}"/>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6" name="Freeform 205">
              <a:extLst>
                <a:ext uri="{FF2B5EF4-FFF2-40B4-BE49-F238E27FC236}">
                  <a16:creationId xmlns:a16="http://schemas.microsoft.com/office/drawing/2014/main" id="{F5878D0E-D3F1-BB3E-9EA9-CF2820834D95}"/>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7" name="Freeform 206">
              <a:extLst>
                <a:ext uri="{FF2B5EF4-FFF2-40B4-BE49-F238E27FC236}">
                  <a16:creationId xmlns:a16="http://schemas.microsoft.com/office/drawing/2014/main" id="{FCFCCBA8-3E31-9F6F-D1CE-CFEA51C88A5E}"/>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8" name="Freeform 207">
              <a:extLst>
                <a:ext uri="{FF2B5EF4-FFF2-40B4-BE49-F238E27FC236}">
                  <a16:creationId xmlns:a16="http://schemas.microsoft.com/office/drawing/2014/main" id="{41D64CE5-2C01-CEE6-F3D7-8F26FA6616EC}"/>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9" name="Freeform 208">
              <a:extLst>
                <a:ext uri="{FF2B5EF4-FFF2-40B4-BE49-F238E27FC236}">
                  <a16:creationId xmlns:a16="http://schemas.microsoft.com/office/drawing/2014/main" id="{DECFDA2B-D27F-3EDF-6C73-DE48493FA9C7}"/>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0" name="Freeform 209">
              <a:extLst>
                <a:ext uri="{FF2B5EF4-FFF2-40B4-BE49-F238E27FC236}">
                  <a16:creationId xmlns:a16="http://schemas.microsoft.com/office/drawing/2014/main" id="{CD8A84D0-A9AB-29E4-F6DE-AC1061BD37A0}"/>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1" name="Freeform 210">
              <a:extLst>
                <a:ext uri="{FF2B5EF4-FFF2-40B4-BE49-F238E27FC236}">
                  <a16:creationId xmlns:a16="http://schemas.microsoft.com/office/drawing/2014/main" id="{AF8D38D0-22C0-FB14-A0AF-55D3A1815677}"/>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2222" name="Graphic 2">
            <a:extLst>
              <a:ext uri="{FF2B5EF4-FFF2-40B4-BE49-F238E27FC236}">
                <a16:creationId xmlns:a16="http://schemas.microsoft.com/office/drawing/2014/main" id="{10622E9D-E356-7C82-FBAC-69970E52E10A}"/>
              </a:ext>
            </a:extLst>
          </p:cNvPr>
          <p:cNvGrpSpPr/>
          <p:nvPr/>
        </p:nvGrpSpPr>
        <p:grpSpPr>
          <a:xfrm>
            <a:off x="1423003" y="9654497"/>
            <a:ext cx="221553" cy="222458"/>
            <a:chOff x="1473222" y="5236455"/>
            <a:chExt cx="440760" cy="442561"/>
          </a:xfrm>
          <a:solidFill>
            <a:srgbClr val="000000"/>
          </a:solidFill>
        </p:grpSpPr>
        <p:sp>
          <p:nvSpPr>
            <p:cNvPr id="2223" name="Freeform 8">
              <a:extLst>
                <a:ext uri="{FF2B5EF4-FFF2-40B4-BE49-F238E27FC236}">
                  <a16:creationId xmlns:a16="http://schemas.microsoft.com/office/drawing/2014/main" id="{C07A75E3-48E4-B518-D748-DCE583170C15}"/>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4" name="Freeform 9">
              <a:hlinkClick r:id="rId9"/>
              <a:extLst>
                <a:ext uri="{FF2B5EF4-FFF2-40B4-BE49-F238E27FC236}">
                  <a16:creationId xmlns:a16="http://schemas.microsoft.com/office/drawing/2014/main" id="{BDCF3CAD-05E8-AF2D-8E89-FAB35CC14B71}"/>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5" name="Freeform 10">
              <a:extLst>
                <a:ext uri="{FF2B5EF4-FFF2-40B4-BE49-F238E27FC236}">
                  <a16:creationId xmlns:a16="http://schemas.microsoft.com/office/drawing/2014/main" id="{C841A0D7-8A8C-4921-E541-FF7B4D7B9AA0}"/>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2" name="Text Placeholder 5">
            <a:extLst>
              <a:ext uri="{FF2B5EF4-FFF2-40B4-BE49-F238E27FC236}">
                <a16:creationId xmlns:a16="http://schemas.microsoft.com/office/drawing/2014/main" id="{6FD046F8-648A-C754-2156-684425405EAE}"/>
              </a:ext>
            </a:extLst>
          </p:cNvPr>
          <p:cNvSpPr txBox="1">
            <a:spLocks/>
          </p:cNvSpPr>
          <p:nvPr/>
        </p:nvSpPr>
        <p:spPr>
          <a:xfrm>
            <a:off x="372758" y="3318630"/>
            <a:ext cx="6814158" cy="6031751"/>
          </a:xfrm>
          <a:prstGeom prst="rect">
            <a:avLst/>
          </a:prstGeom>
        </p:spPr>
        <p:txBody>
          <a:bodyPr numCol="2" spcCol="288000" anchor="t">
            <a:noAutofit/>
          </a:bodyPr>
          <a:lstStyle>
            <a:lvl1pPr marL="0" indent="0" algn="just" defTabSz="2072941"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rtl="0">
              <a:defRPr/>
            </a:pPr>
            <a:r>
              <a:rPr lang="en-US" sz="1400" b="1" err="1">
                <a:solidFill>
                  <a:prstClr val="black"/>
                </a:solidFill>
              </a:rPr>
              <a:t>Sobre</a:t>
            </a:r>
            <a:r>
              <a:rPr lang="en-US" sz="1200" b="1">
                <a:solidFill>
                  <a:prstClr val="black"/>
                </a:solidFill>
              </a:rPr>
              <a:t> </a:t>
            </a:r>
          </a:p>
          <a:p>
            <a:pPr rtl="0">
              <a:defRPr/>
            </a:pPr>
            <a:r>
              <a:rPr lang="en-US">
                <a:solidFill>
                  <a:prstClr val="black"/>
                </a:solidFill>
              </a:rPr>
              <a:t>A </a:t>
            </a:r>
            <a:r>
              <a:rPr lang="en-US" err="1">
                <a:solidFill>
                  <a:prstClr val="black"/>
                </a:solidFill>
              </a:rPr>
              <a:t>Nãm</a:t>
            </a:r>
            <a:r>
              <a:rPr lang="en-US">
                <a:solidFill>
                  <a:prstClr val="black"/>
                </a:solidFill>
              </a:rPr>
              <a:t> </a:t>
            </a:r>
            <a:r>
              <a:rPr lang="en-US" err="1">
                <a:solidFill>
                  <a:prstClr val="black"/>
                </a:solidFill>
              </a:rPr>
              <a:t>começou</a:t>
            </a:r>
            <a:r>
              <a:rPr lang="en-US">
                <a:solidFill>
                  <a:prstClr val="black"/>
                </a:solidFill>
              </a:rPr>
              <a:t> </a:t>
            </a:r>
            <a:r>
              <a:rPr lang="en-US" err="1">
                <a:solidFill>
                  <a:prstClr val="black"/>
                </a:solidFill>
              </a:rPr>
              <a:t>por</a:t>
            </a:r>
            <a:r>
              <a:rPr lang="en-US">
                <a:solidFill>
                  <a:prstClr val="black"/>
                </a:solidFill>
              </a:rPr>
              <a:t> ser </a:t>
            </a:r>
            <a:r>
              <a:rPr lang="en-US" err="1">
                <a:solidFill>
                  <a:prstClr val="black"/>
                </a:solidFill>
              </a:rPr>
              <a:t>uma</a:t>
            </a:r>
            <a:r>
              <a:rPr lang="en-US">
                <a:solidFill>
                  <a:prstClr val="black"/>
                </a:solidFill>
              </a:rPr>
              <a:t> </a:t>
            </a:r>
            <a:r>
              <a:rPr lang="en-US" err="1">
                <a:solidFill>
                  <a:prstClr val="black"/>
                </a:solidFill>
              </a:rPr>
              <a:t>pequena</a:t>
            </a:r>
            <a:r>
              <a:rPr lang="en-US">
                <a:solidFill>
                  <a:prstClr val="black"/>
                </a:solidFill>
              </a:rPr>
              <a:t> cave no Largo do Intendente (Lisboa, Portugal) e </a:t>
            </a:r>
            <a:r>
              <a:rPr lang="en-US" err="1">
                <a:solidFill>
                  <a:prstClr val="black"/>
                </a:solidFill>
              </a:rPr>
              <a:t>tornou</a:t>
            </a:r>
            <a:r>
              <a:rPr lang="en-US">
                <a:solidFill>
                  <a:prstClr val="black"/>
                </a:solidFill>
              </a:rPr>
              <a:t>-se </a:t>
            </a:r>
            <a:r>
              <a:rPr lang="en-US" err="1">
                <a:solidFill>
                  <a:prstClr val="black"/>
                </a:solidFill>
              </a:rPr>
              <a:t>na</a:t>
            </a:r>
            <a:r>
              <a:rPr lang="en-US">
                <a:solidFill>
                  <a:prstClr val="black"/>
                </a:solidFill>
              </a:rPr>
              <a:t> </a:t>
            </a:r>
            <a:r>
              <a:rPr lang="en-US" err="1">
                <a:solidFill>
                  <a:prstClr val="black"/>
                </a:solidFill>
              </a:rPr>
              <a:t>primeira</a:t>
            </a:r>
            <a:r>
              <a:rPr lang="en-US">
                <a:solidFill>
                  <a:prstClr val="black"/>
                </a:solidFill>
              </a:rPr>
              <a:t> </a:t>
            </a:r>
            <a:r>
              <a:rPr lang="en-US" err="1">
                <a:solidFill>
                  <a:prstClr val="black"/>
                </a:solidFill>
              </a:rPr>
              <a:t>quinta</a:t>
            </a:r>
            <a:r>
              <a:rPr lang="en-US">
                <a:solidFill>
                  <a:prstClr val="black"/>
                </a:solidFill>
              </a:rPr>
              <a:t> </a:t>
            </a:r>
            <a:r>
              <a:rPr lang="en-US" err="1">
                <a:solidFill>
                  <a:prstClr val="black"/>
                </a:solidFill>
              </a:rPr>
              <a:t>urbana</a:t>
            </a:r>
            <a:r>
              <a:rPr lang="en-US">
                <a:solidFill>
                  <a:prstClr val="black"/>
                </a:solidFill>
              </a:rPr>
              <a:t> de </a:t>
            </a:r>
            <a:r>
              <a:rPr lang="en-US" err="1">
                <a:solidFill>
                  <a:prstClr val="black"/>
                </a:solidFill>
              </a:rPr>
              <a:t>economia</a:t>
            </a:r>
            <a:r>
              <a:rPr lang="en-US">
                <a:solidFill>
                  <a:prstClr val="black"/>
                </a:solidFill>
              </a:rPr>
              <a:t> circular </a:t>
            </a:r>
            <a:r>
              <a:rPr lang="en-US" err="1">
                <a:solidFill>
                  <a:prstClr val="black"/>
                </a:solidFill>
              </a:rPr>
              <a:t>em</a:t>
            </a:r>
            <a:r>
              <a:rPr lang="en-US">
                <a:solidFill>
                  <a:prstClr val="black"/>
                </a:solidFill>
              </a:rPr>
              <a:t> Portugal. A </a:t>
            </a:r>
            <a:r>
              <a:rPr lang="en-US" err="1">
                <a:solidFill>
                  <a:prstClr val="black"/>
                </a:solidFill>
              </a:rPr>
              <a:t>partir</a:t>
            </a:r>
            <a:r>
              <a:rPr lang="en-US">
                <a:solidFill>
                  <a:prstClr val="black"/>
                </a:solidFill>
              </a:rPr>
              <a:t> das borras de café </a:t>
            </a:r>
            <a:r>
              <a:rPr lang="en-US" err="1">
                <a:solidFill>
                  <a:prstClr val="black"/>
                </a:solidFill>
              </a:rPr>
              <a:t>são</a:t>
            </a:r>
            <a:r>
              <a:rPr lang="en-US">
                <a:solidFill>
                  <a:prstClr val="black"/>
                </a:solidFill>
              </a:rPr>
              <a:t> </a:t>
            </a:r>
            <a:r>
              <a:rPr lang="en-US" err="1">
                <a:solidFill>
                  <a:prstClr val="black"/>
                </a:solidFill>
              </a:rPr>
              <a:t>produzidos</a:t>
            </a:r>
            <a:r>
              <a:rPr lang="en-US">
                <a:solidFill>
                  <a:prstClr val="black"/>
                </a:solidFill>
              </a:rPr>
              <a:t> </a:t>
            </a:r>
            <a:r>
              <a:rPr lang="en-US" err="1">
                <a:solidFill>
                  <a:prstClr val="black"/>
                </a:solidFill>
              </a:rPr>
              <a:t>deliciosos</a:t>
            </a:r>
            <a:r>
              <a:rPr lang="en-US">
                <a:solidFill>
                  <a:prstClr val="black"/>
                </a:solidFill>
              </a:rPr>
              <a:t> </a:t>
            </a:r>
            <a:r>
              <a:rPr lang="en-US" err="1">
                <a:solidFill>
                  <a:prstClr val="black"/>
                </a:solidFill>
              </a:rPr>
              <a:t>cogumelos</a:t>
            </a:r>
            <a:r>
              <a:rPr lang="en-US">
                <a:solidFill>
                  <a:prstClr val="black"/>
                </a:solidFill>
              </a:rPr>
              <a:t> e </a:t>
            </a:r>
            <a:r>
              <a:rPr lang="en-US" err="1">
                <a:solidFill>
                  <a:prstClr val="black"/>
                </a:solidFill>
              </a:rPr>
              <a:t>adubo</a:t>
            </a:r>
            <a:r>
              <a:rPr lang="en-US">
                <a:solidFill>
                  <a:prstClr val="black"/>
                </a:solidFill>
              </a:rPr>
              <a:t> de </a:t>
            </a:r>
            <a:r>
              <a:rPr lang="en-US" err="1">
                <a:solidFill>
                  <a:prstClr val="black"/>
                </a:solidFill>
              </a:rPr>
              <a:t>qualidade</a:t>
            </a:r>
            <a:r>
              <a:rPr lang="en-US">
                <a:solidFill>
                  <a:prstClr val="black"/>
                </a:solidFill>
              </a:rPr>
              <a:t>. </a:t>
            </a:r>
            <a:r>
              <a:rPr lang="en-US" err="1">
                <a:solidFill>
                  <a:prstClr val="black"/>
                </a:solidFill>
              </a:rPr>
              <a:t>Assim</a:t>
            </a:r>
            <a:r>
              <a:rPr lang="en-US">
                <a:solidFill>
                  <a:prstClr val="black"/>
                </a:solidFill>
              </a:rPr>
              <a:t>, a </a:t>
            </a:r>
            <a:r>
              <a:rPr lang="en-US" err="1">
                <a:solidFill>
                  <a:prstClr val="black"/>
                </a:solidFill>
              </a:rPr>
              <a:t>Nãm</a:t>
            </a:r>
            <a:r>
              <a:rPr lang="en-US">
                <a:solidFill>
                  <a:prstClr val="black"/>
                </a:solidFill>
              </a:rPr>
              <a:t> </a:t>
            </a:r>
            <a:r>
              <a:rPr lang="en-US" err="1">
                <a:solidFill>
                  <a:prstClr val="black"/>
                </a:solidFill>
              </a:rPr>
              <a:t>usa</a:t>
            </a:r>
            <a:r>
              <a:rPr lang="en-US">
                <a:solidFill>
                  <a:prstClr val="black"/>
                </a:solidFill>
              </a:rPr>
              <a:t> </a:t>
            </a:r>
            <a:r>
              <a:rPr lang="en-US" err="1">
                <a:solidFill>
                  <a:prstClr val="black"/>
                </a:solidFill>
              </a:rPr>
              <a:t>apenas</a:t>
            </a:r>
            <a:r>
              <a:rPr lang="en-US">
                <a:solidFill>
                  <a:prstClr val="black"/>
                </a:solidFill>
              </a:rPr>
              <a:t> o que </a:t>
            </a:r>
            <a:r>
              <a:rPr lang="en-US" err="1">
                <a:solidFill>
                  <a:prstClr val="black"/>
                </a:solidFill>
              </a:rPr>
              <a:t>está</a:t>
            </a:r>
            <a:r>
              <a:rPr lang="en-US">
                <a:solidFill>
                  <a:prstClr val="black"/>
                </a:solidFill>
              </a:rPr>
              <a:t> </a:t>
            </a:r>
            <a:r>
              <a:rPr lang="en-US" err="1">
                <a:solidFill>
                  <a:prstClr val="black"/>
                </a:solidFill>
              </a:rPr>
              <a:t>disponível</a:t>
            </a:r>
            <a:r>
              <a:rPr lang="en-US">
                <a:solidFill>
                  <a:prstClr val="black"/>
                </a:solidFill>
              </a:rPr>
              <a:t> </a:t>
            </a:r>
            <a:r>
              <a:rPr lang="en-US" err="1">
                <a:solidFill>
                  <a:prstClr val="black"/>
                </a:solidFill>
              </a:rPr>
              <a:t>localmente</a:t>
            </a:r>
            <a:r>
              <a:rPr lang="en-US">
                <a:solidFill>
                  <a:prstClr val="black"/>
                </a:solidFill>
              </a:rPr>
              <a:t>, </a:t>
            </a:r>
            <a:r>
              <a:rPr lang="en-US" err="1">
                <a:solidFill>
                  <a:prstClr val="black"/>
                </a:solidFill>
              </a:rPr>
              <a:t>protegendo</a:t>
            </a:r>
            <a:r>
              <a:rPr lang="en-US">
                <a:solidFill>
                  <a:prstClr val="black"/>
                </a:solidFill>
              </a:rPr>
              <a:t> </a:t>
            </a:r>
            <a:r>
              <a:rPr lang="en-US" err="1">
                <a:solidFill>
                  <a:prstClr val="black"/>
                </a:solidFill>
              </a:rPr>
              <a:t>assim</a:t>
            </a:r>
            <a:r>
              <a:rPr lang="en-US">
                <a:solidFill>
                  <a:prstClr val="black"/>
                </a:solidFill>
              </a:rPr>
              <a:t> o </a:t>
            </a:r>
            <a:r>
              <a:rPr lang="en-US" err="1">
                <a:solidFill>
                  <a:prstClr val="black"/>
                </a:solidFill>
              </a:rPr>
              <a:t>planeta</a:t>
            </a:r>
            <a:r>
              <a:rPr lang="en-US">
                <a:solidFill>
                  <a:prstClr val="black"/>
                </a:solidFill>
              </a:rPr>
              <a:t>.</a:t>
            </a:r>
          </a:p>
          <a:p>
            <a:pPr rtl="0">
              <a:defRPr/>
            </a:pPr>
            <a:endParaRPr lang="en-US">
              <a:solidFill>
                <a:prstClr val="black"/>
              </a:solidFill>
            </a:endParaRPr>
          </a:p>
          <a:p>
            <a:pPr rtl="0"/>
            <a:r>
              <a:rPr lang="en-US" sz="1400" b="1" err="1">
                <a:solidFill>
                  <a:schemeClr val="tx1"/>
                </a:solidFill>
              </a:rPr>
              <a:t>Porque</a:t>
            </a:r>
            <a:r>
              <a:rPr lang="en-US" sz="1400" b="1">
                <a:solidFill>
                  <a:schemeClr val="tx1"/>
                </a:solidFill>
              </a:rPr>
              <a:t> é </a:t>
            </a:r>
            <a:r>
              <a:rPr lang="en-US" sz="1400" b="1" err="1">
                <a:solidFill>
                  <a:schemeClr val="tx1"/>
                </a:solidFill>
              </a:rPr>
              <a:t>uma</a:t>
            </a:r>
            <a:r>
              <a:rPr lang="en-US" sz="1400" b="1">
                <a:solidFill>
                  <a:schemeClr val="tx1"/>
                </a:solidFill>
              </a:rPr>
              <a:t> boa </a:t>
            </a:r>
            <a:r>
              <a:rPr lang="en-US" sz="1400" b="1" err="1">
                <a:solidFill>
                  <a:schemeClr val="tx1"/>
                </a:solidFill>
              </a:rPr>
              <a:t>prática</a:t>
            </a:r>
            <a:r>
              <a:rPr lang="en-US" sz="1400" b="1">
                <a:solidFill>
                  <a:schemeClr val="tx1"/>
                </a:solidFill>
              </a:rPr>
              <a:t>?</a:t>
            </a:r>
          </a:p>
          <a:p>
            <a:pPr rtl="0"/>
            <a:r>
              <a:rPr lang="en-US">
                <a:solidFill>
                  <a:schemeClr val="tx1"/>
                </a:solidFill>
              </a:rPr>
              <a:t>A </a:t>
            </a:r>
            <a:r>
              <a:rPr lang="en-US" err="1">
                <a:solidFill>
                  <a:schemeClr val="tx1"/>
                </a:solidFill>
              </a:rPr>
              <a:t>Nãm</a:t>
            </a:r>
            <a:r>
              <a:rPr lang="en-US">
                <a:solidFill>
                  <a:schemeClr val="tx1"/>
                </a:solidFill>
              </a:rPr>
              <a:t> </a:t>
            </a:r>
            <a:r>
              <a:rPr lang="en-US" err="1">
                <a:solidFill>
                  <a:schemeClr val="tx1"/>
                </a:solidFill>
              </a:rPr>
              <a:t>usa</a:t>
            </a:r>
            <a:r>
              <a:rPr lang="en-US">
                <a:solidFill>
                  <a:schemeClr val="tx1"/>
                </a:solidFill>
              </a:rPr>
              <a:t> borras de café </a:t>
            </a:r>
            <a:r>
              <a:rPr lang="en-US" err="1">
                <a:solidFill>
                  <a:schemeClr val="tx1"/>
                </a:solidFill>
              </a:rPr>
              <a:t>na</a:t>
            </a:r>
            <a:r>
              <a:rPr lang="en-US">
                <a:solidFill>
                  <a:schemeClr val="tx1"/>
                </a:solidFill>
              </a:rPr>
              <a:t> </a:t>
            </a:r>
            <a:r>
              <a:rPr lang="en-US" err="1">
                <a:solidFill>
                  <a:schemeClr val="tx1"/>
                </a:solidFill>
              </a:rPr>
              <a:t>produção</a:t>
            </a:r>
            <a:r>
              <a:rPr lang="en-US">
                <a:solidFill>
                  <a:schemeClr val="tx1"/>
                </a:solidFill>
              </a:rPr>
              <a:t> de </a:t>
            </a:r>
            <a:r>
              <a:rPr lang="en-US" err="1">
                <a:solidFill>
                  <a:schemeClr val="tx1"/>
                </a:solidFill>
              </a:rPr>
              <a:t>cogumelos</a:t>
            </a:r>
            <a:r>
              <a:rPr lang="en-US">
                <a:solidFill>
                  <a:schemeClr val="tx1"/>
                </a:solidFill>
              </a:rPr>
              <a:t> frescos, </a:t>
            </a:r>
            <a:r>
              <a:rPr lang="en-US" err="1">
                <a:solidFill>
                  <a:schemeClr val="tx1"/>
                </a:solidFill>
              </a:rPr>
              <a:t>locais</a:t>
            </a:r>
            <a:r>
              <a:rPr lang="en-US">
                <a:solidFill>
                  <a:schemeClr val="tx1"/>
                </a:solidFill>
              </a:rPr>
              <a:t> e </a:t>
            </a:r>
            <a:r>
              <a:rPr lang="en-US" err="1">
                <a:solidFill>
                  <a:schemeClr val="tx1"/>
                </a:solidFill>
              </a:rPr>
              <a:t>biológicos</a:t>
            </a:r>
            <a:r>
              <a:rPr lang="en-US">
                <a:solidFill>
                  <a:schemeClr val="tx1"/>
                </a:solidFill>
              </a:rPr>
              <a:t>. De </a:t>
            </a:r>
            <a:r>
              <a:rPr lang="en-US" err="1">
                <a:solidFill>
                  <a:schemeClr val="tx1"/>
                </a:solidFill>
              </a:rPr>
              <a:t>seguida</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resíduos</a:t>
            </a:r>
            <a:r>
              <a:rPr lang="en-US">
                <a:solidFill>
                  <a:schemeClr val="tx1"/>
                </a:solidFill>
              </a:rPr>
              <a:t> da </a:t>
            </a:r>
            <a:r>
              <a:rPr lang="en-US" err="1">
                <a:solidFill>
                  <a:schemeClr val="tx1"/>
                </a:solidFill>
              </a:rPr>
              <a:t>produção</a:t>
            </a:r>
            <a:r>
              <a:rPr lang="en-US">
                <a:solidFill>
                  <a:schemeClr val="tx1"/>
                </a:solidFill>
              </a:rPr>
              <a:t> de </a:t>
            </a:r>
            <a:r>
              <a:rPr lang="en-US" err="1">
                <a:solidFill>
                  <a:schemeClr val="tx1"/>
                </a:solidFill>
              </a:rPr>
              <a:t>cogumelos</a:t>
            </a:r>
            <a:r>
              <a:rPr lang="en-US">
                <a:solidFill>
                  <a:schemeClr val="tx1"/>
                </a:solidFill>
              </a:rPr>
              <a:t> </a:t>
            </a:r>
            <a:r>
              <a:rPr lang="en-US" err="1">
                <a:solidFill>
                  <a:schemeClr val="tx1"/>
                </a:solidFill>
              </a:rPr>
              <a:t>originam</a:t>
            </a:r>
            <a:r>
              <a:rPr lang="en-US">
                <a:solidFill>
                  <a:schemeClr val="tx1"/>
                </a:solidFill>
              </a:rPr>
              <a:t> um </a:t>
            </a:r>
            <a:r>
              <a:rPr lang="en-US" err="1">
                <a:solidFill>
                  <a:schemeClr val="tx1"/>
                </a:solidFill>
              </a:rPr>
              <a:t>fertilizante</a:t>
            </a:r>
            <a:r>
              <a:rPr lang="en-US">
                <a:solidFill>
                  <a:schemeClr val="tx1"/>
                </a:solidFill>
              </a:rPr>
              <a:t> </a:t>
            </a:r>
            <a:r>
              <a:rPr lang="en-US" err="1">
                <a:solidFill>
                  <a:schemeClr val="tx1"/>
                </a:solidFill>
              </a:rPr>
              <a:t>orgânico</a:t>
            </a:r>
            <a:r>
              <a:rPr lang="en-US">
                <a:solidFill>
                  <a:schemeClr val="tx1"/>
                </a:solidFill>
              </a:rPr>
              <a:t> e </a:t>
            </a:r>
            <a:r>
              <a:rPr lang="en-US" err="1">
                <a:solidFill>
                  <a:schemeClr val="tx1"/>
                </a:solidFill>
              </a:rPr>
              <a:t>nutritivo</a:t>
            </a:r>
            <a:r>
              <a:rPr lang="en-US">
                <a:solidFill>
                  <a:schemeClr val="tx1"/>
                </a:solidFill>
              </a:rPr>
              <a:t> que </a:t>
            </a:r>
            <a:r>
              <a:rPr lang="en-US" err="1">
                <a:solidFill>
                  <a:schemeClr val="tx1"/>
                </a:solidFill>
              </a:rPr>
              <a:t>pode</a:t>
            </a:r>
            <a:r>
              <a:rPr lang="en-US">
                <a:solidFill>
                  <a:schemeClr val="tx1"/>
                </a:solidFill>
              </a:rPr>
              <a:t> ser </a:t>
            </a:r>
            <a:r>
              <a:rPr lang="en-US" err="1">
                <a:solidFill>
                  <a:schemeClr val="tx1"/>
                </a:solidFill>
              </a:rPr>
              <a:t>usado</a:t>
            </a:r>
            <a:r>
              <a:rPr lang="en-US">
                <a:solidFill>
                  <a:schemeClr val="tx1"/>
                </a:solidFill>
              </a:rPr>
              <a:t> no </a:t>
            </a:r>
            <a:r>
              <a:rPr lang="en-US" err="1">
                <a:solidFill>
                  <a:schemeClr val="tx1"/>
                </a:solidFill>
              </a:rPr>
              <a:t>cultivo</a:t>
            </a:r>
            <a:r>
              <a:rPr lang="en-US">
                <a:solidFill>
                  <a:schemeClr val="tx1"/>
                </a:solidFill>
              </a:rPr>
              <a:t> de </a:t>
            </a:r>
            <a:r>
              <a:rPr lang="en-US" err="1">
                <a:solidFill>
                  <a:schemeClr val="tx1"/>
                </a:solidFill>
              </a:rPr>
              <a:t>frutas</a:t>
            </a:r>
            <a:r>
              <a:rPr lang="en-US">
                <a:solidFill>
                  <a:schemeClr val="tx1"/>
                </a:solidFill>
              </a:rPr>
              <a:t> e legumes.</a:t>
            </a:r>
          </a:p>
          <a:p>
            <a:pPr rtl="0"/>
            <a:endParaRPr lang="en-US" sz="1000">
              <a:solidFill>
                <a:schemeClr val="tx1"/>
              </a:solidFill>
            </a:endParaRPr>
          </a:p>
          <a:p>
            <a:pPr rtl="0"/>
            <a:r>
              <a:rPr lang="en-US">
                <a:solidFill>
                  <a:schemeClr val="tx1"/>
                </a:solidFill>
              </a:rPr>
              <a:t>A </a:t>
            </a:r>
            <a:r>
              <a:rPr lang="en-US" err="1">
                <a:solidFill>
                  <a:schemeClr val="tx1"/>
                </a:solidFill>
              </a:rPr>
              <a:t>Nãm</a:t>
            </a:r>
            <a:r>
              <a:rPr lang="en-US">
                <a:solidFill>
                  <a:schemeClr val="tx1"/>
                </a:solidFill>
              </a:rPr>
              <a:t> </a:t>
            </a:r>
            <a:r>
              <a:rPr lang="en-US" err="1">
                <a:solidFill>
                  <a:schemeClr val="tx1"/>
                </a:solidFill>
              </a:rPr>
              <a:t>também</a:t>
            </a:r>
            <a:r>
              <a:rPr lang="en-US">
                <a:solidFill>
                  <a:schemeClr val="tx1"/>
                </a:solidFill>
              </a:rPr>
              <a:t> auxilia </a:t>
            </a:r>
            <a:r>
              <a:rPr lang="en-US" err="1">
                <a:solidFill>
                  <a:schemeClr val="tx1"/>
                </a:solidFill>
              </a:rPr>
              <a:t>na</a:t>
            </a:r>
            <a:r>
              <a:rPr lang="en-US">
                <a:solidFill>
                  <a:schemeClr val="tx1"/>
                </a:solidFill>
              </a:rPr>
              <a:t> </a:t>
            </a:r>
            <a:r>
              <a:rPr lang="en-US" err="1">
                <a:solidFill>
                  <a:schemeClr val="tx1"/>
                </a:solidFill>
              </a:rPr>
              <a:t>educação</a:t>
            </a:r>
            <a:r>
              <a:rPr lang="en-US">
                <a:solidFill>
                  <a:schemeClr val="tx1"/>
                </a:solidFill>
              </a:rPr>
              <a:t> das </a:t>
            </a:r>
            <a:r>
              <a:rPr lang="en-US" err="1">
                <a:solidFill>
                  <a:schemeClr val="tx1"/>
                </a:solidFill>
              </a:rPr>
              <a:t>crianças</a:t>
            </a:r>
            <a:r>
              <a:rPr lang="en-US">
                <a:solidFill>
                  <a:schemeClr val="tx1"/>
                </a:solidFill>
              </a:rPr>
              <a:t>, </a:t>
            </a:r>
            <a:r>
              <a:rPr lang="en-US" err="1">
                <a:solidFill>
                  <a:schemeClr val="tx1"/>
                </a:solidFill>
              </a:rPr>
              <a:t>ensinando</a:t>
            </a:r>
            <a:r>
              <a:rPr lang="en-US">
                <a:solidFill>
                  <a:schemeClr val="tx1"/>
                </a:solidFill>
              </a:rPr>
              <a:t> </a:t>
            </a:r>
            <a:r>
              <a:rPr lang="en-US" err="1">
                <a:solidFill>
                  <a:schemeClr val="tx1"/>
                </a:solidFill>
              </a:rPr>
              <a:t>sobre</a:t>
            </a:r>
            <a:r>
              <a:rPr lang="en-US">
                <a:solidFill>
                  <a:schemeClr val="tx1"/>
                </a:solidFill>
              </a:rPr>
              <a:t> a </a:t>
            </a:r>
            <a:r>
              <a:rPr lang="en-US" err="1">
                <a:solidFill>
                  <a:schemeClr val="tx1"/>
                </a:solidFill>
              </a:rPr>
              <a:t>origem</a:t>
            </a:r>
            <a:r>
              <a:rPr lang="en-US">
                <a:solidFill>
                  <a:schemeClr val="tx1"/>
                </a:solidFill>
              </a:rPr>
              <a:t> dos </a:t>
            </a:r>
            <a:r>
              <a:rPr lang="en-US" err="1">
                <a:solidFill>
                  <a:schemeClr val="tx1"/>
                </a:solidFill>
              </a:rPr>
              <a:t>alimentos</a:t>
            </a:r>
            <a:r>
              <a:rPr lang="en-US">
                <a:solidFill>
                  <a:schemeClr val="tx1"/>
                </a:solidFill>
              </a:rPr>
              <a:t>, </a:t>
            </a:r>
            <a:r>
              <a:rPr lang="en-US" err="1">
                <a:solidFill>
                  <a:schemeClr val="tx1"/>
                </a:solidFill>
              </a:rPr>
              <a:t>como</a:t>
            </a:r>
            <a:r>
              <a:rPr lang="en-US">
                <a:solidFill>
                  <a:schemeClr val="tx1"/>
                </a:solidFill>
              </a:rPr>
              <a:t> </a:t>
            </a:r>
            <a:r>
              <a:rPr lang="en-US" err="1">
                <a:solidFill>
                  <a:schemeClr val="tx1"/>
                </a:solidFill>
              </a:rPr>
              <a:t>produzir</a:t>
            </a:r>
            <a:r>
              <a:rPr lang="en-US">
                <a:solidFill>
                  <a:schemeClr val="tx1"/>
                </a:solidFill>
              </a:rPr>
              <a:t> </a:t>
            </a:r>
            <a:r>
              <a:rPr lang="en-US" err="1">
                <a:solidFill>
                  <a:schemeClr val="tx1"/>
                </a:solidFill>
              </a:rPr>
              <a:t>cogumelos</a:t>
            </a:r>
            <a:r>
              <a:rPr lang="en-US">
                <a:solidFill>
                  <a:schemeClr val="tx1"/>
                </a:solidFill>
              </a:rPr>
              <a:t> e a </a:t>
            </a:r>
            <a:r>
              <a:rPr lang="en-US" err="1">
                <a:solidFill>
                  <a:schemeClr val="tx1"/>
                </a:solidFill>
              </a:rPr>
              <a:t>importância</a:t>
            </a:r>
            <a:r>
              <a:rPr lang="en-US">
                <a:solidFill>
                  <a:schemeClr val="tx1"/>
                </a:solidFill>
              </a:rPr>
              <a:t> da </a:t>
            </a:r>
            <a:r>
              <a:rPr lang="en-US" err="1">
                <a:solidFill>
                  <a:schemeClr val="tx1"/>
                </a:solidFill>
              </a:rPr>
              <a:t>economia</a:t>
            </a:r>
            <a:r>
              <a:rPr lang="en-US">
                <a:solidFill>
                  <a:schemeClr val="tx1"/>
                </a:solidFill>
              </a:rPr>
              <a:t> circular. Eles </a:t>
            </a:r>
            <a:r>
              <a:rPr lang="en-US" err="1">
                <a:solidFill>
                  <a:schemeClr val="tx1"/>
                </a:solidFill>
              </a:rPr>
              <a:t>convidam</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visitantes</a:t>
            </a:r>
            <a:r>
              <a:rPr lang="en-US">
                <a:solidFill>
                  <a:schemeClr val="tx1"/>
                </a:solidFill>
              </a:rPr>
              <a:t> a </a:t>
            </a:r>
            <a:r>
              <a:rPr lang="en-US" err="1">
                <a:solidFill>
                  <a:schemeClr val="tx1"/>
                </a:solidFill>
              </a:rPr>
              <a:t>visitar</a:t>
            </a:r>
            <a:r>
              <a:rPr lang="en-US">
                <a:solidFill>
                  <a:schemeClr val="tx1"/>
                </a:solidFill>
              </a:rPr>
              <a:t> a </a:t>
            </a:r>
            <a:r>
              <a:rPr lang="en-US" err="1">
                <a:solidFill>
                  <a:schemeClr val="tx1"/>
                </a:solidFill>
              </a:rPr>
              <a:t>quinta</a:t>
            </a:r>
            <a:r>
              <a:rPr lang="en-US">
                <a:solidFill>
                  <a:schemeClr val="tx1"/>
                </a:solidFill>
              </a:rPr>
              <a:t> </a:t>
            </a:r>
            <a:r>
              <a:rPr lang="en-US" err="1">
                <a:solidFill>
                  <a:schemeClr val="tx1"/>
                </a:solidFill>
              </a:rPr>
              <a:t>urbana</a:t>
            </a:r>
            <a:r>
              <a:rPr lang="en-US">
                <a:solidFill>
                  <a:schemeClr val="tx1"/>
                </a:solidFill>
              </a:rPr>
              <a:t> </a:t>
            </a:r>
            <a:r>
              <a:rPr lang="en-US" err="1">
                <a:solidFill>
                  <a:schemeClr val="tx1"/>
                </a:solidFill>
              </a:rPr>
              <a:t>como</a:t>
            </a:r>
            <a:r>
              <a:rPr lang="en-US">
                <a:solidFill>
                  <a:schemeClr val="tx1"/>
                </a:solidFill>
              </a:rPr>
              <a:t> forma de </a:t>
            </a:r>
            <a:r>
              <a:rPr lang="en-US" err="1">
                <a:solidFill>
                  <a:schemeClr val="tx1"/>
                </a:solidFill>
              </a:rPr>
              <a:t>compartilhar</a:t>
            </a:r>
            <a:r>
              <a:rPr lang="en-US">
                <a:solidFill>
                  <a:schemeClr val="tx1"/>
                </a:solidFill>
              </a:rPr>
              <a:t> a </a:t>
            </a:r>
            <a:r>
              <a:rPr lang="en-US" err="1">
                <a:solidFill>
                  <a:schemeClr val="tx1"/>
                </a:solidFill>
              </a:rPr>
              <a:t>sua</a:t>
            </a:r>
            <a:r>
              <a:rPr lang="en-US">
                <a:solidFill>
                  <a:schemeClr val="tx1"/>
                </a:solidFill>
              </a:rPr>
              <a:t> </a:t>
            </a:r>
            <a:r>
              <a:rPr lang="en-US" err="1">
                <a:solidFill>
                  <a:schemeClr val="tx1"/>
                </a:solidFill>
              </a:rPr>
              <a:t>paixão</a:t>
            </a:r>
            <a:r>
              <a:rPr lang="en-US">
                <a:solidFill>
                  <a:schemeClr val="tx1"/>
                </a:solidFill>
              </a:rPr>
              <a:t> pela </a:t>
            </a:r>
            <a:r>
              <a:rPr lang="en-US" err="1">
                <a:solidFill>
                  <a:schemeClr val="tx1"/>
                </a:solidFill>
              </a:rPr>
              <a:t>agricultura</a:t>
            </a:r>
            <a:r>
              <a:rPr lang="en-US">
                <a:solidFill>
                  <a:schemeClr val="tx1"/>
                </a:solidFill>
              </a:rPr>
              <a:t> </a:t>
            </a:r>
            <a:r>
              <a:rPr lang="en-US" err="1">
                <a:solidFill>
                  <a:schemeClr val="tx1"/>
                </a:solidFill>
              </a:rPr>
              <a:t>urbana</a:t>
            </a:r>
            <a:r>
              <a:rPr lang="en-US">
                <a:solidFill>
                  <a:schemeClr val="tx1"/>
                </a:solidFill>
              </a:rPr>
              <a:t> e pela </a:t>
            </a:r>
            <a:r>
              <a:rPr lang="en-US" err="1">
                <a:solidFill>
                  <a:schemeClr val="tx1"/>
                </a:solidFill>
              </a:rPr>
              <a:t>economia</a:t>
            </a:r>
            <a:r>
              <a:rPr lang="en-US">
                <a:solidFill>
                  <a:schemeClr val="tx1"/>
                </a:solidFill>
              </a:rPr>
              <a:t> circular.</a:t>
            </a:r>
          </a:p>
          <a:p>
            <a:pPr rtl="0"/>
            <a:endParaRPr lang="en-US" sz="1000">
              <a:solidFill>
                <a:schemeClr val="tx1"/>
              </a:solidFill>
            </a:endParaRPr>
          </a:p>
          <a:p>
            <a:pPr rtl="0"/>
            <a:r>
              <a:rPr lang="en-US">
                <a:solidFill>
                  <a:schemeClr val="tx1"/>
                </a:solidFill>
              </a:rPr>
              <a:t>A </a:t>
            </a:r>
            <a:r>
              <a:rPr lang="en-US" err="1">
                <a:solidFill>
                  <a:schemeClr val="tx1"/>
                </a:solidFill>
              </a:rPr>
              <a:t>Nãm</a:t>
            </a:r>
            <a:r>
              <a:rPr lang="en-US">
                <a:solidFill>
                  <a:schemeClr val="tx1"/>
                </a:solidFill>
              </a:rPr>
              <a:t> </a:t>
            </a:r>
            <a:r>
              <a:rPr lang="en-US" err="1">
                <a:solidFill>
                  <a:schemeClr val="tx1"/>
                </a:solidFill>
              </a:rPr>
              <a:t>ainda</a:t>
            </a:r>
            <a:r>
              <a:rPr lang="en-US">
                <a:solidFill>
                  <a:schemeClr val="tx1"/>
                </a:solidFill>
              </a:rPr>
              <a:t> </a:t>
            </a:r>
            <a:r>
              <a:rPr lang="en-US" err="1">
                <a:solidFill>
                  <a:schemeClr val="tx1"/>
                </a:solidFill>
              </a:rPr>
              <a:t>fornece</a:t>
            </a:r>
            <a:r>
              <a:rPr lang="en-US">
                <a:solidFill>
                  <a:schemeClr val="tx1"/>
                </a:solidFill>
              </a:rPr>
              <a:t> kits de bricolage </a:t>
            </a:r>
            <a:r>
              <a:rPr lang="en-US" err="1">
                <a:solidFill>
                  <a:schemeClr val="tx1"/>
                </a:solidFill>
              </a:rPr>
              <a:t>caseiros</a:t>
            </a:r>
            <a:r>
              <a:rPr lang="en-US">
                <a:solidFill>
                  <a:schemeClr val="tx1"/>
                </a:solidFill>
              </a:rPr>
              <a:t>, para que </a:t>
            </a:r>
            <a:r>
              <a:rPr lang="en-US" err="1">
                <a:solidFill>
                  <a:schemeClr val="tx1"/>
                </a:solidFill>
              </a:rPr>
              <a:t>os</a:t>
            </a:r>
            <a:r>
              <a:rPr lang="en-US">
                <a:solidFill>
                  <a:schemeClr val="tx1"/>
                </a:solidFill>
              </a:rPr>
              <a:t> </a:t>
            </a:r>
            <a:r>
              <a:rPr lang="en-US" err="1">
                <a:solidFill>
                  <a:schemeClr val="tx1"/>
                </a:solidFill>
              </a:rPr>
              <a:t>consumidores</a:t>
            </a:r>
            <a:r>
              <a:rPr lang="en-US">
                <a:solidFill>
                  <a:schemeClr val="tx1"/>
                </a:solidFill>
              </a:rPr>
              <a:t> </a:t>
            </a:r>
            <a:r>
              <a:rPr lang="en-US" err="1">
                <a:solidFill>
                  <a:schemeClr val="tx1"/>
                </a:solidFill>
              </a:rPr>
              <a:t>fiquem</a:t>
            </a:r>
            <a:r>
              <a:rPr lang="en-US">
                <a:solidFill>
                  <a:schemeClr val="tx1"/>
                </a:solidFill>
              </a:rPr>
              <a:t> </a:t>
            </a:r>
            <a:r>
              <a:rPr lang="en-US" err="1">
                <a:solidFill>
                  <a:schemeClr val="tx1"/>
                </a:solidFill>
              </a:rPr>
              <a:t>mais</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contacto</a:t>
            </a:r>
            <a:r>
              <a:rPr lang="en-US">
                <a:solidFill>
                  <a:schemeClr val="tx1"/>
                </a:solidFill>
              </a:rPr>
              <a:t> com o que </a:t>
            </a:r>
            <a:r>
              <a:rPr lang="en-US" err="1">
                <a:solidFill>
                  <a:schemeClr val="tx1"/>
                </a:solidFill>
              </a:rPr>
              <a:t>estão</a:t>
            </a:r>
            <a:r>
              <a:rPr lang="en-US">
                <a:solidFill>
                  <a:schemeClr val="tx1"/>
                </a:solidFill>
              </a:rPr>
              <a:t> a </a:t>
            </a:r>
            <a:r>
              <a:rPr lang="en-US" err="1">
                <a:solidFill>
                  <a:schemeClr val="tx1"/>
                </a:solidFill>
              </a:rPr>
              <a:t>consumir</a:t>
            </a:r>
            <a:r>
              <a:rPr lang="en-US">
                <a:solidFill>
                  <a:schemeClr val="tx1"/>
                </a:solidFill>
              </a:rPr>
              <a:t>.</a:t>
            </a:r>
          </a:p>
          <a:p>
            <a:pPr rtl="0"/>
            <a:endParaRPr lang="en-US">
              <a:solidFill>
                <a:schemeClr val="tx1"/>
              </a:solidFill>
            </a:endParaRPr>
          </a:p>
          <a:p>
            <a:pPr rtl="0"/>
            <a:r>
              <a:rPr lang="en-US" sz="1400" b="1" err="1">
                <a:solidFill>
                  <a:schemeClr val="tx1"/>
                </a:solidFill>
              </a:rPr>
              <a:t>Sustentável</a:t>
            </a:r>
            <a:endParaRPr lang="en-US" sz="1400" b="1">
              <a:solidFill>
                <a:schemeClr val="tx1"/>
              </a:solidFill>
            </a:endParaRPr>
          </a:p>
          <a:p>
            <a:pPr rtl="0"/>
            <a:r>
              <a:rPr lang="en-US">
                <a:solidFill>
                  <a:schemeClr val="tx1"/>
                </a:solidFill>
              </a:rPr>
              <a:t>A </a:t>
            </a:r>
            <a:r>
              <a:rPr lang="en-US" err="1">
                <a:solidFill>
                  <a:schemeClr val="tx1"/>
                </a:solidFill>
              </a:rPr>
              <a:t>quinta</a:t>
            </a:r>
            <a:r>
              <a:rPr lang="en-US">
                <a:solidFill>
                  <a:schemeClr val="tx1"/>
                </a:solidFill>
              </a:rPr>
              <a:t> </a:t>
            </a:r>
            <a:r>
              <a:rPr lang="en-US" err="1">
                <a:solidFill>
                  <a:schemeClr val="tx1"/>
                </a:solidFill>
              </a:rPr>
              <a:t>Nãm</a:t>
            </a:r>
            <a:r>
              <a:rPr lang="en-US">
                <a:solidFill>
                  <a:schemeClr val="tx1"/>
                </a:solidFill>
              </a:rPr>
              <a:t> </a:t>
            </a:r>
            <a:r>
              <a:rPr lang="en-US" err="1">
                <a:solidFill>
                  <a:schemeClr val="tx1"/>
                </a:solidFill>
              </a:rPr>
              <a:t>já</a:t>
            </a:r>
            <a:r>
              <a:rPr lang="en-US">
                <a:solidFill>
                  <a:schemeClr val="tx1"/>
                </a:solidFill>
              </a:rPr>
              <a:t> </a:t>
            </a:r>
            <a:r>
              <a:rPr lang="en-US" err="1">
                <a:solidFill>
                  <a:schemeClr val="tx1"/>
                </a:solidFill>
              </a:rPr>
              <a:t>consegue</a:t>
            </a:r>
            <a:r>
              <a:rPr lang="en-US">
                <a:solidFill>
                  <a:schemeClr val="tx1"/>
                </a:solidFill>
              </a:rPr>
              <a:t> </a:t>
            </a:r>
            <a:r>
              <a:rPr lang="en-US" err="1">
                <a:solidFill>
                  <a:schemeClr val="tx1"/>
                </a:solidFill>
              </a:rPr>
              <a:t>transformar</a:t>
            </a:r>
            <a:r>
              <a:rPr lang="en-US">
                <a:solidFill>
                  <a:schemeClr val="tx1"/>
                </a:solidFill>
              </a:rPr>
              <a:t> 3 </a:t>
            </a:r>
            <a:r>
              <a:rPr lang="en-US" err="1">
                <a:solidFill>
                  <a:schemeClr val="tx1"/>
                </a:solidFill>
              </a:rPr>
              <a:t>toneladas</a:t>
            </a:r>
            <a:r>
              <a:rPr lang="en-US">
                <a:solidFill>
                  <a:schemeClr val="tx1"/>
                </a:solidFill>
              </a:rPr>
              <a:t> de borras de café </a:t>
            </a:r>
            <a:r>
              <a:rPr lang="en-US" err="1">
                <a:solidFill>
                  <a:schemeClr val="tx1"/>
                </a:solidFill>
              </a:rPr>
              <a:t>por</a:t>
            </a:r>
            <a:r>
              <a:rPr lang="en-US">
                <a:solidFill>
                  <a:schemeClr val="tx1"/>
                </a:solidFill>
              </a:rPr>
              <a:t> </a:t>
            </a:r>
            <a:r>
              <a:rPr lang="en-US" err="1">
                <a:solidFill>
                  <a:schemeClr val="tx1"/>
                </a:solidFill>
              </a:rPr>
              <a:t>mês</a:t>
            </a:r>
            <a:r>
              <a:rPr lang="en-US">
                <a:solidFill>
                  <a:schemeClr val="tx1"/>
                </a:solidFill>
              </a:rPr>
              <a:t> (</a:t>
            </a:r>
            <a:r>
              <a:rPr lang="en-US" err="1">
                <a:solidFill>
                  <a:schemeClr val="tx1"/>
                </a:solidFill>
              </a:rPr>
              <a:t>ou</a:t>
            </a:r>
            <a:r>
              <a:rPr lang="en-US">
                <a:solidFill>
                  <a:schemeClr val="tx1"/>
                </a:solidFill>
              </a:rPr>
              <a:t> 36 </a:t>
            </a:r>
            <a:r>
              <a:rPr lang="en-US" err="1">
                <a:solidFill>
                  <a:schemeClr val="tx1"/>
                </a:solidFill>
              </a:rPr>
              <a:t>toneladas</a:t>
            </a:r>
            <a:r>
              <a:rPr lang="en-US">
                <a:solidFill>
                  <a:schemeClr val="tx1"/>
                </a:solidFill>
              </a:rPr>
              <a:t> </a:t>
            </a:r>
            <a:r>
              <a:rPr lang="en-US" err="1">
                <a:solidFill>
                  <a:schemeClr val="tx1"/>
                </a:solidFill>
              </a:rPr>
              <a:t>por</a:t>
            </a:r>
            <a:r>
              <a:rPr lang="en-US">
                <a:solidFill>
                  <a:schemeClr val="tx1"/>
                </a:solidFill>
              </a:rPr>
              <a:t> </a:t>
            </a:r>
            <a:r>
              <a:rPr lang="en-US" err="1">
                <a:solidFill>
                  <a:schemeClr val="tx1"/>
                </a:solidFill>
              </a:rPr>
              <a:t>ano</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uma</a:t>
            </a:r>
            <a:r>
              <a:rPr lang="en-US">
                <a:solidFill>
                  <a:schemeClr val="tx1"/>
                </a:solidFill>
              </a:rPr>
              <a:t> </a:t>
            </a:r>
            <a:r>
              <a:rPr lang="en-US" err="1">
                <a:solidFill>
                  <a:schemeClr val="tx1"/>
                </a:solidFill>
              </a:rPr>
              <a:t>tonelada</a:t>
            </a:r>
            <a:r>
              <a:rPr lang="en-US">
                <a:solidFill>
                  <a:schemeClr val="tx1"/>
                </a:solidFill>
              </a:rPr>
              <a:t> de </a:t>
            </a:r>
            <a:r>
              <a:rPr lang="en-US" err="1">
                <a:solidFill>
                  <a:schemeClr val="tx1"/>
                </a:solidFill>
              </a:rPr>
              <a:t>cogumelos</a:t>
            </a:r>
            <a:r>
              <a:rPr lang="en-US">
                <a:solidFill>
                  <a:schemeClr val="tx1"/>
                </a:solidFill>
              </a:rPr>
              <a:t> </a:t>
            </a:r>
            <a:r>
              <a:rPr lang="en-US" err="1">
                <a:solidFill>
                  <a:schemeClr val="tx1"/>
                </a:solidFill>
              </a:rPr>
              <a:t>por</a:t>
            </a:r>
            <a:r>
              <a:rPr lang="en-US">
                <a:solidFill>
                  <a:schemeClr val="tx1"/>
                </a:solidFill>
              </a:rPr>
              <a:t> </a:t>
            </a:r>
            <a:r>
              <a:rPr lang="en-US" err="1">
                <a:solidFill>
                  <a:schemeClr val="tx1"/>
                </a:solidFill>
              </a:rPr>
              <a:t>mês</a:t>
            </a:r>
            <a:r>
              <a:rPr lang="en-US">
                <a:solidFill>
                  <a:schemeClr val="tx1"/>
                </a:solidFill>
              </a:rPr>
              <a:t> (</a:t>
            </a:r>
            <a:r>
              <a:rPr lang="en-US" err="1">
                <a:solidFill>
                  <a:schemeClr val="tx1"/>
                </a:solidFill>
              </a:rPr>
              <a:t>ou</a:t>
            </a:r>
            <a:r>
              <a:rPr lang="en-US">
                <a:solidFill>
                  <a:schemeClr val="tx1"/>
                </a:solidFill>
              </a:rPr>
              <a:t> 12 </a:t>
            </a:r>
            <a:r>
              <a:rPr lang="en-US" err="1">
                <a:solidFill>
                  <a:schemeClr val="tx1"/>
                </a:solidFill>
              </a:rPr>
              <a:t>toneladas</a:t>
            </a:r>
            <a:r>
              <a:rPr lang="en-US">
                <a:solidFill>
                  <a:schemeClr val="tx1"/>
                </a:solidFill>
              </a:rPr>
              <a:t> </a:t>
            </a:r>
            <a:r>
              <a:rPr lang="en-US" err="1">
                <a:solidFill>
                  <a:schemeClr val="tx1"/>
                </a:solidFill>
              </a:rPr>
              <a:t>por</a:t>
            </a:r>
            <a:r>
              <a:rPr lang="en-US">
                <a:solidFill>
                  <a:schemeClr val="tx1"/>
                </a:solidFill>
              </a:rPr>
              <a:t> </a:t>
            </a:r>
            <a:r>
              <a:rPr lang="en-US" err="1">
                <a:solidFill>
                  <a:schemeClr val="tx1"/>
                </a:solidFill>
              </a:rPr>
              <a:t>ano</a:t>
            </a:r>
            <a:r>
              <a:rPr lang="en-US">
                <a:solidFill>
                  <a:schemeClr val="tx1"/>
                </a:solidFill>
              </a:rPr>
              <a:t>). </a:t>
            </a:r>
            <a:r>
              <a:rPr lang="en-US" err="1">
                <a:solidFill>
                  <a:schemeClr val="tx1"/>
                </a:solidFill>
              </a:rPr>
              <a:t>Também</a:t>
            </a:r>
            <a:r>
              <a:rPr lang="en-US">
                <a:solidFill>
                  <a:schemeClr val="tx1"/>
                </a:solidFill>
              </a:rPr>
              <a:t> </a:t>
            </a:r>
            <a:r>
              <a:rPr lang="en-US" err="1">
                <a:solidFill>
                  <a:schemeClr val="tx1"/>
                </a:solidFill>
              </a:rPr>
              <a:t>são</a:t>
            </a:r>
            <a:r>
              <a:rPr lang="en-US">
                <a:solidFill>
                  <a:schemeClr val="tx1"/>
                </a:solidFill>
              </a:rPr>
              <a:t> </a:t>
            </a:r>
            <a:r>
              <a:rPr lang="en-US" err="1">
                <a:solidFill>
                  <a:schemeClr val="tx1"/>
                </a:solidFill>
              </a:rPr>
              <a:t>geradas</a:t>
            </a:r>
            <a:r>
              <a:rPr lang="en-US">
                <a:solidFill>
                  <a:schemeClr val="tx1"/>
                </a:solidFill>
              </a:rPr>
              <a:t> 2 </a:t>
            </a:r>
            <a:r>
              <a:rPr lang="en-US" err="1">
                <a:solidFill>
                  <a:schemeClr val="tx1"/>
                </a:solidFill>
              </a:rPr>
              <a:t>toneladas</a:t>
            </a:r>
            <a:r>
              <a:rPr lang="en-US">
                <a:solidFill>
                  <a:schemeClr val="tx1"/>
                </a:solidFill>
              </a:rPr>
              <a:t> de </a:t>
            </a:r>
            <a:r>
              <a:rPr lang="en-US" err="1">
                <a:solidFill>
                  <a:schemeClr val="tx1"/>
                </a:solidFill>
              </a:rPr>
              <a:t>fertilizante</a:t>
            </a:r>
            <a:r>
              <a:rPr lang="en-US">
                <a:solidFill>
                  <a:schemeClr val="tx1"/>
                </a:solidFill>
              </a:rPr>
              <a:t> natural.</a:t>
            </a:r>
          </a:p>
          <a:p>
            <a:pPr rtl="0"/>
            <a:endParaRPr lang="en-US" sz="1000">
              <a:solidFill>
                <a:schemeClr val="tx1"/>
              </a:solidFill>
            </a:endParaRPr>
          </a:p>
          <a:p>
            <a:r>
              <a:rPr lang="en-US">
                <a:solidFill>
                  <a:schemeClr val="tx1"/>
                </a:solidFill>
              </a:rPr>
              <a:t>A </a:t>
            </a:r>
            <a:r>
              <a:rPr lang="en-US" err="1">
                <a:solidFill>
                  <a:schemeClr val="tx1"/>
                </a:solidFill>
              </a:rPr>
              <a:t>Nãm</a:t>
            </a:r>
            <a:r>
              <a:rPr lang="en-US">
                <a:solidFill>
                  <a:schemeClr val="tx1"/>
                </a:solidFill>
              </a:rPr>
              <a:t> </a:t>
            </a:r>
            <a:r>
              <a:rPr lang="en-US" err="1">
                <a:solidFill>
                  <a:schemeClr val="tx1"/>
                </a:solidFill>
              </a:rPr>
              <a:t>fomenta</a:t>
            </a:r>
            <a:r>
              <a:rPr lang="en-US">
                <a:solidFill>
                  <a:schemeClr val="tx1"/>
                </a:solidFill>
              </a:rPr>
              <a:t> a </a:t>
            </a:r>
            <a:r>
              <a:rPr lang="en-US" err="1">
                <a:solidFill>
                  <a:schemeClr val="tx1"/>
                </a:solidFill>
              </a:rPr>
              <a:t>agricultura</a:t>
            </a:r>
            <a:r>
              <a:rPr lang="en-US">
                <a:solidFill>
                  <a:schemeClr val="tx1"/>
                </a:solidFill>
              </a:rPr>
              <a:t> </a:t>
            </a:r>
            <a:r>
              <a:rPr lang="en-US" err="1">
                <a:solidFill>
                  <a:schemeClr val="tx1"/>
                </a:solidFill>
              </a:rPr>
              <a:t>urbana</a:t>
            </a:r>
            <a:r>
              <a:rPr lang="en-US">
                <a:solidFill>
                  <a:schemeClr val="tx1"/>
                </a:solidFill>
              </a:rPr>
              <a:t>. A </a:t>
            </a:r>
            <a:r>
              <a:rPr lang="en-US" err="1">
                <a:solidFill>
                  <a:schemeClr val="tx1"/>
                </a:solidFill>
              </a:rPr>
              <a:t>agricultura</a:t>
            </a:r>
            <a:r>
              <a:rPr lang="en-US">
                <a:solidFill>
                  <a:schemeClr val="tx1"/>
                </a:solidFill>
              </a:rPr>
              <a:t> </a:t>
            </a:r>
            <a:r>
              <a:rPr lang="en-US" err="1">
                <a:solidFill>
                  <a:schemeClr val="tx1"/>
                </a:solidFill>
              </a:rPr>
              <a:t>urbana</a:t>
            </a:r>
            <a:r>
              <a:rPr lang="en-US">
                <a:solidFill>
                  <a:schemeClr val="tx1"/>
                </a:solidFill>
              </a:rPr>
              <a:t> </a:t>
            </a:r>
            <a:r>
              <a:rPr lang="en-US" err="1">
                <a:solidFill>
                  <a:schemeClr val="tx1"/>
                </a:solidFill>
              </a:rPr>
              <a:t>está</a:t>
            </a:r>
            <a:r>
              <a:rPr lang="en-US">
                <a:solidFill>
                  <a:schemeClr val="tx1"/>
                </a:solidFill>
              </a:rPr>
              <a:t> a </a:t>
            </a:r>
            <a:r>
              <a:rPr lang="en-US" err="1">
                <a:solidFill>
                  <a:schemeClr val="tx1"/>
                </a:solidFill>
              </a:rPr>
              <a:t>tornar</a:t>
            </a:r>
            <a:r>
              <a:rPr lang="en-US">
                <a:solidFill>
                  <a:schemeClr val="tx1"/>
                </a:solidFill>
              </a:rPr>
              <a:t>-se </a:t>
            </a:r>
            <a:r>
              <a:rPr lang="en-US" err="1">
                <a:solidFill>
                  <a:schemeClr val="tx1"/>
                </a:solidFill>
              </a:rPr>
              <a:t>numa</a:t>
            </a:r>
            <a:r>
              <a:rPr lang="en-US">
                <a:solidFill>
                  <a:schemeClr val="tx1"/>
                </a:solidFill>
              </a:rPr>
              <a:t> </a:t>
            </a:r>
            <a:r>
              <a:rPr lang="en-US" err="1">
                <a:solidFill>
                  <a:schemeClr val="tx1"/>
                </a:solidFill>
              </a:rPr>
              <a:t>tendência</a:t>
            </a:r>
            <a:r>
              <a:rPr lang="en-US">
                <a:solidFill>
                  <a:schemeClr val="tx1"/>
                </a:solidFill>
              </a:rPr>
              <a:t>, e </a:t>
            </a:r>
            <a:r>
              <a:rPr lang="en-US" err="1">
                <a:solidFill>
                  <a:schemeClr val="tx1"/>
                </a:solidFill>
              </a:rPr>
              <a:t>isso</a:t>
            </a:r>
            <a:r>
              <a:rPr lang="en-US">
                <a:solidFill>
                  <a:schemeClr val="tx1"/>
                </a:solidFill>
              </a:rPr>
              <a:t> é </a:t>
            </a:r>
            <a:r>
              <a:rPr lang="en-US" err="1">
                <a:solidFill>
                  <a:schemeClr val="tx1"/>
                </a:solidFill>
              </a:rPr>
              <a:t>bom</a:t>
            </a:r>
            <a:r>
              <a:rPr lang="en-US">
                <a:solidFill>
                  <a:schemeClr val="tx1"/>
                </a:solidFill>
              </a:rPr>
              <a:t> </a:t>
            </a:r>
            <a:r>
              <a:rPr lang="en-US" err="1">
                <a:solidFill>
                  <a:schemeClr val="tx1"/>
                </a:solidFill>
              </a:rPr>
              <a:t>porque</a:t>
            </a:r>
            <a:r>
              <a:rPr lang="en-US">
                <a:solidFill>
                  <a:schemeClr val="tx1"/>
                </a:solidFill>
              </a:rPr>
              <a:t> </a:t>
            </a:r>
            <a:r>
              <a:rPr lang="en-US" err="1">
                <a:solidFill>
                  <a:schemeClr val="tx1"/>
                </a:solidFill>
              </a:rPr>
              <a:t>reduz</a:t>
            </a:r>
            <a:r>
              <a:rPr lang="en-US">
                <a:solidFill>
                  <a:schemeClr val="tx1"/>
                </a:solidFill>
              </a:rPr>
              <a:t> a </a:t>
            </a:r>
            <a:r>
              <a:rPr lang="en-US" err="1">
                <a:solidFill>
                  <a:schemeClr val="tx1"/>
                </a:solidFill>
              </a:rPr>
              <a:t>pegada</a:t>
            </a:r>
            <a:r>
              <a:rPr lang="en-US">
                <a:solidFill>
                  <a:schemeClr val="tx1"/>
                </a:solidFill>
              </a:rPr>
              <a:t> </a:t>
            </a:r>
            <a:r>
              <a:rPr lang="en-US" err="1">
                <a:solidFill>
                  <a:schemeClr val="tx1"/>
                </a:solidFill>
              </a:rPr>
              <a:t>ecológica</a:t>
            </a:r>
            <a:r>
              <a:rPr lang="en-US">
                <a:solidFill>
                  <a:schemeClr val="tx1"/>
                </a:solidFill>
              </a:rPr>
              <a:t>. Em </a:t>
            </a:r>
            <a:r>
              <a:rPr lang="en-US" err="1">
                <a:solidFill>
                  <a:schemeClr val="tx1"/>
                </a:solidFill>
              </a:rPr>
              <a:t>primeiro</a:t>
            </a:r>
            <a:r>
              <a:rPr lang="en-US">
                <a:solidFill>
                  <a:schemeClr val="tx1"/>
                </a:solidFill>
              </a:rPr>
              <a:t> </a:t>
            </a:r>
            <a:r>
              <a:rPr lang="en-US" err="1">
                <a:solidFill>
                  <a:schemeClr val="tx1"/>
                </a:solidFill>
              </a:rPr>
              <a:t>lugar</a:t>
            </a:r>
            <a:r>
              <a:rPr lang="en-US">
                <a:solidFill>
                  <a:schemeClr val="tx1"/>
                </a:solidFill>
              </a:rPr>
              <a:t>, o </a:t>
            </a:r>
            <a:r>
              <a:rPr lang="en-US" err="1">
                <a:solidFill>
                  <a:schemeClr val="tx1"/>
                </a:solidFill>
              </a:rPr>
              <a:t>cultivo</a:t>
            </a:r>
            <a:r>
              <a:rPr lang="en-US">
                <a:solidFill>
                  <a:schemeClr val="tx1"/>
                </a:solidFill>
              </a:rPr>
              <a:t> local de </a:t>
            </a:r>
            <a:r>
              <a:rPr lang="en-US" err="1">
                <a:solidFill>
                  <a:schemeClr val="tx1"/>
                </a:solidFill>
              </a:rPr>
              <a:t>alimentos</a:t>
            </a:r>
            <a:r>
              <a:rPr lang="en-US">
                <a:solidFill>
                  <a:schemeClr val="tx1"/>
                </a:solidFill>
              </a:rPr>
              <a:t> </a:t>
            </a:r>
            <a:r>
              <a:rPr lang="en-US" err="1">
                <a:solidFill>
                  <a:schemeClr val="tx1"/>
                </a:solidFill>
              </a:rPr>
              <a:t>permite</a:t>
            </a:r>
            <a:r>
              <a:rPr lang="en-US">
                <a:solidFill>
                  <a:schemeClr val="tx1"/>
                </a:solidFill>
              </a:rPr>
              <a:t> a </a:t>
            </a:r>
            <a:r>
              <a:rPr lang="en-US" err="1">
                <a:solidFill>
                  <a:schemeClr val="tx1"/>
                </a:solidFill>
              </a:rPr>
              <a:t>produção</a:t>
            </a:r>
            <a:r>
              <a:rPr lang="en-US">
                <a:solidFill>
                  <a:schemeClr val="tx1"/>
                </a:solidFill>
              </a:rPr>
              <a:t> </a:t>
            </a:r>
            <a:r>
              <a:rPr lang="en-US" err="1">
                <a:solidFill>
                  <a:schemeClr val="tx1"/>
                </a:solidFill>
              </a:rPr>
              <a:t>próxima</a:t>
            </a:r>
            <a:endParaRPr lang="en-US">
              <a:solidFill>
                <a:schemeClr val="tx1"/>
              </a:solidFill>
            </a:endParaRPr>
          </a:p>
          <a:p>
            <a:endParaRPr lang="en-US">
              <a:solidFill>
                <a:schemeClr val="tx1"/>
              </a:solidFill>
            </a:endParaRPr>
          </a:p>
          <a:p>
            <a:r>
              <a:rPr lang="en-US" err="1">
                <a:solidFill>
                  <a:schemeClr val="tx1"/>
                </a:solidFill>
              </a:rPr>
              <a:t>aos</a:t>
            </a:r>
            <a:r>
              <a:rPr lang="en-US">
                <a:solidFill>
                  <a:schemeClr val="tx1"/>
                </a:solidFill>
              </a:rPr>
              <a:t> </a:t>
            </a:r>
            <a:r>
              <a:rPr lang="en-US" err="1">
                <a:solidFill>
                  <a:schemeClr val="tx1"/>
                </a:solidFill>
              </a:rPr>
              <a:t>clientes</a:t>
            </a:r>
            <a:r>
              <a:rPr lang="en-US">
                <a:solidFill>
                  <a:schemeClr val="tx1"/>
                </a:solidFill>
              </a:rPr>
              <a:t>, </a:t>
            </a:r>
            <a:r>
              <a:rPr lang="en-US" err="1">
                <a:solidFill>
                  <a:schemeClr val="tx1"/>
                </a:solidFill>
              </a:rPr>
              <a:t>eliminando</a:t>
            </a:r>
            <a:r>
              <a:rPr lang="en-US">
                <a:solidFill>
                  <a:schemeClr val="tx1"/>
                </a:solidFill>
              </a:rPr>
              <a:t> o </a:t>
            </a:r>
            <a:r>
              <a:rPr lang="en-US" err="1">
                <a:solidFill>
                  <a:schemeClr val="tx1"/>
                </a:solidFill>
              </a:rPr>
              <a:t>transporte</a:t>
            </a:r>
            <a:r>
              <a:rPr lang="en-US">
                <a:solidFill>
                  <a:schemeClr val="tx1"/>
                </a:solidFill>
              </a:rPr>
              <a:t> </a:t>
            </a:r>
            <a:r>
              <a:rPr lang="en-US" err="1">
                <a:solidFill>
                  <a:schemeClr val="tx1"/>
                </a:solidFill>
              </a:rPr>
              <a:t>desnecessário</a:t>
            </a:r>
            <a:r>
              <a:rPr lang="en-US">
                <a:solidFill>
                  <a:schemeClr val="tx1"/>
                </a:solidFill>
              </a:rPr>
              <a:t> e a </a:t>
            </a:r>
            <a:r>
              <a:rPr lang="en-US" err="1">
                <a:solidFill>
                  <a:schemeClr val="tx1"/>
                </a:solidFill>
              </a:rPr>
              <a:t>redução</a:t>
            </a:r>
            <a:r>
              <a:rPr lang="en-US">
                <a:solidFill>
                  <a:schemeClr val="tx1"/>
                </a:solidFill>
              </a:rPr>
              <a:t> de </a:t>
            </a:r>
            <a:r>
              <a:rPr lang="en-US" err="1">
                <a:solidFill>
                  <a:schemeClr val="tx1"/>
                </a:solidFill>
              </a:rPr>
              <a:t>emissões</a:t>
            </a:r>
            <a:r>
              <a:rPr lang="en-US">
                <a:solidFill>
                  <a:schemeClr val="tx1"/>
                </a:solidFill>
              </a:rPr>
              <a:t> de CO</a:t>
            </a:r>
            <a:r>
              <a:rPr lang="en-US" baseline="-25000">
                <a:solidFill>
                  <a:schemeClr val="tx1"/>
                </a:solidFill>
              </a:rPr>
              <a:t>2</a:t>
            </a:r>
            <a:r>
              <a:rPr lang="en-US">
                <a:solidFill>
                  <a:schemeClr val="tx1"/>
                </a:solidFill>
              </a:rPr>
              <a:t>. </a:t>
            </a:r>
            <a:r>
              <a:rPr lang="en-US" err="1">
                <a:solidFill>
                  <a:schemeClr val="tx1"/>
                </a:solidFill>
              </a:rPr>
              <a:t>Isto</a:t>
            </a:r>
            <a:r>
              <a:rPr lang="en-US">
                <a:solidFill>
                  <a:schemeClr val="tx1"/>
                </a:solidFill>
              </a:rPr>
              <a:t> </a:t>
            </a:r>
            <a:r>
              <a:rPr lang="en-US" err="1">
                <a:solidFill>
                  <a:schemeClr val="tx1"/>
                </a:solidFill>
              </a:rPr>
              <a:t>não</a:t>
            </a:r>
            <a:r>
              <a:rPr lang="en-US">
                <a:solidFill>
                  <a:schemeClr val="tx1"/>
                </a:solidFill>
              </a:rPr>
              <a:t> </a:t>
            </a:r>
            <a:r>
              <a:rPr lang="en-US" err="1">
                <a:solidFill>
                  <a:schemeClr val="tx1"/>
                </a:solidFill>
              </a:rPr>
              <a:t>apenas</a:t>
            </a:r>
            <a:r>
              <a:rPr lang="en-US">
                <a:solidFill>
                  <a:schemeClr val="tx1"/>
                </a:solidFill>
              </a:rPr>
              <a:t> beneficia o </a:t>
            </a:r>
            <a:r>
              <a:rPr lang="en-US" err="1">
                <a:solidFill>
                  <a:schemeClr val="tx1"/>
                </a:solidFill>
              </a:rPr>
              <a:t>planeta</a:t>
            </a:r>
            <a:r>
              <a:rPr lang="en-US">
                <a:solidFill>
                  <a:schemeClr val="tx1"/>
                </a:solidFill>
              </a:rPr>
              <a:t>, mas </a:t>
            </a:r>
            <a:r>
              <a:rPr lang="en-US" err="1">
                <a:solidFill>
                  <a:schemeClr val="tx1"/>
                </a:solidFill>
              </a:rPr>
              <a:t>também</a:t>
            </a:r>
            <a:r>
              <a:rPr lang="en-US">
                <a:solidFill>
                  <a:schemeClr val="tx1"/>
                </a:solidFill>
              </a:rPr>
              <a:t> </a:t>
            </a:r>
            <a:r>
              <a:rPr lang="en-US" err="1">
                <a:solidFill>
                  <a:schemeClr val="tx1"/>
                </a:solidFill>
              </a:rPr>
              <a:t>menos</a:t>
            </a:r>
            <a:r>
              <a:rPr lang="en-US">
                <a:solidFill>
                  <a:schemeClr val="tx1"/>
                </a:solidFill>
              </a:rPr>
              <a:t> </a:t>
            </a:r>
            <a:r>
              <a:rPr lang="en-US" err="1">
                <a:solidFill>
                  <a:schemeClr val="tx1"/>
                </a:solidFill>
              </a:rPr>
              <a:t>transporte</a:t>
            </a:r>
            <a:r>
              <a:rPr lang="en-US">
                <a:solidFill>
                  <a:schemeClr val="tx1"/>
                </a:solidFill>
              </a:rPr>
              <a:t> </a:t>
            </a:r>
            <a:r>
              <a:rPr lang="en-US" err="1">
                <a:solidFill>
                  <a:schemeClr val="tx1"/>
                </a:solidFill>
              </a:rPr>
              <a:t>significa</a:t>
            </a:r>
            <a:r>
              <a:rPr lang="en-US">
                <a:solidFill>
                  <a:schemeClr val="tx1"/>
                </a:solidFill>
              </a:rPr>
              <a:t> custos </a:t>
            </a:r>
            <a:r>
              <a:rPr lang="en-US" err="1">
                <a:solidFill>
                  <a:schemeClr val="tx1"/>
                </a:solidFill>
              </a:rPr>
              <a:t>mais</a:t>
            </a:r>
            <a:r>
              <a:rPr lang="en-US">
                <a:solidFill>
                  <a:schemeClr val="tx1"/>
                </a:solidFill>
              </a:rPr>
              <a:t> </a:t>
            </a:r>
            <a:r>
              <a:rPr lang="en-US" err="1">
                <a:solidFill>
                  <a:schemeClr val="tx1"/>
                </a:solidFill>
              </a:rPr>
              <a:t>baixos</a:t>
            </a:r>
            <a:r>
              <a:rPr lang="en-US">
                <a:solidFill>
                  <a:schemeClr val="tx1"/>
                </a:solidFill>
              </a:rPr>
              <a:t> de </a:t>
            </a:r>
            <a:r>
              <a:rPr lang="en-US" err="1">
                <a:solidFill>
                  <a:schemeClr val="tx1"/>
                </a:solidFill>
              </a:rPr>
              <a:t>produção</a:t>
            </a:r>
            <a:r>
              <a:rPr lang="en-US">
                <a:solidFill>
                  <a:schemeClr val="tx1"/>
                </a:solidFill>
              </a:rPr>
              <a:t>. </a:t>
            </a:r>
            <a:r>
              <a:rPr lang="en-US" err="1">
                <a:solidFill>
                  <a:schemeClr val="tx1"/>
                </a:solidFill>
              </a:rPr>
              <a:t>Além</a:t>
            </a:r>
            <a:r>
              <a:rPr lang="en-US">
                <a:solidFill>
                  <a:schemeClr val="tx1"/>
                </a:solidFill>
              </a:rPr>
              <a:t> </a:t>
            </a:r>
            <a:r>
              <a:rPr lang="en-US" err="1">
                <a:solidFill>
                  <a:schemeClr val="tx1"/>
                </a:solidFill>
              </a:rPr>
              <a:t>disso</a:t>
            </a:r>
            <a:r>
              <a:rPr lang="en-US">
                <a:solidFill>
                  <a:schemeClr val="tx1"/>
                </a:solidFill>
              </a:rPr>
              <a:t>, a </a:t>
            </a:r>
            <a:r>
              <a:rPr lang="en-US" err="1">
                <a:solidFill>
                  <a:schemeClr val="tx1"/>
                </a:solidFill>
              </a:rPr>
              <a:t>produção</a:t>
            </a:r>
            <a:r>
              <a:rPr lang="en-US">
                <a:solidFill>
                  <a:schemeClr val="tx1"/>
                </a:solidFill>
              </a:rPr>
              <a:t> local de </a:t>
            </a:r>
            <a:r>
              <a:rPr lang="en-US" err="1">
                <a:solidFill>
                  <a:schemeClr val="tx1"/>
                </a:solidFill>
              </a:rPr>
              <a:t>alimentos</a:t>
            </a:r>
            <a:r>
              <a:rPr lang="en-US">
                <a:solidFill>
                  <a:schemeClr val="tx1"/>
                </a:solidFill>
              </a:rPr>
              <a:t> </a:t>
            </a:r>
            <a:r>
              <a:rPr lang="en-US" err="1">
                <a:solidFill>
                  <a:schemeClr val="tx1"/>
                </a:solidFill>
              </a:rPr>
              <a:t>também</a:t>
            </a:r>
            <a:r>
              <a:rPr lang="en-US">
                <a:solidFill>
                  <a:schemeClr val="tx1"/>
                </a:solidFill>
              </a:rPr>
              <a:t> </a:t>
            </a:r>
            <a:r>
              <a:rPr lang="en-US" err="1">
                <a:solidFill>
                  <a:schemeClr val="tx1"/>
                </a:solidFill>
              </a:rPr>
              <a:t>ajuda</a:t>
            </a:r>
            <a:r>
              <a:rPr lang="en-US">
                <a:solidFill>
                  <a:schemeClr val="tx1"/>
                </a:solidFill>
              </a:rPr>
              <a:t> a </a:t>
            </a:r>
            <a:r>
              <a:rPr lang="en-US" err="1">
                <a:solidFill>
                  <a:schemeClr val="tx1"/>
                </a:solidFill>
              </a:rPr>
              <a:t>construir</a:t>
            </a:r>
            <a:r>
              <a:rPr lang="en-US">
                <a:solidFill>
                  <a:schemeClr val="tx1"/>
                </a:solidFill>
              </a:rPr>
              <a:t> </a:t>
            </a:r>
            <a:r>
              <a:rPr lang="en-US" err="1">
                <a:solidFill>
                  <a:schemeClr val="tx1"/>
                </a:solidFill>
              </a:rPr>
              <a:t>resiliência</a:t>
            </a:r>
            <a:r>
              <a:rPr lang="en-US">
                <a:solidFill>
                  <a:schemeClr val="tx1"/>
                </a:solidFill>
              </a:rPr>
              <a:t>. A </a:t>
            </a:r>
            <a:r>
              <a:rPr lang="en-US" err="1">
                <a:solidFill>
                  <a:schemeClr val="tx1"/>
                </a:solidFill>
              </a:rPr>
              <a:t>resiliência</a:t>
            </a:r>
            <a:r>
              <a:rPr lang="en-US">
                <a:solidFill>
                  <a:schemeClr val="tx1"/>
                </a:solidFill>
              </a:rPr>
              <a:t> é a </a:t>
            </a:r>
            <a:r>
              <a:rPr lang="en-US" err="1">
                <a:solidFill>
                  <a:schemeClr val="tx1"/>
                </a:solidFill>
              </a:rPr>
              <a:t>capacidade</a:t>
            </a:r>
            <a:r>
              <a:rPr lang="en-US">
                <a:solidFill>
                  <a:schemeClr val="tx1"/>
                </a:solidFill>
              </a:rPr>
              <a:t> de </a:t>
            </a:r>
            <a:r>
              <a:rPr lang="en-US" err="1">
                <a:solidFill>
                  <a:schemeClr val="tx1"/>
                </a:solidFill>
              </a:rPr>
              <a:t>resistir</a:t>
            </a:r>
            <a:r>
              <a:rPr lang="en-US">
                <a:solidFill>
                  <a:schemeClr val="tx1"/>
                </a:solidFill>
              </a:rPr>
              <a:t> a </a:t>
            </a:r>
            <a:r>
              <a:rPr lang="en-US" err="1">
                <a:solidFill>
                  <a:schemeClr val="tx1"/>
                </a:solidFill>
              </a:rPr>
              <a:t>choques</a:t>
            </a:r>
            <a:r>
              <a:rPr lang="en-US">
                <a:solidFill>
                  <a:schemeClr val="tx1"/>
                </a:solidFill>
              </a:rPr>
              <a:t> e, </a:t>
            </a:r>
            <a:r>
              <a:rPr lang="en-US" err="1">
                <a:solidFill>
                  <a:schemeClr val="tx1"/>
                </a:solidFill>
              </a:rPr>
              <a:t>em</a:t>
            </a:r>
            <a:r>
              <a:rPr lang="en-US">
                <a:solidFill>
                  <a:schemeClr val="tx1"/>
                </a:solidFill>
              </a:rPr>
              <a:t> particular, de ser </a:t>
            </a:r>
            <a:r>
              <a:rPr lang="en-US" err="1">
                <a:solidFill>
                  <a:schemeClr val="tx1"/>
                </a:solidFill>
              </a:rPr>
              <a:t>autossuficiente</a:t>
            </a:r>
            <a:r>
              <a:rPr lang="en-US">
                <a:solidFill>
                  <a:schemeClr val="tx1"/>
                </a:solidFill>
              </a:rPr>
              <a:t> se a </a:t>
            </a:r>
            <a:r>
              <a:rPr lang="en-US" err="1">
                <a:solidFill>
                  <a:schemeClr val="tx1"/>
                </a:solidFill>
              </a:rPr>
              <a:t>cadeia</a:t>
            </a:r>
            <a:r>
              <a:rPr lang="en-US">
                <a:solidFill>
                  <a:schemeClr val="tx1"/>
                </a:solidFill>
              </a:rPr>
              <a:t> global de </a:t>
            </a:r>
            <a:r>
              <a:rPr lang="en-US" err="1">
                <a:solidFill>
                  <a:schemeClr val="tx1"/>
                </a:solidFill>
              </a:rPr>
              <a:t>abastecimento</a:t>
            </a:r>
            <a:r>
              <a:rPr lang="en-US">
                <a:solidFill>
                  <a:schemeClr val="tx1"/>
                </a:solidFill>
              </a:rPr>
              <a:t> </a:t>
            </a:r>
            <a:r>
              <a:rPr lang="en-US" err="1">
                <a:solidFill>
                  <a:schemeClr val="tx1"/>
                </a:solidFill>
              </a:rPr>
              <a:t>alimentar</a:t>
            </a:r>
            <a:r>
              <a:rPr lang="en-US">
                <a:solidFill>
                  <a:schemeClr val="tx1"/>
                </a:solidFill>
              </a:rPr>
              <a:t> </a:t>
            </a:r>
            <a:r>
              <a:rPr lang="en-US" err="1">
                <a:solidFill>
                  <a:schemeClr val="tx1"/>
                </a:solidFill>
              </a:rPr>
              <a:t>enfrentar</a:t>
            </a:r>
            <a:r>
              <a:rPr lang="en-US">
                <a:solidFill>
                  <a:schemeClr val="tx1"/>
                </a:solidFill>
              </a:rPr>
              <a:t> </a:t>
            </a:r>
            <a:r>
              <a:rPr lang="en-US" err="1">
                <a:solidFill>
                  <a:schemeClr val="tx1"/>
                </a:solidFill>
              </a:rPr>
              <a:t>escassez</a:t>
            </a:r>
            <a:r>
              <a:rPr lang="en-US">
                <a:solidFill>
                  <a:schemeClr val="tx1"/>
                </a:solidFill>
              </a:rPr>
              <a:t>.</a:t>
            </a:r>
          </a:p>
          <a:p>
            <a:pPr rtl="0"/>
            <a:endParaRPr lang="en-US" sz="1400" b="1">
              <a:solidFill>
                <a:schemeClr val="tx1"/>
              </a:solidFill>
            </a:endParaRPr>
          </a:p>
          <a:p>
            <a:pPr rtl="0"/>
            <a:r>
              <a:rPr lang="en-US" sz="1400" b="1" err="1">
                <a:solidFill>
                  <a:schemeClr val="tx1"/>
                </a:solidFill>
              </a:rPr>
              <a:t>Ética</a:t>
            </a:r>
            <a:endParaRPr lang="en-US" sz="1400" b="1">
              <a:solidFill>
                <a:schemeClr val="tx1"/>
              </a:solidFill>
            </a:endParaRPr>
          </a:p>
          <a:p>
            <a:pPr rtl="0"/>
            <a:r>
              <a:rPr lang="en-US">
                <a:solidFill>
                  <a:schemeClr val="tx1"/>
                </a:solidFill>
              </a:rPr>
              <a:t>A </a:t>
            </a:r>
            <a:r>
              <a:rPr lang="en-US" err="1">
                <a:solidFill>
                  <a:schemeClr val="tx1"/>
                </a:solidFill>
              </a:rPr>
              <a:t>Nãm</a:t>
            </a:r>
            <a:r>
              <a:rPr lang="en-US">
                <a:solidFill>
                  <a:schemeClr val="tx1"/>
                </a:solidFill>
              </a:rPr>
              <a:t> </a:t>
            </a:r>
            <a:r>
              <a:rPr lang="en-US" err="1">
                <a:solidFill>
                  <a:schemeClr val="tx1"/>
                </a:solidFill>
              </a:rPr>
              <a:t>quer</a:t>
            </a:r>
            <a:r>
              <a:rPr lang="en-US">
                <a:solidFill>
                  <a:schemeClr val="tx1"/>
                </a:solidFill>
              </a:rPr>
              <a:t> </a:t>
            </a:r>
            <a:r>
              <a:rPr lang="en-US" err="1">
                <a:solidFill>
                  <a:schemeClr val="tx1"/>
                </a:solidFill>
              </a:rPr>
              <a:t>provar</a:t>
            </a:r>
            <a:r>
              <a:rPr lang="en-US">
                <a:solidFill>
                  <a:schemeClr val="tx1"/>
                </a:solidFill>
              </a:rPr>
              <a:t> que </a:t>
            </a:r>
            <a:r>
              <a:rPr lang="en-US" err="1">
                <a:solidFill>
                  <a:schemeClr val="tx1"/>
                </a:solidFill>
              </a:rPr>
              <a:t>proteger</a:t>
            </a:r>
            <a:r>
              <a:rPr lang="en-US">
                <a:solidFill>
                  <a:schemeClr val="tx1"/>
                </a:solidFill>
              </a:rPr>
              <a:t> a </a:t>
            </a:r>
            <a:r>
              <a:rPr lang="en-US" err="1">
                <a:solidFill>
                  <a:schemeClr val="tx1"/>
                </a:solidFill>
              </a:rPr>
              <a:t>natureza</a:t>
            </a:r>
            <a:r>
              <a:rPr lang="en-US">
                <a:solidFill>
                  <a:schemeClr val="tx1"/>
                </a:solidFill>
              </a:rPr>
              <a:t> </a:t>
            </a:r>
            <a:r>
              <a:rPr lang="en-US" err="1">
                <a:solidFill>
                  <a:schemeClr val="tx1"/>
                </a:solidFill>
              </a:rPr>
              <a:t>também</a:t>
            </a:r>
            <a:r>
              <a:rPr lang="en-US">
                <a:solidFill>
                  <a:schemeClr val="tx1"/>
                </a:solidFill>
              </a:rPr>
              <a:t> </a:t>
            </a:r>
            <a:r>
              <a:rPr lang="en-US" err="1">
                <a:solidFill>
                  <a:schemeClr val="tx1"/>
                </a:solidFill>
              </a:rPr>
              <a:t>pode</a:t>
            </a:r>
            <a:r>
              <a:rPr lang="en-US">
                <a:solidFill>
                  <a:schemeClr val="tx1"/>
                </a:solidFill>
              </a:rPr>
              <a:t> </a:t>
            </a:r>
            <a:r>
              <a:rPr lang="en-US" err="1">
                <a:solidFill>
                  <a:schemeClr val="tx1"/>
                </a:solidFill>
              </a:rPr>
              <a:t>significar</a:t>
            </a:r>
            <a:r>
              <a:rPr lang="en-US">
                <a:solidFill>
                  <a:schemeClr val="tx1"/>
                </a:solidFill>
              </a:rPr>
              <a:t> </a:t>
            </a:r>
            <a:r>
              <a:rPr lang="en-US" err="1">
                <a:solidFill>
                  <a:schemeClr val="tx1"/>
                </a:solidFill>
              </a:rPr>
              <a:t>geração</a:t>
            </a:r>
            <a:r>
              <a:rPr lang="en-US">
                <a:solidFill>
                  <a:schemeClr val="tx1"/>
                </a:solidFill>
              </a:rPr>
              <a:t> de </a:t>
            </a:r>
            <a:r>
              <a:rPr lang="en-US" err="1">
                <a:solidFill>
                  <a:schemeClr val="tx1"/>
                </a:solidFill>
              </a:rPr>
              <a:t>empregos</a:t>
            </a:r>
            <a:r>
              <a:rPr lang="en-US">
                <a:solidFill>
                  <a:schemeClr val="tx1"/>
                </a:solidFill>
              </a:rPr>
              <a:t> e valor para a </a:t>
            </a:r>
            <a:r>
              <a:rPr lang="en-US" err="1">
                <a:solidFill>
                  <a:schemeClr val="tx1"/>
                </a:solidFill>
              </a:rPr>
              <a:t>comunidade</a:t>
            </a:r>
            <a:r>
              <a:rPr lang="en-US">
                <a:solidFill>
                  <a:schemeClr val="tx1"/>
                </a:solidFill>
              </a:rPr>
              <a:t>. Uma boa </a:t>
            </a:r>
            <a:r>
              <a:rPr lang="en-US" err="1">
                <a:solidFill>
                  <a:schemeClr val="tx1"/>
                </a:solidFill>
              </a:rPr>
              <a:t>razão</a:t>
            </a:r>
            <a:r>
              <a:rPr lang="en-US">
                <a:solidFill>
                  <a:schemeClr val="tx1"/>
                </a:solidFill>
              </a:rPr>
              <a:t> para cultivar </a:t>
            </a:r>
            <a:r>
              <a:rPr lang="en-US" err="1">
                <a:solidFill>
                  <a:schemeClr val="tx1"/>
                </a:solidFill>
              </a:rPr>
              <a:t>alimentos</a:t>
            </a:r>
            <a:r>
              <a:rPr lang="en-US">
                <a:solidFill>
                  <a:schemeClr val="tx1"/>
                </a:solidFill>
              </a:rPr>
              <a:t> </a:t>
            </a:r>
            <a:r>
              <a:rPr lang="en-US" err="1">
                <a:solidFill>
                  <a:schemeClr val="tx1"/>
                </a:solidFill>
              </a:rPr>
              <a:t>dentro</a:t>
            </a:r>
            <a:r>
              <a:rPr lang="en-US">
                <a:solidFill>
                  <a:schemeClr val="tx1"/>
                </a:solidFill>
              </a:rPr>
              <a:t> da </a:t>
            </a:r>
            <a:r>
              <a:rPr lang="en-US" err="1">
                <a:solidFill>
                  <a:schemeClr val="tx1"/>
                </a:solidFill>
              </a:rPr>
              <a:t>cidade</a:t>
            </a:r>
            <a:r>
              <a:rPr lang="en-US">
                <a:solidFill>
                  <a:schemeClr val="tx1"/>
                </a:solidFill>
              </a:rPr>
              <a:t> é que </a:t>
            </a:r>
            <a:r>
              <a:rPr lang="en-US" err="1">
                <a:solidFill>
                  <a:schemeClr val="tx1"/>
                </a:solidFill>
              </a:rPr>
              <a:t>isso</a:t>
            </a:r>
            <a:r>
              <a:rPr lang="en-US">
                <a:solidFill>
                  <a:schemeClr val="tx1"/>
                </a:solidFill>
              </a:rPr>
              <a:t> </a:t>
            </a:r>
            <a:r>
              <a:rPr lang="en-US" err="1">
                <a:solidFill>
                  <a:schemeClr val="tx1"/>
                </a:solidFill>
              </a:rPr>
              <a:t>gera</a:t>
            </a:r>
            <a:r>
              <a:rPr lang="en-US">
                <a:solidFill>
                  <a:schemeClr val="tx1"/>
                </a:solidFill>
              </a:rPr>
              <a:t> </a:t>
            </a:r>
            <a:r>
              <a:rPr lang="en-US" err="1">
                <a:solidFill>
                  <a:schemeClr val="tx1"/>
                </a:solidFill>
              </a:rPr>
              <a:t>empregos</a:t>
            </a:r>
            <a:r>
              <a:rPr lang="en-US">
                <a:solidFill>
                  <a:schemeClr val="tx1"/>
                </a:solidFill>
              </a:rPr>
              <a:t> e </a:t>
            </a:r>
            <a:r>
              <a:rPr lang="en-US" err="1">
                <a:solidFill>
                  <a:schemeClr val="tx1"/>
                </a:solidFill>
              </a:rPr>
              <a:t>reúne</a:t>
            </a:r>
            <a:r>
              <a:rPr lang="en-US">
                <a:solidFill>
                  <a:schemeClr val="tx1"/>
                </a:solidFill>
              </a:rPr>
              <a:t> a </a:t>
            </a:r>
            <a:r>
              <a:rPr lang="en-US" err="1">
                <a:solidFill>
                  <a:schemeClr val="tx1"/>
                </a:solidFill>
              </a:rPr>
              <a:t>comunidade</a:t>
            </a:r>
            <a:r>
              <a:rPr lang="en-US">
                <a:solidFill>
                  <a:schemeClr val="tx1"/>
                </a:solidFill>
              </a:rPr>
              <a:t> local </a:t>
            </a:r>
            <a:r>
              <a:rPr lang="en-US" err="1">
                <a:solidFill>
                  <a:schemeClr val="tx1"/>
                </a:solidFill>
              </a:rPr>
              <a:t>em</a:t>
            </a:r>
            <a:r>
              <a:rPr lang="en-US">
                <a:solidFill>
                  <a:schemeClr val="tx1"/>
                </a:solidFill>
              </a:rPr>
              <a:t> </a:t>
            </a:r>
            <a:r>
              <a:rPr lang="en-US" err="1">
                <a:solidFill>
                  <a:schemeClr val="tx1"/>
                </a:solidFill>
              </a:rPr>
              <a:t>torno</a:t>
            </a:r>
            <a:r>
              <a:rPr lang="en-US">
                <a:solidFill>
                  <a:schemeClr val="tx1"/>
                </a:solidFill>
              </a:rPr>
              <a:t> de um </a:t>
            </a:r>
            <a:r>
              <a:rPr lang="en-US" err="1">
                <a:solidFill>
                  <a:schemeClr val="tx1"/>
                </a:solidFill>
              </a:rPr>
              <a:t>projeto</a:t>
            </a:r>
            <a:r>
              <a:rPr lang="en-US">
                <a:solidFill>
                  <a:schemeClr val="tx1"/>
                </a:solidFill>
              </a:rPr>
              <a:t>. </a:t>
            </a:r>
            <a:r>
              <a:rPr lang="en-US" err="1">
                <a:solidFill>
                  <a:schemeClr val="tx1"/>
                </a:solidFill>
              </a:rPr>
              <a:t>Isso</a:t>
            </a:r>
            <a:r>
              <a:rPr lang="en-US">
                <a:solidFill>
                  <a:schemeClr val="tx1"/>
                </a:solidFill>
              </a:rPr>
              <a:t> </a:t>
            </a:r>
            <a:r>
              <a:rPr lang="en-US" err="1">
                <a:solidFill>
                  <a:schemeClr val="tx1"/>
                </a:solidFill>
              </a:rPr>
              <a:t>geralmente</a:t>
            </a:r>
            <a:r>
              <a:rPr lang="en-US">
                <a:solidFill>
                  <a:schemeClr val="tx1"/>
                </a:solidFill>
              </a:rPr>
              <a:t> </a:t>
            </a:r>
            <a:r>
              <a:rPr lang="en-US" err="1">
                <a:solidFill>
                  <a:schemeClr val="tx1"/>
                </a:solidFill>
              </a:rPr>
              <a:t>resulta</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conexões</a:t>
            </a:r>
            <a:r>
              <a:rPr lang="en-US">
                <a:solidFill>
                  <a:schemeClr val="tx1"/>
                </a:solidFill>
              </a:rPr>
              <a:t> </a:t>
            </a:r>
            <a:r>
              <a:rPr lang="en-US" err="1">
                <a:solidFill>
                  <a:schemeClr val="tx1"/>
                </a:solidFill>
              </a:rPr>
              <a:t>comunitárias</a:t>
            </a:r>
            <a:r>
              <a:rPr lang="en-US">
                <a:solidFill>
                  <a:schemeClr val="tx1"/>
                </a:solidFill>
              </a:rPr>
              <a:t> </a:t>
            </a:r>
            <a:r>
              <a:rPr lang="en-US" err="1">
                <a:solidFill>
                  <a:schemeClr val="tx1"/>
                </a:solidFill>
              </a:rPr>
              <a:t>mais</a:t>
            </a:r>
            <a:r>
              <a:rPr lang="en-US">
                <a:solidFill>
                  <a:schemeClr val="tx1"/>
                </a:solidFill>
              </a:rPr>
              <a:t> fortes.</a:t>
            </a:r>
          </a:p>
          <a:p>
            <a:pPr rtl="0"/>
            <a:endParaRPr lang="en-US">
              <a:solidFill>
                <a:schemeClr val="tx1"/>
              </a:solidFill>
            </a:endParaRPr>
          </a:p>
          <a:p>
            <a:pPr rtl="0"/>
            <a:r>
              <a:rPr lang="en-US">
                <a:solidFill>
                  <a:schemeClr val="tx1"/>
                </a:solidFill>
              </a:rPr>
              <a:t>Na </a:t>
            </a:r>
            <a:r>
              <a:rPr lang="en-US" err="1">
                <a:solidFill>
                  <a:schemeClr val="tx1"/>
                </a:solidFill>
              </a:rPr>
              <a:t>Nãm</a:t>
            </a:r>
            <a:r>
              <a:rPr lang="en-US">
                <a:solidFill>
                  <a:schemeClr val="tx1"/>
                </a:solidFill>
              </a:rPr>
              <a:t>, </a:t>
            </a:r>
            <a:r>
              <a:rPr lang="en-US" err="1">
                <a:solidFill>
                  <a:schemeClr val="tx1"/>
                </a:solidFill>
              </a:rPr>
              <a:t>eles</a:t>
            </a:r>
            <a:r>
              <a:rPr lang="en-US">
                <a:solidFill>
                  <a:schemeClr val="tx1"/>
                </a:solidFill>
              </a:rPr>
              <a:t> </a:t>
            </a:r>
            <a:r>
              <a:rPr lang="en-US" err="1">
                <a:solidFill>
                  <a:schemeClr val="tx1"/>
                </a:solidFill>
              </a:rPr>
              <a:t>são</a:t>
            </a:r>
            <a:r>
              <a:rPr lang="en-US">
                <a:solidFill>
                  <a:schemeClr val="tx1"/>
                </a:solidFill>
              </a:rPr>
              <a:t> </a:t>
            </a:r>
            <a:r>
              <a:rPr lang="en-US" err="1">
                <a:solidFill>
                  <a:schemeClr val="tx1"/>
                </a:solidFill>
              </a:rPr>
              <a:t>apaixonados</a:t>
            </a:r>
            <a:r>
              <a:rPr lang="en-US">
                <a:solidFill>
                  <a:schemeClr val="tx1"/>
                </a:solidFill>
              </a:rPr>
              <a:t> </a:t>
            </a:r>
            <a:r>
              <a:rPr lang="en-US" err="1">
                <a:solidFill>
                  <a:schemeClr val="tx1"/>
                </a:solidFill>
              </a:rPr>
              <a:t>por</a:t>
            </a:r>
            <a:r>
              <a:rPr lang="en-US">
                <a:solidFill>
                  <a:schemeClr val="tx1"/>
                </a:solidFill>
              </a:rPr>
              <a:t> </a:t>
            </a:r>
            <a:r>
              <a:rPr lang="en-US" err="1">
                <a:solidFill>
                  <a:schemeClr val="tx1"/>
                </a:solidFill>
              </a:rPr>
              <a:t>ajudar</a:t>
            </a:r>
            <a:r>
              <a:rPr lang="en-US">
                <a:solidFill>
                  <a:schemeClr val="tx1"/>
                </a:solidFill>
              </a:rPr>
              <a:t> </a:t>
            </a:r>
            <a:r>
              <a:rPr lang="en-US" err="1">
                <a:solidFill>
                  <a:schemeClr val="tx1"/>
                </a:solidFill>
              </a:rPr>
              <a:t>indivíduos</a:t>
            </a:r>
            <a:r>
              <a:rPr lang="en-US">
                <a:solidFill>
                  <a:schemeClr val="tx1"/>
                </a:solidFill>
              </a:rPr>
              <a:t> e </a:t>
            </a:r>
            <a:r>
              <a:rPr lang="en-US" err="1">
                <a:solidFill>
                  <a:schemeClr val="tx1"/>
                </a:solidFill>
              </a:rPr>
              <a:t>empresas</a:t>
            </a:r>
            <a:r>
              <a:rPr lang="en-US">
                <a:solidFill>
                  <a:schemeClr val="tx1"/>
                </a:solidFill>
              </a:rPr>
              <a:t> a </a:t>
            </a:r>
            <a:r>
              <a:rPr lang="en-US" err="1">
                <a:solidFill>
                  <a:schemeClr val="tx1"/>
                </a:solidFill>
              </a:rPr>
              <a:t>consumir</a:t>
            </a:r>
            <a:r>
              <a:rPr lang="en-US">
                <a:solidFill>
                  <a:schemeClr val="tx1"/>
                </a:solidFill>
              </a:rPr>
              <a:t> de forma </a:t>
            </a:r>
            <a:r>
              <a:rPr lang="en-US" err="1">
                <a:solidFill>
                  <a:schemeClr val="tx1"/>
                </a:solidFill>
              </a:rPr>
              <a:t>sustentável</a:t>
            </a:r>
            <a:r>
              <a:rPr lang="en-US">
                <a:solidFill>
                  <a:schemeClr val="tx1"/>
                </a:solidFill>
              </a:rPr>
              <a:t> e local. Eles </a:t>
            </a:r>
            <a:r>
              <a:rPr lang="en-US" err="1">
                <a:solidFill>
                  <a:schemeClr val="tx1"/>
                </a:solidFill>
              </a:rPr>
              <a:t>trabalham</a:t>
            </a:r>
            <a:r>
              <a:rPr lang="en-US">
                <a:solidFill>
                  <a:schemeClr val="tx1"/>
                </a:solidFill>
              </a:rPr>
              <a:t> com </a:t>
            </a:r>
            <a:r>
              <a:rPr lang="en-US" err="1">
                <a:solidFill>
                  <a:schemeClr val="tx1"/>
                </a:solidFill>
              </a:rPr>
              <a:t>restaurantes</a:t>
            </a:r>
            <a:r>
              <a:rPr lang="en-US">
                <a:solidFill>
                  <a:schemeClr val="tx1"/>
                </a:solidFill>
              </a:rPr>
              <a:t> </a:t>
            </a:r>
            <a:r>
              <a:rPr lang="en-US" err="1">
                <a:solidFill>
                  <a:schemeClr val="tx1"/>
                </a:solidFill>
              </a:rPr>
              <a:t>em</a:t>
            </a:r>
            <a:r>
              <a:rPr lang="en-US">
                <a:solidFill>
                  <a:schemeClr val="tx1"/>
                </a:solidFill>
              </a:rPr>
              <a:t> Lisboa para </a:t>
            </a:r>
            <a:r>
              <a:rPr lang="en-US" err="1">
                <a:solidFill>
                  <a:schemeClr val="tx1"/>
                </a:solidFill>
              </a:rPr>
              <a:t>ajudá-los</a:t>
            </a:r>
            <a:r>
              <a:rPr lang="en-US">
                <a:solidFill>
                  <a:schemeClr val="tx1"/>
                </a:solidFill>
              </a:rPr>
              <a:t> a </a:t>
            </a:r>
            <a:r>
              <a:rPr lang="en-US" err="1">
                <a:solidFill>
                  <a:schemeClr val="tx1"/>
                </a:solidFill>
              </a:rPr>
              <a:t>fazer</a:t>
            </a:r>
            <a:r>
              <a:rPr lang="en-US">
                <a:solidFill>
                  <a:schemeClr val="tx1"/>
                </a:solidFill>
              </a:rPr>
              <a:t> </a:t>
            </a:r>
            <a:r>
              <a:rPr lang="en-US" err="1">
                <a:solidFill>
                  <a:schemeClr val="tx1"/>
                </a:solidFill>
              </a:rPr>
              <a:t>melhores</a:t>
            </a:r>
            <a:r>
              <a:rPr lang="en-US">
                <a:solidFill>
                  <a:schemeClr val="tx1"/>
                </a:solidFill>
              </a:rPr>
              <a:t> </a:t>
            </a:r>
            <a:r>
              <a:rPr lang="en-US" err="1">
                <a:solidFill>
                  <a:schemeClr val="tx1"/>
                </a:solidFill>
              </a:rPr>
              <a:t>escolhas</a:t>
            </a:r>
            <a:r>
              <a:rPr lang="en-US">
                <a:solidFill>
                  <a:schemeClr val="tx1"/>
                </a:solidFill>
              </a:rPr>
              <a:t> </a:t>
            </a:r>
            <a:r>
              <a:rPr lang="en-US" err="1">
                <a:solidFill>
                  <a:schemeClr val="tx1"/>
                </a:solidFill>
              </a:rPr>
              <a:t>alimentares</a:t>
            </a:r>
            <a:r>
              <a:rPr lang="en-US">
                <a:solidFill>
                  <a:schemeClr val="tx1"/>
                </a:solidFill>
              </a:rPr>
              <a:t>, </a:t>
            </a:r>
            <a:r>
              <a:rPr lang="en-US" err="1">
                <a:solidFill>
                  <a:schemeClr val="tx1"/>
                </a:solidFill>
              </a:rPr>
              <a:t>usando</a:t>
            </a:r>
            <a:r>
              <a:rPr lang="en-US">
                <a:solidFill>
                  <a:schemeClr val="tx1"/>
                </a:solidFill>
              </a:rPr>
              <a:t> </a:t>
            </a:r>
            <a:r>
              <a:rPr lang="en-US" err="1">
                <a:solidFill>
                  <a:schemeClr val="tx1"/>
                </a:solidFill>
              </a:rPr>
              <a:t>cogumelos</a:t>
            </a:r>
            <a:r>
              <a:rPr lang="en-US">
                <a:solidFill>
                  <a:schemeClr val="tx1"/>
                </a:solidFill>
              </a:rPr>
              <a:t> </a:t>
            </a:r>
            <a:r>
              <a:rPr lang="en-US" err="1">
                <a:solidFill>
                  <a:schemeClr val="tx1"/>
                </a:solidFill>
              </a:rPr>
              <a:t>Nãm</a:t>
            </a:r>
            <a:r>
              <a:rPr lang="en-US">
                <a:solidFill>
                  <a:schemeClr val="tx1"/>
                </a:solidFill>
              </a:rPr>
              <a:t> e </a:t>
            </a:r>
            <a:r>
              <a:rPr lang="en-US" err="1">
                <a:solidFill>
                  <a:schemeClr val="tx1"/>
                </a:solidFill>
              </a:rPr>
              <a:t>envolvendo-os</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sua</a:t>
            </a:r>
            <a:r>
              <a:rPr lang="en-US">
                <a:solidFill>
                  <a:schemeClr val="tx1"/>
                </a:solidFill>
              </a:rPr>
              <a:t> </a:t>
            </a:r>
            <a:r>
              <a:rPr lang="en-US" err="1">
                <a:solidFill>
                  <a:schemeClr val="tx1"/>
                </a:solidFill>
              </a:rPr>
              <a:t>comunidade</a:t>
            </a:r>
            <a:r>
              <a:rPr lang="en-US">
                <a:solidFill>
                  <a:schemeClr val="tx1"/>
                </a:solidFill>
              </a:rPr>
              <a:t>.</a:t>
            </a:r>
          </a:p>
          <a:p>
            <a:pPr rtl="0"/>
            <a:endParaRPr lang="en-US">
              <a:solidFill>
                <a:schemeClr val="tx1"/>
              </a:solidFill>
            </a:endParaRPr>
          </a:p>
          <a:p>
            <a:pPr rtl="0"/>
            <a:endParaRPr lang="en-US">
              <a:solidFill>
                <a:schemeClr val="tx1"/>
              </a:solidFill>
            </a:endParaRPr>
          </a:p>
        </p:txBody>
      </p:sp>
      <p:sp>
        <p:nvSpPr>
          <p:cNvPr id="12" name="Text Placeholder 2">
            <a:extLst>
              <a:ext uri="{FF2B5EF4-FFF2-40B4-BE49-F238E27FC236}">
                <a16:creationId xmlns:a16="http://schemas.microsoft.com/office/drawing/2014/main" id="{4B5241AC-AAA2-BEA8-C2A3-E43CF5C671F0}"/>
              </a:ext>
            </a:extLst>
          </p:cNvPr>
          <p:cNvSpPr txBox="1">
            <a:spLocks/>
          </p:cNvSpPr>
          <p:nvPr/>
        </p:nvSpPr>
        <p:spPr>
          <a:xfrm>
            <a:off x="361474" y="2339757"/>
            <a:ext cx="3418364" cy="437879"/>
          </a:xfrm>
          <a:prstGeom prst="rect">
            <a:avLst/>
          </a:prstGeom>
          <a:solidFill>
            <a:srgbClr val="F1A0C2"/>
          </a:solidFill>
        </p:spPr>
        <p:txBody>
          <a:bodyPr vert="horz" lIns="91440" tIns="45720" rIns="91440" bIns="45720" rtlCol="0" anchor="ctr">
            <a:noAutofit/>
          </a:bodyPr>
          <a:lstStyle>
            <a:lvl1pPr marL="0" indent="0" algn="l" defTabSz="755934" rtl="0" eaLnBrk="1" latinLnBrk="0" hangingPunct="1">
              <a:lnSpc>
                <a:spcPct val="90000"/>
              </a:lnSpc>
              <a:spcBef>
                <a:spcPts val="82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447675" indent="-447675">
              <a:spcBef>
                <a:spcPts val="0"/>
              </a:spcBef>
            </a:pPr>
            <a:r>
              <a:rPr lang="en-US" sz="1500" b="1" i="0">
                <a:solidFill>
                  <a:schemeClr val="bg1"/>
                </a:solidFill>
              </a:rPr>
              <a:t>Tipo: </a:t>
            </a:r>
            <a:r>
              <a:rPr lang="en-US" sz="1500" i="0">
                <a:solidFill>
                  <a:schemeClr val="bg1"/>
                </a:solidFill>
              </a:rPr>
              <a:t>Alimentos </a:t>
            </a:r>
            <a:r>
              <a:rPr lang="en-US" sz="1500" i="0" err="1">
                <a:solidFill>
                  <a:schemeClr val="bg1"/>
                </a:solidFill>
              </a:rPr>
              <a:t>Sustentáveis</a:t>
            </a:r>
            <a:r>
              <a:rPr lang="en-US" sz="1500" i="0">
                <a:solidFill>
                  <a:schemeClr val="bg1"/>
                </a:solidFill>
              </a:rPr>
              <a:t> &amp; </a:t>
            </a:r>
          </a:p>
          <a:p>
            <a:pPr marL="447675">
              <a:spcBef>
                <a:spcPts val="0"/>
              </a:spcBef>
            </a:pPr>
            <a:r>
              <a:rPr lang="en-US" sz="1500" i="0" err="1">
                <a:solidFill>
                  <a:schemeClr val="bg1"/>
                </a:solidFill>
              </a:rPr>
              <a:t>Redução</a:t>
            </a:r>
            <a:r>
              <a:rPr lang="en-US" sz="1500" i="0">
                <a:solidFill>
                  <a:schemeClr val="bg1"/>
                </a:solidFill>
              </a:rPr>
              <a:t> de </a:t>
            </a:r>
            <a:r>
              <a:rPr lang="en-US" sz="1500" i="0" err="1">
                <a:solidFill>
                  <a:schemeClr val="bg1"/>
                </a:solidFill>
              </a:rPr>
              <a:t>Resíduos</a:t>
            </a:r>
            <a:endParaRPr lang="en-US" sz="1500" i="0">
              <a:solidFill>
                <a:schemeClr val="bg1"/>
              </a:solidFill>
            </a:endParaRPr>
          </a:p>
        </p:txBody>
      </p:sp>
      <p:grpSp>
        <p:nvGrpSpPr>
          <p:cNvPr id="23" name="Graphic 4">
            <a:extLst>
              <a:ext uri="{FF2B5EF4-FFF2-40B4-BE49-F238E27FC236}">
                <a16:creationId xmlns:a16="http://schemas.microsoft.com/office/drawing/2014/main" id="{CDF55BB6-EAAE-19BA-A1ED-3654891D681D}"/>
              </a:ext>
            </a:extLst>
          </p:cNvPr>
          <p:cNvGrpSpPr/>
          <p:nvPr/>
        </p:nvGrpSpPr>
        <p:grpSpPr>
          <a:xfrm rot="19582332">
            <a:off x="2995992" y="9436893"/>
            <a:ext cx="403667" cy="780438"/>
            <a:chOff x="9129274" y="2719113"/>
            <a:chExt cx="717139" cy="1386497"/>
          </a:xfrm>
          <a:solidFill>
            <a:srgbClr val="000000"/>
          </a:solidFill>
        </p:grpSpPr>
        <p:grpSp>
          <p:nvGrpSpPr>
            <p:cNvPr id="24" name="Graphic 4">
              <a:extLst>
                <a:ext uri="{FF2B5EF4-FFF2-40B4-BE49-F238E27FC236}">
                  <a16:creationId xmlns:a16="http://schemas.microsoft.com/office/drawing/2014/main" id="{D8E0C4B2-8FA7-B0D3-B6BF-A6EEAE6FE97C}"/>
                </a:ext>
              </a:extLst>
            </p:cNvPr>
            <p:cNvGrpSpPr/>
            <p:nvPr/>
          </p:nvGrpSpPr>
          <p:grpSpPr>
            <a:xfrm>
              <a:off x="9159507" y="2719113"/>
              <a:ext cx="446280" cy="440141"/>
              <a:chOff x="9159507" y="2719113"/>
              <a:chExt cx="446280" cy="440141"/>
            </a:xfrm>
            <a:grpFill/>
          </p:grpSpPr>
          <p:sp>
            <p:nvSpPr>
              <p:cNvPr id="2233" name="Freeform 57">
                <a:extLst>
                  <a:ext uri="{FF2B5EF4-FFF2-40B4-BE49-F238E27FC236}">
                    <a16:creationId xmlns:a16="http://schemas.microsoft.com/office/drawing/2014/main" id="{6E4ED27E-7F5A-D4C7-B6E2-C81A275E4BB8}"/>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234" name="Freeform 58">
                <a:extLst>
                  <a:ext uri="{FF2B5EF4-FFF2-40B4-BE49-F238E27FC236}">
                    <a16:creationId xmlns:a16="http://schemas.microsoft.com/office/drawing/2014/main" id="{3C19496B-2E52-E8C1-37A8-E9C639DBD79D}"/>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5" name="Graphic 4">
              <a:extLst>
                <a:ext uri="{FF2B5EF4-FFF2-40B4-BE49-F238E27FC236}">
                  <a16:creationId xmlns:a16="http://schemas.microsoft.com/office/drawing/2014/main" id="{F8A8FE73-F4F3-4C3A-B7C1-43BFB623C3A8}"/>
                </a:ext>
              </a:extLst>
            </p:cNvPr>
            <p:cNvGrpSpPr/>
            <p:nvPr/>
          </p:nvGrpSpPr>
          <p:grpSpPr>
            <a:xfrm>
              <a:off x="9129274" y="2893887"/>
              <a:ext cx="717139" cy="1211724"/>
              <a:chOff x="9129274" y="2893887"/>
              <a:chExt cx="717139" cy="1211724"/>
            </a:xfrm>
            <a:grpFill/>
          </p:grpSpPr>
          <p:sp>
            <p:nvSpPr>
              <p:cNvPr id="2226" name="Freeform 50">
                <a:extLst>
                  <a:ext uri="{FF2B5EF4-FFF2-40B4-BE49-F238E27FC236}">
                    <a16:creationId xmlns:a16="http://schemas.microsoft.com/office/drawing/2014/main" id="{FE06AAAB-7F8E-5AD3-F5A2-2CE890789FDB}"/>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227" name="Freeform 51">
                <a:extLst>
                  <a:ext uri="{FF2B5EF4-FFF2-40B4-BE49-F238E27FC236}">
                    <a16:creationId xmlns:a16="http://schemas.microsoft.com/office/drawing/2014/main" id="{B54DD3BB-7231-CBE2-3B37-99754B88E265}"/>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228" name="Freeform 52">
                <a:extLst>
                  <a:ext uri="{FF2B5EF4-FFF2-40B4-BE49-F238E27FC236}">
                    <a16:creationId xmlns:a16="http://schemas.microsoft.com/office/drawing/2014/main" id="{90962D13-EB21-6F72-8999-3400EEE26894}"/>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229" name="Freeform 53">
                <a:extLst>
                  <a:ext uri="{FF2B5EF4-FFF2-40B4-BE49-F238E27FC236}">
                    <a16:creationId xmlns:a16="http://schemas.microsoft.com/office/drawing/2014/main" id="{050B0A1F-33FD-9AD5-3089-CCC402BCC64F}"/>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230" name="Freeform 54">
                <a:extLst>
                  <a:ext uri="{FF2B5EF4-FFF2-40B4-BE49-F238E27FC236}">
                    <a16:creationId xmlns:a16="http://schemas.microsoft.com/office/drawing/2014/main" id="{6FF7F631-D5F1-5DEA-9837-5ED708BB51EF}"/>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231" name="Freeform 55">
                <a:extLst>
                  <a:ext uri="{FF2B5EF4-FFF2-40B4-BE49-F238E27FC236}">
                    <a16:creationId xmlns:a16="http://schemas.microsoft.com/office/drawing/2014/main" id="{9B9BB466-D7ED-94B8-844A-10B68E83B52A}"/>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232" name="Freeform 56">
                <a:extLst>
                  <a:ext uri="{FF2B5EF4-FFF2-40B4-BE49-F238E27FC236}">
                    <a16:creationId xmlns:a16="http://schemas.microsoft.com/office/drawing/2014/main" id="{EFD66D3F-121A-F0B2-4EE7-D31C5603B6AF}"/>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31028357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C007575E-9EE3-0144-9D4B-906819B41F28}"/>
              </a:ext>
            </a:extLst>
          </p:cNvPr>
          <p:cNvGrpSpPr/>
          <p:nvPr/>
        </p:nvGrpSpPr>
        <p:grpSpPr>
          <a:xfrm>
            <a:off x="3572330" y="1716805"/>
            <a:ext cx="1487826" cy="1083162"/>
            <a:chOff x="3400450" y="986392"/>
            <a:chExt cx="1487826" cy="1083162"/>
          </a:xfrm>
        </p:grpSpPr>
        <p:sp>
          <p:nvSpPr>
            <p:cNvPr id="26" name="Freeform 25">
              <a:extLst>
                <a:ext uri="{FF2B5EF4-FFF2-40B4-BE49-F238E27FC236}">
                  <a16:creationId xmlns:a16="http://schemas.microsoft.com/office/drawing/2014/main" id="{25B98DCD-77B1-C24B-8ABD-6988D49267CC}"/>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0A1C2"/>
            </a:solidFill>
            <a:ln w="8971" cap="flat">
              <a:noFill/>
              <a:prstDash val="solid"/>
              <a:miter/>
            </a:ln>
          </p:spPr>
          <p:txBody>
            <a:bodyPr rtlCol="0" anchor="ctr"/>
            <a:lstStyle/>
            <a:p>
              <a:pPr algn="l" rtl="0"/>
              <a:endParaRPr lang="en-US"/>
            </a:p>
          </p:txBody>
        </p:sp>
        <p:sp>
          <p:nvSpPr>
            <p:cNvPr id="28" name="Freeform 27">
              <a:extLst>
                <a:ext uri="{FF2B5EF4-FFF2-40B4-BE49-F238E27FC236}">
                  <a16:creationId xmlns:a16="http://schemas.microsoft.com/office/drawing/2014/main" id="{1026E1EF-88E4-1147-8D99-E99F93C083FE}"/>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
        <p:nvSpPr>
          <p:cNvPr id="9" name="Slide Number Placeholder 9">
            <a:extLst>
              <a:ext uri="{FF2B5EF4-FFF2-40B4-BE49-F238E27FC236}">
                <a16:creationId xmlns:a16="http://schemas.microsoft.com/office/drawing/2014/main" id="{E5ADD7D1-F744-1673-2A24-AD3CE0610F93}"/>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mtClean="0"/>
              <a:pPr algn="l" rtl="0"/>
              <a:t>15</a:t>
            </a:fld>
            <a:endParaRPr lang="en-US"/>
          </a:p>
        </p:txBody>
      </p:sp>
      <p:pic>
        <p:nvPicPr>
          <p:cNvPr id="10" name="Picture Placeholder 9" descr="Diagram  Description automatically generated">
            <a:extLst>
              <a:ext uri="{FF2B5EF4-FFF2-40B4-BE49-F238E27FC236}">
                <a16:creationId xmlns:a16="http://schemas.microsoft.com/office/drawing/2014/main" id="{42485635-20F0-1286-EAE8-2B74D4582E8F}"/>
              </a:ext>
            </a:extLst>
          </p:cNvPr>
          <p:cNvPicPr>
            <a:picLocks noGrp="1" noChangeAspect="1"/>
          </p:cNvPicPr>
          <p:nvPr>
            <p:ph type="pic" sz="quarter" idx="42"/>
          </p:nvPr>
        </p:nvPicPr>
        <p:blipFill rotWithShape="1">
          <a:blip r:embed="rId2" cstate="email">
            <a:extLst>
              <a:ext uri="{28A0092B-C50C-407E-A947-70E740481C1C}">
                <a14:useLocalDpi xmlns:a14="http://schemas.microsoft.com/office/drawing/2010/main"/>
              </a:ext>
            </a:extLst>
          </a:blip>
          <a:srcRect/>
          <a:stretch/>
        </p:blipFill>
        <p:spPr>
          <a:xfrm>
            <a:off x="31548" y="3701709"/>
            <a:ext cx="6056028" cy="5437409"/>
          </a:xfrm>
          <a:ln>
            <a:solidFill>
              <a:schemeClr val="tx1"/>
            </a:solidFill>
          </a:ln>
        </p:spPr>
      </p:pic>
      <p:sp>
        <p:nvSpPr>
          <p:cNvPr id="11" name="TextBox 10">
            <a:extLst>
              <a:ext uri="{FF2B5EF4-FFF2-40B4-BE49-F238E27FC236}">
                <a16:creationId xmlns:a16="http://schemas.microsoft.com/office/drawing/2014/main" id="{297B68B7-C171-D8A6-76FE-0696AF106CB5}"/>
              </a:ext>
            </a:extLst>
          </p:cNvPr>
          <p:cNvSpPr txBox="1"/>
          <p:nvPr/>
        </p:nvSpPr>
        <p:spPr>
          <a:xfrm>
            <a:off x="2880360" y="4983480"/>
            <a:ext cx="994410" cy="600164"/>
          </a:xfrm>
          <a:prstGeom prst="rect">
            <a:avLst/>
          </a:prstGeom>
          <a:solidFill>
            <a:srgbClr val="FCFBF6"/>
          </a:solidFill>
        </p:spPr>
        <p:txBody>
          <a:bodyPr wrap="square" rtlCol="0">
            <a:spAutoFit/>
          </a:bodyPr>
          <a:lstStyle/>
          <a:p>
            <a:pPr algn="ctr" rtl="0"/>
            <a:r>
              <a:rPr lang="en-IE" sz="1100" err="1">
                <a:latin typeface="Calibri" panose="020F0502020204030204" pitchFamily="34" charset="0"/>
                <a:ea typeface="Calibri" panose="020F0502020204030204" pitchFamily="34" charset="0"/>
                <a:cs typeface="Calibri" panose="020F0502020204030204" pitchFamily="34" charset="0"/>
              </a:rPr>
              <a:t>Tudo</a:t>
            </a:r>
            <a:r>
              <a:rPr lang="en-IE" sz="1100">
                <a:latin typeface="Calibri" panose="020F0502020204030204" pitchFamily="34" charset="0"/>
                <a:ea typeface="Calibri" panose="020F0502020204030204" pitchFamily="34" charset="0"/>
                <a:cs typeface="Calibri" panose="020F0502020204030204" pitchFamily="34" charset="0"/>
              </a:rPr>
              <a:t> </a:t>
            </a:r>
            <a:r>
              <a:rPr lang="en-IE" sz="1100" err="1">
                <a:latin typeface="Calibri" panose="020F0502020204030204" pitchFamily="34" charset="0"/>
                <a:ea typeface="Calibri" panose="020F0502020204030204" pitchFamily="34" charset="0"/>
                <a:cs typeface="Calibri" panose="020F0502020204030204" pitchFamily="34" charset="0"/>
              </a:rPr>
              <a:t>começa</a:t>
            </a:r>
            <a:r>
              <a:rPr lang="en-IE" sz="1100">
                <a:latin typeface="Calibri" panose="020F0502020204030204" pitchFamily="34" charset="0"/>
                <a:ea typeface="Calibri" panose="020F0502020204030204" pitchFamily="34" charset="0"/>
                <a:cs typeface="Calibri" panose="020F0502020204030204" pitchFamily="34" charset="0"/>
              </a:rPr>
              <a:t> com </a:t>
            </a:r>
            <a:r>
              <a:rPr lang="en-IE" sz="1100" err="1">
                <a:latin typeface="Calibri" panose="020F0502020204030204" pitchFamily="34" charset="0"/>
                <a:ea typeface="Calibri" panose="020F0502020204030204" pitchFamily="34" charset="0"/>
                <a:cs typeface="Calibri" panose="020F0502020204030204" pitchFamily="34" charset="0"/>
              </a:rPr>
              <a:t>os</a:t>
            </a:r>
            <a:r>
              <a:rPr lang="en-IE" sz="1100">
                <a:latin typeface="Calibri" panose="020F0502020204030204" pitchFamily="34" charset="0"/>
                <a:ea typeface="Calibri" panose="020F0502020204030204" pitchFamily="34" charset="0"/>
                <a:cs typeface="Calibri" panose="020F0502020204030204" pitchFamily="34" charset="0"/>
              </a:rPr>
              <a:t> </a:t>
            </a:r>
            <a:r>
              <a:rPr lang="en-IE" sz="1100" err="1">
                <a:latin typeface="Calibri" panose="020F0502020204030204" pitchFamily="34" charset="0"/>
                <a:ea typeface="Calibri" panose="020F0502020204030204" pitchFamily="34" charset="0"/>
                <a:cs typeface="Calibri" panose="020F0502020204030204" pitchFamily="34" charset="0"/>
              </a:rPr>
              <a:t>grãos</a:t>
            </a:r>
            <a:r>
              <a:rPr lang="en-IE" sz="1100">
                <a:latin typeface="Calibri" panose="020F0502020204030204" pitchFamily="34" charset="0"/>
                <a:ea typeface="Calibri" panose="020F0502020204030204" pitchFamily="34" charset="0"/>
                <a:cs typeface="Calibri" panose="020F0502020204030204" pitchFamily="34" charset="0"/>
              </a:rPr>
              <a:t> de café</a:t>
            </a:r>
          </a:p>
        </p:txBody>
      </p:sp>
      <p:sp>
        <p:nvSpPr>
          <p:cNvPr id="12" name="TextBox 11">
            <a:extLst>
              <a:ext uri="{FF2B5EF4-FFF2-40B4-BE49-F238E27FC236}">
                <a16:creationId xmlns:a16="http://schemas.microsoft.com/office/drawing/2014/main" id="{EB22BB7B-FAC6-4817-E223-77DFC3898372}"/>
              </a:ext>
            </a:extLst>
          </p:cNvPr>
          <p:cNvSpPr txBox="1"/>
          <p:nvPr/>
        </p:nvSpPr>
        <p:spPr>
          <a:xfrm>
            <a:off x="4752016" y="5725466"/>
            <a:ext cx="1248734" cy="769441"/>
          </a:xfrm>
          <a:prstGeom prst="rect">
            <a:avLst/>
          </a:prstGeom>
          <a:solidFill>
            <a:srgbClr val="FCFBF6"/>
          </a:solidFill>
        </p:spPr>
        <p:txBody>
          <a:bodyPr wrap="square" rtlCol="0">
            <a:spAutoFit/>
          </a:bodyPr>
          <a:lstStyle/>
          <a:p>
            <a:pPr algn="ctr" rtl="0"/>
            <a:r>
              <a:rPr lang="en-IE" sz="1100" err="1">
                <a:latin typeface="Calibri" panose="020F0502020204030204" pitchFamily="34" charset="0"/>
                <a:ea typeface="Calibri" panose="020F0502020204030204" pitchFamily="34" charset="0"/>
                <a:cs typeface="Calibri" panose="020F0502020204030204" pitchFamily="34" charset="0"/>
              </a:rPr>
              <a:t>Adicione</a:t>
            </a:r>
            <a:r>
              <a:rPr lang="en-IE" sz="1100">
                <a:latin typeface="Calibri" panose="020F0502020204030204" pitchFamily="34" charset="0"/>
                <a:ea typeface="Calibri" panose="020F0502020204030204" pitchFamily="34" charset="0"/>
                <a:cs typeface="Calibri" panose="020F0502020204030204" pitchFamily="34" charset="0"/>
              </a:rPr>
              <a:t> </a:t>
            </a:r>
            <a:r>
              <a:rPr lang="en-IE" sz="1100" err="1">
                <a:latin typeface="Calibri" panose="020F0502020204030204" pitchFamily="34" charset="0"/>
                <a:ea typeface="Calibri" panose="020F0502020204030204" pitchFamily="34" charset="0"/>
                <a:cs typeface="Calibri" panose="020F0502020204030204" pitchFamily="34" charset="0"/>
              </a:rPr>
              <a:t>água</a:t>
            </a:r>
            <a:r>
              <a:rPr lang="en-IE" sz="1100">
                <a:latin typeface="Calibri" panose="020F0502020204030204" pitchFamily="34" charset="0"/>
                <a:ea typeface="Calibri" panose="020F0502020204030204" pitchFamily="34" charset="0"/>
                <a:cs typeface="Calibri" panose="020F0502020204030204" pitchFamily="34" charset="0"/>
              </a:rPr>
              <a:t> para </a:t>
            </a:r>
            <a:r>
              <a:rPr lang="en-IE" sz="1100" err="1">
                <a:latin typeface="Calibri" panose="020F0502020204030204" pitchFamily="34" charset="0"/>
                <a:ea typeface="Calibri" panose="020F0502020204030204" pitchFamily="34" charset="0"/>
                <a:cs typeface="Calibri" panose="020F0502020204030204" pitchFamily="34" charset="0"/>
              </a:rPr>
              <a:t>fazer</a:t>
            </a:r>
            <a:r>
              <a:rPr lang="en-IE" sz="1100">
                <a:latin typeface="Calibri" panose="020F0502020204030204" pitchFamily="34" charset="0"/>
                <a:ea typeface="Calibri" panose="020F0502020204030204" pitchFamily="34" charset="0"/>
                <a:cs typeface="Calibri" panose="020F0502020204030204" pitchFamily="34" charset="0"/>
              </a:rPr>
              <a:t> um café </a:t>
            </a:r>
            <a:r>
              <a:rPr lang="en-IE" sz="1100" err="1">
                <a:latin typeface="Calibri" panose="020F0502020204030204" pitchFamily="34" charset="0"/>
                <a:ea typeface="Calibri" panose="020F0502020204030204" pitchFamily="34" charset="0"/>
                <a:cs typeface="Calibri" panose="020F0502020204030204" pitchFamily="34" charset="0"/>
              </a:rPr>
              <a:t>delicioso</a:t>
            </a:r>
            <a:endParaRPr lang="en-IE" sz="1100">
              <a:latin typeface="Calibri" panose="020F0502020204030204" pitchFamily="34" charset="0"/>
              <a:ea typeface="Calibri" panose="020F0502020204030204" pitchFamily="34" charset="0"/>
              <a:cs typeface="Calibri" panose="020F0502020204030204" pitchFamily="34" charset="0"/>
            </a:endParaRPr>
          </a:p>
          <a:p>
            <a:pPr algn="ctr" rtl="0"/>
            <a:endParaRPr lang="en-IE" sz="1100">
              <a:latin typeface="Calibri" panose="020F0502020204030204" pitchFamily="34" charset="0"/>
              <a:ea typeface="Calibri" panose="020F0502020204030204" pitchFamily="34" charset="0"/>
              <a:cs typeface="Calibri" panose="020F0502020204030204" pitchFamily="34" charset="0"/>
            </a:endParaRPr>
          </a:p>
        </p:txBody>
      </p:sp>
      <p:sp>
        <p:nvSpPr>
          <p:cNvPr id="13" name="TextBox 12">
            <a:extLst>
              <a:ext uri="{FF2B5EF4-FFF2-40B4-BE49-F238E27FC236}">
                <a16:creationId xmlns:a16="http://schemas.microsoft.com/office/drawing/2014/main" id="{B4704D20-7CA6-8CA5-FD95-C49998F6B401}"/>
              </a:ext>
            </a:extLst>
          </p:cNvPr>
          <p:cNvSpPr txBox="1"/>
          <p:nvPr/>
        </p:nvSpPr>
        <p:spPr>
          <a:xfrm>
            <a:off x="4564380" y="8097817"/>
            <a:ext cx="1248734" cy="938719"/>
          </a:xfrm>
          <a:prstGeom prst="rect">
            <a:avLst/>
          </a:prstGeom>
          <a:solidFill>
            <a:srgbClr val="FCFBF6"/>
          </a:solidFill>
        </p:spPr>
        <p:txBody>
          <a:bodyPr wrap="square" rtlCol="0">
            <a:spAutoFit/>
          </a:bodyPr>
          <a:lstStyle/>
          <a:p>
            <a:pPr algn="l" rtl="0"/>
            <a:r>
              <a:rPr lang="en-IE" sz="1100" err="1">
                <a:latin typeface="Calibri" panose="020F0502020204030204" pitchFamily="34" charset="0"/>
                <a:ea typeface="Calibri" panose="020F0502020204030204" pitchFamily="34" charset="0"/>
                <a:cs typeface="Calibri" panose="020F0502020204030204" pitchFamily="34" charset="0"/>
              </a:rPr>
              <a:t>Em</a:t>
            </a:r>
            <a:r>
              <a:rPr lang="en-IE" sz="1100">
                <a:latin typeface="Calibri" panose="020F0502020204030204" pitchFamily="34" charset="0"/>
                <a:ea typeface="Calibri" panose="020F0502020204030204" pitchFamily="34" charset="0"/>
                <a:cs typeface="Calibri" panose="020F0502020204030204" pitchFamily="34" charset="0"/>
              </a:rPr>
              <a:t> </a:t>
            </a:r>
            <a:r>
              <a:rPr lang="en-IE" sz="1100" err="1">
                <a:latin typeface="Calibri" panose="020F0502020204030204" pitchFamily="34" charset="0"/>
                <a:ea typeface="Calibri" panose="020F0502020204030204" pitchFamily="34" charset="0"/>
                <a:cs typeface="Calibri" panose="020F0502020204030204" pitchFamily="34" charset="0"/>
              </a:rPr>
              <a:t>vez</a:t>
            </a:r>
            <a:r>
              <a:rPr lang="en-IE" sz="1100">
                <a:latin typeface="Calibri" panose="020F0502020204030204" pitchFamily="34" charset="0"/>
                <a:ea typeface="Calibri" panose="020F0502020204030204" pitchFamily="34" charset="0"/>
                <a:cs typeface="Calibri" panose="020F0502020204030204" pitchFamily="34" charset="0"/>
              </a:rPr>
              <a:t> de </a:t>
            </a:r>
            <a:r>
              <a:rPr lang="en-IE" sz="1100" err="1">
                <a:latin typeface="Calibri" panose="020F0502020204030204" pitchFamily="34" charset="0"/>
                <a:ea typeface="Calibri" panose="020F0502020204030204" pitchFamily="34" charset="0"/>
                <a:cs typeface="Calibri" panose="020F0502020204030204" pitchFamily="34" charset="0"/>
              </a:rPr>
              <a:t>acabar</a:t>
            </a:r>
            <a:r>
              <a:rPr lang="en-IE" sz="1100">
                <a:latin typeface="Calibri" panose="020F0502020204030204" pitchFamily="34" charset="0"/>
                <a:ea typeface="Calibri" panose="020F0502020204030204" pitchFamily="34" charset="0"/>
                <a:cs typeface="Calibri" panose="020F0502020204030204" pitchFamily="34" charset="0"/>
              </a:rPr>
              <a:t> </a:t>
            </a:r>
            <a:r>
              <a:rPr lang="en-IE" sz="1100" err="1">
                <a:latin typeface="Calibri" panose="020F0502020204030204" pitchFamily="34" charset="0"/>
                <a:ea typeface="Calibri" panose="020F0502020204030204" pitchFamily="34" charset="0"/>
                <a:cs typeface="Calibri" panose="020F0502020204030204" pitchFamily="34" charset="0"/>
              </a:rPr>
              <a:t>em</a:t>
            </a:r>
            <a:r>
              <a:rPr lang="en-IE" sz="1100">
                <a:latin typeface="Calibri" panose="020F0502020204030204" pitchFamily="34" charset="0"/>
                <a:ea typeface="Calibri" panose="020F0502020204030204" pitchFamily="34" charset="0"/>
                <a:cs typeface="Calibri" panose="020F0502020204030204" pitchFamily="34" charset="0"/>
              </a:rPr>
              <a:t> </a:t>
            </a:r>
            <a:r>
              <a:rPr lang="en-IE" sz="1100" err="1">
                <a:latin typeface="Calibri" panose="020F0502020204030204" pitchFamily="34" charset="0"/>
                <a:ea typeface="Calibri" panose="020F0502020204030204" pitchFamily="34" charset="0"/>
                <a:cs typeface="Calibri" panose="020F0502020204030204" pitchFamily="34" charset="0"/>
              </a:rPr>
              <a:t>aterro</a:t>
            </a:r>
            <a:r>
              <a:rPr lang="en-IE" sz="1100">
                <a:latin typeface="Calibri" panose="020F0502020204030204" pitchFamily="34" charset="0"/>
                <a:ea typeface="Calibri" panose="020F0502020204030204" pitchFamily="34" charset="0"/>
                <a:cs typeface="Calibri" panose="020F0502020204030204" pitchFamily="34" charset="0"/>
              </a:rPr>
              <a:t>, </a:t>
            </a:r>
            <a:r>
              <a:rPr lang="en-IE" sz="1100" err="1">
                <a:latin typeface="Calibri" panose="020F0502020204030204" pitchFamily="34" charset="0"/>
                <a:ea typeface="Calibri" panose="020F0502020204030204" pitchFamily="34" charset="0"/>
                <a:cs typeface="Calibri" panose="020F0502020204030204" pitchFamily="34" charset="0"/>
              </a:rPr>
              <a:t>poluindo</a:t>
            </a:r>
            <a:r>
              <a:rPr lang="en-IE" sz="1100">
                <a:latin typeface="Calibri" panose="020F0502020204030204" pitchFamily="34" charset="0"/>
                <a:ea typeface="Calibri" panose="020F0502020204030204" pitchFamily="34" charset="0"/>
                <a:cs typeface="Calibri" panose="020F0502020204030204" pitchFamily="34" charset="0"/>
              </a:rPr>
              <a:t> o </a:t>
            </a:r>
            <a:r>
              <a:rPr lang="en-IE" sz="1100" err="1">
                <a:latin typeface="Calibri" panose="020F0502020204030204" pitchFamily="34" charset="0"/>
                <a:ea typeface="Calibri" panose="020F0502020204030204" pitchFamily="34" charset="0"/>
                <a:cs typeface="Calibri" panose="020F0502020204030204" pitchFamily="34" charset="0"/>
              </a:rPr>
              <a:t>nosso</a:t>
            </a:r>
            <a:r>
              <a:rPr lang="en-IE" sz="1100">
                <a:latin typeface="Calibri" panose="020F0502020204030204" pitchFamily="34" charset="0"/>
                <a:ea typeface="Calibri" panose="020F0502020204030204" pitchFamily="34" charset="0"/>
                <a:cs typeface="Calibri" panose="020F0502020204030204" pitchFamily="34" charset="0"/>
              </a:rPr>
              <a:t> </a:t>
            </a:r>
            <a:r>
              <a:rPr lang="en-IE" sz="1100" err="1">
                <a:latin typeface="Calibri" panose="020F0502020204030204" pitchFamily="34" charset="0"/>
                <a:ea typeface="Calibri" panose="020F0502020204030204" pitchFamily="34" charset="0"/>
                <a:cs typeface="Calibri" panose="020F0502020204030204" pitchFamily="34" charset="0"/>
              </a:rPr>
              <a:t>planeta</a:t>
            </a:r>
            <a:endParaRPr lang="en-IE" sz="1100">
              <a:latin typeface="Calibri" panose="020F0502020204030204" pitchFamily="34" charset="0"/>
              <a:ea typeface="Calibri" panose="020F0502020204030204" pitchFamily="34" charset="0"/>
              <a:cs typeface="Calibri" panose="020F0502020204030204" pitchFamily="34" charset="0"/>
            </a:endParaRPr>
          </a:p>
          <a:p>
            <a:pPr algn="l" rtl="0"/>
            <a:endParaRPr lang="en-IE" sz="1100">
              <a:latin typeface="Calibri" panose="020F0502020204030204" pitchFamily="34" charset="0"/>
              <a:ea typeface="Calibri" panose="020F0502020204030204" pitchFamily="34" charset="0"/>
              <a:cs typeface="Calibri" panose="020F0502020204030204" pitchFamily="34" charset="0"/>
            </a:endParaRPr>
          </a:p>
        </p:txBody>
      </p:sp>
      <p:sp>
        <p:nvSpPr>
          <p:cNvPr id="14" name="TextBox 13">
            <a:extLst>
              <a:ext uri="{FF2B5EF4-FFF2-40B4-BE49-F238E27FC236}">
                <a16:creationId xmlns:a16="http://schemas.microsoft.com/office/drawing/2014/main" id="{99434AA7-7DC3-73E4-F900-759CC614553E}"/>
              </a:ext>
            </a:extLst>
          </p:cNvPr>
          <p:cNvSpPr txBox="1"/>
          <p:nvPr/>
        </p:nvSpPr>
        <p:spPr>
          <a:xfrm>
            <a:off x="2344670" y="7411789"/>
            <a:ext cx="1644400" cy="600164"/>
          </a:xfrm>
          <a:prstGeom prst="rect">
            <a:avLst/>
          </a:prstGeom>
          <a:solidFill>
            <a:srgbClr val="FCFBF6"/>
          </a:solidFill>
        </p:spPr>
        <p:txBody>
          <a:bodyPr wrap="square" rtlCol="0">
            <a:spAutoFit/>
          </a:bodyPr>
          <a:lstStyle/>
          <a:p>
            <a:pPr algn="ctr" rtl="0"/>
            <a:r>
              <a:rPr lang="en-IE" sz="1100">
                <a:latin typeface="Calibri" panose="020F0502020204030204" pitchFamily="34" charset="0"/>
                <a:ea typeface="Calibri" panose="020F0502020204030204" pitchFamily="34" charset="0"/>
                <a:cs typeface="Calibri" panose="020F0502020204030204" pitchFamily="34" charset="0"/>
              </a:rPr>
              <a:t>A Delta </a:t>
            </a:r>
            <a:r>
              <a:rPr lang="en-IE" sz="1100" err="1">
                <a:latin typeface="Calibri" panose="020F0502020204030204" pitchFamily="34" charset="0"/>
                <a:ea typeface="Calibri" panose="020F0502020204030204" pitchFamily="34" charset="0"/>
                <a:cs typeface="Calibri" panose="020F0502020204030204" pitchFamily="34" charset="0"/>
              </a:rPr>
              <a:t>recolhe</a:t>
            </a:r>
            <a:r>
              <a:rPr lang="en-IE" sz="1100">
                <a:latin typeface="Calibri" panose="020F0502020204030204" pitchFamily="34" charset="0"/>
                <a:ea typeface="Calibri" panose="020F0502020204030204" pitchFamily="34" charset="0"/>
                <a:cs typeface="Calibri" panose="020F0502020204030204" pitchFamily="34" charset="0"/>
              </a:rPr>
              <a:t> as borras de café </a:t>
            </a:r>
            <a:r>
              <a:rPr lang="en-IE" sz="1100" err="1">
                <a:latin typeface="Calibri" panose="020F0502020204030204" pitchFamily="34" charset="0"/>
                <a:ea typeface="Calibri" panose="020F0502020204030204" pitchFamily="34" charset="0"/>
                <a:cs typeface="Calibri" panose="020F0502020204030204" pitchFamily="34" charset="0"/>
              </a:rPr>
              <a:t>desperdiçadas</a:t>
            </a:r>
            <a:r>
              <a:rPr lang="en-IE" sz="1100">
                <a:latin typeface="Calibri" panose="020F0502020204030204" pitchFamily="34" charset="0"/>
                <a:ea typeface="Calibri" panose="020F0502020204030204" pitchFamily="34" charset="0"/>
                <a:cs typeface="Calibri" panose="020F0502020204030204" pitchFamily="34" charset="0"/>
              </a:rPr>
              <a:t> </a:t>
            </a:r>
            <a:r>
              <a:rPr lang="en-IE" sz="1100" err="1">
                <a:latin typeface="Calibri" panose="020F0502020204030204" pitchFamily="34" charset="0"/>
                <a:ea typeface="Calibri" panose="020F0502020204030204" pitchFamily="34" charset="0"/>
                <a:cs typeface="Calibri" panose="020F0502020204030204" pitchFamily="34" charset="0"/>
              </a:rPr>
              <a:t>em</a:t>
            </a:r>
            <a:r>
              <a:rPr lang="en-IE" sz="1100">
                <a:latin typeface="Calibri" panose="020F0502020204030204" pitchFamily="34" charset="0"/>
                <a:ea typeface="Calibri" panose="020F0502020204030204" pitchFamily="34" charset="0"/>
                <a:cs typeface="Calibri" panose="020F0502020204030204" pitchFamily="34" charset="0"/>
              </a:rPr>
              <a:t> cafés</a:t>
            </a:r>
          </a:p>
        </p:txBody>
      </p:sp>
      <p:sp>
        <p:nvSpPr>
          <p:cNvPr id="16" name="TextBox 15">
            <a:extLst>
              <a:ext uri="{FF2B5EF4-FFF2-40B4-BE49-F238E27FC236}">
                <a16:creationId xmlns:a16="http://schemas.microsoft.com/office/drawing/2014/main" id="{712C896D-045E-8543-716D-EF3D82FA5919}"/>
              </a:ext>
            </a:extLst>
          </p:cNvPr>
          <p:cNvSpPr txBox="1"/>
          <p:nvPr/>
        </p:nvSpPr>
        <p:spPr>
          <a:xfrm>
            <a:off x="352212" y="6704808"/>
            <a:ext cx="1248734" cy="769441"/>
          </a:xfrm>
          <a:prstGeom prst="rect">
            <a:avLst/>
          </a:prstGeom>
          <a:solidFill>
            <a:srgbClr val="FCFBF6"/>
          </a:solidFill>
        </p:spPr>
        <p:txBody>
          <a:bodyPr wrap="square" rtlCol="0">
            <a:spAutoFit/>
          </a:bodyPr>
          <a:lstStyle/>
          <a:p>
            <a:pPr algn="ctr" rtl="0"/>
            <a:r>
              <a:rPr lang="en-IE" sz="1100">
                <a:latin typeface="Calibri" panose="020F0502020204030204" pitchFamily="34" charset="0"/>
                <a:ea typeface="Calibri" panose="020F0502020204030204" pitchFamily="34" charset="0"/>
                <a:cs typeface="Calibri" panose="020F0502020204030204" pitchFamily="34" charset="0"/>
              </a:rPr>
              <a:t>A </a:t>
            </a:r>
            <a:r>
              <a:rPr lang="en-IE" sz="1100" err="1">
                <a:latin typeface="Calibri" panose="020F0502020204030204" pitchFamily="34" charset="0"/>
                <a:ea typeface="Calibri" panose="020F0502020204030204" pitchFamily="34" charset="0"/>
                <a:cs typeface="Calibri" panose="020F0502020204030204" pitchFamily="34" charset="0"/>
              </a:rPr>
              <a:t>Nãm</a:t>
            </a:r>
            <a:r>
              <a:rPr lang="en-IE" sz="1100">
                <a:latin typeface="Calibri" panose="020F0502020204030204" pitchFamily="34" charset="0"/>
                <a:ea typeface="Calibri" panose="020F0502020204030204" pitchFamily="34" charset="0"/>
                <a:cs typeface="Calibri" panose="020F0502020204030204" pitchFamily="34" charset="0"/>
              </a:rPr>
              <a:t> </a:t>
            </a:r>
            <a:r>
              <a:rPr lang="en-IE" sz="1100" err="1">
                <a:latin typeface="Calibri" panose="020F0502020204030204" pitchFamily="34" charset="0"/>
                <a:ea typeface="Calibri" panose="020F0502020204030204" pitchFamily="34" charset="0"/>
                <a:cs typeface="Calibri" panose="020F0502020204030204" pitchFamily="34" charset="0"/>
              </a:rPr>
              <a:t>transforma</a:t>
            </a:r>
            <a:r>
              <a:rPr lang="en-IE" sz="1100">
                <a:latin typeface="Calibri" panose="020F0502020204030204" pitchFamily="34" charset="0"/>
                <a:ea typeface="Calibri" panose="020F0502020204030204" pitchFamily="34" charset="0"/>
                <a:cs typeface="Calibri" panose="020F0502020204030204" pitchFamily="34" charset="0"/>
              </a:rPr>
              <a:t> </a:t>
            </a:r>
            <a:r>
              <a:rPr lang="en-IE" sz="1100" err="1">
                <a:latin typeface="Calibri" panose="020F0502020204030204" pitchFamily="34" charset="0"/>
                <a:ea typeface="Calibri" panose="020F0502020204030204" pitchFamily="34" charset="0"/>
                <a:cs typeface="Calibri" panose="020F0502020204030204" pitchFamily="34" charset="0"/>
              </a:rPr>
              <a:t>em</a:t>
            </a:r>
            <a:r>
              <a:rPr lang="en-IE" sz="1100">
                <a:latin typeface="Calibri" panose="020F0502020204030204" pitchFamily="34" charset="0"/>
                <a:ea typeface="Calibri" panose="020F0502020204030204" pitchFamily="34" charset="0"/>
                <a:cs typeface="Calibri" panose="020F0502020204030204" pitchFamily="34" charset="0"/>
              </a:rPr>
              <a:t> </a:t>
            </a:r>
            <a:r>
              <a:rPr lang="en-IE" sz="1100" err="1">
                <a:latin typeface="Calibri" panose="020F0502020204030204" pitchFamily="34" charset="0"/>
                <a:ea typeface="Calibri" panose="020F0502020204030204" pitchFamily="34" charset="0"/>
                <a:cs typeface="Calibri" panose="020F0502020204030204" pitchFamily="34" charset="0"/>
              </a:rPr>
              <a:t>cogumelos</a:t>
            </a:r>
            <a:r>
              <a:rPr lang="en-IE" sz="1100">
                <a:latin typeface="Calibri" panose="020F0502020204030204" pitchFamily="34" charset="0"/>
                <a:ea typeface="Calibri" panose="020F0502020204030204" pitchFamily="34" charset="0"/>
                <a:cs typeface="Calibri" panose="020F0502020204030204" pitchFamily="34" charset="0"/>
              </a:rPr>
              <a:t> frescos, </a:t>
            </a:r>
            <a:r>
              <a:rPr lang="en-IE" sz="1100" err="1">
                <a:latin typeface="Calibri" panose="020F0502020204030204" pitchFamily="34" charset="0"/>
                <a:ea typeface="Calibri" panose="020F0502020204030204" pitchFamily="34" charset="0"/>
                <a:cs typeface="Calibri" panose="020F0502020204030204" pitchFamily="34" charset="0"/>
              </a:rPr>
              <a:t>locais</a:t>
            </a:r>
            <a:r>
              <a:rPr lang="en-IE" sz="1100">
                <a:latin typeface="Calibri" panose="020F0502020204030204" pitchFamily="34" charset="0"/>
                <a:ea typeface="Calibri" panose="020F0502020204030204" pitchFamily="34" charset="0"/>
                <a:cs typeface="Calibri" panose="020F0502020204030204" pitchFamily="34" charset="0"/>
              </a:rPr>
              <a:t> e </a:t>
            </a:r>
            <a:r>
              <a:rPr lang="en-IE" sz="1100" err="1">
                <a:latin typeface="Calibri" panose="020F0502020204030204" pitchFamily="34" charset="0"/>
                <a:ea typeface="Calibri" panose="020F0502020204030204" pitchFamily="34" charset="0"/>
                <a:cs typeface="Calibri" panose="020F0502020204030204" pitchFamily="34" charset="0"/>
              </a:rPr>
              <a:t>biológicos</a:t>
            </a:r>
            <a:endParaRPr lang="en-IE" sz="1100">
              <a:latin typeface="Calibri" panose="020F0502020204030204" pitchFamily="34" charset="0"/>
              <a:ea typeface="Calibri" panose="020F0502020204030204" pitchFamily="34" charset="0"/>
              <a:cs typeface="Calibri" panose="020F0502020204030204" pitchFamily="34" charset="0"/>
            </a:endParaRPr>
          </a:p>
        </p:txBody>
      </p:sp>
      <p:sp>
        <p:nvSpPr>
          <p:cNvPr id="17" name="TextBox 16">
            <a:extLst>
              <a:ext uri="{FF2B5EF4-FFF2-40B4-BE49-F238E27FC236}">
                <a16:creationId xmlns:a16="http://schemas.microsoft.com/office/drawing/2014/main" id="{85023982-45D1-8781-89EE-76AD851DFBE2}"/>
              </a:ext>
            </a:extLst>
          </p:cNvPr>
          <p:cNvSpPr txBox="1"/>
          <p:nvPr/>
        </p:nvSpPr>
        <p:spPr>
          <a:xfrm>
            <a:off x="547489" y="5345906"/>
            <a:ext cx="1816930" cy="938719"/>
          </a:xfrm>
          <a:prstGeom prst="rect">
            <a:avLst/>
          </a:prstGeom>
          <a:solidFill>
            <a:srgbClr val="FCFBF6"/>
          </a:solidFill>
        </p:spPr>
        <p:txBody>
          <a:bodyPr wrap="square" rtlCol="0">
            <a:spAutoFit/>
          </a:bodyPr>
          <a:lstStyle/>
          <a:p>
            <a:pPr algn="ctr" rtl="0"/>
            <a:r>
              <a:rPr lang="en-IE" sz="1100" err="1">
                <a:latin typeface="Calibri" panose="020F0502020204030204" pitchFamily="34" charset="0"/>
                <a:ea typeface="Calibri" panose="020F0502020204030204" pitchFamily="34" charset="0"/>
                <a:cs typeface="Calibri" panose="020F0502020204030204" pitchFamily="34" charset="0"/>
              </a:rPr>
              <a:t>Os</a:t>
            </a:r>
            <a:r>
              <a:rPr lang="en-IE" sz="1100">
                <a:latin typeface="Calibri" panose="020F0502020204030204" pitchFamily="34" charset="0"/>
                <a:ea typeface="Calibri" panose="020F0502020204030204" pitchFamily="34" charset="0"/>
                <a:cs typeface="Calibri" panose="020F0502020204030204" pitchFamily="34" charset="0"/>
              </a:rPr>
              <a:t> </a:t>
            </a:r>
            <a:r>
              <a:rPr lang="en-IE" sz="1100" err="1">
                <a:latin typeface="Calibri" panose="020F0502020204030204" pitchFamily="34" charset="0"/>
                <a:ea typeface="Calibri" panose="020F0502020204030204" pitchFamily="34" charset="0"/>
                <a:cs typeface="Calibri" panose="020F0502020204030204" pitchFamily="34" charset="0"/>
              </a:rPr>
              <a:t>resíduos</a:t>
            </a:r>
            <a:r>
              <a:rPr lang="en-IE" sz="1100">
                <a:latin typeface="Calibri" panose="020F0502020204030204" pitchFamily="34" charset="0"/>
                <a:ea typeface="Calibri" panose="020F0502020204030204" pitchFamily="34" charset="0"/>
                <a:cs typeface="Calibri" panose="020F0502020204030204" pitchFamily="34" charset="0"/>
              </a:rPr>
              <a:t> da </a:t>
            </a:r>
            <a:r>
              <a:rPr lang="en-IE" sz="1100" err="1">
                <a:latin typeface="Calibri" panose="020F0502020204030204" pitchFamily="34" charset="0"/>
                <a:ea typeface="Calibri" panose="020F0502020204030204" pitchFamily="34" charset="0"/>
                <a:cs typeface="Calibri" panose="020F0502020204030204" pitchFamily="34" charset="0"/>
              </a:rPr>
              <a:t>produção</a:t>
            </a:r>
            <a:r>
              <a:rPr lang="en-IE" sz="1100">
                <a:latin typeface="Calibri" panose="020F0502020204030204" pitchFamily="34" charset="0"/>
                <a:ea typeface="Calibri" panose="020F0502020204030204" pitchFamily="34" charset="0"/>
                <a:cs typeface="Calibri" panose="020F0502020204030204" pitchFamily="34" charset="0"/>
              </a:rPr>
              <a:t> de </a:t>
            </a:r>
            <a:r>
              <a:rPr lang="en-IE" sz="1100" err="1">
                <a:latin typeface="Calibri" panose="020F0502020204030204" pitchFamily="34" charset="0"/>
                <a:ea typeface="Calibri" panose="020F0502020204030204" pitchFamily="34" charset="0"/>
                <a:cs typeface="Calibri" panose="020F0502020204030204" pitchFamily="34" charset="0"/>
              </a:rPr>
              <a:t>cogumelos</a:t>
            </a:r>
            <a:r>
              <a:rPr lang="en-IE" sz="1100">
                <a:latin typeface="Calibri" panose="020F0502020204030204" pitchFamily="34" charset="0"/>
                <a:ea typeface="Calibri" panose="020F0502020204030204" pitchFamily="34" charset="0"/>
                <a:cs typeface="Calibri" panose="020F0502020204030204" pitchFamily="34" charset="0"/>
              </a:rPr>
              <a:t> </a:t>
            </a:r>
            <a:r>
              <a:rPr lang="en-IE" sz="1100" err="1">
                <a:latin typeface="Calibri" panose="020F0502020204030204" pitchFamily="34" charset="0"/>
                <a:ea typeface="Calibri" panose="020F0502020204030204" pitchFamily="34" charset="0"/>
                <a:cs typeface="Calibri" panose="020F0502020204030204" pitchFamily="34" charset="0"/>
              </a:rPr>
              <a:t>resultam</a:t>
            </a:r>
            <a:r>
              <a:rPr lang="en-IE" sz="1100">
                <a:latin typeface="Calibri" panose="020F0502020204030204" pitchFamily="34" charset="0"/>
                <a:ea typeface="Calibri" panose="020F0502020204030204" pitchFamily="34" charset="0"/>
                <a:cs typeface="Calibri" panose="020F0502020204030204" pitchFamily="34" charset="0"/>
              </a:rPr>
              <a:t> </a:t>
            </a:r>
            <a:r>
              <a:rPr lang="en-IE" sz="1100" err="1">
                <a:latin typeface="Calibri" panose="020F0502020204030204" pitchFamily="34" charset="0"/>
                <a:ea typeface="Calibri" panose="020F0502020204030204" pitchFamily="34" charset="0"/>
                <a:cs typeface="Calibri" panose="020F0502020204030204" pitchFamily="34" charset="0"/>
              </a:rPr>
              <a:t>num</a:t>
            </a:r>
            <a:r>
              <a:rPr lang="en-IE" sz="1100">
                <a:latin typeface="Calibri" panose="020F0502020204030204" pitchFamily="34" charset="0"/>
                <a:ea typeface="Calibri" panose="020F0502020204030204" pitchFamily="34" charset="0"/>
                <a:cs typeface="Calibri" panose="020F0502020204030204" pitchFamily="34" charset="0"/>
              </a:rPr>
              <a:t> </a:t>
            </a:r>
            <a:r>
              <a:rPr lang="en-IE" sz="1100" err="1">
                <a:latin typeface="Calibri" panose="020F0502020204030204" pitchFamily="34" charset="0"/>
                <a:ea typeface="Calibri" panose="020F0502020204030204" pitchFamily="34" charset="0"/>
                <a:cs typeface="Calibri" panose="020F0502020204030204" pitchFamily="34" charset="0"/>
              </a:rPr>
              <a:t>fertilizante</a:t>
            </a:r>
            <a:r>
              <a:rPr lang="en-IE" sz="1100">
                <a:latin typeface="Calibri" panose="020F0502020204030204" pitchFamily="34" charset="0"/>
                <a:ea typeface="Calibri" panose="020F0502020204030204" pitchFamily="34" charset="0"/>
                <a:cs typeface="Calibri" panose="020F0502020204030204" pitchFamily="34" charset="0"/>
              </a:rPr>
              <a:t> </a:t>
            </a:r>
            <a:r>
              <a:rPr lang="en-IE" sz="1100" err="1">
                <a:latin typeface="Calibri" panose="020F0502020204030204" pitchFamily="34" charset="0"/>
                <a:ea typeface="Calibri" panose="020F0502020204030204" pitchFamily="34" charset="0"/>
                <a:cs typeface="Calibri" panose="020F0502020204030204" pitchFamily="34" charset="0"/>
              </a:rPr>
              <a:t>orgânico</a:t>
            </a:r>
            <a:r>
              <a:rPr lang="en-IE" sz="1100">
                <a:latin typeface="Calibri" panose="020F0502020204030204" pitchFamily="34" charset="0"/>
                <a:ea typeface="Calibri" panose="020F0502020204030204" pitchFamily="34" charset="0"/>
                <a:cs typeface="Calibri" panose="020F0502020204030204" pitchFamily="34" charset="0"/>
              </a:rPr>
              <a:t> e </a:t>
            </a:r>
            <a:r>
              <a:rPr lang="en-IE" sz="1100" err="1">
                <a:latin typeface="Calibri" panose="020F0502020204030204" pitchFamily="34" charset="0"/>
                <a:ea typeface="Calibri" panose="020F0502020204030204" pitchFamily="34" charset="0"/>
                <a:cs typeface="Calibri" panose="020F0502020204030204" pitchFamily="34" charset="0"/>
              </a:rPr>
              <a:t>nutritivo</a:t>
            </a:r>
            <a:r>
              <a:rPr lang="en-IE" sz="1100">
                <a:latin typeface="Calibri" panose="020F0502020204030204" pitchFamily="34" charset="0"/>
                <a:ea typeface="Calibri" panose="020F0502020204030204" pitchFamily="34" charset="0"/>
                <a:cs typeface="Calibri" panose="020F0502020204030204" pitchFamily="34" charset="0"/>
              </a:rPr>
              <a:t> a usar no </a:t>
            </a:r>
            <a:r>
              <a:rPr lang="en-IE" sz="1100" err="1">
                <a:latin typeface="Calibri" panose="020F0502020204030204" pitchFamily="34" charset="0"/>
                <a:ea typeface="Calibri" panose="020F0502020204030204" pitchFamily="34" charset="0"/>
                <a:cs typeface="Calibri" panose="020F0502020204030204" pitchFamily="34" charset="0"/>
              </a:rPr>
              <a:t>cultivo</a:t>
            </a:r>
            <a:r>
              <a:rPr lang="en-IE" sz="1100">
                <a:latin typeface="Calibri" panose="020F0502020204030204" pitchFamily="34" charset="0"/>
                <a:ea typeface="Calibri" panose="020F0502020204030204" pitchFamily="34" charset="0"/>
                <a:cs typeface="Calibri" panose="020F0502020204030204" pitchFamily="34" charset="0"/>
              </a:rPr>
              <a:t> de </a:t>
            </a:r>
            <a:r>
              <a:rPr lang="en-IE" sz="1100" err="1">
                <a:latin typeface="Calibri" panose="020F0502020204030204" pitchFamily="34" charset="0"/>
                <a:ea typeface="Calibri" panose="020F0502020204030204" pitchFamily="34" charset="0"/>
                <a:cs typeface="Calibri" panose="020F0502020204030204" pitchFamily="34" charset="0"/>
              </a:rPr>
              <a:t>frutas</a:t>
            </a:r>
            <a:r>
              <a:rPr lang="en-IE" sz="1100">
                <a:latin typeface="Calibri" panose="020F0502020204030204" pitchFamily="34" charset="0"/>
                <a:ea typeface="Calibri" panose="020F0502020204030204" pitchFamily="34" charset="0"/>
                <a:cs typeface="Calibri" panose="020F0502020204030204" pitchFamily="34" charset="0"/>
              </a:rPr>
              <a:t> e </a:t>
            </a:r>
            <a:r>
              <a:rPr lang="en-IE" sz="1100" err="1">
                <a:latin typeface="Calibri" panose="020F0502020204030204" pitchFamily="34" charset="0"/>
                <a:ea typeface="Calibri" panose="020F0502020204030204" pitchFamily="34" charset="0"/>
                <a:cs typeface="Calibri" panose="020F0502020204030204" pitchFamily="34" charset="0"/>
              </a:rPr>
              <a:t>vegetais</a:t>
            </a:r>
            <a:endParaRPr lang="en-IE" sz="1100">
              <a:latin typeface="Calibri" panose="020F0502020204030204" pitchFamily="34" charset="0"/>
              <a:ea typeface="Calibri" panose="020F0502020204030204" pitchFamily="34" charset="0"/>
              <a:cs typeface="Calibri" panose="020F0502020204030204" pitchFamily="34" charset="0"/>
            </a:endParaRPr>
          </a:p>
        </p:txBody>
      </p:sp>
      <p:pic>
        <p:nvPicPr>
          <p:cNvPr id="18" name="Picture 2">
            <a:hlinkClick r:id="rId3"/>
            <a:extLst>
              <a:ext uri="{FF2B5EF4-FFF2-40B4-BE49-F238E27FC236}">
                <a16:creationId xmlns:a16="http://schemas.microsoft.com/office/drawing/2014/main" id="{2FAAD60A-CBCC-23B3-6C60-290A20817B5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813114" y="842055"/>
            <a:ext cx="1281597" cy="1467942"/>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aphic 2">
            <a:extLst>
              <a:ext uri="{FF2B5EF4-FFF2-40B4-BE49-F238E27FC236}">
                <a16:creationId xmlns:a16="http://schemas.microsoft.com/office/drawing/2014/main" id="{834E23A4-B1D1-B3A6-74DC-F88216458A24}"/>
              </a:ext>
            </a:extLst>
          </p:cNvPr>
          <p:cNvGrpSpPr>
            <a:grpSpLocks noChangeAspect="1"/>
          </p:cNvGrpSpPr>
          <p:nvPr/>
        </p:nvGrpSpPr>
        <p:grpSpPr>
          <a:xfrm>
            <a:off x="340455" y="342687"/>
            <a:ext cx="556009" cy="558000"/>
            <a:chOff x="4087275" y="5667595"/>
            <a:chExt cx="380936" cy="382300"/>
          </a:xfrm>
        </p:grpSpPr>
        <p:sp>
          <p:nvSpPr>
            <p:cNvPr id="3" name="Freeform 8">
              <a:extLst>
                <a:ext uri="{FF2B5EF4-FFF2-40B4-BE49-F238E27FC236}">
                  <a16:creationId xmlns:a16="http://schemas.microsoft.com/office/drawing/2014/main" id="{D9995F15-F614-0D10-B870-AA17DFF21598}"/>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9">
              <a:extLst>
                <a:ext uri="{FF2B5EF4-FFF2-40B4-BE49-F238E27FC236}">
                  <a16:creationId xmlns:a16="http://schemas.microsoft.com/office/drawing/2014/main" id="{8ADC3182-0527-1FB4-6E52-4FD6A3B9B37F}"/>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10">
              <a:extLst>
                <a:ext uri="{FF2B5EF4-FFF2-40B4-BE49-F238E27FC236}">
                  <a16:creationId xmlns:a16="http://schemas.microsoft.com/office/drawing/2014/main" id="{8A87DD49-0A60-5D25-7792-C0FB38FA01D3}"/>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 name="Freeform 11">
              <a:extLst>
                <a:ext uri="{FF2B5EF4-FFF2-40B4-BE49-F238E27FC236}">
                  <a16:creationId xmlns:a16="http://schemas.microsoft.com/office/drawing/2014/main" id="{D4206A59-65E4-2BE8-48A5-2A41A86A1B13}"/>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12">
              <a:extLst>
                <a:ext uri="{FF2B5EF4-FFF2-40B4-BE49-F238E27FC236}">
                  <a16:creationId xmlns:a16="http://schemas.microsoft.com/office/drawing/2014/main" id="{7EFCB8BC-AD1C-3B83-172C-C8DEBEF4C7AB}"/>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 name="Freeform 13">
              <a:extLst>
                <a:ext uri="{FF2B5EF4-FFF2-40B4-BE49-F238E27FC236}">
                  <a16:creationId xmlns:a16="http://schemas.microsoft.com/office/drawing/2014/main" id="{8EED0101-368A-9298-55C5-31ABC23DAAFE}"/>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 name="Freeform 14">
              <a:extLst>
                <a:ext uri="{FF2B5EF4-FFF2-40B4-BE49-F238E27FC236}">
                  <a16:creationId xmlns:a16="http://schemas.microsoft.com/office/drawing/2014/main" id="{2D0C8D26-E68F-7287-DE3F-008BAC86E31D}"/>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15">
              <a:extLst>
                <a:ext uri="{FF2B5EF4-FFF2-40B4-BE49-F238E27FC236}">
                  <a16:creationId xmlns:a16="http://schemas.microsoft.com/office/drawing/2014/main" id="{9A6B0AC1-7576-A3DB-38E9-500A6C4A6B86}"/>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6">
              <a:extLst>
                <a:ext uri="{FF2B5EF4-FFF2-40B4-BE49-F238E27FC236}">
                  <a16:creationId xmlns:a16="http://schemas.microsoft.com/office/drawing/2014/main" id="{35DE6467-B1AA-ADFF-5AB4-3DBDE6047CC7}"/>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 name="Freeform 17">
              <a:extLst>
                <a:ext uri="{FF2B5EF4-FFF2-40B4-BE49-F238E27FC236}">
                  <a16:creationId xmlns:a16="http://schemas.microsoft.com/office/drawing/2014/main" id="{E5F867AC-AB56-C980-46AE-83D59BB6C74B}"/>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8">
              <a:extLst>
                <a:ext uri="{FF2B5EF4-FFF2-40B4-BE49-F238E27FC236}">
                  <a16:creationId xmlns:a16="http://schemas.microsoft.com/office/drawing/2014/main" id="{0EA94203-71FF-2526-B258-F5D6F44425AC}"/>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 name="Freeform 19">
              <a:extLst>
                <a:ext uri="{FF2B5EF4-FFF2-40B4-BE49-F238E27FC236}">
                  <a16:creationId xmlns:a16="http://schemas.microsoft.com/office/drawing/2014/main" id="{DC06072E-59D7-343A-2F74-209B354817D7}"/>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20">
              <a:extLst>
                <a:ext uri="{FF2B5EF4-FFF2-40B4-BE49-F238E27FC236}">
                  <a16:creationId xmlns:a16="http://schemas.microsoft.com/office/drawing/2014/main" id="{BAE8C10F-6EE2-CC55-CCD4-53854BDF469D}"/>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21">
              <a:extLst>
                <a:ext uri="{FF2B5EF4-FFF2-40B4-BE49-F238E27FC236}">
                  <a16:creationId xmlns:a16="http://schemas.microsoft.com/office/drawing/2014/main" id="{2516312A-4CD1-CDF4-82E4-D1A5755EDC52}"/>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2">
              <a:extLst>
                <a:ext uri="{FF2B5EF4-FFF2-40B4-BE49-F238E27FC236}">
                  <a16:creationId xmlns:a16="http://schemas.microsoft.com/office/drawing/2014/main" id="{72D483F4-44AD-020E-EC1B-2A4A5DC7BAB4}"/>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3">
              <a:extLst>
                <a:ext uri="{FF2B5EF4-FFF2-40B4-BE49-F238E27FC236}">
                  <a16:creationId xmlns:a16="http://schemas.microsoft.com/office/drawing/2014/main" id="{BA55F21C-6445-6A2D-E3E0-F206C6B2A918}"/>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4">
              <a:extLst>
                <a:ext uri="{FF2B5EF4-FFF2-40B4-BE49-F238E27FC236}">
                  <a16:creationId xmlns:a16="http://schemas.microsoft.com/office/drawing/2014/main" id="{D7798D11-5CF7-7D3A-1795-8FA1771B5F04}"/>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5">
              <a:extLst>
                <a:ext uri="{FF2B5EF4-FFF2-40B4-BE49-F238E27FC236}">
                  <a16:creationId xmlns:a16="http://schemas.microsoft.com/office/drawing/2014/main" id="{5DFA38E7-7CA7-AD1E-D106-8E12AAFCE618}"/>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26">
              <a:extLst>
                <a:ext uri="{FF2B5EF4-FFF2-40B4-BE49-F238E27FC236}">
                  <a16:creationId xmlns:a16="http://schemas.microsoft.com/office/drawing/2014/main" id="{4AC38534-965D-0157-7526-5E9F932E4235}"/>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27">
              <a:extLst>
                <a:ext uri="{FF2B5EF4-FFF2-40B4-BE49-F238E27FC236}">
                  <a16:creationId xmlns:a16="http://schemas.microsoft.com/office/drawing/2014/main" id="{D0A6B7B0-F629-5881-3E49-6A94B1042015}"/>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28">
              <a:extLst>
                <a:ext uri="{FF2B5EF4-FFF2-40B4-BE49-F238E27FC236}">
                  <a16:creationId xmlns:a16="http://schemas.microsoft.com/office/drawing/2014/main" id="{9F5143AB-9555-D9C7-FCC2-B0546A99B4CD}"/>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29">
              <a:extLst>
                <a:ext uri="{FF2B5EF4-FFF2-40B4-BE49-F238E27FC236}">
                  <a16:creationId xmlns:a16="http://schemas.microsoft.com/office/drawing/2014/main" id="{5A2BDD02-E2D5-81F6-BAC0-A1412E011E1A}"/>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30">
              <a:extLst>
                <a:ext uri="{FF2B5EF4-FFF2-40B4-BE49-F238E27FC236}">
                  <a16:creationId xmlns:a16="http://schemas.microsoft.com/office/drawing/2014/main" id="{71EE1E4A-8761-FB18-9CD2-AE37E062F0E5}"/>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1">
              <a:extLst>
                <a:ext uri="{FF2B5EF4-FFF2-40B4-BE49-F238E27FC236}">
                  <a16:creationId xmlns:a16="http://schemas.microsoft.com/office/drawing/2014/main" id="{6A166B20-F720-AEC4-9EC1-1C2C41D92C69}"/>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2">
              <a:extLst>
                <a:ext uri="{FF2B5EF4-FFF2-40B4-BE49-F238E27FC236}">
                  <a16:creationId xmlns:a16="http://schemas.microsoft.com/office/drawing/2014/main" id="{20BE056D-ACF6-F9A2-4365-6C3C5C7D8C46}"/>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3">
              <a:extLst>
                <a:ext uri="{FF2B5EF4-FFF2-40B4-BE49-F238E27FC236}">
                  <a16:creationId xmlns:a16="http://schemas.microsoft.com/office/drawing/2014/main" id="{6F236BCE-F98A-D820-4003-A0FD7D37D9B5}"/>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4">
              <a:extLst>
                <a:ext uri="{FF2B5EF4-FFF2-40B4-BE49-F238E27FC236}">
                  <a16:creationId xmlns:a16="http://schemas.microsoft.com/office/drawing/2014/main" id="{25DD3594-3695-FB3E-610E-29FEC21337E3}"/>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5">
              <a:extLst>
                <a:ext uri="{FF2B5EF4-FFF2-40B4-BE49-F238E27FC236}">
                  <a16:creationId xmlns:a16="http://schemas.microsoft.com/office/drawing/2014/main" id="{672F508D-4EA3-BF77-B54F-1D61299DEDDD}"/>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36">
              <a:extLst>
                <a:ext uri="{FF2B5EF4-FFF2-40B4-BE49-F238E27FC236}">
                  <a16:creationId xmlns:a16="http://schemas.microsoft.com/office/drawing/2014/main" id="{AA391F84-D146-8A25-6887-E5BA1EBE6F45}"/>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37">
              <a:extLst>
                <a:ext uri="{FF2B5EF4-FFF2-40B4-BE49-F238E27FC236}">
                  <a16:creationId xmlns:a16="http://schemas.microsoft.com/office/drawing/2014/main" id="{B05C2322-10E6-D0C2-E9E2-5644CF8CB32F}"/>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38">
              <a:extLst>
                <a:ext uri="{FF2B5EF4-FFF2-40B4-BE49-F238E27FC236}">
                  <a16:creationId xmlns:a16="http://schemas.microsoft.com/office/drawing/2014/main" id="{5F6BBA5A-63B6-E9EA-C646-8432775D342E}"/>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39">
              <a:extLst>
                <a:ext uri="{FF2B5EF4-FFF2-40B4-BE49-F238E27FC236}">
                  <a16:creationId xmlns:a16="http://schemas.microsoft.com/office/drawing/2014/main" id="{A6A8A1F1-1673-5A59-5CA5-39D4830DFEA1}"/>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40">
              <a:extLst>
                <a:ext uri="{FF2B5EF4-FFF2-40B4-BE49-F238E27FC236}">
                  <a16:creationId xmlns:a16="http://schemas.microsoft.com/office/drawing/2014/main" id="{3F7FC48E-8D3D-3B1F-AFD5-BB49CF5F554B}"/>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1">
              <a:extLst>
                <a:ext uri="{FF2B5EF4-FFF2-40B4-BE49-F238E27FC236}">
                  <a16:creationId xmlns:a16="http://schemas.microsoft.com/office/drawing/2014/main" id="{6976D794-AA75-A15A-47D0-766C071D1B47}"/>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2">
              <a:extLst>
                <a:ext uri="{FF2B5EF4-FFF2-40B4-BE49-F238E27FC236}">
                  <a16:creationId xmlns:a16="http://schemas.microsoft.com/office/drawing/2014/main" id="{24F025FC-76C2-84B1-429C-F161370017E6}"/>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3">
              <a:extLst>
                <a:ext uri="{FF2B5EF4-FFF2-40B4-BE49-F238E27FC236}">
                  <a16:creationId xmlns:a16="http://schemas.microsoft.com/office/drawing/2014/main" id="{A4FBB81B-EF6A-BE94-BC68-C8B0522B10C5}"/>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4">
              <a:extLst>
                <a:ext uri="{FF2B5EF4-FFF2-40B4-BE49-F238E27FC236}">
                  <a16:creationId xmlns:a16="http://schemas.microsoft.com/office/drawing/2014/main" id="{BE16CF02-F533-FA50-59BB-9B848056EFD8}"/>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5">
              <a:extLst>
                <a:ext uri="{FF2B5EF4-FFF2-40B4-BE49-F238E27FC236}">
                  <a16:creationId xmlns:a16="http://schemas.microsoft.com/office/drawing/2014/main" id="{53AD14EC-C5CC-821C-AADC-348E08919228}"/>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46">
              <a:extLst>
                <a:ext uri="{FF2B5EF4-FFF2-40B4-BE49-F238E27FC236}">
                  <a16:creationId xmlns:a16="http://schemas.microsoft.com/office/drawing/2014/main" id="{1634296D-261D-C644-DA0A-ACA649CF7015}"/>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47">
              <a:extLst>
                <a:ext uri="{FF2B5EF4-FFF2-40B4-BE49-F238E27FC236}">
                  <a16:creationId xmlns:a16="http://schemas.microsoft.com/office/drawing/2014/main" id="{1A7D848C-4BF4-877D-27CF-BCBB963FA79E}"/>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48">
              <a:extLst>
                <a:ext uri="{FF2B5EF4-FFF2-40B4-BE49-F238E27FC236}">
                  <a16:creationId xmlns:a16="http://schemas.microsoft.com/office/drawing/2014/main" id="{B12153A8-EFEF-1202-35DB-7061ACFFA1F0}"/>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7" name="Freeform 49">
              <a:extLst>
                <a:ext uri="{FF2B5EF4-FFF2-40B4-BE49-F238E27FC236}">
                  <a16:creationId xmlns:a16="http://schemas.microsoft.com/office/drawing/2014/main" id="{CBCE8FEA-4B10-5F8E-3A65-465F9F4CE192}"/>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50">
              <a:extLst>
                <a:ext uri="{FF2B5EF4-FFF2-40B4-BE49-F238E27FC236}">
                  <a16:creationId xmlns:a16="http://schemas.microsoft.com/office/drawing/2014/main" id="{5759B59F-1F65-15CE-21D8-A7C6B7F4DFD7}"/>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51">
              <a:extLst>
                <a:ext uri="{FF2B5EF4-FFF2-40B4-BE49-F238E27FC236}">
                  <a16:creationId xmlns:a16="http://schemas.microsoft.com/office/drawing/2014/main" id="{845CCBB0-C194-157B-3896-91AF7CB09D13}"/>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52">
              <a:extLst>
                <a:ext uri="{FF2B5EF4-FFF2-40B4-BE49-F238E27FC236}">
                  <a16:creationId xmlns:a16="http://schemas.microsoft.com/office/drawing/2014/main" id="{FB3C1D7B-ABBD-8DC1-C958-86EC36EBE7E7}"/>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61" name="Graphic 2">
              <a:extLst>
                <a:ext uri="{FF2B5EF4-FFF2-40B4-BE49-F238E27FC236}">
                  <a16:creationId xmlns:a16="http://schemas.microsoft.com/office/drawing/2014/main" id="{50E7172A-C1FF-4759-8A04-8661188C3EB4}"/>
                </a:ext>
              </a:extLst>
            </p:cNvPr>
            <p:cNvGrpSpPr/>
            <p:nvPr/>
          </p:nvGrpSpPr>
          <p:grpSpPr>
            <a:xfrm>
              <a:off x="4134920" y="5769432"/>
              <a:ext cx="249716" cy="186542"/>
              <a:chOff x="4134920" y="5769432"/>
              <a:chExt cx="249716" cy="186542"/>
            </a:xfrm>
          </p:grpSpPr>
          <p:sp>
            <p:nvSpPr>
              <p:cNvPr id="229" name="Freeform 221">
                <a:extLst>
                  <a:ext uri="{FF2B5EF4-FFF2-40B4-BE49-F238E27FC236}">
                    <a16:creationId xmlns:a16="http://schemas.microsoft.com/office/drawing/2014/main" id="{7395568A-56EE-5741-913A-C13E20C13646}"/>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0" name="Freeform 222">
                <a:extLst>
                  <a:ext uri="{FF2B5EF4-FFF2-40B4-BE49-F238E27FC236}">
                    <a16:creationId xmlns:a16="http://schemas.microsoft.com/office/drawing/2014/main" id="{6C25F7BB-9F85-5711-9E73-C5F1DD0A9E27}"/>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1" name="Freeform 223">
                <a:extLst>
                  <a:ext uri="{FF2B5EF4-FFF2-40B4-BE49-F238E27FC236}">
                    <a16:creationId xmlns:a16="http://schemas.microsoft.com/office/drawing/2014/main" id="{FF9CE12D-0FBD-BBF3-AABF-A5D8799B33F3}"/>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2" name="Freeform 224">
                <a:extLst>
                  <a:ext uri="{FF2B5EF4-FFF2-40B4-BE49-F238E27FC236}">
                    <a16:creationId xmlns:a16="http://schemas.microsoft.com/office/drawing/2014/main" id="{F530EC33-1454-30E2-7119-214D47B50F5F}"/>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3" name="Freeform 225">
                <a:extLst>
                  <a:ext uri="{FF2B5EF4-FFF2-40B4-BE49-F238E27FC236}">
                    <a16:creationId xmlns:a16="http://schemas.microsoft.com/office/drawing/2014/main" id="{44735379-090E-21B9-09E2-F29418399533}"/>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4" name="Freeform 226">
                <a:extLst>
                  <a:ext uri="{FF2B5EF4-FFF2-40B4-BE49-F238E27FC236}">
                    <a16:creationId xmlns:a16="http://schemas.microsoft.com/office/drawing/2014/main" id="{94DC5F74-EB5B-FD0C-8C0F-68B186873DEF}"/>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5" name="Freeform 227">
                <a:extLst>
                  <a:ext uri="{FF2B5EF4-FFF2-40B4-BE49-F238E27FC236}">
                    <a16:creationId xmlns:a16="http://schemas.microsoft.com/office/drawing/2014/main" id="{39A12CB0-6684-6BFF-FD86-BFCC523483B0}"/>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6" name="Freeform 228">
                <a:extLst>
                  <a:ext uri="{FF2B5EF4-FFF2-40B4-BE49-F238E27FC236}">
                    <a16:creationId xmlns:a16="http://schemas.microsoft.com/office/drawing/2014/main" id="{4FE98A12-2DF4-7568-6564-DBB00F622C97}"/>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7" name="Freeform 229">
                <a:extLst>
                  <a:ext uri="{FF2B5EF4-FFF2-40B4-BE49-F238E27FC236}">
                    <a16:creationId xmlns:a16="http://schemas.microsoft.com/office/drawing/2014/main" id="{319FD884-0D81-E056-1766-5834D35F2F52}"/>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8" name="Freeform 230">
                <a:extLst>
                  <a:ext uri="{FF2B5EF4-FFF2-40B4-BE49-F238E27FC236}">
                    <a16:creationId xmlns:a16="http://schemas.microsoft.com/office/drawing/2014/main" id="{0BC59BD9-1339-2D35-D1BF-2C0568D82C62}"/>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62" name="Freeform 54">
              <a:extLst>
                <a:ext uri="{FF2B5EF4-FFF2-40B4-BE49-F238E27FC236}">
                  <a16:creationId xmlns:a16="http://schemas.microsoft.com/office/drawing/2014/main" id="{879D50DB-7DC3-20BF-38B3-C5855A94EEAF}"/>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55">
              <a:extLst>
                <a:ext uri="{FF2B5EF4-FFF2-40B4-BE49-F238E27FC236}">
                  <a16:creationId xmlns:a16="http://schemas.microsoft.com/office/drawing/2014/main" id="{B76CD738-A03F-7215-602A-BFED8DCB1FEB}"/>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4" name="Freeform 56">
              <a:extLst>
                <a:ext uri="{FF2B5EF4-FFF2-40B4-BE49-F238E27FC236}">
                  <a16:creationId xmlns:a16="http://schemas.microsoft.com/office/drawing/2014/main" id="{A7149875-ECF1-9877-5C30-9821376DA9B1}"/>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5" name="Freeform 57">
              <a:extLst>
                <a:ext uri="{FF2B5EF4-FFF2-40B4-BE49-F238E27FC236}">
                  <a16:creationId xmlns:a16="http://schemas.microsoft.com/office/drawing/2014/main" id="{95F92A93-9139-99C5-9241-B3247538CD3F}"/>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6" name="Freeform 58">
              <a:extLst>
                <a:ext uri="{FF2B5EF4-FFF2-40B4-BE49-F238E27FC236}">
                  <a16:creationId xmlns:a16="http://schemas.microsoft.com/office/drawing/2014/main" id="{47650A88-35D3-3378-9FEA-FF3E5892BDAB}"/>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7" name="Freeform 59">
              <a:extLst>
                <a:ext uri="{FF2B5EF4-FFF2-40B4-BE49-F238E27FC236}">
                  <a16:creationId xmlns:a16="http://schemas.microsoft.com/office/drawing/2014/main" id="{29EE5441-921E-6544-42DE-7A580D34DFBD}"/>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8" name="Freeform 60">
              <a:extLst>
                <a:ext uri="{FF2B5EF4-FFF2-40B4-BE49-F238E27FC236}">
                  <a16:creationId xmlns:a16="http://schemas.microsoft.com/office/drawing/2014/main" id="{F9DA1F34-37F7-199A-A567-66BF00AB40A9}"/>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9" name="Freeform 61">
              <a:extLst>
                <a:ext uri="{FF2B5EF4-FFF2-40B4-BE49-F238E27FC236}">
                  <a16:creationId xmlns:a16="http://schemas.microsoft.com/office/drawing/2014/main" id="{6904E126-7420-BC0F-7D43-F2FCDACC568C}"/>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0" name="Freeform 62">
              <a:extLst>
                <a:ext uri="{FF2B5EF4-FFF2-40B4-BE49-F238E27FC236}">
                  <a16:creationId xmlns:a16="http://schemas.microsoft.com/office/drawing/2014/main" id="{DAF0D4F6-5FE8-10B5-0FD0-E455BEF0D80B}"/>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1" name="Freeform 63">
              <a:extLst>
                <a:ext uri="{FF2B5EF4-FFF2-40B4-BE49-F238E27FC236}">
                  <a16:creationId xmlns:a16="http://schemas.microsoft.com/office/drawing/2014/main" id="{34F8F0AB-6D37-F60A-579B-071C15E8D774}"/>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2" name="Freeform 64">
              <a:extLst>
                <a:ext uri="{FF2B5EF4-FFF2-40B4-BE49-F238E27FC236}">
                  <a16:creationId xmlns:a16="http://schemas.microsoft.com/office/drawing/2014/main" id="{477CBBFA-F430-2ABE-03EB-9CB329D563D8}"/>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3" name="Freeform 65">
              <a:extLst>
                <a:ext uri="{FF2B5EF4-FFF2-40B4-BE49-F238E27FC236}">
                  <a16:creationId xmlns:a16="http://schemas.microsoft.com/office/drawing/2014/main" id="{8A5E6051-8C1D-932D-4333-C9210B4F3A69}"/>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4" name="Freeform 66">
              <a:extLst>
                <a:ext uri="{FF2B5EF4-FFF2-40B4-BE49-F238E27FC236}">
                  <a16:creationId xmlns:a16="http://schemas.microsoft.com/office/drawing/2014/main" id="{2FB77D62-0C54-661A-2BFE-F8E09E3ECD97}"/>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5" name="Freeform 67">
              <a:extLst>
                <a:ext uri="{FF2B5EF4-FFF2-40B4-BE49-F238E27FC236}">
                  <a16:creationId xmlns:a16="http://schemas.microsoft.com/office/drawing/2014/main" id="{1C310E70-18F1-A13D-842D-34C2632E953C}"/>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6" name="Freeform 68">
              <a:extLst>
                <a:ext uri="{FF2B5EF4-FFF2-40B4-BE49-F238E27FC236}">
                  <a16:creationId xmlns:a16="http://schemas.microsoft.com/office/drawing/2014/main" id="{EBA50BC1-85A5-45DC-49B5-BE66CE8E63AD}"/>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7" name="Freeform 69">
              <a:extLst>
                <a:ext uri="{FF2B5EF4-FFF2-40B4-BE49-F238E27FC236}">
                  <a16:creationId xmlns:a16="http://schemas.microsoft.com/office/drawing/2014/main" id="{F95C2416-FA7A-CA10-252F-27170CBE8D96}"/>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8" name="Freeform 70">
              <a:extLst>
                <a:ext uri="{FF2B5EF4-FFF2-40B4-BE49-F238E27FC236}">
                  <a16:creationId xmlns:a16="http://schemas.microsoft.com/office/drawing/2014/main" id="{1BCE43D0-ACFF-1E80-1962-68AE19603288}"/>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9" name="Freeform 71">
              <a:extLst>
                <a:ext uri="{FF2B5EF4-FFF2-40B4-BE49-F238E27FC236}">
                  <a16:creationId xmlns:a16="http://schemas.microsoft.com/office/drawing/2014/main" id="{11A519DF-83B1-9556-6A60-2D9C1D1A5BCF}"/>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0" name="Freeform 72">
              <a:extLst>
                <a:ext uri="{FF2B5EF4-FFF2-40B4-BE49-F238E27FC236}">
                  <a16:creationId xmlns:a16="http://schemas.microsoft.com/office/drawing/2014/main" id="{DBEFA62E-A43D-8308-FF10-3844AA733124}"/>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 name="Freeform 73">
              <a:extLst>
                <a:ext uri="{FF2B5EF4-FFF2-40B4-BE49-F238E27FC236}">
                  <a16:creationId xmlns:a16="http://schemas.microsoft.com/office/drawing/2014/main" id="{BF508216-A4D4-1CBE-1AC5-477978A07433}"/>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 name="Freeform 74">
              <a:extLst>
                <a:ext uri="{FF2B5EF4-FFF2-40B4-BE49-F238E27FC236}">
                  <a16:creationId xmlns:a16="http://schemas.microsoft.com/office/drawing/2014/main" id="{ABE12A83-10AE-11D6-CA3B-33418785DDF6}"/>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 name="Freeform 75">
              <a:extLst>
                <a:ext uri="{FF2B5EF4-FFF2-40B4-BE49-F238E27FC236}">
                  <a16:creationId xmlns:a16="http://schemas.microsoft.com/office/drawing/2014/main" id="{AD614745-B5A7-7802-F740-8D06D1BF9EE5}"/>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4" name="Freeform 76">
              <a:extLst>
                <a:ext uri="{FF2B5EF4-FFF2-40B4-BE49-F238E27FC236}">
                  <a16:creationId xmlns:a16="http://schemas.microsoft.com/office/drawing/2014/main" id="{15051C41-41BD-63C6-DD21-8CD7BFCA01A3}"/>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5" name="Freeform 77">
              <a:extLst>
                <a:ext uri="{FF2B5EF4-FFF2-40B4-BE49-F238E27FC236}">
                  <a16:creationId xmlns:a16="http://schemas.microsoft.com/office/drawing/2014/main" id="{84030F72-243E-5323-A003-CDC6C21A15AD}"/>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6" name="Freeform 78">
              <a:extLst>
                <a:ext uri="{FF2B5EF4-FFF2-40B4-BE49-F238E27FC236}">
                  <a16:creationId xmlns:a16="http://schemas.microsoft.com/office/drawing/2014/main" id="{6C544612-BF22-4DA8-1CB7-51ED59D4DB16}"/>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7" name="Freeform 79">
              <a:extLst>
                <a:ext uri="{FF2B5EF4-FFF2-40B4-BE49-F238E27FC236}">
                  <a16:creationId xmlns:a16="http://schemas.microsoft.com/office/drawing/2014/main" id="{D5FF0688-8D25-BAB6-EED1-71E579306EAF}"/>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8" name="Freeform 80">
              <a:extLst>
                <a:ext uri="{FF2B5EF4-FFF2-40B4-BE49-F238E27FC236}">
                  <a16:creationId xmlns:a16="http://schemas.microsoft.com/office/drawing/2014/main" id="{6A00AB4E-802B-3386-0258-3F39DCB089A1}"/>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9" name="Freeform 81">
              <a:extLst>
                <a:ext uri="{FF2B5EF4-FFF2-40B4-BE49-F238E27FC236}">
                  <a16:creationId xmlns:a16="http://schemas.microsoft.com/office/drawing/2014/main" id="{7241E7C4-47C4-5FEA-3314-98D1FD6DD114}"/>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0" name="Freeform 82">
              <a:extLst>
                <a:ext uri="{FF2B5EF4-FFF2-40B4-BE49-F238E27FC236}">
                  <a16:creationId xmlns:a16="http://schemas.microsoft.com/office/drawing/2014/main" id="{C456BA74-F6EF-7294-F9A2-2B22CFD36033}"/>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1" name="Freeform 83">
              <a:extLst>
                <a:ext uri="{FF2B5EF4-FFF2-40B4-BE49-F238E27FC236}">
                  <a16:creationId xmlns:a16="http://schemas.microsoft.com/office/drawing/2014/main" id="{53BBDEBD-D4F6-BF16-1CBF-A79640367A6C}"/>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2" name="Freeform 84">
              <a:extLst>
                <a:ext uri="{FF2B5EF4-FFF2-40B4-BE49-F238E27FC236}">
                  <a16:creationId xmlns:a16="http://schemas.microsoft.com/office/drawing/2014/main" id="{BF137837-544C-0177-6C05-F59740DBA12E}"/>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3" name="Freeform 85">
              <a:extLst>
                <a:ext uri="{FF2B5EF4-FFF2-40B4-BE49-F238E27FC236}">
                  <a16:creationId xmlns:a16="http://schemas.microsoft.com/office/drawing/2014/main" id="{9E069A7F-6E59-F27A-D004-E484AEF47CAB}"/>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4" name="Freeform 86">
              <a:extLst>
                <a:ext uri="{FF2B5EF4-FFF2-40B4-BE49-F238E27FC236}">
                  <a16:creationId xmlns:a16="http://schemas.microsoft.com/office/drawing/2014/main" id="{40888D1E-4CF0-EF50-9A59-1D6A121FE298}"/>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5" name="Freeform 87">
              <a:extLst>
                <a:ext uri="{FF2B5EF4-FFF2-40B4-BE49-F238E27FC236}">
                  <a16:creationId xmlns:a16="http://schemas.microsoft.com/office/drawing/2014/main" id="{F67D0E20-E24C-7243-3FB6-028B596CBD34}"/>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6" name="Graphic 2">
              <a:extLst>
                <a:ext uri="{FF2B5EF4-FFF2-40B4-BE49-F238E27FC236}">
                  <a16:creationId xmlns:a16="http://schemas.microsoft.com/office/drawing/2014/main" id="{A7AD2B09-744A-694E-A426-4B2C3174EEF4}"/>
                </a:ext>
              </a:extLst>
            </p:cNvPr>
            <p:cNvGrpSpPr/>
            <p:nvPr/>
          </p:nvGrpSpPr>
          <p:grpSpPr>
            <a:xfrm>
              <a:off x="4258675" y="5793940"/>
              <a:ext cx="6816" cy="5948"/>
              <a:chOff x="4258675" y="5793940"/>
              <a:chExt cx="6816" cy="5948"/>
            </a:xfrm>
          </p:grpSpPr>
          <p:sp>
            <p:nvSpPr>
              <p:cNvPr id="227" name="Freeform 219">
                <a:extLst>
                  <a:ext uri="{FF2B5EF4-FFF2-40B4-BE49-F238E27FC236}">
                    <a16:creationId xmlns:a16="http://schemas.microsoft.com/office/drawing/2014/main" id="{2B171877-F27C-6B12-FB59-7F450310A271}"/>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8" name="Freeform 220">
                <a:extLst>
                  <a:ext uri="{FF2B5EF4-FFF2-40B4-BE49-F238E27FC236}">
                    <a16:creationId xmlns:a16="http://schemas.microsoft.com/office/drawing/2014/main" id="{1C22E1C6-EA97-CF57-46B0-3C26DB9487BC}"/>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7" name="Freeform 89">
              <a:extLst>
                <a:ext uri="{FF2B5EF4-FFF2-40B4-BE49-F238E27FC236}">
                  <a16:creationId xmlns:a16="http://schemas.microsoft.com/office/drawing/2014/main" id="{08A7732A-286C-56D2-4E1C-D06D4A1379E4}"/>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8" name="Freeform 90">
              <a:extLst>
                <a:ext uri="{FF2B5EF4-FFF2-40B4-BE49-F238E27FC236}">
                  <a16:creationId xmlns:a16="http://schemas.microsoft.com/office/drawing/2014/main" id="{8A9D2B8D-B945-5A81-4B31-85148DEC62E9}"/>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9" name="Freeform 91">
              <a:extLst>
                <a:ext uri="{FF2B5EF4-FFF2-40B4-BE49-F238E27FC236}">
                  <a16:creationId xmlns:a16="http://schemas.microsoft.com/office/drawing/2014/main" id="{86649F42-ADA4-60E9-C5E6-33235BFD27F7}"/>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0" name="Freeform 92">
              <a:extLst>
                <a:ext uri="{FF2B5EF4-FFF2-40B4-BE49-F238E27FC236}">
                  <a16:creationId xmlns:a16="http://schemas.microsoft.com/office/drawing/2014/main" id="{1C2AF03A-CE6E-68A6-663F-F7F4846C5667}"/>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1" name="Freeform 93">
              <a:extLst>
                <a:ext uri="{FF2B5EF4-FFF2-40B4-BE49-F238E27FC236}">
                  <a16:creationId xmlns:a16="http://schemas.microsoft.com/office/drawing/2014/main" id="{8D063669-9A71-D8CF-0DB8-6193534E80A3}"/>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 name="Freeform 94">
              <a:extLst>
                <a:ext uri="{FF2B5EF4-FFF2-40B4-BE49-F238E27FC236}">
                  <a16:creationId xmlns:a16="http://schemas.microsoft.com/office/drawing/2014/main" id="{97F06150-1C17-5FCF-E24C-9815E1F8D177}"/>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3" name="Graphic 2">
              <a:extLst>
                <a:ext uri="{FF2B5EF4-FFF2-40B4-BE49-F238E27FC236}">
                  <a16:creationId xmlns:a16="http://schemas.microsoft.com/office/drawing/2014/main" id="{5F5F7929-487F-261C-3B00-B62485AE2B7A}"/>
                </a:ext>
              </a:extLst>
            </p:cNvPr>
            <p:cNvGrpSpPr/>
            <p:nvPr/>
          </p:nvGrpSpPr>
          <p:grpSpPr>
            <a:xfrm>
              <a:off x="4319602" y="5793940"/>
              <a:ext cx="6816" cy="5948"/>
              <a:chOff x="4319602" y="5793940"/>
              <a:chExt cx="6816" cy="5948"/>
            </a:xfrm>
          </p:grpSpPr>
          <p:sp>
            <p:nvSpPr>
              <p:cNvPr id="225" name="Freeform 217">
                <a:extLst>
                  <a:ext uri="{FF2B5EF4-FFF2-40B4-BE49-F238E27FC236}">
                    <a16:creationId xmlns:a16="http://schemas.microsoft.com/office/drawing/2014/main" id="{B37EC9BB-DB74-F3BE-4C95-7D9FF69B2DA1}"/>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6" name="Freeform 218">
                <a:extLst>
                  <a:ext uri="{FF2B5EF4-FFF2-40B4-BE49-F238E27FC236}">
                    <a16:creationId xmlns:a16="http://schemas.microsoft.com/office/drawing/2014/main" id="{CC9AADD5-9BC5-EBBF-CB40-02EE12FC62B3}"/>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4" name="Freeform 96">
              <a:extLst>
                <a:ext uri="{FF2B5EF4-FFF2-40B4-BE49-F238E27FC236}">
                  <a16:creationId xmlns:a16="http://schemas.microsoft.com/office/drawing/2014/main" id="{7A2F0B06-EBCC-8735-49C1-276A38D33A80}"/>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 name="Freeform 97">
              <a:extLst>
                <a:ext uri="{FF2B5EF4-FFF2-40B4-BE49-F238E27FC236}">
                  <a16:creationId xmlns:a16="http://schemas.microsoft.com/office/drawing/2014/main" id="{3BD967B1-7264-66C8-A2D5-276E9D230BC9}"/>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 name="Freeform 98">
              <a:extLst>
                <a:ext uri="{FF2B5EF4-FFF2-40B4-BE49-F238E27FC236}">
                  <a16:creationId xmlns:a16="http://schemas.microsoft.com/office/drawing/2014/main" id="{F7489C85-0B57-C6EB-5687-FA448BC03DDA}"/>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 name="Freeform 99">
              <a:extLst>
                <a:ext uri="{FF2B5EF4-FFF2-40B4-BE49-F238E27FC236}">
                  <a16:creationId xmlns:a16="http://schemas.microsoft.com/office/drawing/2014/main" id="{C8ACF636-B3A9-4D2F-1875-E15CE8FB0948}"/>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 name="Freeform 100">
              <a:extLst>
                <a:ext uri="{FF2B5EF4-FFF2-40B4-BE49-F238E27FC236}">
                  <a16:creationId xmlns:a16="http://schemas.microsoft.com/office/drawing/2014/main" id="{960A18EF-3CA8-5B2F-2E3C-D45BB5AE9DAC}"/>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 name="Freeform 101">
              <a:extLst>
                <a:ext uri="{FF2B5EF4-FFF2-40B4-BE49-F238E27FC236}">
                  <a16:creationId xmlns:a16="http://schemas.microsoft.com/office/drawing/2014/main" id="{724E4F2B-C5B0-C1C6-DA26-034104112B4F}"/>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10" name="Graphic 2">
              <a:extLst>
                <a:ext uri="{FF2B5EF4-FFF2-40B4-BE49-F238E27FC236}">
                  <a16:creationId xmlns:a16="http://schemas.microsoft.com/office/drawing/2014/main" id="{89F3A63A-92D5-A5DF-E081-F1E03D14674C}"/>
                </a:ext>
              </a:extLst>
            </p:cNvPr>
            <p:cNvGrpSpPr/>
            <p:nvPr/>
          </p:nvGrpSpPr>
          <p:grpSpPr>
            <a:xfrm>
              <a:off x="4319602" y="5857945"/>
              <a:ext cx="6816" cy="5710"/>
              <a:chOff x="4319602" y="5857945"/>
              <a:chExt cx="6816" cy="5710"/>
            </a:xfrm>
          </p:grpSpPr>
          <p:sp>
            <p:nvSpPr>
              <p:cNvPr id="223" name="Freeform 215">
                <a:extLst>
                  <a:ext uri="{FF2B5EF4-FFF2-40B4-BE49-F238E27FC236}">
                    <a16:creationId xmlns:a16="http://schemas.microsoft.com/office/drawing/2014/main" id="{6911B3F8-44C0-620F-8D2E-BFF0454E7DC8}"/>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4" name="Freeform 216">
                <a:extLst>
                  <a:ext uri="{FF2B5EF4-FFF2-40B4-BE49-F238E27FC236}">
                    <a16:creationId xmlns:a16="http://schemas.microsoft.com/office/drawing/2014/main" id="{B47249A9-508B-E651-421B-742B8C0E8B21}"/>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11" name="Freeform 103">
              <a:extLst>
                <a:ext uri="{FF2B5EF4-FFF2-40B4-BE49-F238E27FC236}">
                  <a16:creationId xmlns:a16="http://schemas.microsoft.com/office/drawing/2014/main" id="{2B1CA705-1324-70FA-9BB8-03A413172A54}"/>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 name="Freeform 104">
              <a:extLst>
                <a:ext uri="{FF2B5EF4-FFF2-40B4-BE49-F238E27FC236}">
                  <a16:creationId xmlns:a16="http://schemas.microsoft.com/office/drawing/2014/main" id="{2C5F44AA-3FEE-EAD5-A5C2-B3D7006D0679}"/>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 name="Freeform 105">
              <a:extLst>
                <a:ext uri="{FF2B5EF4-FFF2-40B4-BE49-F238E27FC236}">
                  <a16:creationId xmlns:a16="http://schemas.microsoft.com/office/drawing/2014/main" id="{C8428E51-E800-DF7E-8824-0F2E9546AE21}"/>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 name="Freeform 106">
              <a:extLst>
                <a:ext uri="{FF2B5EF4-FFF2-40B4-BE49-F238E27FC236}">
                  <a16:creationId xmlns:a16="http://schemas.microsoft.com/office/drawing/2014/main" id="{AA0AE32F-0A38-94A9-04CC-3B203F4BB968}"/>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 name="Freeform 107">
              <a:extLst>
                <a:ext uri="{FF2B5EF4-FFF2-40B4-BE49-F238E27FC236}">
                  <a16:creationId xmlns:a16="http://schemas.microsoft.com/office/drawing/2014/main" id="{A9FF8EF3-C527-69A2-9721-9D325FFE4DF7}"/>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 name="Freeform 108">
              <a:extLst>
                <a:ext uri="{FF2B5EF4-FFF2-40B4-BE49-F238E27FC236}">
                  <a16:creationId xmlns:a16="http://schemas.microsoft.com/office/drawing/2014/main" id="{935D4190-BC21-7BFC-2FB2-0684FFA626C0}"/>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 name="Freeform 109">
              <a:extLst>
                <a:ext uri="{FF2B5EF4-FFF2-40B4-BE49-F238E27FC236}">
                  <a16:creationId xmlns:a16="http://schemas.microsoft.com/office/drawing/2014/main" id="{9F0FE9D9-744A-6C36-803C-B1F3F5D15B9E}"/>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 name="Freeform 110">
              <a:extLst>
                <a:ext uri="{FF2B5EF4-FFF2-40B4-BE49-F238E27FC236}">
                  <a16:creationId xmlns:a16="http://schemas.microsoft.com/office/drawing/2014/main" id="{14C8E722-C8F2-F67A-47C2-16BB91523C96}"/>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 name="Freeform 111">
              <a:extLst>
                <a:ext uri="{FF2B5EF4-FFF2-40B4-BE49-F238E27FC236}">
                  <a16:creationId xmlns:a16="http://schemas.microsoft.com/office/drawing/2014/main" id="{33F90005-775C-9E5B-108B-9F4F7E34D322}"/>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0" name="Freeform 112">
              <a:extLst>
                <a:ext uri="{FF2B5EF4-FFF2-40B4-BE49-F238E27FC236}">
                  <a16:creationId xmlns:a16="http://schemas.microsoft.com/office/drawing/2014/main" id="{FC34E065-DDBA-949A-45A2-1BE6B08C5504}"/>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1" name="Freeform 113">
              <a:extLst>
                <a:ext uri="{FF2B5EF4-FFF2-40B4-BE49-F238E27FC236}">
                  <a16:creationId xmlns:a16="http://schemas.microsoft.com/office/drawing/2014/main" id="{C76D9609-E610-173C-FA97-A2A86C511418}"/>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2" name="Freeform 114">
              <a:extLst>
                <a:ext uri="{FF2B5EF4-FFF2-40B4-BE49-F238E27FC236}">
                  <a16:creationId xmlns:a16="http://schemas.microsoft.com/office/drawing/2014/main" id="{504955B3-5CB4-4713-261F-9880A44B6FB4}"/>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3" name="Freeform 115">
              <a:extLst>
                <a:ext uri="{FF2B5EF4-FFF2-40B4-BE49-F238E27FC236}">
                  <a16:creationId xmlns:a16="http://schemas.microsoft.com/office/drawing/2014/main" id="{E1CF298B-74CC-3595-C2A9-16BC233A8741}"/>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4" name="Freeform 116">
              <a:extLst>
                <a:ext uri="{FF2B5EF4-FFF2-40B4-BE49-F238E27FC236}">
                  <a16:creationId xmlns:a16="http://schemas.microsoft.com/office/drawing/2014/main" id="{613EEB16-4F17-B902-DAB7-DF527F21AFA5}"/>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5" name="Freeform 117">
              <a:extLst>
                <a:ext uri="{FF2B5EF4-FFF2-40B4-BE49-F238E27FC236}">
                  <a16:creationId xmlns:a16="http://schemas.microsoft.com/office/drawing/2014/main" id="{A54E9277-ED54-56AA-DC5D-088C51EC92B4}"/>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6" name="Freeform 118">
              <a:extLst>
                <a:ext uri="{FF2B5EF4-FFF2-40B4-BE49-F238E27FC236}">
                  <a16:creationId xmlns:a16="http://schemas.microsoft.com/office/drawing/2014/main" id="{C5609F16-8DB3-5EE9-9003-237D7800416B}"/>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7" name="Freeform 119">
              <a:extLst>
                <a:ext uri="{FF2B5EF4-FFF2-40B4-BE49-F238E27FC236}">
                  <a16:creationId xmlns:a16="http://schemas.microsoft.com/office/drawing/2014/main" id="{4726D6FB-8566-7036-25DA-98B27019EE98}"/>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8" name="Freeform 120">
              <a:extLst>
                <a:ext uri="{FF2B5EF4-FFF2-40B4-BE49-F238E27FC236}">
                  <a16:creationId xmlns:a16="http://schemas.microsoft.com/office/drawing/2014/main" id="{EDD2C59F-3898-A001-8212-F69A6F713F57}"/>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9" name="Freeform 121">
              <a:extLst>
                <a:ext uri="{FF2B5EF4-FFF2-40B4-BE49-F238E27FC236}">
                  <a16:creationId xmlns:a16="http://schemas.microsoft.com/office/drawing/2014/main" id="{1B7386F3-B1D3-C601-B951-6690CE983CED}"/>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0" name="Freeform 122">
              <a:extLst>
                <a:ext uri="{FF2B5EF4-FFF2-40B4-BE49-F238E27FC236}">
                  <a16:creationId xmlns:a16="http://schemas.microsoft.com/office/drawing/2014/main" id="{65A6B150-96C3-570C-4464-B526AAE3F5AD}"/>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1" name="Freeform 123">
              <a:extLst>
                <a:ext uri="{FF2B5EF4-FFF2-40B4-BE49-F238E27FC236}">
                  <a16:creationId xmlns:a16="http://schemas.microsoft.com/office/drawing/2014/main" id="{909A3221-B843-F713-E73D-C4FDB982B4A1}"/>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2" name="Freeform 124">
              <a:extLst>
                <a:ext uri="{FF2B5EF4-FFF2-40B4-BE49-F238E27FC236}">
                  <a16:creationId xmlns:a16="http://schemas.microsoft.com/office/drawing/2014/main" id="{64158A19-A314-010F-265C-39470AC2DBD4}"/>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3" name="Freeform 125">
              <a:extLst>
                <a:ext uri="{FF2B5EF4-FFF2-40B4-BE49-F238E27FC236}">
                  <a16:creationId xmlns:a16="http://schemas.microsoft.com/office/drawing/2014/main" id="{EBDB5258-409C-5459-ED69-46AE5096A166}"/>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4" name="Freeform 126">
              <a:extLst>
                <a:ext uri="{FF2B5EF4-FFF2-40B4-BE49-F238E27FC236}">
                  <a16:creationId xmlns:a16="http://schemas.microsoft.com/office/drawing/2014/main" id="{A6D4F1C7-A830-6CA3-43CD-CDAE00C93589}"/>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5" name="Freeform 127">
              <a:extLst>
                <a:ext uri="{FF2B5EF4-FFF2-40B4-BE49-F238E27FC236}">
                  <a16:creationId xmlns:a16="http://schemas.microsoft.com/office/drawing/2014/main" id="{ABF510D5-DB72-60FD-61D2-409DE46DDC27}"/>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6" name="Freeform 128">
              <a:extLst>
                <a:ext uri="{FF2B5EF4-FFF2-40B4-BE49-F238E27FC236}">
                  <a16:creationId xmlns:a16="http://schemas.microsoft.com/office/drawing/2014/main" id="{14663345-0207-423A-403A-CAAB4C19E554}"/>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7" name="Freeform 129">
              <a:extLst>
                <a:ext uri="{FF2B5EF4-FFF2-40B4-BE49-F238E27FC236}">
                  <a16:creationId xmlns:a16="http://schemas.microsoft.com/office/drawing/2014/main" id="{C58D6D8F-D028-AA83-344E-2F1521D551F1}"/>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8" name="Freeform 130">
              <a:extLst>
                <a:ext uri="{FF2B5EF4-FFF2-40B4-BE49-F238E27FC236}">
                  <a16:creationId xmlns:a16="http://schemas.microsoft.com/office/drawing/2014/main" id="{7AABA6BB-E0DF-D1FC-4FE9-A37FE3CE23FA}"/>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9" name="Freeform 131">
              <a:extLst>
                <a:ext uri="{FF2B5EF4-FFF2-40B4-BE49-F238E27FC236}">
                  <a16:creationId xmlns:a16="http://schemas.microsoft.com/office/drawing/2014/main" id="{015951EA-30A6-D727-3572-5853F72E5130}"/>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0" name="Freeform 132">
              <a:extLst>
                <a:ext uri="{FF2B5EF4-FFF2-40B4-BE49-F238E27FC236}">
                  <a16:creationId xmlns:a16="http://schemas.microsoft.com/office/drawing/2014/main" id="{8649B51C-2B52-856C-5BF5-C8A03AD0293D}"/>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1" name="Freeform 133">
              <a:extLst>
                <a:ext uri="{FF2B5EF4-FFF2-40B4-BE49-F238E27FC236}">
                  <a16:creationId xmlns:a16="http://schemas.microsoft.com/office/drawing/2014/main" id="{12C8E344-0CF8-A8A1-CC47-CD10A9FD9B1F}"/>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2" name="Freeform 134">
              <a:extLst>
                <a:ext uri="{FF2B5EF4-FFF2-40B4-BE49-F238E27FC236}">
                  <a16:creationId xmlns:a16="http://schemas.microsoft.com/office/drawing/2014/main" id="{4126F538-77FE-6532-562A-FD284E5B4789}"/>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3" name="Freeform 135">
              <a:extLst>
                <a:ext uri="{FF2B5EF4-FFF2-40B4-BE49-F238E27FC236}">
                  <a16:creationId xmlns:a16="http://schemas.microsoft.com/office/drawing/2014/main" id="{7F1F8767-9C51-499E-F2B8-C29BF4723F8B}"/>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4" name="Freeform 136">
              <a:extLst>
                <a:ext uri="{FF2B5EF4-FFF2-40B4-BE49-F238E27FC236}">
                  <a16:creationId xmlns:a16="http://schemas.microsoft.com/office/drawing/2014/main" id="{3C597BD8-C602-05D0-488A-764C919ECE45}"/>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5" name="Freeform 137">
              <a:extLst>
                <a:ext uri="{FF2B5EF4-FFF2-40B4-BE49-F238E27FC236}">
                  <a16:creationId xmlns:a16="http://schemas.microsoft.com/office/drawing/2014/main" id="{F7609478-6D61-C503-42BC-FDD0AAAF637F}"/>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6" name="Freeform 138">
              <a:extLst>
                <a:ext uri="{FF2B5EF4-FFF2-40B4-BE49-F238E27FC236}">
                  <a16:creationId xmlns:a16="http://schemas.microsoft.com/office/drawing/2014/main" id="{904A8E3B-DF05-F59D-F279-0BECE20C1779}"/>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7" name="Freeform 139">
              <a:extLst>
                <a:ext uri="{FF2B5EF4-FFF2-40B4-BE49-F238E27FC236}">
                  <a16:creationId xmlns:a16="http://schemas.microsoft.com/office/drawing/2014/main" id="{F8181212-7291-2B0C-DF62-FD1C1037EF09}"/>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8" name="Freeform 140">
              <a:extLst>
                <a:ext uri="{FF2B5EF4-FFF2-40B4-BE49-F238E27FC236}">
                  <a16:creationId xmlns:a16="http://schemas.microsoft.com/office/drawing/2014/main" id="{4A0FBBFD-066B-EA69-8B7C-592D4253FFCE}"/>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9" name="Freeform 141">
              <a:extLst>
                <a:ext uri="{FF2B5EF4-FFF2-40B4-BE49-F238E27FC236}">
                  <a16:creationId xmlns:a16="http://schemas.microsoft.com/office/drawing/2014/main" id="{F8B08D28-A56F-10BC-2A76-52A124BC3BCD}"/>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0" name="Freeform 142">
              <a:extLst>
                <a:ext uri="{FF2B5EF4-FFF2-40B4-BE49-F238E27FC236}">
                  <a16:creationId xmlns:a16="http://schemas.microsoft.com/office/drawing/2014/main" id="{8B958D29-0A40-24E3-BD9F-9BCA6013B231}"/>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1" name="Freeform 143">
              <a:extLst>
                <a:ext uri="{FF2B5EF4-FFF2-40B4-BE49-F238E27FC236}">
                  <a16:creationId xmlns:a16="http://schemas.microsoft.com/office/drawing/2014/main" id="{3C83F2EF-F710-053A-700F-10D7D7C92C26}"/>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2" name="Freeform 144">
              <a:extLst>
                <a:ext uri="{FF2B5EF4-FFF2-40B4-BE49-F238E27FC236}">
                  <a16:creationId xmlns:a16="http://schemas.microsoft.com/office/drawing/2014/main" id="{CE21353C-C858-5E2D-084D-DD3FC8D43218}"/>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3" name="Freeform 145">
              <a:extLst>
                <a:ext uri="{FF2B5EF4-FFF2-40B4-BE49-F238E27FC236}">
                  <a16:creationId xmlns:a16="http://schemas.microsoft.com/office/drawing/2014/main" id="{BC18C0BF-9260-8430-12D1-B711BEB25907}"/>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4" name="Freeform 146">
              <a:extLst>
                <a:ext uri="{FF2B5EF4-FFF2-40B4-BE49-F238E27FC236}">
                  <a16:creationId xmlns:a16="http://schemas.microsoft.com/office/drawing/2014/main" id="{2A17C9DD-E57B-A50B-B2DA-A53B4C9D0344}"/>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5" name="Freeform 147">
              <a:extLst>
                <a:ext uri="{FF2B5EF4-FFF2-40B4-BE49-F238E27FC236}">
                  <a16:creationId xmlns:a16="http://schemas.microsoft.com/office/drawing/2014/main" id="{EACC27AB-EA01-8ED4-06F7-C3174EB8AACA}"/>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6" name="Freeform 148">
              <a:extLst>
                <a:ext uri="{FF2B5EF4-FFF2-40B4-BE49-F238E27FC236}">
                  <a16:creationId xmlns:a16="http://schemas.microsoft.com/office/drawing/2014/main" id="{CEF5F974-1365-0451-9061-9690404300DC}"/>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7" name="Freeform 149">
              <a:extLst>
                <a:ext uri="{FF2B5EF4-FFF2-40B4-BE49-F238E27FC236}">
                  <a16:creationId xmlns:a16="http://schemas.microsoft.com/office/drawing/2014/main" id="{AA5EE6B5-0597-FE93-B491-857DBBEE2D4C}"/>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8" name="Freeform 150">
              <a:extLst>
                <a:ext uri="{FF2B5EF4-FFF2-40B4-BE49-F238E27FC236}">
                  <a16:creationId xmlns:a16="http://schemas.microsoft.com/office/drawing/2014/main" id="{CB0A3F4C-9B4D-D4FC-A786-D7CABAEB417A}"/>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9" name="Freeform 151">
              <a:extLst>
                <a:ext uri="{FF2B5EF4-FFF2-40B4-BE49-F238E27FC236}">
                  <a16:creationId xmlns:a16="http://schemas.microsoft.com/office/drawing/2014/main" id="{C3C5C46B-CCB8-B84E-3490-B508806B53CA}"/>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0" name="Freeform 152">
              <a:extLst>
                <a:ext uri="{FF2B5EF4-FFF2-40B4-BE49-F238E27FC236}">
                  <a16:creationId xmlns:a16="http://schemas.microsoft.com/office/drawing/2014/main" id="{D48F69FB-2DA0-045D-DA6E-B7A888A944D3}"/>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1" name="Freeform 153">
              <a:extLst>
                <a:ext uri="{FF2B5EF4-FFF2-40B4-BE49-F238E27FC236}">
                  <a16:creationId xmlns:a16="http://schemas.microsoft.com/office/drawing/2014/main" id="{42E791AE-EE2D-2E2F-E245-E538CA70AE8E}"/>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2" name="Freeform 154">
              <a:extLst>
                <a:ext uri="{FF2B5EF4-FFF2-40B4-BE49-F238E27FC236}">
                  <a16:creationId xmlns:a16="http://schemas.microsoft.com/office/drawing/2014/main" id="{D8D07F29-3945-AEE8-4B3A-3B17D31D5B87}"/>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3" name="Freeform 155">
              <a:extLst>
                <a:ext uri="{FF2B5EF4-FFF2-40B4-BE49-F238E27FC236}">
                  <a16:creationId xmlns:a16="http://schemas.microsoft.com/office/drawing/2014/main" id="{44899D14-1656-AEF6-E470-F8D96AE2097D}"/>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4" name="Freeform 156">
              <a:extLst>
                <a:ext uri="{FF2B5EF4-FFF2-40B4-BE49-F238E27FC236}">
                  <a16:creationId xmlns:a16="http://schemas.microsoft.com/office/drawing/2014/main" id="{A77775C8-189B-893B-4A0E-E111BC883150}"/>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5" name="Freeform 157">
              <a:extLst>
                <a:ext uri="{FF2B5EF4-FFF2-40B4-BE49-F238E27FC236}">
                  <a16:creationId xmlns:a16="http://schemas.microsoft.com/office/drawing/2014/main" id="{E35B6181-5AC4-E54C-0C66-EA77A91DC13C}"/>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6" name="Freeform 158">
              <a:extLst>
                <a:ext uri="{FF2B5EF4-FFF2-40B4-BE49-F238E27FC236}">
                  <a16:creationId xmlns:a16="http://schemas.microsoft.com/office/drawing/2014/main" id="{06A65360-0A49-2D62-19E7-718835DC02BB}"/>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7" name="Freeform 159">
              <a:extLst>
                <a:ext uri="{FF2B5EF4-FFF2-40B4-BE49-F238E27FC236}">
                  <a16:creationId xmlns:a16="http://schemas.microsoft.com/office/drawing/2014/main" id="{D1B04A6F-426B-5E8F-58EA-B6ADEF215FF0}"/>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8" name="Freeform 160">
              <a:extLst>
                <a:ext uri="{FF2B5EF4-FFF2-40B4-BE49-F238E27FC236}">
                  <a16:creationId xmlns:a16="http://schemas.microsoft.com/office/drawing/2014/main" id="{E249FF27-B858-E165-231D-ADDC1F8D2A93}"/>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9" name="Freeform 161">
              <a:extLst>
                <a:ext uri="{FF2B5EF4-FFF2-40B4-BE49-F238E27FC236}">
                  <a16:creationId xmlns:a16="http://schemas.microsoft.com/office/drawing/2014/main" id="{9623135D-107C-D870-3322-7967A96C4668}"/>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0" name="Freeform 162">
              <a:extLst>
                <a:ext uri="{FF2B5EF4-FFF2-40B4-BE49-F238E27FC236}">
                  <a16:creationId xmlns:a16="http://schemas.microsoft.com/office/drawing/2014/main" id="{67398489-7D59-7008-53BC-988FA9E0FFFA}"/>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1" name="Freeform 163">
              <a:extLst>
                <a:ext uri="{FF2B5EF4-FFF2-40B4-BE49-F238E27FC236}">
                  <a16:creationId xmlns:a16="http://schemas.microsoft.com/office/drawing/2014/main" id="{84A78938-F59E-F219-52E6-B79408567292}"/>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2" name="Freeform 164">
              <a:extLst>
                <a:ext uri="{FF2B5EF4-FFF2-40B4-BE49-F238E27FC236}">
                  <a16:creationId xmlns:a16="http://schemas.microsoft.com/office/drawing/2014/main" id="{C143F76A-1E39-B50A-532B-A08D2F2C034B}"/>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3" name="Freeform 165">
              <a:extLst>
                <a:ext uri="{FF2B5EF4-FFF2-40B4-BE49-F238E27FC236}">
                  <a16:creationId xmlns:a16="http://schemas.microsoft.com/office/drawing/2014/main" id="{775845F6-5B03-A5D8-61AD-5EE7C3597D2C}"/>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4" name="Freeform 166">
              <a:extLst>
                <a:ext uri="{FF2B5EF4-FFF2-40B4-BE49-F238E27FC236}">
                  <a16:creationId xmlns:a16="http://schemas.microsoft.com/office/drawing/2014/main" id="{A069C576-1C81-3943-79A0-3F13AB6A66EA}"/>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5" name="Freeform 167">
              <a:extLst>
                <a:ext uri="{FF2B5EF4-FFF2-40B4-BE49-F238E27FC236}">
                  <a16:creationId xmlns:a16="http://schemas.microsoft.com/office/drawing/2014/main" id="{3FEE19C7-89D5-8840-8495-8F661D712F32}"/>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6" name="Freeform 168">
              <a:extLst>
                <a:ext uri="{FF2B5EF4-FFF2-40B4-BE49-F238E27FC236}">
                  <a16:creationId xmlns:a16="http://schemas.microsoft.com/office/drawing/2014/main" id="{D640B7AF-E769-5EFA-DF0C-3E62B37E306E}"/>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7" name="Freeform 169">
              <a:extLst>
                <a:ext uri="{FF2B5EF4-FFF2-40B4-BE49-F238E27FC236}">
                  <a16:creationId xmlns:a16="http://schemas.microsoft.com/office/drawing/2014/main" id="{4E2A6B3B-693B-BC07-C836-2652489D7F46}"/>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8" name="Freeform 170">
              <a:extLst>
                <a:ext uri="{FF2B5EF4-FFF2-40B4-BE49-F238E27FC236}">
                  <a16:creationId xmlns:a16="http://schemas.microsoft.com/office/drawing/2014/main" id="{E08260AD-7C62-FE3D-69AB-1B94125A4B54}"/>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9" name="Freeform 171">
              <a:extLst>
                <a:ext uri="{FF2B5EF4-FFF2-40B4-BE49-F238E27FC236}">
                  <a16:creationId xmlns:a16="http://schemas.microsoft.com/office/drawing/2014/main" id="{828C01AE-265F-335D-FE74-5317201E3BEC}"/>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0" name="Freeform 172">
              <a:extLst>
                <a:ext uri="{FF2B5EF4-FFF2-40B4-BE49-F238E27FC236}">
                  <a16:creationId xmlns:a16="http://schemas.microsoft.com/office/drawing/2014/main" id="{AA18F845-923E-5D57-8645-4302F4D3C683}"/>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1" name="Freeform 173">
              <a:extLst>
                <a:ext uri="{FF2B5EF4-FFF2-40B4-BE49-F238E27FC236}">
                  <a16:creationId xmlns:a16="http://schemas.microsoft.com/office/drawing/2014/main" id="{5386B240-9368-17DD-266A-33C3192ECB44}"/>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2" name="Freeform 174">
              <a:extLst>
                <a:ext uri="{FF2B5EF4-FFF2-40B4-BE49-F238E27FC236}">
                  <a16:creationId xmlns:a16="http://schemas.microsoft.com/office/drawing/2014/main" id="{D79F58FD-457F-0D5E-35D8-458E5CA9C828}"/>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3" name="Freeform 175">
              <a:extLst>
                <a:ext uri="{FF2B5EF4-FFF2-40B4-BE49-F238E27FC236}">
                  <a16:creationId xmlns:a16="http://schemas.microsoft.com/office/drawing/2014/main" id="{0BF9D036-B109-7BCD-55AF-F2DC2BFB1CCF}"/>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4" name="Freeform 176">
              <a:extLst>
                <a:ext uri="{FF2B5EF4-FFF2-40B4-BE49-F238E27FC236}">
                  <a16:creationId xmlns:a16="http://schemas.microsoft.com/office/drawing/2014/main" id="{E9AEAE42-5EE4-CC23-4D11-EAC7AC39A8E9}"/>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5" name="Freeform 177">
              <a:extLst>
                <a:ext uri="{FF2B5EF4-FFF2-40B4-BE49-F238E27FC236}">
                  <a16:creationId xmlns:a16="http://schemas.microsoft.com/office/drawing/2014/main" id="{1E7B0135-A23A-0119-C03F-E10F740647DC}"/>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6" name="Freeform 178">
              <a:extLst>
                <a:ext uri="{FF2B5EF4-FFF2-40B4-BE49-F238E27FC236}">
                  <a16:creationId xmlns:a16="http://schemas.microsoft.com/office/drawing/2014/main" id="{B04D8567-A5F9-B2AC-8A9E-0560AD60DABA}"/>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7" name="Freeform 179">
              <a:extLst>
                <a:ext uri="{FF2B5EF4-FFF2-40B4-BE49-F238E27FC236}">
                  <a16:creationId xmlns:a16="http://schemas.microsoft.com/office/drawing/2014/main" id="{F0D23612-8231-C332-06DD-9AE59F5178F6}"/>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8" name="Freeform 180">
              <a:extLst>
                <a:ext uri="{FF2B5EF4-FFF2-40B4-BE49-F238E27FC236}">
                  <a16:creationId xmlns:a16="http://schemas.microsoft.com/office/drawing/2014/main" id="{2EA9CFE3-7093-F678-3984-C574BAB7BBA9}"/>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9" name="Freeform 181">
              <a:extLst>
                <a:ext uri="{FF2B5EF4-FFF2-40B4-BE49-F238E27FC236}">
                  <a16:creationId xmlns:a16="http://schemas.microsoft.com/office/drawing/2014/main" id="{6969E1F3-91C4-BC6B-7F6D-56FAB01AE91E}"/>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0" name="Graphic 2">
              <a:extLst>
                <a:ext uri="{FF2B5EF4-FFF2-40B4-BE49-F238E27FC236}">
                  <a16:creationId xmlns:a16="http://schemas.microsoft.com/office/drawing/2014/main" id="{B913CF26-7FE2-FA12-F29A-C5FE78C03C2A}"/>
                </a:ext>
              </a:extLst>
            </p:cNvPr>
            <p:cNvGrpSpPr/>
            <p:nvPr/>
          </p:nvGrpSpPr>
          <p:grpSpPr>
            <a:xfrm>
              <a:off x="4197750" y="5793940"/>
              <a:ext cx="6663" cy="5948"/>
              <a:chOff x="4197750" y="5793940"/>
              <a:chExt cx="6663" cy="5948"/>
            </a:xfrm>
          </p:grpSpPr>
          <p:sp>
            <p:nvSpPr>
              <p:cNvPr id="221" name="Freeform 213">
                <a:extLst>
                  <a:ext uri="{FF2B5EF4-FFF2-40B4-BE49-F238E27FC236}">
                    <a16:creationId xmlns:a16="http://schemas.microsoft.com/office/drawing/2014/main" id="{04C40A18-08F4-759C-D003-E29EF17B0A2D}"/>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 name="Freeform 214">
                <a:extLst>
                  <a:ext uri="{FF2B5EF4-FFF2-40B4-BE49-F238E27FC236}">
                    <a16:creationId xmlns:a16="http://schemas.microsoft.com/office/drawing/2014/main" id="{8D59C9B2-DA04-602E-4190-AE203F044CC9}"/>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1" name="Freeform 183">
              <a:extLst>
                <a:ext uri="{FF2B5EF4-FFF2-40B4-BE49-F238E27FC236}">
                  <a16:creationId xmlns:a16="http://schemas.microsoft.com/office/drawing/2014/main" id="{FCBB2483-7638-D752-7624-5B8035CBA9BE}"/>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2" name="Freeform 184">
              <a:extLst>
                <a:ext uri="{FF2B5EF4-FFF2-40B4-BE49-F238E27FC236}">
                  <a16:creationId xmlns:a16="http://schemas.microsoft.com/office/drawing/2014/main" id="{55543540-7D40-D14A-3F97-821253C4F8B4}"/>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3" name="Freeform 185">
              <a:extLst>
                <a:ext uri="{FF2B5EF4-FFF2-40B4-BE49-F238E27FC236}">
                  <a16:creationId xmlns:a16="http://schemas.microsoft.com/office/drawing/2014/main" id="{58B9058D-35DA-AC2E-26D6-EEE6104EC8AA}"/>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4" name="Freeform 186">
              <a:extLst>
                <a:ext uri="{FF2B5EF4-FFF2-40B4-BE49-F238E27FC236}">
                  <a16:creationId xmlns:a16="http://schemas.microsoft.com/office/drawing/2014/main" id="{85B5357C-9602-6FD0-79EF-CFB6A4B975F7}"/>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5" name="Freeform 187">
              <a:extLst>
                <a:ext uri="{FF2B5EF4-FFF2-40B4-BE49-F238E27FC236}">
                  <a16:creationId xmlns:a16="http://schemas.microsoft.com/office/drawing/2014/main" id="{545B85F2-5D52-DE42-74BE-F9ACCB398BFA}"/>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6" name="Freeform 188">
              <a:extLst>
                <a:ext uri="{FF2B5EF4-FFF2-40B4-BE49-F238E27FC236}">
                  <a16:creationId xmlns:a16="http://schemas.microsoft.com/office/drawing/2014/main" id="{04DB6F02-884E-5779-1F98-E89673F58B99}"/>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7" name="Graphic 2">
              <a:extLst>
                <a:ext uri="{FF2B5EF4-FFF2-40B4-BE49-F238E27FC236}">
                  <a16:creationId xmlns:a16="http://schemas.microsoft.com/office/drawing/2014/main" id="{545B143C-AB37-8788-307B-E5FFB8D59133}"/>
                </a:ext>
              </a:extLst>
            </p:cNvPr>
            <p:cNvGrpSpPr/>
            <p:nvPr/>
          </p:nvGrpSpPr>
          <p:grpSpPr>
            <a:xfrm>
              <a:off x="4197750" y="5857945"/>
              <a:ext cx="6663" cy="5710"/>
              <a:chOff x="4197750" y="5857945"/>
              <a:chExt cx="6663" cy="5710"/>
            </a:xfrm>
          </p:grpSpPr>
          <p:sp>
            <p:nvSpPr>
              <p:cNvPr id="219" name="Freeform 211">
                <a:extLst>
                  <a:ext uri="{FF2B5EF4-FFF2-40B4-BE49-F238E27FC236}">
                    <a16:creationId xmlns:a16="http://schemas.microsoft.com/office/drawing/2014/main" id="{0523C5E1-5986-3947-9142-A1294DBBA375}"/>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 name="Freeform 212">
                <a:extLst>
                  <a:ext uri="{FF2B5EF4-FFF2-40B4-BE49-F238E27FC236}">
                    <a16:creationId xmlns:a16="http://schemas.microsoft.com/office/drawing/2014/main" id="{C563CC6D-5142-A374-321C-81F90E74CB84}"/>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8" name="Freeform 190">
              <a:extLst>
                <a:ext uri="{FF2B5EF4-FFF2-40B4-BE49-F238E27FC236}">
                  <a16:creationId xmlns:a16="http://schemas.microsoft.com/office/drawing/2014/main" id="{7F6C49EC-E741-26AE-7975-9EFDFC063014}"/>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9" name="Freeform 191">
              <a:extLst>
                <a:ext uri="{FF2B5EF4-FFF2-40B4-BE49-F238E27FC236}">
                  <a16:creationId xmlns:a16="http://schemas.microsoft.com/office/drawing/2014/main" id="{1570B46D-677F-19A2-5AC7-81AAE92E2AF5}"/>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0" name="Freeform 192">
              <a:extLst>
                <a:ext uri="{FF2B5EF4-FFF2-40B4-BE49-F238E27FC236}">
                  <a16:creationId xmlns:a16="http://schemas.microsoft.com/office/drawing/2014/main" id="{DEA773F9-8007-85EB-5A45-842C11438A5C}"/>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1" name="Freeform 193">
              <a:extLst>
                <a:ext uri="{FF2B5EF4-FFF2-40B4-BE49-F238E27FC236}">
                  <a16:creationId xmlns:a16="http://schemas.microsoft.com/office/drawing/2014/main" id="{E0A7D899-1940-933F-7B30-345BDBBBB152}"/>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2" name="Freeform 194">
              <a:extLst>
                <a:ext uri="{FF2B5EF4-FFF2-40B4-BE49-F238E27FC236}">
                  <a16:creationId xmlns:a16="http://schemas.microsoft.com/office/drawing/2014/main" id="{F6829414-AAA5-AB81-5DFC-C40C51041ACD}"/>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3" name="Freeform 195">
              <a:extLst>
                <a:ext uri="{FF2B5EF4-FFF2-40B4-BE49-F238E27FC236}">
                  <a16:creationId xmlns:a16="http://schemas.microsoft.com/office/drawing/2014/main" id="{1794285B-C94D-0859-F8DA-F18E9212FB44}"/>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 name="Freeform 196">
              <a:extLst>
                <a:ext uri="{FF2B5EF4-FFF2-40B4-BE49-F238E27FC236}">
                  <a16:creationId xmlns:a16="http://schemas.microsoft.com/office/drawing/2014/main" id="{86C4CAFA-074A-A7C1-8152-177C8C0CD5E5}"/>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 name="Freeform 197">
              <a:extLst>
                <a:ext uri="{FF2B5EF4-FFF2-40B4-BE49-F238E27FC236}">
                  <a16:creationId xmlns:a16="http://schemas.microsoft.com/office/drawing/2014/main" id="{90FD9C78-38CA-EC6E-EDA8-32BAD8CB953D}"/>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 name="Freeform 198">
              <a:extLst>
                <a:ext uri="{FF2B5EF4-FFF2-40B4-BE49-F238E27FC236}">
                  <a16:creationId xmlns:a16="http://schemas.microsoft.com/office/drawing/2014/main" id="{A55D4BCE-CCC8-0E9F-2C9F-FBB3C54D665B}"/>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 name="Freeform 199">
              <a:extLst>
                <a:ext uri="{FF2B5EF4-FFF2-40B4-BE49-F238E27FC236}">
                  <a16:creationId xmlns:a16="http://schemas.microsoft.com/office/drawing/2014/main" id="{035ADE37-4EA8-9995-5087-4549523CC749}"/>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 name="Freeform 200">
              <a:extLst>
                <a:ext uri="{FF2B5EF4-FFF2-40B4-BE49-F238E27FC236}">
                  <a16:creationId xmlns:a16="http://schemas.microsoft.com/office/drawing/2014/main" id="{D27DFC91-7DC1-1D3D-D66F-824DD3E78324}"/>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 name="Freeform 201">
              <a:extLst>
                <a:ext uri="{FF2B5EF4-FFF2-40B4-BE49-F238E27FC236}">
                  <a16:creationId xmlns:a16="http://schemas.microsoft.com/office/drawing/2014/main" id="{6CAFB069-1108-079A-6358-BAFE7ED003CB}"/>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 name="Freeform 202">
              <a:extLst>
                <a:ext uri="{FF2B5EF4-FFF2-40B4-BE49-F238E27FC236}">
                  <a16:creationId xmlns:a16="http://schemas.microsoft.com/office/drawing/2014/main" id="{D0479287-63FB-8632-328C-A50D96C9F124}"/>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 name="Freeform 203">
              <a:extLst>
                <a:ext uri="{FF2B5EF4-FFF2-40B4-BE49-F238E27FC236}">
                  <a16:creationId xmlns:a16="http://schemas.microsoft.com/office/drawing/2014/main" id="{3CE9DFB6-383E-6C54-B6F6-572A698C1DCA}"/>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 name="Freeform 204">
              <a:extLst>
                <a:ext uri="{FF2B5EF4-FFF2-40B4-BE49-F238E27FC236}">
                  <a16:creationId xmlns:a16="http://schemas.microsoft.com/office/drawing/2014/main" id="{052CEA7E-68A2-9523-427B-101702ADF0A8}"/>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 name="Freeform 205">
              <a:extLst>
                <a:ext uri="{FF2B5EF4-FFF2-40B4-BE49-F238E27FC236}">
                  <a16:creationId xmlns:a16="http://schemas.microsoft.com/office/drawing/2014/main" id="{D97D4CC9-74E5-7540-0480-EB24F87DE209}"/>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 name="Freeform 206">
              <a:extLst>
                <a:ext uri="{FF2B5EF4-FFF2-40B4-BE49-F238E27FC236}">
                  <a16:creationId xmlns:a16="http://schemas.microsoft.com/office/drawing/2014/main" id="{6C60219D-99F7-FEA5-92A4-F1D238ED0F93}"/>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 name="Freeform 207">
              <a:extLst>
                <a:ext uri="{FF2B5EF4-FFF2-40B4-BE49-F238E27FC236}">
                  <a16:creationId xmlns:a16="http://schemas.microsoft.com/office/drawing/2014/main" id="{E6D7296A-3AD6-3C4F-A5F0-5215D05CEC20}"/>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 name="Freeform 208">
              <a:extLst>
                <a:ext uri="{FF2B5EF4-FFF2-40B4-BE49-F238E27FC236}">
                  <a16:creationId xmlns:a16="http://schemas.microsoft.com/office/drawing/2014/main" id="{BEF05CFE-75DE-9BD3-D61D-A88A5DBFAA25}"/>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 name="Freeform 209">
              <a:extLst>
                <a:ext uri="{FF2B5EF4-FFF2-40B4-BE49-F238E27FC236}">
                  <a16:creationId xmlns:a16="http://schemas.microsoft.com/office/drawing/2014/main" id="{733B8290-50C2-5922-3A8E-3D0C8E550554}"/>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 name="Freeform 210">
              <a:extLst>
                <a:ext uri="{FF2B5EF4-FFF2-40B4-BE49-F238E27FC236}">
                  <a16:creationId xmlns:a16="http://schemas.microsoft.com/office/drawing/2014/main" id="{D7848381-D951-7DB1-E830-B292C1387B0E}"/>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39" name="TextBox 3">
            <a:extLst>
              <a:ext uri="{FF2B5EF4-FFF2-40B4-BE49-F238E27FC236}">
                <a16:creationId xmlns:a16="http://schemas.microsoft.com/office/drawing/2014/main" id="{9EAB0857-F5A9-A72F-E399-016584D48CC9}"/>
              </a:ext>
            </a:extLst>
          </p:cNvPr>
          <p:cNvSpPr txBox="1"/>
          <p:nvPr/>
        </p:nvSpPr>
        <p:spPr>
          <a:xfrm>
            <a:off x="618460" y="1240698"/>
            <a:ext cx="2628848" cy="1631216"/>
          </a:xfrm>
          <a:prstGeom prst="rect">
            <a:avLst/>
          </a:prstGeom>
          <a:noFill/>
        </p:spPr>
        <p:txBody>
          <a:bodyPr wrap="square">
            <a:spAutoFit/>
          </a:bodyPr>
          <a:lstStyle/>
          <a:p>
            <a:pPr algn="ctr" rtl="0"/>
            <a:r>
              <a:rPr lang="en-US" sz="2000" b="1" i="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Do </a:t>
            </a:r>
            <a:r>
              <a:rPr lang="en-US" sz="2000" b="1" i="1" err="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lixo</a:t>
            </a:r>
            <a:br>
              <a:rPr lang="en-US" sz="2000" b="1" i="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br>
            <a:r>
              <a:rPr lang="en-US" sz="2000" b="1" i="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ao </a:t>
            </a:r>
            <a:r>
              <a:rPr lang="en-US" sz="2000" b="1" i="1" err="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sabor</a:t>
            </a:r>
            <a:r>
              <a:rPr lang="en-US" sz="2000" b="1" i="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a:t>
            </a:r>
          </a:p>
          <a:p>
            <a:pPr algn="ctr" rtl="0"/>
            <a:r>
              <a:rPr lang="en-US" sz="2000" i="1" err="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Transformamos</a:t>
            </a:r>
            <a:r>
              <a:rPr lang="en-US" sz="2000" i="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 borras de café </a:t>
            </a:r>
            <a:r>
              <a:rPr lang="en-US" sz="2000" i="1" err="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em</a:t>
            </a:r>
            <a:r>
              <a:rPr lang="en-US" sz="2000" i="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i="1" err="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deliciosos</a:t>
            </a:r>
            <a:r>
              <a:rPr lang="en-US" sz="2000" i="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i="1" err="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cogumelos</a:t>
            </a:r>
            <a:endParaRPr lang="en-US" sz="2000" i="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99922354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dirty="0" smtClean="0"/>
              <a:pPr algn="l" rtl="0"/>
              <a:t>16</a:t>
            </a:fld>
            <a:endParaRPr lang="en-US" dirty="0"/>
          </a:p>
        </p:txBody>
      </p:sp>
      <p:sp>
        <p:nvSpPr>
          <p:cNvPr id="2" name="Oval 1047">
            <a:hlinkClick r:id="rId2"/>
            <a:extLst>
              <a:ext uri="{FF2B5EF4-FFF2-40B4-BE49-F238E27FC236}">
                <a16:creationId xmlns:a16="http://schemas.microsoft.com/office/drawing/2014/main" id="{07FA5A45-D24D-1127-B120-3861C1FEA311}"/>
              </a:ext>
            </a:extLst>
          </p:cNvPr>
          <p:cNvSpPr>
            <a:spLocks noChangeArrowheads="1"/>
          </p:cNvSpPr>
          <p:nvPr/>
        </p:nvSpPr>
        <p:spPr bwMode="auto">
          <a:xfrm>
            <a:off x="312007" y="624587"/>
            <a:ext cx="1495998" cy="1523255"/>
          </a:xfrm>
          <a:prstGeom prst="ellipse">
            <a:avLst/>
          </a:prstGeom>
          <a:blipFill dpi="0" rotWithShape="1">
            <a:blip r:embed="rId3" cstate="email">
              <a:extLst>
                <a:ext uri="{28A0092B-C50C-407E-A947-70E740481C1C}">
                  <a14:useLocalDpi xmlns:a14="http://schemas.microsoft.com/office/drawing/2010/main"/>
                </a:ext>
              </a:extLst>
            </a:blip>
            <a:srcRect/>
            <a:stretch>
              <a:fillRect/>
            </a:stretch>
          </a:blipFill>
          <a:ln w="12700">
            <a:solidFill>
              <a:srgbClr val="000000"/>
            </a:solidFill>
            <a:miter lim="800000"/>
            <a:headEnd/>
            <a:tailEnd/>
          </a:ln>
        </p:spPr>
        <p:txBody>
          <a:bodyPr vert="horz" wrap="square" lIns="91440" tIns="45720" rIns="91440" bIns="45720" numCol="1" anchor="ctr" anchorCtr="0" compatLnSpc="1">
            <a:prstTxWarp prst="textNoShape">
              <a:avLst/>
            </a:prstTxWarp>
          </a:bodyPr>
          <a:lstStyle/>
          <a:p>
            <a:pPr algn="l" rtl="0"/>
            <a:endParaRPr lang="en-IE"/>
          </a:p>
        </p:txBody>
      </p:sp>
      <p:pic>
        <p:nvPicPr>
          <p:cNvPr id="11" name="Picture Placeholder 10" descr="A person with his arms crossed  Description automatically generated with medium confidence">
            <a:extLst>
              <a:ext uri="{FF2B5EF4-FFF2-40B4-BE49-F238E27FC236}">
                <a16:creationId xmlns:a16="http://schemas.microsoft.com/office/drawing/2014/main" id="{C017C490-964A-B9E1-26A3-6E54EC6C8B7C}"/>
              </a:ext>
            </a:extLst>
          </p:cNvPr>
          <p:cNvPicPr>
            <a:picLocks noGrp="1" noChangeAspect="1"/>
          </p:cNvPicPr>
          <p:nvPr>
            <p:ph type="pic" sz="quarter" idx="44"/>
          </p:nvPr>
        </p:nvPicPr>
        <p:blipFill>
          <a:blip r:embed="rId4" cstate="screen">
            <a:extLst>
              <a:ext uri="{28A0092B-C50C-407E-A947-70E740481C1C}">
                <a14:useLocalDpi xmlns:a14="http://schemas.microsoft.com/office/drawing/2010/main"/>
              </a:ext>
            </a:extLst>
          </a:blip>
          <a:srcRect/>
          <a:stretch>
            <a:fillRect/>
          </a:stretch>
        </p:blipFill>
        <p:spPr/>
      </p:pic>
      <p:pic>
        <p:nvPicPr>
          <p:cNvPr id="20" name="Picture 19">
            <a:extLst>
              <a:ext uri="{FF2B5EF4-FFF2-40B4-BE49-F238E27FC236}">
                <a16:creationId xmlns:a16="http://schemas.microsoft.com/office/drawing/2014/main" id="{F21C98DC-81F9-6D97-D766-954B832E66CF}"/>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grpSp>
        <p:nvGrpSpPr>
          <p:cNvPr id="25" name="Group 24">
            <a:extLst>
              <a:ext uri="{FF2B5EF4-FFF2-40B4-BE49-F238E27FC236}">
                <a16:creationId xmlns:a16="http://schemas.microsoft.com/office/drawing/2014/main" id="{8D2EE845-BE7D-06EC-4366-975EFAA2D5FA}"/>
              </a:ext>
            </a:extLst>
          </p:cNvPr>
          <p:cNvGrpSpPr/>
          <p:nvPr/>
        </p:nvGrpSpPr>
        <p:grpSpPr>
          <a:xfrm rot="10800000">
            <a:off x="6251704" y="8951700"/>
            <a:ext cx="790943" cy="575820"/>
            <a:chOff x="3400450" y="986392"/>
            <a:chExt cx="1487826" cy="1083162"/>
          </a:xfrm>
        </p:grpSpPr>
        <p:sp>
          <p:nvSpPr>
            <p:cNvPr id="26" name="Freeform 25">
              <a:extLst>
                <a:ext uri="{FF2B5EF4-FFF2-40B4-BE49-F238E27FC236}">
                  <a16:creationId xmlns:a16="http://schemas.microsoft.com/office/drawing/2014/main" id="{08462EDB-91DD-2EE7-F773-F6569917407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7" name="Freeform 26">
              <a:extLst>
                <a:ext uri="{FF2B5EF4-FFF2-40B4-BE49-F238E27FC236}">
                  <a16:creationId xmlns:a16="http://schemas.microsoft.com/office/drawing/2014/main" id="{FFCAE13F-EB12-7F9F-F426-576AE4F24E7B}"/>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
        <p:nvSpPr>
          <p:cNvPr id="5" name="Text Placeholder 5">
            <a:extLst>
              <a:ext uri="{FF2B5EF4-FFF2-40B4-BE49-F238E27FC236}">
                <a16:creationId xmlns:a16="http://schemas.microsoft.com/office/drawing/2014/main" id="{1114F005-3E98-B3AA-92D2-E11059B44640}"/>
              </a:ext>
            </a:extLst>
          </p:cNvPr>
          <p:cNvSpPr txBox="1">
            <a:spLocks/>
          </p:cNvSpPr>
          <p:nvPr/>
        </p:nvSpPr>
        <p:spPr>
          <a:xfrm>
            <a:off x="301956" y="3274857"/>
            <a:ext cx="6955762" cy="6696200"/>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pt-PT" sz="1400" b="1">
                <a:solidFill>
                  <a:schemeClr val="tx1"/>
                </a:solidFill>
              </a:rPr>
              <a:t>Porque é uma boa prática?</a:t>
            </a:r>
          </a:p>
          <a:p>
            <a:r>
              <a:rPr lang="pt-PT" err="1">
                <a:solidFill>
                  <a:schemeClr val="tx1"/>
                </a:solidFill>
              </a:rPr>
              <a:t>FoodSpace</a:t>
            </a:r>
            <a:r>
              <a:rPr lang="pt-PT">
                <a:solidFill>
                  <a:schemeClr val="tx1"/>
                </a:solidFill>
              </a:rPr>
              <a:t> é uma empresa irlandesa sustentável que presta</a:t>
            </a:r>
            <a:r>
              <a:rPr lang="en-US">
                <a:solidFill>
                  <a:schemeClr val="tx1"/>
                </a:solidFill>
              </a:rPr>
              <a:t> </a:t>
            </a:r>
            <a:r>
              <a:rPr lang="pt-PT">
                <a:solidFill>
                  <a:schemeClr val="tx1"/>
                </a:solidFill>
              </a:rPr>
              <a:t>serviços alimentares, de gestão hoteleira local, que opera uma política de desperdício zero. O seu lema é ser ‘Fiel ao Local’, sendo esta ideia a que está por trás</a:t>
            </a:r>
            <a:r>
              <a:rPr lang="en-US">
                <a:solidFill>
                  <a:schemeClr val="tx1"/>
                </a:solidFill>
              </a:rPr>
              <a:t> </a:t>
            </a:r>
            <a:r>
              <a:rPr lang="pt-PT">
                <a:solidFill>
                  <a:schemeClr val="tx1"/>
                </a:solidFill>
              </a:rPr>
              <a:t>de tudo </a:t>
            </a:r>
            <a:r>
              <a:rPr lang="en-US">
                <a:solidFill>
                  <a:schemeClr val="tx1"/>
                </a:solidFill>
              </a:rPr>
              <a:t>o que </a:t>
            </a:r>
            <a:r>
              <a:rPr lang="en-US" err="1">
                <a:solidFill>
                  <a:schemeClr val="tx1"/>
                </a:solidFill>
              </a:rPr>
              <a:t>fazem</a:t>
            </a:r>
            <a:r>
              <a:rPr lang="en-US">
                <a:solidFill>
                  <a:schemeClr val="tx1"/>
                </a:solidFill>
              </a:rPr>
              <a:t>. </a:t>
            </a:r>
            <a:r>
              <a:rPr lang="pt-PT">
                <a:solidFill>
                  <a:schemeClr val="tx1"/>
                </a:solidFill>
              </a:rPr>
              <a:t>A empresa centra-se na utilização de produtos locais e sazonais e na garantia de que são sustentáveis. </a:t>
            </a:r>
            <a:r>
              <a:rPr lang="en-US" err="1">
                <a:solidFill>
                  <a:schemeClr val="tx1"/>
                </a:solidFill>
              </a:rPr>
              <a:t>FoodSpace</a:t>
            </a:r>
            <a:r>
              <a:rPr lang="en-US">
                <a:solidFill>
                  <a:schemeClr val="tx1"/>
                </a:solidFill>
              </a:rPr>
              <a:t> </a:t>
            </a:r>
            <a:r>
              <a:rPr lang="pt-PT">
                <a:solidFill>
                  <a:schemeClr val="tx1"/>
                </a:solidFill>
              </a:rPr>
              <a:t>trabalha em estreita colaboração com cada empresa que </a:t>
            </a:r>
            <a:r>
              <a:rPr lang="en-US">
                <a:solidFill>
                  <a:schemeClr val="tx1"/>
                </a:solidFill>
              </a:rPr>
              <a:t>serve.</a:t>
            </a:r>
            <a:r>
              <a:rPr lang="pt-PT">
                <a:solidFill>
                  <a:schemeClr val="tx1"/>
                </a:solidFill>
              </a:rPr>
              <a:t> Concentra-se em soluções personalizadas e dedica tempo a desenvolver ideias à medida da cultura de cada cliente, ao gosto dos empregados e ao ambiente físico.</a:t>
            </a:r>
            <a:r>
              <a:rPr lang="en-US">
                <a:solidFill>
                  <a:schemeClr val="tx1"/>
                </a:solidFill>
              </a:rPr>
              <a:t> </a:t>
            </a:r>
            <a:r>
              <a:rPr lang="pt-PT">
                <a:solidFill>
                  <a:schemeClr val="tx1"/>
                </a:solidFill>
              </a:rPr>
              <a:t>Este é um fator diferenciador em relação a outros serviços de restauração contratados. Como resultado, os menus são cuidadosamente elaborados para uma dimensão saudável e local.</a:t>
            </a:r>
            <a:endParaRPr lang="en-US">
              <a:solidFill>
                <a:schemeClr val="tx1"/>
              </a:solidFill>
            </a:endParaRPr>
          </a:p>
          <a:p>
            <a:endParaRPr lang="en-US">
              <a:solidFill>
                <a:schemeClr val="tx1"/>
              </a:solidFill>
            </a:endParaRPr>
          </a:p>
          <a:p>
            <a:r>
              <a:rPr lang="en-US" sz="1400" b="1" err="1">
                <a:solidFill>
                  <a:schemeClr val="tx1"/>
                </a:solidFill>
              </a:rPr>
              <a:t>Sobre</a:t>
            </a:r>
            <a:endParaRPr lang="en-US" sz="1400" b="1">
              <a:solidFill>
                <a:schemeClr val="tx1"/>
              </a:solidFill>
            </a:endParaRPr>
          </a:p>
          <a:p>
            <a:r>
              <a:rPr lang="pt-PT">
                <a:solidFill>
                  <a:schemeClr val="tx1"/>
                </a:solidFill>
              </a:rPr>
              <a:t>A cultura da </a:t>
            </a:r>
            <a:r>
              <a:rPr lang="pt-PT" err="1">
                <a:solidFill>
                  <a:schemeClr val="tx1"/>
                </a:solidFill>
              </a:rPr>
              <a:t>FoodSpace</a:t>
            </a:r>
            <a:r>
              <a:rPr lang="pt-PT">
                <a:solidFill>
                  <a:schemeClr val="tx1"/>
                </a:solidFill>
              </a:rPr>
              <a:t>  baseia-se nas personalidades dos seus líderes gastronómicos empreendedores. Juntos, criaram uma colaboração entre pessoas com ideias semelhantes, que gostam do que fazem! </a:t>
            </a:r>
            <a:r>
              <a:rPr lang="en-US">
                <a:solidFill>
                  <a:schemeClr val="tx1"/>
                </a:solidFill>
              </a:rPr>
              <a:t>A</a:t>
            </a:r>
            <a:r>
              <a:rPr lang="pt-PT">
                <a:solidFill>
                  <a:schemeClr val="tx1"/>
                </a:solidFill>
              </a:rPr>
              <a:t> equipa tem operado em instalações de serviços alimentares e hoteleiros, em locais de trabalho e faculdades da Irlanda. Contudo, querem difundir o seu espírito cada vez mais longe, tendo elaborado um site que o público em geral pudesse visitar. </a:t>
            </a:r>
          </a:p>
          <a:p>
            <a:r>
              <a:rPr lang="pt-PT" dirty="0">
                <a:solidFill>
                  <a:schemeClr val="tx1"/>
                </a:solidFill>
              </a:rPr>
              <a:t>Assim, recentemente, a </a:t>
            </a:r>
            <a:r>
              <a:rPr lang="pt-PT" dirty="0" err="1">
                <a:solidFill>
                  <a:schemeClr val="tx1"/>
                </a:solidFill>
              </a:rPr>
              <a:t>FoodSpace</a:t>
            </a:r>
            <a:r>
              <a:rPr lang="pt-PT" dirty="0">
                <a:solidFill>
                  <a:schemeClr val="tx1"/>
                </a:solidFill>
              </a:rPr>
              <a:t> abriu o seu próprio café, chamado </a:t>
            </a:r>
            <a:r>
              <a:rPr lang="pt-PT" dirty="0" err="1">
                <a:solidFill>
                  <a:schemeClr val="tx1"/>
                </a:solidFill>
              </a:rPr>
              <a:t>Ink</a:t>
            </a:r>
            <a:r>
              <a:rPr lang="pt-PT" dirty="0">
                <a:solidFill>
                  <a:schemeClr val="tx1"/>
                </a:solidFill>
              </a:rPr>
              <a:t>, com sede em </a:t>
            </a:r>
            <a:r>
              <a:rPr lang="pt-PT" dirty="0" err="1">
                <a:solidFill>
                  <a:schemeClr val="tx1"/>
                </a:solidFill>
              </a:rPr>
              <a:t>Dún</a:t>
            </a:r>
            <a:r>
              <a:rPr lang="pt-PT" dirty="0">
                <a:solidFill>
                  <a:schemeClr val="tx1"/>
                </a:solidFill>
              </a:rPr>
              <a:t> </a:t>
            </a:r>
            <a:r>
              <a:rPr lang="pt-PT" dirty="0" err="1">
                <a:solidFill>
                  <a:schemeClr val="tx1"/>
                </a:solidFill>
              </a:rPr>
              <a:t>Laoghaire</a:t>
            </a:r>
            <a:r>
              <a:rPr lang="pt-PT" dirty="0">
                <a:solidFill>
                  <a:schemeClr val="tx1"/>
                </a:solidFill>
              </a:rPr>
              <a:t>, para que o público possa saborear a sua comida e descobrir mais sobre o espírito da empresa, que se centra nos fornecedores, agricultores, pescadores locais, e na sazonalidade. A maior parte </a:t>
            </a:r>
            <a:r>
              <a:rPr lang="en-US" dirty="0">
                <a:solidFill>
                  <a:schemeClr val="tx1"/>
                </a:solidFill>
              </a:rPr>
              <a:t>dos </a:t>
            </a:r>
            <a:r>
              <a:rPr lang="pt-PT" dirty="0">
                <a:solidFill>
                  <a:schemeClr val="tx1"/>
                </a:solidFill>
              </a:rPr>
              <a:t>alimentos provém de um raio </a:t>
            </a:r>
            <a:r>
              <a:rPr lang="en-US" dirty="0">
                <a:solidFill>
                  <a:schemeClr val="tx1"/>
                </a:solidFill>
              </a:rPr>
              <a:t>de 80 </a:t>
            </a:r>
            <a:r>
              <a:rPr lang="pt-PT" dirty="0">
                <a:solidFill>
                  <a:schemeClr val="tx1"/>
                </a:solidFill>
              </a:rPr>
              <a:t>quilómetros</a:t>
            </a:r>
            <a:r>
              <a:rPr lang="en-US" dirty="0">
                <a:solidFill>
                  <a:schemeClr val="tx1"/>
                </a:solidFill>
              </a:rPr>
              <a:t> do local, e 85% da Irlanda.</a:t>
            </a:r>
            <a:r>
              <a:rPr lang="pt-PT" dirty="0">
                <a:solidFill>
                  <a:schemeClr val="tx1"/>
                </a:solidFill>
              </a:rPr>
              <a:t> Os menus são elaborados em função dos legumes da época e disponíveis nessa semana. Os únicos produtos importados são os que não são produzidos na Irlanda, como o café, o chá e as especiarias. O vinho e o </a:t>
            </a:r>
            <a:r>
              <a:rPr lang="pt-PT" dirty="0" err="1">
                <a:solidFill>
                  <a:schemeClr val="tx1"/>
                </a:solidFill>
              </a:rPr>
              <a:t>Prosecco</a:t>
            </a:r>
            <a:r>
              <a:rPr lang="pt-PT" dirty="0">
                <a:solidFill>
                  <a:schemeClr val="tx1"/>
                </a:solidFill>
              </a:rPr>
              <a:t> são provenientes de vinhas sustentáveis, e as cervejas e cidras são de cervejeiros irlandeses independentes.</a:t>
            </a:r>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r>
              <a:rPr lang="en-US" sz="1400" b="1" err="1">
                <a:solidFill>
                  <a:schemeClr val="tx1"/>
                </a:solidFill>
              </a:rPr>
              <a:t>Sustentável</a:t>
            </a:r>
            <a:endParaRPr lang="en-US" sz="1400" b="1">
              <a:solidFill>
                <a:schemeClr val="tx1"/>
              </a:solidFill>
            </a:endParaRPr>
          </a:p>
          <a:p>
            <a:r>
              <a:rPr lang="en-US" dirty="0">
                <a:solidFill>
                  <a:schemeClr val="tx1"/>
                </a:solidFill>
              </a:rPr>
              <a:t>A </a:t>
            </a:r>
            <a:r>
              <a:rPr lang="en-US" dirty="0" err="1">
                <a:solidFill>
                  <a:schemeClr val="tx1"/>
                </a:solidFill>
              </a:rPr>
              <a:t>FoodSpace</a:t>
            </a:r>
            <a:r>
              <a:rPr lang="en-US" dirty="0">
                <a:solidFill>
                  <a:schemeClr val="tx1"/>
                </a:solidFill>
              </a:rPr>
              <a:t> </a:t>
            </a:r>
            <a:r>
              <a:rPr lang="pt-PT" dirty="0">
                <a:solidFill>
                  <a:schemeClr val="tx1"/>
                </a:solidFill>
              </a:rPr>
              <a:t>também está empenhada em eliminar completamente o desperdício, com todos os alimentos frescos entregues em caixas reutilizáveis, sem plásticos de utilização única (incluindo película aderente), e os menus são fixados no cartão das entregas. </a:t>
            </a:r>
            <a:endParaRPr lang="en-US">
              <a:solidFill>
                <a:schemeClr val="tx1"/>
              </a:solidFill>
            </a:endParaRPr>
          </a:p>
          <a:p>
            <a:r>
              <a:rPr lang="pt-PT" dirty="0">
                <a:solidFill>
                  <a:schemeClr val="tx1"/>
                </a:solidFill>
              </a:rPr>
              <a:t>Isto também se aplica aos resíduos alimentares, com cascas e caroços de fruta fermentadas para fazer vinagres, cascas de vegetais desidratadas e transformadas em pós para temperos ou molhos, e fruta demasiado madura utilizada para aromatizar a </a:t>
            </a:r>
            <a:r>
              <a:rPr lang="pt-PT" dirty="0" err="1">
                <a:solidFill>
                  <a:schemeClr val="tx1"/>
                </a:solidFill>
              </a:rPr>
              <a:t>kombucha</a:t>
            </a:r>
            <a:r>
              <a:rPr lang="pt-PT" dirty="0">
                <a:solidFill>
                  <a:schemeClr val="tx1"/>
                </a:solidFill>
              </a:rPr>
              <a:t>.</a:t>
            </a:r>
            <a:r>
              <a:rPr lang="en-US" dirty="0">
                <a:solidFill>
                  <a:schemeClr val="tx1"/>
                </a:solidFill>
              </a:rPr>
              <a:t> </a:t>
            </a:r>
            <a:r>
              <a:rPr lang="pt-PT" dirty="0">
                <a:solidFill>
                  <a:schemeClr val="tx1"/>
                </a:solidFill>
              </a:rPr>
              <a:t>As borras de café usadas, são reutilizadas para fazer uma versão de </a:t>
            </a:r>
            <a:r>
              <a:rPr lang="pt-PT" dirty="0" err="1">
                <a:solidFill>
                  <a:schemeClr val="tx1"/>
                </a:solidFill>
              </a:rPr>
              <a:t>pastrami</a:t>
            </a:r>
            <a:r>
              <a:rPr lang="pt-PT" dirty="0">
                <a:solidFill>
                  <a:schemeClr val="tx1"/>
                </a:solidFill>
              </a:rPr>
              <a:t> e usadas no cultivo de ervas e saladas. Conor </a:t>
            </a:r>
            <a:r>
              <a:rPr lang="pt-PT" dirty="0" err="1">
                <a:solidFill>
                  <a:schemeClr val="tx1"/>
                </a:solidFill>
              </a:rPr>
              <a:t>Spacey</a:t>
            </a:r>
            <a:r>
              <a:rPr lang="pt-PT" dirty="0">
                <a:solidFill>
                  <a:schemeClr val="tx1"/>
                </a:solidFill>
              </a:rPr>
              <a:t>, Diretor Culinário da </a:t>
            </a:r>
            <a:r>
              <a:rPr lang="pt-PT" dirty="0" err="1">
                <a:solidFill>
                  <a:schemeClr val="tx1"/>
                </a:solidFill>
              </a:rPr>
              <a:t>FoodSpace</a:t>
            </a:r>
            <a:r>
              <a:rPr lang="pt-PT" dirty="0">
                <a:solidFill>
                  <a:schemeClr val="tx1"/>
                </a:solidFill>
              </a:rPr>
              <a:t>, está muito focado em fornecer um sistema alimentar sustentável que envolve ingredientes irlandeses sazonais, trabalhando diretamente com agricultores de todo o país e implementando uma política de desperdício zero que também reduz a pegada de carbono.</a:t>
            </a:r>
          </a:p>
          <a:p>
            <a:endParaRPr lang="en-US">
              <a:solidFill>
                <a:schemeClr val="tx1"/>
              </a:solidFill>
            </a:endParaRPr>
          </a:p>
          <a:p>
            <a:endParaRPr lang="en-US">
              <a:solidFill>
                <a:schemeClr val="tx1"/>
              </a:solidFill>
            </a:endParaRPr>
          </a:p>
          <a:p>
            <a:r>
              <a:rPr lang="pt-PT" sz="1400" b="1" dirty="0">
                <a:solidFill>
                  <a:schemeClr val="tx1"/>
                </a:solidFill>
              </a:rPr>
              <a:t>O diretor culinário </a:t>
            </a:r>
            <a:r>
              <a:rPr lang="en-US" sz="1400" b="1" dirty="0">
                <a:solidFill>
                  <a:schemeClr val="tx1"/>
                </a:solidFill>
              </a:rPr>
              <a:t>Conor Spacey </a:t>
            </a:r>
            <a:r>
              <a:rPr lang="pt-PT" sz="1400" b="1" dirty="0">
                <a:solidFill>
                  <a:schemeClr val="tx1"/>
                </a:solidFill>
              </a:rPr>
              <a:t>explica</a:t>
            </a:r>
            <a:r>
              <a:rPr lang="en-US" sz="1400" b="1" dirty="0">
                <a:solidFill>
                  <a:schemeClr val="tx1"/>
                </a:solidFill>
              </a:rPr>
              <a:t>:</a:t>
            </a:r>
          </a:p>
          <a:p>
            <a:endParaRPr lang="en-US" sz="400" b="1">
              <a:solidFill>
                <a:schemeClr val="tx1"/>
              </a:solidFill>
            </a:endParaRPr>
          </a:p>
          <a:p>
            <a:r>
              <a:rPr lang="en-US" dirty="0">
                <a:solidFill>
                  <a:schemeClr val="tx1"/>
                </a:solidFill>
              </a:rPr>
              <a:t>“As c</a:t>
            </a:r>
            <a:r>
              <a:rPr lang="pt-PT" i="1" dirty="0">
                <a:solidFill>
                  <a:schemeClr val="tx1"/>
                </a:solidFill>
              </a:rPr>
              <a:t>ascas de cebola são assadas e desidratadas. Outros compram caldos</a:t>
            </a:r>
            <a:r>
              <a:rPr lang="en-US" i="1" dirty="0">
                <a:solidFill>
                  <a:schemeClr val="tx1"/>
                </a:solidFill>
              </a:rPr>
              <a:t>, mas </a:t>
            </a:r>
            <a:r>
              <a:rPr lang="pt-PT" i="1" dirty="0">
                <a:solidFill>
                  <a:schemeClr val="tx1"/>
                </a:solidFill>
              </a:rPr>
              <a:t>nós, na verdade, fazemos o nosso próprio caldo com a parte </a:t>
            </a:r>
            <a:r>
              <a:rPr lang="en-US" i="1" dirty="0">
                <a:solidFill>
                  <a:schemeClr val="tx1"/>
                </a:solidFill>
              </a:rPr>
              <a:t>superior e inferior dos </a:t>
            </a:r>
            <a:r>
              <a:rPr lang="pt-PT" i="1" dirty="0">
                <a:solidFill>
                  <a:schemeClr val="tx1"/>
                </a:solidFill>
              </a:rPr>
              <a:t>vegetais</a:t>
            </a:r>
            <a:r>
              <a:rPr lang="en-US" i="1" dirty="0">
                <a:solidFill>
                  <a:schemeClr val="tx1"/>
                </a:solidFill>
              </a:rPr>
              <a:t>. </a:t>
            </a:r>
            <a:r>
              <a:rPr lang="pt-PT" i="1" dirty="0">
                <a:solidFill>
                  <a:schemeClr val="tx1"/>
                </a:solidFill>
              </a:rPr>
              <a:t>Utilizamos o soro do queijo </a:t>
            </a:r>
            <a:r>
              <a:rPr lang="pt-PT" i="1" dirty="0" err="1">
                <a:solidFill>
                  <a:schemeClr val="tx1"/>
                </a:solidFill>
              </a:rPr>
              <a:t>ricotta</a:t>
            </a:r>
            <a:r>
              <a:rPr lang="pt-PT" i="1" dirty="0">
                <a:solidFill>
                  <a:schemeClr val="tx1"/>
                </a:solidFill>
              </a:rPr>
              <a:t>, que fabricamos, e utilizamos em papas de cevada ou como base para um produto fermentado. As pessoas que comem nas nossas cantinas estão a comer melhor..</a:t>
            </a:r>
            <a:r>
              <a:rPr lang="en-US" i="1" dirty="0">
                <a:solidFill>
                  <a:schemeClr val="tx1"/>
                </a:solidFill>
              </a:rPr>
              <a:t>.Kombucha, </a:t>
            </a:r>
            <a:r>
              <a:rPr lang="en-US" i="1" dirty="0" err="1">
                <a:solidFill>
                  <a:schemeClr val="tx1"/>
                </a:solidFill>
              </a:rPr>
              <a:t>produtos</a:t>
            </a:r>
            <a:r>
              <a:rPr lang="en-US" i="1" dirty="0">
                <a:solidFill>
                  <a:schemeClr val="tx1"/>
                </a:solidFill>
              </a:rPr>
              <a:t> </a:t>
            </a:r>
            <a:r>
              <a:rPr lang="pt-PT" i="1" dirty="0">
                <a:solidFill>
                  <a:schemeClr val="tx1"/>
                </a:solidFill>
              </a:rPr>
              <a:t>fermentados, </a:t>
            </a:r>
            <a:r>
              <a:rPr lang="pt-PT" i="1" dirty="0" err="1">
                <a:solidFill>
                  <a:schemeClr val="tx1"/>
                </a:solidFill>
              </a:rPr>
              <a:t>scobys</a:t>
            </a:r>
            <a:r>
              <a:rPr lang="pt-PT" i="1" dirty="0">
                <a:solidFill>
                  <a:schemeClr val="tx1"/>
                </a:solidFill>
              </a:rPr>
              <a:t>, entre outros, são bons para a saúde intestinal. Fazemos uma couve-flor </a:t>
            </a:r>
            <a:r>
              <a:rPr lang="pt-PT" i="1" dirty="0" err="1">
                <a:solidFill>
                  <a:schemeClr val="tx1"/>
                </a:solidFill>
              </a:rPr>
              <a:t>kimchi</a:t>
            </a:r>
            <a:r>
              <a:rPr lang="pt-PT" i="1" dirty="0">
                <a:solidFill>
                  <a:schemeClr val="tx1"/>
                </a:solidFill>
              </a:rPr>
              <a:t>... a partir das folhas e dos caules, </a:t>
            </a:r>
            <a:r>
              <a:rPr lang="pt-PT" i="1" dirty="0" err="1">
                <a:solidFill>
                  <a:schemeClr val="tx1"/>
                </a:solidFill>
              </a:rPr>
              <a:t>utilizan</a:t>
            </a:r>
            <a:r>
              <a:rPr lang="en-US" i="1" dirty="0">
                <a:solidFill>
                  <a:schemeClr val="tx1"/>
                </a:solidFill>
              </a:rPr>
              <a:t>do </a:t>
            </a:r>
            <a:r>
              <a:rPr lang="pt-PT" i="1" dirty="0">
                <a:solidFill>
                  <a:schemeClr val="tx1"/>
                </a:solidFill>
              </a:rPr>
              <a:t>sal marinho, açúcar, gengibre, alho e cenoura para adoçar. Todas estas ideias são de uma história que perdemos e estamos a trazê-la de volta</a:t>
            </a:r>
            <a:r>
              <a:rPr lang="pt-PT" dirty="0">
                <a:solidFill>
                  <a:schemeClr val="tx1"/>
                </a:solidFill>
              </a:rPr>
              <a:t>.”</a:t>
            </a:r>
          </a:p>
          <a:p>
            <a:endParaRPr lang="en-US">
              <a:solidFill>
                <a:schemeClr val="tx1"/>
              </a:solidFill>
            </a:endParaRPr>
          </a:p>
          <a:p>
            <a:endParaRPr lang="en-US">
              <a:solidFill>
                <a:schemeClr val="tx1"/>
              </a:solidFill>
            </a:endParaRPr>
          </a:p>
          <a:p>
            <a:endParaRPr lang="en-US">
              <a:solidFill>
                <a:schemeClr val="tx1"/>
              </a:solidFill>
            </a:endParaRPr>
          </a:p>
        </p:txBody>
      </p:sp>
      <p:sp>
        <p:nvSpPr>
          <p:cNvPr id="3" name="Text Placeholder 2">
            <a:extLst>
              <a:ext uri="{FF2B5EF4-FFF2-40B4-BE49-F238E27FC236}">
                <a16:creationId xmlns:a16="http://schemas.microsoft.com/office/drawing/2014/main" id="{A1A8F3AD-8C04-ADEA-2F40-81AA6863E120}"/>
              </a:ext>
            </a:extLst>
          </p:cNvPr>
          <p:cNvSpPr txBox="1">
            <a:spLocks/>
          </p:cNvSpPr>
          <p:nvPr/>
        </p:nvSpPr>
        <p:spPr>
          <a:xfrm>
            <a:off x="361474" y="2339757"/>
            <a:ext cx="3418364" cy="437879"/>
          </a:xfrm>
          <a:prstGeom prst="rect">
            <a:avLst/>
          </a:prstGeom>
          <a:solidFill>
            <a:srgbClr val="F1A0C2"/>
          </a:solidFill>
        </p:spPr>
        <p:txBody>
          <a:bodyPr vert="horz" lIns="91440" tIns="45720" rIns="91440" bIns="45720" rtlCol="0" anchor="ctr">
            <a:noAutofit/>
          </a:bodyPr>
          <a:lstStyle>
            <a:lvl1pPr marL="0" indent="0" algn="l" defTabSz="755934" rtl="0" eaLnBrk="1" latinLnBrk="0" hangingPunct="1">
              <a:lnSpc>
                <a:spcPct val="90000"/>
              </a:lnSpc>
              <a:spcBef>
                <a:spcPts val="82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447675" indent="-447675">
              <a:spcBef>
                <a:spcPts val="0"/>
              </a:spcBef>
            </a:pPr>
            <a:r>
              <a:rPr lang="en-US" sz="1500" b="1" i="0" dirty="0">
                <a:solidFill>
                  <a:schemeClr val="bg1"/>
                </a:solidFill>
              </a:rPr>
              <a:t>Tipo: </a:t>
            </a:r>
            <a:r>
              <a:rPr lang="en-US" sz="1500" i="0" dirty="0">
                <a:solidFill>
                  <a:schemeClr val="bg1"/>
                </a:solidFill>
              </a:rPr>
              <a:t>Alimentos </a:t>
            </a:r>
            <a:r>
              <a:rPr lang="en-US" sz="1500" i="0" dirty="0" err="1">
                <a:solidFill>
                  <a:schemeClr val="bg1"/>
                </a:solidFill>
              </a:rPr>
              <a:t>Sustentáveis</a:t>
            </a:r>
            <a:r>
              <a:rPr lang="en-US" sz="1500" i="0" dirty="0">
                <a:solidFill>
                  <a:schemeClr val="bg1"/>
                </a:solidFill>
              </a:rPr>
              <a:t> &amp; </a:t>
            </a:r>
          </a:p>
          <a:p>
            <a:pPr marL="447675">
              <a:spcBef>
                <a:spcPts val="0"/>
              </a:spcBef>
            </a:pPr>
            <a:r>
              <a:rPr lang="en-US" sz="1500" i="0" dirty="0" err="1">
                <a:solidFill>
                  <a:schemeClr val="bg1"/>
                </a:solidFill>
              </a:rPr>
              <a:t>Redução</a:t>
            </a:r>
            <a:r>
              <a:rPr lang="en-US" sz="1500" i="0" dirty="0">
                <a:solidFill>
                  <a:schemeClr val="bg1"/>
                </a:solidFill>
              </a:rPr>
              <a:t> de </a:t>
            </a:r>
            <a:r>
              <a:rPr lang="en-US" sz="1500" i="0" dirty="0" err="1">
                <a:solidFill>
                  <a:schemeClr val="bg1"/>
                </a:solidFill>
              </a:rPr>
              <a:t>Resíduos</a:t>
            </a:r>
            <a:endParaRPr lang="en-US" sz="1500" i="0" dirty="0">
              <a:solidFill>
                <a:schemeClr val="bg1"/>
              </a:solidFill>
            </a:endParaRPr>
          </a:p>
        </p:txBody>
      </p:sp>
    </p:spTree>
    <p:extLst>
      <p:ext uri="{BB962C8B-B14F-4D97-AF65-F5344CB8AC3E}">
        <p14:creationId xmlns:p14="http://schemas.microsoft.com/office/powerpoint/2010/main" val="38372598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Placeholder 13" descr="A picture containing vegetable, plant, fruit, fresh  Description automatically generated">
            <a:extLst>
              <a:ext uri="{FF2B5EF4-FFF2-40B4-BE49-F238E27FC236}">
                <a16:creationId xmlns:a16="http://schemas.microsoft.com/office/drawing/2014/main" id="{C30515AA-69EC-CBC1-3CEF-331CFFD295D8}"/>
              </a:ext>
            </a:extLst>
          </p:cNvPr>
          <p:cNvPicPr>
            <a:picLocks noGrp="1" noChangeAspect="1"/>
          </p:cNvPicPr>
          <p:nvPr>
            <p:ph type="pic" sz="quarter" idx="45"/>
          </p:nvPr>
        </p:nvPicPr>
        <p:blipFill rotWithShape="1">
          <a:blip r:embed="rId2" cstate="email">
            <a:extLst>
              <a:ext uri="{28A0092B-C50C-407E-A947-70E740481C1C}">
                <a14:useLocalDpi xmlns:a14="http://schemas.microsoft.com/office/drawing/2010/main"/>
              </a:ext>
            </a:extLst>
          </a:blip>
          <a:srcRect/>
          <a:stretch/>
        </p:blipFill>
        <p:spPr>
          <a:xfrm rot="5400000">
            <a:off x="2531343" y="2106421"/>
            <a:ext cx="5887515" cy="2929849"/>
          </a:xfrm>
        </p:spPr>
      </p:pic>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900" dirty="0" smtClean="0"/>
              <a:pPr algn="l" rtl="0"/>
              <a:t>17</a:t>
            </a:fld>
            <a:endParaRPr lang="en-US" sz="900" dirty="0"/>
          </a:p>
        </p:txBody>
      </p:sp>
      <p:sp>
        <p:nvSpPr>
          <p:cNvPr id="3" name="Oval 1047">
            <a:extLst>
              <a:ext uri="{FF2B5EF4-FFF2-40B4-BE49-F238E27FC236}">
                <a16:creationId xmlns:a16="http://schemas.microsoft.com/office/drawing/2014/main" id="{70F4AAE3-0B95-DBBA-D798-D24B96EA72DE}"/>
              </a:ext>
            </a:extLst>
          </p:cNvPr>
          <p:cNvSpPr>
            <a:spLocks noChangeArrowheads="1"/>
          </p:cNvSpPr>
          <p:nvPr/>
        </p:nvSpPr>
        <p:spPr bwMode="auto">
          <a:xfrm>
            <a:off x="312007" y="624587"/>
            <a:ext cx="1495998" cy="1523255"/>
          </a:xfrm>
          <a:prstGeom prst="ellipse">
            <a:avLst/>
          </a:prstGeom>
          <a:blipFill dpi="0" rotWithShape="1">
            <a:blip r:embed="rId3" cstate="email">
              <a:extLst>
                <a:ext uri="{28A0092B-C50C-407E-A947-70E740481C1C}">
                  <a14:useLocalDpi xmlns:a14="http://schemas.microsoft.com/office/drawing/2010/main"/>
                </a:ext>
              </a:extLst>
            </a:blip>
            <a:srcRect/>
            <a:stretch>
              <a:fillRect/>
            </a:stretch>
          </a:blipFill>
          <a:ln w="12700">
            <a:solidFill>
              <a:srgbClr val="000000"/>
            </a:solidFill>
            <a:miter lim="800000"/>
            <a:headEnd/>
            <a:tailEnd/>
          </a:ln>
        </p:spPr>
        <p:txBody>
          <a:bodyPr vert="horz" wrap="square" lIns="91440" tIns="45720" rIns="91440" bIns="45720" numCol="1" anchor="ctr" anchorCtr="0" compatLnSpc="1">
            <a:prstTxWarp prst="textNoShape">
              <a:avLst/>
            </a:prstTxWarp>
          </a:bodyPr>
          <a:lstStyle/>
          <a:p>
            <a:pPr algn="l" rtl="0"/>
            <a:endParaRPr lang="en-IE"/>
          </a:p>
        </p:txBody>
      </p:sp>
      <p:pic>
        <p:nvPicPr>
          <p:cNvPr id="6" name="Picture 5">
            <a:extLst>
              <a:ext uri="{FF2B5EF4-FFF2-40B4-BE49-F238E27FC236}">
                <a16:creationId xmlns:a16="http://schemas.microsoft.com/office/drawing/2014/main" id="{B312A276-74C4-7BA2-FC46-BE40536F24D4}"/>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sp>
        <p:nvSpPr>
          <p:cNvPr id="11" name="Freeform 332">
            <a:hlinkClick r:id="rId5"/>
            <a:extLst>
              <a:ext uri="{FF2B5EF4-FFF2-40B4-BE49-F238E27FC236}">
                <a16:creationId xmlns:a16="http://schemas.microsoft.com/office/drawing/2014/main" id="{64B8988D-BA12-BC7D-087C-0D0385A3009D}"/>
              </a:ext>
            </a:extLst>
          </p:cNvPr>
          <p:cNvSpPr>
            <a:spLocks noChangeAspect="1"/>
          </p:cNvSpPr>
          <p:nvPr/>
        </p:nvSpPr>
        <p:spPr>
          <a:xfrm>
            <a:off x="1451395" y="9692889"/>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3" name="Freeform 6">
            <a:hlinkClick r:id="rId6"/>
            <a:extLst>
              <a:ext uri="{FF2B5EF4-FFF2-40B4-BE49-F238E27FC236}">
                <a16:creationId xmlns:a16="http://schemas.microsoft.com/office/drawing/2014/main" id="{4E2D596A-1111-62B0-E03A-231FB788E0B5}"/>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22" name="Graphic 21" descr="World outline">
            <a:extLst>
              <a:ext uri="{FF2B5EF4-FFF2-40B4-BE49-F238E27FC236}">
                <a16:creationId xmlns:a16="http://schemas.microsoft.com/office/drawing/2014/main" id="{99E8AB8E-099F-0237-83DE-A0656B0100CB}"/>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629608" y="9632163"/>
            <a:ext cx="279668" cy="279668"/>
          </a:xfrm>
          <a:prstGeom prst="rect">
            <a:avLst/>
          </a:prstGeom>
        </p:spPr>
      </p:pic>
      <p:grpSp>
        <p:nvGrpSpPr>
          <p:cNvPr id="23" name="Group 22">
            <a:extLst>
              <a:ext uri="{FF2B5EF4-FFF2-40B4-BE49-F238E27FC236}">
                <a16:creationId xmlns:a16="http://schemas.microsoft.com/office/drawing/2014/main" id="{BCA0BF20-7123-E668-747D-2FF60829BE04}"/>
              </a:ext>
            </a:extLst>
          </p:cNvPr>
          <p:cNvGrpSpPr/>
          <p:nvPr/>
        </p:nvGrpSpPr>
        <p:grpSpPr>
          <a:xfrm rot="10800000">
            <a:off x="5079628" y="6792712"/>
            <a:ext cx="790943" cy="575820"/>
            <a:chOff x="3400450" y="986392"/>
            <a:chExt cx="1487826" cy="1083162"/>
          </a:xfrm>
        </p:grpSpPr>
        <p:sp>
          <p:nvSpPr>
            <p:cNvPr id="24" name="Freeform 23">
              <a:extLst>
                <a:ext uri="{FF2B5EF4-FFF2-40B4-BE49-F238E27FC236}">
                  <a16:creationId xmlns:a16="http://schemas.microsoft.com/office/drawing/2014/main" id="{393C3A40-F288-354D-4DCA-97332F2BD83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5" name="Freeform 24">
              <a:extLst>
                <a:ext uri="{FF2B5EF4-FFF2-40B4-BE49-F238E27FC236}">
                  <a16:creationId xmlns:a16="http://schemas.microsoft.com/office/drawing/2014/main" id="{344533EF-C1BF-B148-B263-3231893AC423}"/>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
        <p:nvSpPr>
          <p:cNvPr id="29" name="Freeform 28">
            <a:extLst>
              <a:ext uri="{FF2B5EF4-FFF2-40B4-BE49-F238E27FC236}">
                <a16:creationId xmlns:a16="http://schemas.microsoft.com/office/drawing/2014/main" id="{AC296C9A-4897-69E2-4F4E-A5FBA9C4A5F5}"/>
              </a:ext>
            </a:extLst>
          </p:cNvPr>
          <p:cNvSpPr/>
          <p:nvPr/>
        </p:nvSpPr>
        <p:spPr>
          <a:xfrm>
            <a:off x="480340" y="6190888"/>
            <a:ext cx="3064955" cy="2751872"/>
          </a:xfrm>
          <a:custGeom>
            <a:avLst/>
            <a:gdLst>
              <a:gd name="connsiteX0" fmla="*/ 0 w 3064955"/>
              <a:gd name="connsiteY0" fmla="*/ 0 h 2751872"/>
              <a:gd name="connsiteX1" fmla="*/ 2532001 w 3064955"/>
              <a:gd name="connsiteY1" fmla="*/ 0 h 2751872"/>
              <a:gd name="connsiteX2" fmla="*/ 3064955 w 3064955"/>
              <a:gd name="connsiteY2" fmla="*/ 532801 h 2751872"/>
              <a:gd name="connsiteX3" fmla="*/ 3064955 w 3064955"/>
              <a:gd name="connsiteY3" fmla="*/ 2751872 h 2751872"/>
              <a:gd name="connsiteX4" fmla="*/ 782603 w 3064955"/>
              <a:gd name="connsiteY4" fmla="*/ 2751872 h 2751872"/>
              <a:gd name="connsiteX5" fmla="*/ 0 w 3064955"/>
              <a:gd name="connsiteY5" fmla="*/ 1969495 h 27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4955" h="2751872">
                <a:moveTo>
                  <a:pt x="0" y="0"/>
                </a:moveTo>
                <a:lnTo>
                  <a:pt x="2532001" y="0"/>
                </a:lnTo>
                <a:cubicBezTo>
                  <a:pt x="2826529" y="0"/>
                  <a:pt x="3064955" y="238358"/>
                  <a:pt x="3064955" y="532801"/>
                </a:cubicBezTo>
                <a:lnTo>
                  <a:pt x="3064955" y="2751872"/>
                </a:lnTo>
                <a:lnTo>
                  <a:pt x="782603" y="2751872"/>
                </a:lnTo>
                <a:cubicBezTo>
                  <a:pt x="350628" y="2751872"/>
                  <a:pt x="0" y="2401345"/>
                  <a:pt x="0" y="1969495"/>
                </a:cubicBezTo>
                <a:close/>
              </a:path>
            </a:pathLst>
          </a:custGeom>
          <a:blipFill>
            <a:blip r:embed="rId9" cstate="screen">
              <a:extLst>
                <a:ext uri="{28A0092B-C50C-407E-A947-70E740481C1C}">
                  <a14:useLocalDpi xmlns:a14="http://schemas.microsoft.com/office/drawing/2010/main"/>
                </a:ext>
              </a:extLst>
            </a:blip>
            <a:srcRect/>
            <a:stretch>
              <a:fillRect r="6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0"/>
            <a:endParaRPr lang="en-US"/>
          </a:p>
        </p:txBody>
      </p:sp>
      <p:grpSp>
        <p:nvGrpSpPr>
          <p:cNvPr id="2" name="Graphic 2">
            <a:extLst>
              <a:ext uri="{FF2B5EF4-FFF2-40B4-BE49-F238E27FC236}">
                <a16:creationId xmlns:a16="http://schemas.microsoft.com/office/drawing/2014/main" id="{9C6604F5-F66C-3404-E695-0995A56AF821}"/>
              </a:ext>
            </a:extLst>
          </p:cNvPr>
          <p:cNvGrpSpPr/>
          <p:nvPr/>
        </p:nvGrpSpPr>
        <p:grpSpPr>
          <a:xfrm>
            <a:off x="1826926" y="9651435"/>
            <a:ext cx="221553" cy="222458"/>
            <a:chOff x="1473222" y="5236455"/>
            <a:chExt cx="440760" cy="442561"/>
          </a:xfrm>
          <a:solidFill>
            <a:srgbClr val="000000"/>
          </a:solidFill>
        </p:grpSpPr>
        <p:sp>
          <p:nvSpPr>
            <p:cNvPr id="4" name="Freeform 8">
              <a:extLst>
                <a:ext uri="{FF2B5EF4-FFF2-40B4-BE49-F238E27FC236}">
                  <a16:creationId xmlns:a16="http://schemas.microsoft.com/office/drawing/2014/main" id="{6D3C3A26-9B90-7ECD-D97E-90AD8CA5B525}"/>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9">
              <a:hlinkClick r:id="rId10"/>
              <a:extLst>
                <a:ext uri="{FF2B5EF4-FFF2-40B4-BE49-F238E27FC236}">
                  <a16:creationId xmlns:a16="http://schemas.microsoft.com/office/drawing/2014/main" id="{00C8C3BD-53E3-E325-3EE4-E7D3A5F32B08}"/>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 name="Freeform 10">
              <a:extLst>
                <a:ext uri="{FF2B5EF4-FFF2-40B4-BE49-F238E27FC236}">
                  <a16:creationId xmlns:a16="http://schemas.microsoft.com/office/drawing/2014/main" id="{E6E7B90B-B6C3-B290-C034-B71076C0AD3C}"/>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5" name="Text Placeholder 5">
            <a:extLst>
              <a:ext uri="{FF2B5EF4-FFF2-40B4-BE49-F238E27FC236}">
                <a16:creationId xmlns:a16="http://schemas.microsoft.com/office/drawing/2014/main" id="{3520E2B2-78A0-C0DF-D2DF-02990A3EC5CB}"/>
              </a:ext>
            </a:extLst>
          </p:cNvPr>
          <p:cNvSpPr>
            <a:spLocks noGrp="1"/>
          </p:cNvSpPr>
          <p:nvPr>
            <p:ph type="body" sz="quarter" idx="32"/>
          </p:nvPr>
        </p:nvSpPr>
        <p:spPr>
          <a:xfrm>
            <a:off x="312007" y="3055245"/>
            <a:ext cx="6767328" cy="5544033"/>
          </a:xfrm>
        </p:spPr>
        <p:txBody>
          <a:bodyPr/>
          <a:lstStyle/>
          <a:p>
            <a:pPr rtl="0"/>
            <a:r>
              <a:rPr lang="pt-PT" sz="1400" b="1" dirty="0">
                <a:solidFill>
                  <a:schemeClr val="tx1"/>
                </a:solidFill>
              </a:rPr>
              <a:t>Saudável</a:t>
            </a:r>
          </a:p>
          <a:p>
            <a:r>
              <a:rPr lang="pt-PT" dirty="0">
                <a:solidFill>
                  <a:schemeClr val="tx1"/>
                </a:solidFill>
              </a:rPr>
              <a:t>Os chefes de cozinha desta empresa aprendem a importância e os princípios subjacentes a menus nutricionalmente equilibrados, trabalhando com dietistas qualificados. Isto dá-lhes as ferramentas para criar refeições verdadeiramente nutritivas e a capacidade de responder à crescente necessidade de dar resposta a dietas especiais. </a:t>
            </a:r>
            <a:r>
              <a:rPr lang="en-US" dirty="0">
                <a:solidFill>
                  <a:schemeClr val="tx1"/>
                </a:solidFill>
              </a:rPr>
              <a:t> </a:t>
            </a:r>
            <a:r>
              <a:rPr lang="pt-PT" dirty="0">
                <a:solidFill>
                  <a:schemeClr val="tx1"/>
                </a:solidFill>
              </a:rPr>
              <a:t>Assim</a:t>
            </a:r>
            <a:r>
              <a:rPr lang="en-US" dirty="0">
                <a:solidFill>
                  <a:schemeClr val="tx1"/>
                </a:solidFill>
              </a:rPr>
              <a:t>, </a:t>
            </a:r>
            <a:r>
              <a:rPr lang="pt-PT" dirty="0">
                <a:solidFill>
                  <a:schemeClr val="tx1"/>
                </a:solidFill>
              </a:rPr>
              <a:t>criam</a:t>
            </a:r>
            <a:r>
              <a:rPr lang="en-US" dirty="0">
                <a:solidFill>
                  <a:schemeClr val="tx1"/>
                </a:solidFill>
              </a:rPr>
              <a:t> menus </a:t>
            </a:r>
            <a:r>
              <a:rPr lang="pt-PT" dirty="0">
                <a:solidFill>
                  <a:schemeClr val="tx1"/>
                </a:solidFill>
              </a:rPr>
              <a:t>totalmente inclusivos </a:t>
            </a:r>
            <a:r>
              <a:rPr lang="en-US" dirty="0">
                <a:solidFill>
                  <a:schemeClr val="tx1"/>
                </a:solidFill>
              </a:rPr>
              <a:t>para </a:t>
            </a:r>
            <a:r>
              <a:rPr lang="pt-PT" dirty="0">
                <a:solidFill>
                  <a:schemeClr val="tx1"/>
                </a:solidFill>
              </a:rPr>
              <a:t>todos os clientes em todos os locais</a:t>
            </a:r>
            <a:r>
              <a:rPr lang="en-US" dirty="0">
                <a:solidFill>
                  <a:schemeClr val="tx1"/>
                </a:solidFill>
              </a:rPr>
              <a:t>.</a:t>
            </a:r>
          </a:p>
          <a:p>
            <a:pPr rtl="0"/>
            <a:endParaRPr lang="en-US">
              <a:solidFill>
                <a:schemeClr val="tx1"/>
              </a:solidFill>
            </a:endParaRPr>
          </a:p>
          <a:p>
            <a:pPr rtl="0"/>
            <a:r>
              <a:rPr lang="pt-PT" dirty="0">
                <a:solidFill>
                  <a:schemeClr val="tx1"/>
                </a:solidFill>
              </a:rPr>
              <a:t>Os chefs da </a:t>
            </a:r>
            <a:r>
              <a:rPr lang="pt-PT" dirty="0" err="1">
                <a:solidFill>
                  <a:schemeClr val="tx1"/>
                </a:solidFill>
              </a:rPr>
              <a:t>FoodSpace</a:t>
            </a:r>
            <a:r>
              <a:rPr lang="pt-PT" dirty="0">
                <a:solidFill>
                  <a:schemeClr val="tx1"/>
                </a:solidFill>
              </a:rPr>
              <a:t> cozinham 100% dos alimentos</a:t>
            </a:r>
            <a:r>
              <a:rPr lang="en-US" dirty="0">
                <a:solidFill>
                  <a:schemeClr val="tx1"/>
                </a:solidFill>
              </a:rPr>
              <a:t> que </a:t>
            </a:r>
            <a:r>
              <a:rPr lang="pt-PT" dirty="0">
                <a:solidFill>
                  <a:schemeClr val="tx1"/>
                </a:solidFill>
              </a:rPr>
              <a:t>servem frescos todas as manhãs</a:t>
            </a:r>
            <a:r>
              <a:rPr lang="en-US" dirty="0">
                <a:solidFill>
                  <a:schemeClr val="tx1"/>
                </a:solidFill>
              </a:rPr>
              <a:t>, </a:t>
            </a:r>
            <a:r>
              <a:rPr lang="en-US" dirty="0" err="1">
                <a:solidFill>
                  <a:schemeClr val="tx1"/>
                </a:solidFill>
              </a:rPr>
              <a:t>dando</a:t>
            </a:r>
            <a:r>
              <a:rPr lang="en-US" dirty="0">
                <a:solidFill>
                  <a:schemeClr val="tx1"/>
                </a:solidFill>
              </a:rPr>
              <a:t> particular </a:t>
            </a:r>
            <a:r>
              <a:rPr lang="pt-PT" dirty="0">
                <a:solidFill>
                  <a:schemeClr val="tx1"/>
                </a:solidFill>
              </a:rPr>
              <a:t>ênfase</a:t>
            </a:r>
            <a:r>
              <a:rPr lang="en-US" dirty="0">
                <a:solidFill>
                  <a:schemeClr val="tx1"/>
                </a:solidFill>
              </a:rPr>
              <a:t> a</a:t>
            </a:r>
            <a:r>
              <a:rPr lang="pt-PT" dirty="0">
                <a:solidFill>
                  <a:schemeClr val="tx1"/>
                </a:solidFill>
              </a:rPr>
              <a:t> frutas </a:t>
            </a:r>
            <a:r>
              <a:rPr lang="en-US" dirty="0">
                <a:solidFill>
                  <a:schemeClr val="tx1"/>
                </a:solidFill>
              </a:rPr>
              <a:t>e legumes, e </a:t>
            </a:r>
            <a:r>
              <a:rPr lang="pt-PT" dirty="0">
                <a:solidFill>
                  <a:schemeClr val="tx1"/>
                </a:solidFill>
              </a:rPr>
              <a:t>refeições preparadas </a:t>
            </a:r>
            <a:r>
              <a:rPr lang="en-US" dirty="0">
                <a:solidFill>
                  <a:schemeClr val="tx1"/>
                </a:solidFill>
              </a:rPr>
              <a:t>com o </a:t>
            </a:r>
            <a:r>
              <a:rPr lang="pt-PT" dirty="0">
                <a:solidFill>
                  <a:schemeClr val="tx1"/>
                </a:solidFill>
              </a:rPr>
              <a:t>mínimo de laticínios</a:t>
            </a:r>
            <a:r>
              <a:rPr lang="en-US" dirty="0">
                <a:solidFill>
                  <a:schemeClr val="tx1"/>
                </a:solidFill>
              </a:rPr>
              <a:t>. </a:t>
            </a:r>
            <a:r>
              <a:rPr lang="pt-PT" dirty="0">
                <a:solidFill>
                  <a:schemeClr val="tx1"/>
                </a:solidFill>
              </a:rPr>
              <a:t>Cozem pão todos os dias, o que significa que saem do forno scones e </a:t>
            </a:r>
            <a:r>
              <a:rPr lang="pt-PT" dirty="0" err="1">
                <a:solidFill>
                  <a:schemeClr val="tx1"/>
                </a:solidFill>
              </a:rPr>
              <a:t>muffins</a:t>
            </a:r>
            <a:r>
              <a:rPr lang="pt-PT" dirty="0">
                <a:solidFill>
                  <a:schemeClr val="tx1"/>
                </a:solidFill>
              </a:rPr>
              <a:t> frescos, pães de massa mãe e de centeio frescos, sem quaisquer conservantes ou aditivos.</a:t>
            </a:r>
            <a:endParaRPr lang="en-US" dirty="0">
              <a:solidFill>
                <a:schemeClr val="tx1"/>
              </a:solidFill>
            </a:endParaRPr>
          </a:p>
          <a:p>
            <a:pPr rtl="0"/>
            <a:endParaRPr lang="en-US">
              <a:solidFill>
                <a:schemeClr val="tx1"/>
              </a:solidFill>
            </a:endParaRPr>
          </a:p>
          <a:p>
            <a:pPr rtl="0"/>
            <a:endParaRPr lang="en-US">
              <a:solidFill>
                <a:schemeClr val="tx1"/>
              </a:solidFill>
            </a:endParaRPr>
          </a:p>
          <a:p>
            <a:pPr rtl="0"/>
            <a:endParaRPr lang="en-US">
              <a:solidFill>
                <a:schemeClr val="tx1"/>
              </a:solidFill>
            </a:endParaRPr>
          </a:p>
          <a:p>
            <a:pPr rtl="0"/>
            <a:endParaRPr lang="en-US">
              <a:solidFill>
                <a:schemeClr val="tx1"/>
              </a:solidFill>
            </a:endParaRPr>
          </a:p>
          <a:p>
            <a:pPr rtl="0"/>
            <a:endParaRPr lang="en-US">
              <a:solidFill>
                <a:schemeClr val="tx1"/>
              </a:solidFill>
            </a:endParaRPr>
          </a:p>
          <a:p>
            <a:pPr rtl="0"/>
            <a:endParaRPr lang="en-US">
              <a:solidFill>
                <a:schemeClr val="tx1"/>
              </a:solidFill>
            </a:endParaRPr>
          </a:p>
          <a:p>
            <a:pPr rtl="0"/>
            <a:endParaRPr lang="en-US">
              <a:solidFill>
                <a:schemeClr val="tx1"/>
              </a:solidFill>
            </a:endParaRPr>
          </a:p>
          <a:p>
            <a:pPr rtl="0"/>
            <a:endParaRPr lang="en-US">
              <a:solidFill>
                <a:schemeClr val="tx1"/>
              </a:solidFill>
            </a:endParaRPr>
          </a:p>
          <a:p>
            <a:pPr rtl="0"/>
            <a:endParaRPr lang="en-US">
              <a:solidFill>
                <a:schemeClr val="tx1"/>
              </a:solidFill>
            </a:endParaRPr>
          </a:p>
          <a:p>
            <a:pPr rtl="0"/>
            <a:endParaRPr lang="en-US">
              <a:solidFill>
                <a:schemeClr val="tx1"/>
              </a:solidFill>
            </a:endParaRPr>
          </a:p>
          <a:p>
            <a:pPr rtl="0"/>
            <a:endParaRPr lang="en-US">
              <a:solidFill>
                <a:schemeClr val="tx1"/>
              </a:solidFill>
            </a:endParaRPr>
          </a:p>
          <a:p>
            <a:pPr rtl="0"/>
            <a:endParaRPr lang="en-US">
              <a:solidFill>
                <a:schemeClr val="tx1"/>
              </a:solidFill>
            </a:endParaRPr>
          </a:p>
          <a:p>
            <a:pPr rtl="0"/>
            <a:endParaRPr lang="en-US">
              <a:solidFill>
                <a:schemeClr val="tx1"/>
              </a:solidFill>
            </a:endParaRPr>
          </a:p>
        </p:txBody>
      </p:sp>
      <p:sp>
        <p:nvSpPr>
          <p:cNvPr id="16" name="TextBox 30">
            <a:extLst>
              <a:ext uri="{FF2B5EF4-FFF2-40B4-BE49-F238E27FC236}">
                <a16:creationId xmlns:a16="http://schemas.microsoft.com/office/drawing/2014/main" id="{139B9FF2-04BD-B37A-0C60-6725B479AC0D}"/>
              </a:ext>
            </a:extLst>
          </p:cNvPr>
          <p:cNvSpPr txBox="1"/>
          <p:nvPr/>
        </p:nvSpPr>
        <p:spPr>
          <a:xfrm>
            <a:off x="3779837" y="7465432"/>
            <a:ext cx="3394730" cy="1477328"/>
          </a:xfrm>
          <a:prstGeom prst="rect">
            <a:avLst/>
          </a:prstGeom>
          <a:noFill/>
        </p:spPr>
        <p:txBody>
          <a:bodyPr wrap="square">
            <a:spAutoFit/>
          </a:bodyPr>
          <a:lstStyle/>
          <a:p>
            <a:pPr algn="ctr" rtl="0"/>
            <a:r>
              <a:rPr lang="pt-PT" sz="1500" i="1" dirty="0">
                <a:solidFill>
                  <a:schemeClr val="tx1"/>
                </a:solidFill>
                <a:latin typeface="Calibri" panose="020F0502020204030204" pitchFamily="34" charset="0"/>
                <a:cs typeface="Calibri" panose="020F0502020204030204" pitchFamily="34" charset="0"/>
              </a:rPr>
              <a:t>A </a:t>
            </a:r>
            <a:r>
              <a:rPr lang="pt-PT" sz="1500" i="1" dirty="0" err="1">
                <a:solidFill>
                  <a:schemeClr val="tx1"/>
                </a:solidFill>
                <a:latin typeface="Calibri" panose="020F0502020204030204" pitchFamily="34" charset="0"/>
                <a:cs typeface="Calibri" panose="020F0502020204030204" pitchFamily="34" charset="0"/>
              </a:rPr>
              <a:t>FoodSpace</a:t>
            </a:r>
            <a:r>
              <a:rPr lang="pt-PT" sz="1500" i="1" dirty="0">
                <a:solidFill>
                  <a:schemeClr val="tx1"/>
                </a:solidFill>
                <a:latin typeface="Calibri" panose="020F0502020204030204" pitchFamily="34" charset="0"/>
                <a:cs typeface="Calibri" panose="020F0502020204030204" pitchFamily="34" charset="0"/>
              </a:rPr>
              <a:t> foi a primeira e, até à</a:t>
            </a:r>
            <a:r>
              <a:rPr lang="pt-PT" sz="1500" i="1" dirty="0">
                <a:latin typeface="Calibri" panose="020F0502020204030204" pitchFamily="34" charset="0"/>
                <a:cs typeface="Calibri" panose="020F0502020204030204" pitchFamily="34" charset="0"/>
              </a:rPr>
              <a:t> data</a:t>
            </a:r>
            <a:r>
              <a:rPr lang="pt-PT" sz="1500" i="1" dirty="0">
                <a:solidFill>
                  <a:schemeClr val="tx1"/>
                </a:solidFill>
                <a:latin typeface="Calibri" panose="020F0502020204030204" pitchFamily="34" charset="0"/>
                <a:cs typeface="Calibri" panose="020F0502020204030204" pitchFamily="34" charset="0"/>
              </a:rPr>
              <a:t>, a única empresa de restauração irlandesa a receber e manter três estrelas de ouro nos prémios da </a:t>
            </a:r>
            <a:r>
              <a:rPr lang="pt-PT" sz="1500" i="1" dirty="0" err="1">
                <a:solidFill>
                  <a:schemeClr val="tx1"/>
                </a:solidFill>
                <a:latin typeface="Calibri" panose="020F0502020204030204" pitchFamily="34" charset="0"/>
                <a:cs typeface="Calibri" panose="020F0502020204030204" pitchFamily="34" charset="0"/>
              </a:rPr>
              <a:t>Sustainable</a:t>
            </a:r>
            <a:r>
              <a:rPr lang="pt-PT" sz="1500" i="1" dirty="0">
                <a:solidFill>
                  <a:schemeClr val="tx1"/>
                </a:solidFill>
                <a:latin typeface="Calibri" panose="020F0502020204030204" pitchFamily="34" charset="0"/>
                <a:cs typeface="Calibri" panose="020F0502020204030204" pitchFamily="34" charset="0"/>
              </a:rPr>
              <a:t> </a:t>
            </a:r>
            <a:r>
              <a:rPr lang="pt-PT" sz="1500" i="1" dirty="0" err="1">
                <a:solidFill>
                  <a:schemeClr val="tx1"/>
                </a:solidFill>
                <a:latin typeface="Calibri" panose="020F0502020204030204" pitchFamily="34" charset="0"/>
                <a:cs typeface="Calibri" panose="020F0502020204030204" pitchFamily="34" charset="0"/>
              </a:rPr>
              <a:t>Restaurant</a:t>
            </a:r>
            <a:r>
              <a:rPr lang="pt-PT" sz="1500" i="1" dirty="0">
                <a:solidFill>
                  <a:schemeClr val="tx1"/>
                </a:solidFill>
                <a:latin typeface="Calibri" panose="020F0502020204030204" pitchFamily="34" charset="0"/>
                <a:cs typeface="Calibri" panose="020F0502020204030204" pitchFamily="34" charset="0"/>
              </a:rPr>
              <a:t> </a:t>
            </a:r>
            <a:r>
              <a:rPr lang="pt-PT" sz="1500" i="1" dirty="0" err="1">
                <a:solidFill>
                  <a:schemeClr val="tx1"/>
                </a:solidFill>
                <a:latin typeface="Calibri" panose="020F0502020204030204" pitchFamily="34" charset="0"/>
                <a:cs typeface="Calibri" panose="020F0502020204030204" pitchFamily="34" charset="0"/>
              </a:rPr>
              <a:t>Association</a:t>
            </a:r>
            <a:r>
              <a:rPr lang="pt-PT" sz="1500" i="1" dirty="0">
                <a:solidFill>
                  <a:schemeClr val="tx1"/>
                </a:solidFill>
                <a:latin typeface="Calibri" panose="020F0502020204030204" pitchFamily="34" charset="0"/>
                <a:cs typeface="Calibri" panose="020F0502020204030204" pitchFamily="34" charset="0"/>
              </a:rPr>
              <a:t>, bem como um prémio de ouro </a:t>
            </a:r>
            <a:r>
              <a:rPr lang="pt-PT" sz="1500" i="1" dirty="0">
                <a:latin typeface="Calibri" panose="020F0502020204030204" pitchFamily="34" charset="0"/>
                <a:cs typeface="Calibri" panose="020F0502020204030204" pitchFamily="34" charset="0"/>
              </a:rPr>
              <a:t>pelo</a:t>
            </a:r>
            <a:r>
              <a:rPr lang="pt-PT" sz="1500" i="1" dirty="0">
                <a:solidFill>
                  <a:schemeClr val="tx1"/>
                </a:solidFill>
                <a:latin typeface="Calibri" panose="020F0502020204030204" pitchFamily="34" charset="0"/>
                <a:cs typeface="Calibri" panose="020F0502020204030204" pitchFamily="34" charset="0"/>
              </a:rPr>
              <a:t> </a:t>
            </a:r>
            <a:r>
              <a:rPr lang="pt-PT" sz="1500" i="1" dirty="0" err="1">
                <a:solidFill>
                  <a:schemeClr val="tx1"/>
                </a:solidFill>
                <a:latin typeface="Calibri" panose="020F0502020204030204" pitchFamily="34" charset="0"/>
                <a:cs typeface="Calibri" panose="020F0502020204030204" pitchFamily="34" charset="0"/>
              </a:rPr>
              <a:t>Loyal</a:t>
            </a:r>
            <a:r>
              <a:rPr lang="pt-PT" sz="1500" i="1" dirty="0">
                <a:solidFill>
                  <a:schemeClr val="tx1"/>
                </a:solidFill>
                <a:latin typeface="Calibri" panose="020F0502020204030204" pitchFamily="34" charset="0"/>
                <a:cs typeface="Calibri" panose="020F0502020204030204" pitchFamily="34" charset="0"/>
              </a:rPr>
              <a:t> to Local</a:t>
            </a:r>
            <a:r>
              <a:rPr lang="en-US" sz="1500" i="1" dirty="0">
                <a:solidFill>
                  <a:schemeClr val="tx1"/>
                </a:solidFill>
                <a:latin typeface="Calibri" panose="020F0502020204030204" pitchFamily="34" charset="0"/>
                <a:cs typeface="Calibri" panose="020F0502020204030204" pitchFamily="34" charset="0"/>
              </a:rPr>
              <a:t>.</a:t>
            </a:r>
          </a:p>
        </p:txBody>
      </p:sp>
      <p:sp>
        <p:nvSpPr>
          <p:cNvPr id="10" name="Text Placeholder 2">
            <a:extLst>
              <a:ext uri="{FF2B5EF4-FFF2-40B4-BE49-F238E27FC236}">
                <a16:creationId xmlns:a16="http://schemas.microsoft.com/office/drawing/2014/main" id="{5C634905-9E01-AEBD-6868-EA92E32B6BE0}"/>
              </a:ext>
            </a:extLst>
          </p:cNvPr>
          <p:cNvSpPr txBox="1">
            <a:spLocks/>
          </p:cNvSpPr>
          <p:nvPr/>
        </p:nvSpPr>
        <p:spPr>
          <a:xfrm>
            <a:off x="361474" y="2339757"/>
            <a:ext cx="3418364" cy="437879"/>
          </a:xfrm>
          <a:prstGeom prst="rect">
            <a:avLst/>
          </a:prstGeom>
          <a:solidFill>
            <a:srgbClr val="F1A0C2"/>
          </a:solidFill>
        </p:spPr>
        <p:txBody>
          <a:bodyPr vert="horz" lIns="91440" tIns="45720" rIns="91440" bIns="45720" rtlCol="0" anchor="ctr">
            <a:noAutofit/>
          </a:bodyPr>
          <a:lstStyle>
            <a:lvl1pPr marL="0" indent="0" algn="l" defTabSz="755934" rtl="0" eaLnBrk="1" latinLnBrk="0" hangingPunct="1">
              <a:lnSpc>
                <a:spcPct val="90000"/>
              </a:lnSpc>
              <a:spcBef>
                <a:spcPts val="82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447675" indent="-447675">
              <a:spcBef>
                <a:spcPts val="0"/>
              </a:spcBef>
            </a:pPr>
            <a:r>
              <a:rPr lang="en-US" sz="1500" b="1" i="0" dirty="0">
                <a:solidFill>
                  <a:schemeClr val="bg1"/>
                </a:solidFill>
              </a:rPr>
              <a:t>Tipo: </a:t>
            </a:r>
            <a:r>
              <a:rPr lang="en-US" sz="1500" i="0" dirty="0">
                <a:solidFill>
                  <a:schemeClr val="bg1"/>
                </a:solidFill>
              </a:rPr>
              <a:t>Alimentos </a:t>
            </a:r>
            <a:r>
              <a:rPr lang="en-US" sz="1500" i="0" dirty="0" err="1">
                <a:solidFill>
                  <a:schemeClr val="bg1"/>
                </a:solidFill>
              </a:rPr>
              <a:t>Sustentáveis</a:t>
            </a:r>
            <a:r>
              <a:rPr lang="en-US" sz="1500" i="0" dirty="0">
                <a:solidFill>
                  <a:schemeClr val="bg1"/>
                </a:solidFill>
              </a:rPr>
              <a:t> &amp; </a:t>
            </a:r>
          </a:p>
          <a:p>
            <a:pPr marL="447675">
              <a:spcBef>
                <a:spcPts val="0"/>
              </a:spcBef>
            </a:pPr>
            <a:r>
              <a:rPr lang="en-US" sz="1500" i="0" dirty="0" err="1">
                <a:solidFill>
                  <a:schemeClr val="bg1"/>
                </a:solidFill>
              </a:rPr>
              <a:t>Redução</a:t>
            </a:r>
            <a:r>
              <a:rPr lang="en-US" sz="1500" i="0" dirty="0">
                <a:solidFill>
                  <a:schemeClr val="bg1"/>
                </a:solidFill>
              </a:rPr>
              <a:t> de </a:t>
            </a:r>
            <a:r>
              <a:rPr lang="en-US" sz="1500" i="0" dirty="0" err="1">
                <a:solidFill>
                  <a:schemeClr val="bg1"/>
                </a:solidFill>
              </a:rPr>
              <a:t>Resíduos</a:t>
            </a:r>
            <a:endParaRPr lang="en-US" sz="1500" i="0" dirty="0">
              <a:solidFill>
                <a:schemeClr val="bg1"/>
              </a:solidFill>
            </a:endParaRPr>
          </a:p>
        </p:txBody>
      </p:sp>
      <p:grpSp>
        <p:nvGrpSpPr>
          <p:cNvPr id="12" name="Graphic 4">
            <a:extLst>
              <a:ext uri="{FF2B5EF4-FFF2-40B4-BE49-F238E27FC236}">
                <a16:creationId xmlns:a16="http://schemas.microsoft.com/office/drawing/2014/main" id="{888B0AFA-502C-1907-2DD7-5CF9F096E366}"/>
              </a:ext>
            </a:extLst>
          </p:cNvPr>
          <p:cNvGrpSpPr/>
          <p:nvPr/>
        </p:nvGrpSpPr>
        <p:grpSpPr>
          <a:xfrm rot="19582332">
            <a:off x="2995992" y="9436893"/>
            <a:ext cx="403667" cy="780438"/>
            <a:chOff x="9129274" y="2719113"/>
            <a:chExt cx="717139" cy="1386497"/>
          </a:xfrm>
          <a:solidFill>
            <a:srgbClr val="000000"/>
          </a:solidFill>
        </p:grpSpPr>
        <p:grpSp>
          <p:nvGrpSpPr>
            <p:cNvPr id="17" name="Graphic 4">
              <a:extLst>
                <a:ext uri="{FF2B5EF4-FFF2-40B4-BE49-F238E27FC236}">
                  <a16:creationId xmlns:a16="http://schemas.microsoft.com/office/drawing/2014/main" id="{2F357FFC-4375-B5BB-3FBF-C5882E9D8A82}"/>
                </a:ext>
              </a:extLst>
            </p:cNvPr>
            <p:cNvGrpSpPr/>
            <p:nvPr/>
          </p:nvGrpSpPr>
          <p:grpSpPr>
            <a:xfrm>
              <a:off x="9159507" y="2719113"/>
              <a:ext cx="446280" cy="440141"/>
              <a:chOff x="9159507" y="2719113"/>
              <a:chExt cx="446280" cy="440141"/>
            </a:xfrm>
            <a:grpFill/>
          </p:grpSpPr>
          <p:sp>
            <p:nvSpPr>
              <p:cNvPr id="31" name="Freeform 57">
                <a:extLst>
                  <a:ext uri="{FF2B5EF4-FFF2-40B4-BE49-F238E27FC236}">
                    <a16:creationId xmlns:a16="http://schemas.microsoft.com/office/drawing/2014/main" id="{A5EA95A2-3AAD-67D2-6358-3B58842CEE8D}"/>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2" name="Freeform 58">
                <a:extLst>
                  <a:ext uri="{FF2B5EF4-FFF2-40B4-BE49-F238E27FC236}">
                    <a16:creationId xmlns:a16="http://schemas.microsoft.com/office/drawing/2014/main" id="{D82C995A-D2D8-5DEB-0BB0-2B68C508A8FE}"/>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8" name="Graphic 4">
              <a:extLst>
                <a:ext uri="{FF2B5EF4-FFF2-40B4-BE49-F238E27FC236}">
                  <a16:creationId xmlns:a16="http://schemas.microsoft.com/office/drawing/2014/main" id="{9E257532-BC91-3D18-9C04-4A3681760AAD}"/>
                </a:ext>
              </a:extLst>
            </p:cNvPr>
            <p:cNvGrpSpPr/>
            <p:nvPr/>
          </p:nvGrpSpPr>
          <p:grpSpPr>
            <a:xfrm>
              <a:off x="9129274" y="2893887"/>
              <a:ext cx="717139" cy="1211724"/>
              <a:chOff x="9129274" y="2893887"/>
              <a:chExt cx="717139" cy="1211724"/>
            </a:xfrm>
            <a:grpFill/>
          </p:grpSpPr>
          <p:sp>
            <p:nvSpPr>
              <p:cNvPr id="19" name="Freeform 50">
                <a:extLst>
                  <a:ext uri="{FF2B5EF4-FFF2-40B4-BE49-F238E27FC236}">
                    <a16:creationId xmlns:a16="http://schemas.microsoft.com/office/drawing/2014/main" id="{565060FE-E263-0213-4FFB-5A5AF3F1DAE2}"/>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0" name="Freeform 51">
                <a:extLst>
                  <a:ext uri="{FF2B5EF4-FFF2-40B4-BE49-F238E27FC236}">
                    <a16:creationId xmlns:a16="http://schemas.microsoft.com/office/drawing/2014/main" id="{A158FB49-3229-C9B3-6493-47739A1295F2}"/>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1" name="Freeform 52">
                <a:extLst>
                  <a:ext uri="{FF2B5EF4-FFF2-40B4-BE49-F238E27FC236}">
                    <a16:creationId xmlns:a16="http://schemas.microsoft.com/office/drawing/2014/main" id="{14DC93A3-AD05-AEA3-229B-E27C6E16FC4C}"/>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6" name="Freeform 53">
                <a:extLst>
                  <a:ext uri="{FF2B5EF4-FFF2-40B4-BE49-F238E27FC236}">
                    <a16:creationId xmlns:a16="http://schemas.microsoft.com/office/drawing/2014/main" id="{19ADEF3F-D22B-50B4-A1F7-0502374BBDF6}"/>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7" name="Freeform 54">
                <a:extLst>
                  <a:ext uri="{FF2B5EF4-FFF2-40B4-BE49-F238E27FC236}">
                    <a16:creationId xmlns:a16="http://schemas.microsoft.com/office/drawing/2014/main" id="{F537FB16-3C24-9022-D046-4B2F76FFDB09}"/>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8" name="Freeform 55">
                <a:extLst>
                  <a:ext uri="{FF2B5EF4-FFF2-40B4-BE49-F238E27FC236}">
                    <a16:creationId xmlns:a16="http://schemas.microsoft.com/office/drawing/2014/main" id="{8CE5CBD8-42C4-6ACA-3C87-AA6F31F3ECFB}"/>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0" name="Freeform 56">
                <a:extLst>
                  <a:ext uri="{FF2B5EF4-FFF2-40B4-BE49-F238E27FC236}">
                    <a16:creationId xmlns:a16="http://schemas.microsoft.com/office/drawing/2014/main" id="{3DEB7843-F733-830A-CC65-25310D0FC0FC}"/>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1996741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dirty="0" smtClean="0"/>
              <a:pPr algn="l" rtl="0"/>
              <a:t>18</a:t>
            </a:fld>
            <a:endParaRPr lang="en-US" sz="1100" dirty="0"/>
          </a:p>
        </p:txBody>
      </p:sp>
      <p:pic>
        <p:nvPicPr>
          <p:cNvPr id="1026" name="Picture 2">
            <a:hlinkClick r:id="rId2"/>
            <a:extLst>
              <a:ext uri="{FF2B5EF4-FFF2-40B4-BE49-F238E27FC236}">
                <a16:creationId xmlns:a16="http://schemas.microsoft.com/office/drawing/2014/main" id="{C69A2095-A6D5-422C-D8D6-0C6739B400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7028" y="522985"/>
            <a:ext cx="1400175" cy="1400175"/>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Placeholder 9" descr="A picture containing text, person, standing, sport  Description automatically generated">
            <a:extLst>
              <a:ext uri="{FF2B5EF4-FFF2-40B4-BE49-F238E27FC236}">
                <a16:creationId xmlns:a16="http://schemas.microsoft.com/office/drawing/2014/main" id="{4F831812-47B0-D7E8-4787-E9DCCF41FA5F}"/>
              </a:ext>
            </a:extLst>
          </p:cNvPr>
          <p:cNvPicPr>
            <a:picLocks noGrp="1" noChangeAspect="1"/>
          </p:cNvPicPr>
          <p:nvPr>
            <p:ph type="pic" sz="quarter" idx="44"/>
          </p:nvPr>
        </p:nvPicPr>
        <p:blipFill>
          <a:blip r:embed="rId4" cstate="email">
            <a:extLst>
              <a:ext uri="{28A0092B-C50C-407E-A947-70E740481C1C}">
                <a14:useLocalDpi xmlns:a14="http://schemas.microsoft.com/office/drawing/2010/main"/>
              </a:ext>
            </a:extLst>
          </a:blip>
          <a:srcRect/>
          <a:stretch>
            <a:fillRect/>
          </a:stretch>
        </p:blipFill>
        <p:spPr/>
      </p:pic>
      <p:grpSp>
        <p:nvGrpSpPr>
          <p:cNvPr id="2" name="Graphic 2">
            <a:extLst>
              <a:ext uri="{FF2B5EF4-FFF2-40B4-BE49-F238E27FC236}">
                <a16:creationId xmlns:a16="http://schemas.microsoft.com/office/drawing/2014/main" id="{EE1DE41A-249F-4C77-7B2D-9435BA089ADD}"/>
              </a:ext>
            </a:extLst>
          </p:cNvPr>
          <p:cNvGrpSpPr>
            <a:grpSpLocks noChangeAspect="1"/>
          </p:cNvGrpSpPr>
          <p:nvPr/>
        </p:nvGrpSpPr>
        <p:grpSpPr>
          <a:xfrm>
            <a:off x="6555507" y="273974"/>
            <a:ext cx="558048" cy="558000"/>
            <a:chOff x="4094891" y="4680533"/>
            <a:chExt cx="381887" cy="381854"/>
          </a:xfrm>
        </p:grpSpPr>
        <p:sp>
          <p:nvSpPr>
            <p:cNvPr id="3" name="Freeform 4">
              <a:extLst>
                <a:ext uri="{FF2B5EF4-FFF2-40B4-BE49-F238E27FC236}">
                  <a16:creationId xmlns:a16="http://schemas.microsoft.com/office/drawing/2014/main" id="{9312EED1-7E3F-5B60-CBB7-4EF8B624632C}"/>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 name="Freeform 5">
              <a:extLst>
                <a:ext uri="{FF2B5EF4-FFF2-40B4-BE49-F238E27FC236}">
                  <a16:creationId xmlns:a16="http://schemas.microsoft.com/office/drawing/2014/main" id="{9C0D2234-C5F3-E075-4F32-6384497ED129}"/>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6">
              <a:extLst>
                <a:ext uri="{FF2B5EF4-FFF2-40B4-BE49-F238E27FC236}">
                  <a16:creationId xmlns:a16="http://schemas.microsoft.com/office/drawing/2014/main" id="{C9D713E4-CEEF-C1E0-F2B3-0413E0F63C3E}"/>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 name="Text Placeholder 5">
            <a:extLst>
              <a:ext uri="{FF2B5EF4-FFF2-40B4-BE49-F238E27FC236}">
                <a16:creationId xmlns:a16="http://schemas.microsoft.com/office/drawing/2014/main" id="{1A38AEF2-694C-76AB-50D2-A79AE4761FB4}"/>
              </a:ext>
            </a:extLst>
          </p:cNvPr>
          <p:cNvSpPr txBox="1">
            <a:spLocks/>
          </p:cNvSpPr>
          <p:nvPr/>
        </p:nvSpPr>
        <p:spPr>
          <a:xfrm>
            <a:off x="361472" y="3255914"/>
            <a:ext cx="6814158" cy="5960657"/>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defTabSz="2072941">
              <a:defRPr/>
            </a:pPr>
            <a:r>
              <a:rPr lang="pt-PT" sz="1400" b="1" dirty="0">
                <a:solidFill>
                  <a:prstClr val="black"/>
                </a:solidFill>
              </a:rPr>
              <a:t>Sobre</a:t>
            </a:r>
            <a:r>
              <a:rPr lang="pt-PT" sz="1200" b="1" dirty="0">
                <a:solidFill>
                  <a:prstClr val="black"/>
                </a:solidFill>
              </a:rPr>
              <a:t> </a:t>
            </a:r>
          </a:p>
          <a:p>
            <a:pPr defTabSz="2072941">
              <a:defRPr/>
            </a:pPr>
            <a:r>
              <a:rPr lang="pt-PT" dirty="0" err="1">
                <a:solidFill>
                  <a:prstClr val="black"/>
                </a:solidFill>
              </a:rPr>
              <a:t>Fazla</a:t>
            </a:r>
            <a:r>
              <a:rPr lang="pt-PT" dirty="0">
                <a:solidFill>
                  <a:prstClr val="black"/>
                </a:solidFill>
              </a:rPr>
              <a:t> Gida é uma start-up focada no combate ao desperdício alimentar. Acabar com a fome é uma das metas dos Objetivos de Desenvolvimento Sustentável das Nações Unidas, e a </a:t>
            </a:r>
            <a:r>
              <a:rPr lang="pt-PT" dirty="0" err="1">
                <a:solidFill>
                  <a:prstClr val="black"/>
                </a:solidFill>
              </a:rPr>
              <a:t>Fazla</a:t>
            </a:r>
            <a:r>
              <a:rPr lang="pt-PT" dirty="0">
                <a:solidFill>
                  <a:prstClr val="black"/>
                </a:solidFill>
              </a:rPr>
              <a:t> Gida é uma empresa social que pretende resolver o problema do desperdício alimentar. Foi fundada por </a:t>
            </a:r>
            <a:r>
              <a:rPr lang="pt-PT" dirty="0" err="1">
                <a:solidFill>
                  <a:prstClr val="black"/>
                </a:solidFill>
              </a:rPr>
              <a:t>Olcay</a:t>
            </a:r>
            <a:r>
              <a:rPr lang="pt-PT" dirty="0">
                <a:solidFill>
                  <a:prstClr val="black"/>
                </a:solidFill>
              </a:rPr>
              <a:t> </a:t>
            </a:r>
            <a:r>
              <a:rPr lang="pt-PT" dirty="0" err="1">
                <a:solidFill>
                  <a:prstClr val="black"/>
                </a:solidFill>
              </a:rPr>
              <a:t>Silahli</a:t>
            </a:r>
            <a:r>
              <a:rPr lang="pt-PT" dirty="0">
                <a:solidFill>
                  <a:prstClr val="black"/>
                </a:solidFill>
              </a:rPr>
              <a:t>, CEO, e Arda </a:t>
            </a:r>
            <a:r>
              <a:rPr lang="pt-PT" dirty="0" err="1">
                <a:solidFill>
                  <a:prstClr val="black"/>
                </a:solidFill>
              </a:rPr>
              <a:t>Eren</a:t>
            </a:r>
            <a:r>
              <a:rPr lang="pt-PT" dirty="0">
                <a:solidFill>
                  <a:prstClr val="black"/>
                </a:solidFill>
              </a:rPr>
              <a:t>, CTO, em 2017, tendo a empresa economizado mais de 55 000 toneladas de comida.</a:t>
            </a:r>
          </a:p>
          <a:p>
            <a:pPr defTabSz="2072941">
              <a:defRPr/>
            </a:pPr>
            <a:endParaRPr lang="en-US">
              <a:solidFill>
                <a:prstClr val="black"/>
              </a:solidFill>
            </a:endParaRPr>
          </a:p>
          <a:p>
            <a:pPr defTabSz="2072941">
              <a:defRPr/>
            </a:pPr>
            <a:r>
              <a:rPr lang="pt-PT" sz="1400" b="1" dirty="0">
                <a:solidFill>
                  <a:schemeClr val="tx1"/>
                </a:solidFill>
              </a:rPr>
              <a:t>Porque é uma boa prática?</a:t>
            </a:r>
          </a:p>
          <a:p>
            <a:r>
              <a:rPr lang="pt-PT" dirty="0">
                <a:solidFill>
                  <a:schemeClr val="tx1"/>
                </a:solidFill>
              </a:rPr>
              <a:t>Para atingir os seus objetivos, a </a:t>
            </a:r>
            <a:r>
              <a:rPr lang="pt-PT" dirty="0" err="1">
                <a:solidFill>
                  <a:schemeClr val="tx1"/>
                </a:solidFill>
              </a:rPr>
              <a:t>Fazla</a:t>
            </a:r>
            <a:r>
              <a:rPr lang="pt-PT" dirty="0">
                <a:solidFill>
                  <a:schemeClr val="tx1"/>
                </a:solidFill>
              </a:rPr>
              <a:t> Gida colabora com restaurantes, hotéis, refeitórios, retalhistas e distribuidores de alimentos. Graças à sua infraestrutura em nuvem, oferece às empresas oportunidades de avaliação holística por meio de: doação via banco alimentar, vendas secundárias no canal </a:t>
            </a:r>
            <a:r>
              <a:rPr lang="pt-PT" dirty="0" err="1">
                <a:solidFill>
                  <a:schemeClr val="tx1"/>
                </a:solidFill>
              </a:rPr>
              <a:t>HoReCa</a:t>
            </a:r>
            <a:r>
              <a:rPr lang="pt-PT" dirty="0">
                <a:solidFill>
                  <a:schemeClr val="tx1"/>
                </a:solidFill>
              </a:rPr>
              <a:t>, produção ou desvio</a:t>
            </a:r>
            <a:r>
              <a:rPr lang="en-US" dirty="0">
                <a:solidFill>
                  <a:schemeClr val="tx1"/>
                </a:solidFill>
              </a:rPr>
              <a:t>  </a:t>
            </a:r>
            <a:r>
              <a:rPr lang="pt-PT" dirty="0">
                <a:solidFill>
                  <a:schemeClr val="tx1"/>
                </a:solidFill>
              </a:rPr>
              <a:t>para a alimentação animal e conversão em energia elétrica em centrais de biogás, de forma </a:t>
            </a:r>
            <a:r>
              <a:rPr lang="en-US" dirty="0">
                <a:solidFill>
                  <a:schemeClr val="tx1"/>
                </a:solidFill>
              </a:rPr>
              <a:t>a </a:t>
            </a:r>
            <a:r>
              <a:rPr lang="pt-PT" dirty="0">
                <a:solidFill>
                  <a:schemeClr val="tx1"/>
                </a:solidFill>
              </a:rPr>
              <a:t>se obter</a:t>
            </a:r>
            <a:r>
              <a:rPr lang="en-US" dirty="0">
                <a:solidFill>
                  <a:schemeClr val="tx1"/>
                </a:solidFill>
              </a:rPr>
              <a:t> o </a:t>
            </a:r>
            <a:r>
              <a:rPr lang="pt-PT" dirty="0">
                <a:solidFill>
                  <a:schemeClr val="tx1"/>
                </a:solidFill>
              </a:rPr>
              <a:t>máximo de benefícios financeiros, ambientais  e sociais, a partir de produtos residuais. Apresenta como objetivos, Acabar com a Fome, promover o Consumo e Produção Responsáveis, criar Cidades &amp; Comunidades Sustentáveis, além de pretender alcançar a meta da Ação Climática. Deseja ainda mostrar aos jovens da Turquia que é possível fazer um trabalho que envolve benevolência para a humanidade e para o planeta.</a:t>
            </a:r>
          </a:p>
          <a:p>
            <a:pPr defTabSz="2072941">
              <a:defRPr/>
            </a:pPr>
            <a:endParaRPr lang="en-US">
              <a:solidFill>
                <a:schemeClr val="tx1"/>
              </a:solidFill>
            </a:endParaRPr>
          </a:p>
          <a:p>
            <a:pPr defTabSz="2072941">
              <a:defRPr/>
            </a:pPr>
            <a:r>
              <a:rPr lang="pt-PT" sz="1400" b="1" dirty="0">
                <a:solidFill>
                  <a:prstClr val="black"/>
                </a:solidFill>
              </a:rPr>
              <a:t>Sustentável</a:t>
            </a:r>
            <a:endParaRPr lang="pt-PT" sz="1200">
              <a:solidFill>
                <a:prstClr val="black"/>
              </a:solidFill>
            </a:endParaRPr>
          </a:p>
          <a:p>
            <a:r>
              <a:rPr lang="pt-PT" dirty="0">
                <a:solidFill>
                  <a:schemeClr val="tx1"/>
                </a:solidFill>
              </a:rPr>
              <a:t>No setor alimentar, o qual consiste em produtores, retalhistas e associados do setor </a:t>
            </a:r>
            <a:r>
              <a:rPr lang="pt-PT" dirty="0" err="1">
                <a:solidFill>
                  <a:schemeClr val="tx1"/>
                </a:solidFill>
              </a:rPr>
              <a:t>HoReCa</a:t>
            </a:r>
            <a:r>
              <a:rPr lang="pt-PT" dirty="0">
                <a:solidFill>
                  <a:schemeClr val="tx1"/>
                </a:solidFill>
              </a:rPr>
              <a:t>, o desperdício alimentar é causado principalmente por uma gestão ineficaz do stock, operações logísticas e requisitos de alta qualidade do setor alimentar. Embora a maior parte dos excedentes seja adequada para consumo humano ou para utilização em vários outros processos, acaba por ser depositada em aterros porque as </a:t>
            </a:r>
          </a:p>
          <a:p>
            <a:endParaRPr lang="pt-PT">
              <a:solidFill>
                <a:schemeClr val="tx1"/>
              </a:solidFill>
            </a:endParaRPr>
          </a:p>
          <a:p>
            <a:r>
              <a:rPr lang="pt-PT" dirty="0">
                <a:solidFill>
                  <a:schemeClr val="tx1"/>
                </a:solidFill>
              </a:rPr>
              <a:t>empresas não dispõem de informação e competências suficientes para gerir os seus excedentes de forma eficaz.</a:t>
            </a:r>
          </a:p>
          <a:p>
            <a:endParaRPr lang="pt-PT">
              <a:solidFill>
                <a:schemeClr val="tx1"/>
              </a:solidFill>
            </a:endParaRPr>
          </a:p>
          <a:p>
            <a:r>
              <a:rPr lang="pt-PT" dirty="0" err="1">
                <a:solidFill>
                  <a:schemeClr val="tx1"/>
                </a:solidFill>
              </a:rPr>
              <a:t>Fazla</a:t>
            </a:r>
            <a:r>
              <a:rPr lang="pt-PT" dirty="0">
                <a:solidFill>
                  <a:schemeClr val="tx1"/>
                </a:solidFill>
              </a:rPr>
              <a:t> Gida resolve esse problema usando</a:t>
            </a:r>
            <a:r>
              <a:rPr lang="en-US" dirty="0">
                <a:solidFill>
                  <a:schemeClr val="tx1"/>
                </a:solidFill>
              </a:rPr>
              <a:t> </a:t>
            </a:r>
            <a:r>
              <a:rPr lang="pt-PT" dirty="0">
                <a:solidFill>
                  <a:schemeClr val="tx1"/>
                </a:solidFill>
              </a:rPr>
              <a:t>um algoritmo baseado em Inteligência Artificial (IA), desenvolvido internamente, que utiliza as listas de SKU (Unidade de Manutenção de Stock) dos clientes, com dados baseados no tempo e na localização, data de validade (consumir de preferência antes de) e valores nutricionais.</a:t>
            </a:r>
            <a:r>
              <a:rPr lang="en-US" dirty="0">
                <a:solidFill>
                  <a:schemeClr val="tx1"/>
                </a:solidFill>
              </a:rPr>
              <a:t> </a:t>
            </a:r>
            <a:r>
              <a:rPr lang="pt-PT" dirty="0">
                <a:solidFill>
                  <a:schemeClr val="tx1"/>
                </a:solidFill>
              </a:rPr>
              <a:t>O sistema calcula o impacto financeiro, social e ambiental </a:t>
            </a:r>
            <a:r>
              <a:rPr lang="en-US" dirty="0">
                <a:solidFill>
                  <a:schemeClr val="tx1"/>
                </a:solidFill>
              </a:rPr>
              <a:t>do </a:t>
            </a:r>
            <a:r>
              <a:rPr lang="pt-PT" dirty="0">
                <a:solidFill>
                  <a:schemeClr val="tx1"/>
                </a:solidFill>
              </a:rPr>
              <a:t>excedente, de acordo com os dados recolhidos e categoriza todos os produtos com a solução mais adequada. </a:t>
            </a:r>
          </a:p>
          <a:p>
            <a:endParaRPr lang="pt-PT">
              <a:solidFill>
                <a:schemeClr val="tx1"/>
              </a:solidFill>
            </a:endParaRPr>
          </a:p>
          <a:p>
            <a:r>
              <a:rPr lang="pt-PT" dirty="0">
                <a:solidFill>
                  <a:schemeClr val="tx1"/>
                </a:solidFill>
              </a:rPr>
              <a:t>Para além destas soluções, a plataforma da </a:t>
            </a:r>
            <a:r>
              <a:rPr lang="pt-PT" dirty="0" err="1">
                <a:solidFill>
                  <a:schemeClr val="tx1"/>
                </a:solidFill>
              </a:rPr>
              <a:t>Fazla</a:t>
            </a:r>
            <a:r>
              <a:rPr lang="pt-PT" dirty="0">
                <a:solidFill>
                  <a:schemeClr val="tx1"/>
                </a:solidFill>
              </a:rPr>
              <a:t> fornece relatórios e painéis analíticos em tempo real para realizar análises dinâmicas do fluxo de resíduos e obter informações para reduzir os resíduos na fonte, utilizando algoritmos de </a:t>
            </a:r>
            <a:r>
              <a:rPr lang="pt-PT" dirty="0" err="1">
                <a:solidFill>
                  <a:schemeClr val="tx1"/>
                </a:solidFill>
              </a:rPr>
              <a:t>machine</a:t>
            </a:r>
            <a:r>
              <a:rPr lang="pt-PT" dirty="0">
                <a:solidFill>
                  <a:schemeClr val="tx1"/>
                </a:solidFill>
              </a:rPr>
              <a:t> </a:t>
            </a:r>
            <a:r>
              <a:rPr lang="pt-PT" dirty="0" err="1">
                <a:solidFill>
                  <a:schemeClr val="tx1"/>
                </a:solidFill>
              </a:rPr>
              <a:t>learning</a:t>
            </a:r>
            <a:r>
              <a:rPr lang="pt-PT" dirty="0">
                <a:solidFill>
                  <a:schemeClr val="tx1"/>
                </a:solidFill>
              </a:rPr>
              <a:t> e de análise de grandes volumes de dados. A plataforma analisa os grandes volumes de dados das empresas do setor alimentar e fornece análises de dados em tempo real com uma variedade de gráficos explicativos e fáceis de utilizar. O painel de controlo fornece aos clientes tendências excedentárias com base em produtos, categorias de produtos, lojas e regiões. Os clientes têm acesso às tendências mensais por meio de painéis onde podem ver os principais </a:t>
            </a:r>
            <a:r>
              <a:rPr lang="pt-PT" dirty="0" err="1">
                <a:solidFill>
                  <a:schemeClr val="tx1"/>
                </a:solidFill>
              </a:rPr>
              <a:t>SKUs</a:t>
            </a:r>
            <a:r>
              <a:rPr lang="pt-PT" dirty="0">
                <a:solidFill>
                  <a:schemeClr val="tx1"/>
                </a:solidFill>
              </a:rPr>
              <a:t> desperdiçados, classificados por quantidade, peso e custo. Podem comparar os resultados na distribuição por loja e ver as variações mensais dos resultados dos excedentes.</a:t>
            </a:r>
          </a:p>
          <a:p>
            <a:endParaRPr lang="pt-PT">
              <a:solidFill>
                <a:schemeClr val="tx1"/>
              </a:solidFill>
            </a:endParaRPr>
          </a:p>
        </p:txBody>
      </p:sp>
      <p:sp>
        <p:nvSpPr>
          <p:cNvPr id="11" name="Text Placeholder 2">
            <a:extLst>
              <a:ext uri="{FF2B5EF4-FFF2-40B4-BE49-F238E27FC236}">
                <a16:creationId xmlns:a16="http://schemas.microsoft.com/office/drawing/2014/main" id="{CC7CCEC9-3FB8-D6C4-CC50-D1DA0B8FECB3}"/>
              </a:ext>
            </a:extLst>
          </p:cNvPr>
          <p:cNvSpPr txBox="1">
            <a:spLocks/>
          </p:cNvSpPr>
          <p:nvPr/>
        </p:nvSpPr>
        <p:spPr>
          <a:xfrm>
            <a:off x="361472" y="2339758"/>
            <a:ext cx="3135143" cy="512072"/>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447675" indent="-447675">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Tipo: </a:t>
            </a:r>
            <a:r>
              <a:rPr lang="en-US" sz="1600" dirty="0" err="1">
                <a:solidFill>
                  <a:schemeClr val="bg1"/>
                </a:solidFill>
                <a:latin typeface="Calibri" panose="020F0502020204030204" pitchFamily="34" charset="0"/>
                <a:ea typeface="Calibri" panose="020F0502020204030204" pitchFamily="34" charset="0"/>
                <a:cs typeface="Calibri" panose="020F0502020204030204" pitchFamily="34" charset="0"/>
              </a:rPr>
              <a:t>Redução</a:t>
            </a:r>
            <a:r>
              <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rPr>
              <a:t> do </a:t>
            </a:r>
            <a:r>
              <a:rPr lang="en-US" sz="1600" dirty="0" err="1">
                <a:solidFill>
                  <a:schemeClr val="bg1"/>
                </a:solidFill>
                <a:latin typeface="Calibri" panose="020F0502020204030204" pitchFamily="34" charset="0"/>
                <a:ea typeface="Calibri" panose="020F0502020204030204" pitchFamily="34" charset="0"/>
                <a:cs typeface="Calibri" panose="020F0502020204030204" pitchFamily="34" charset="0"/>
              </a:rPr>
              <a:t>Desperdício</a:t>
            </a:r>
            <a:r>
              <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rPr>
              <a:t> </a:t>
            </a:r>
            <a:r>
              <a:rPr lang="en-US" sz="1600" dirty="0" err="1">
                <a:solidFill>
                  <a:schemeClr val="bg1"/>
                </a:solidFill>
                <a:latin typeface="Calibri" panose="020F0502020204030204" pitchFamily="34" charset="0"/>
                <a:ea typeface="Calibri" panose="020F0502020204030204" pitchFamily="34" charset="0"/>
                <a:cs typeface="Calibri" panose="020F0502020204030204" pitchFamily="34" charset="0"/>
              </a:rPr>
              <a:t>Alimentar</a:t>
            </a:r>
            <a:endPar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86533349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a:xfrm>
            <a:off x="6809695" y="10133471"/>
            <a:ext cx="1047264" cy="465822"/>
          </a:xfrm>
        </p:spPr>
        <p:txBody>
          <a:bodyPr/>
          <a:lstStyle/>
          <a:p>
            <a:pPr algn="l" rtl="0"/>
            <a:fld id="{CB2079F2-58AF-ED44-82D7-E04B2F6FD686}" type="slidenum">
              <a:rPr lang="en-US" dirty="0" smtClean="0"/>
              <a:pPr algn="l" rtl="0"/>
              <a:t>19</a:t>
            </a:fld>
            <a:endParaRPr lang="en-US" dirty="0"/>
          </a:p>
        </p:txBody>
      </p:sp>
      <p:sp>
        <p:nvSpPr>
          <p:cNvPr id="10" name="Freeform 332">
            <a:hlinkClick r:id="rId2"/>
            <a:extLst>
              <a:ext uri="{FF2B5EF4-FFF2-40B4-BE49-F238E27FC236}">
                <a16:creationId xmlns:a16="http://schemas.microsoft.com/office/drawing/2014/main" id="{2B1019AB-DDC6-54BB-24B5-9984571C7C25}"/>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1" name="Freeform 6">
            <a:hlinkClick r:id="rId3"/>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12" name="Group 11">
            <a:extLst>
              <a:ext uri="{FF2B5EF4-FFF2-40B4-BE49-F238E27FC236}">
                <a16:creationId xmlns:a16="http://schemas.microsoft.com/office/drawing/2014/main" id="{3E3A4C98-F185-0F01-C9FC-40B7BCAA7FD4}"/>
              </a:ext>
            </a:extLst>
          </p:cNvPr>
          <p:cNvGrpSpPr>
            <a:grpSpLocks noChangeAspect="1"/>
          </p:cNvGrpSpPr>
          <p:nvPr/>
        </p:nvGrpSpPr>
        <p:grpSpPr>
          <a:xfrm>
            <a:off x="1423003" y="9655046"/>
            <a:ext cx="192166" cy="225184"/>
            <a:chOff x="8589661" y="3431570"/>
            <a:chExt cx="510568" cy="569231"/>
          </a:xfrm>
          <a:solidFill>
            <a:schemeClr val="tx1"/>
          </a:solidFill>
        </p:grpSpPr>
        <p:sp>
          <p:nvSpPr>
            <p:cNvPr id="13" name="Freeform: Shape 27">
              <a:extLst>
                <a:ext uri="{FF2B5EF4-FFF2-40B4-BE49-F238E27FC236}">
                  <a16:creationId xmlns:a16="http://schemas.microsoft.com/office/drawing/2014/main" id="{28ED9A67-1E5D-55E8-67DF-2A8114EBE5D0}"/>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14" name="Freeform: Shape 30">
              <a:hlinkClick r:id="rId4"/>
              <a:extLst>
                <a:ext uri="{FF2B5EF4-FFF2-40B4-BE49-F238E27FC236}">
                  <a16:creationId xmlns:a16="http://schemas.microsoft.com/office/drawing/2014/main" id="{8E77D799-5CF9-C7B3-22F1-FFE1B54168A3}"/>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15" name="Freeform: Shape 72">
              <a:extLst>
                <a:ext uri="{FF2B5EF4-FFF2-40B4-BE49-F238E27FC236}">
                  <a16:creationId xmlns:a16="http://schemas.microsoft.com/office/drawing/2014/main" id="{A0DAE9DB-9347-34F1-245B-D2A3BAB422C1}"/>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6" name="Graphic 15" descr="World outline">
            <a:hlinkClick r:id="rId5"/>
            <a:extLst>
              <a:ext uri="{FF2B5EF4-FFF2-40B4-BE49-F238E27FC236}">
                <a16:creationId xmlns:a16="http://schemas.microsoft.com/office/drawing/2014/main" id="{D639F71B-8B5E-03E6-467D-53BD52B7C6B9}"/>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4" name="Picture 2">
            <a:hlinkClick r:id="rId5"/>
            <a:extLst>
              <a:ext uri="{FF2B5EF4-FFF2-40B4-BE49-F238E27FC236}">
                <a16:creationId xmlns:a16="http://schemas.microsoft.com/office/drawing/2014/main" id="{31B566A8-21D9-21CA-07F9-7D355820679E}"/>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517028" y="522985"/>
            <a:ext cx="1400175" cy="1400175"/>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Placeholder 16" descr="A group of people sitting on stairs  Description automatically generated with medium confidence">
            <a:extLst>
              <a:ext uri="{FF2B5EF4-FFF2-40B4-BE49-F238E27FC236}">
                <a16:creationId xmlns:a16="http://schemas.microsoft.com/office/drawing/2014/main" id="{9E3311D4-2ADB-7E59-387F-835503667756}"/>
              </a:ext>
            </a:extLst>
          </p:cNvPr>
          <p:cNvPicPr>
            <a:picLocks noChangeAspect="1"/>
          </p:cNvPicPr>
          <p:nvPr/>
        </p:nvPicPr>
        <p:blipFill>
          <a:blip r:embed="rId9" cstate="email">
            <a:extLst>
              <a:ext uri="{28A0092B-C50C-407E-A947-70E740481C1C}">
                <a14:useLocalDpi xmlns:a14="http://schemas.microsoft.com/office/drawing/2010/main"/>
              </a:ext>
            </a:extLst>
          </a:blip>
          <a:srcRect/>
          <a:stretch>
            <a:fillRect/>
          </a:stretch>
        </p:blipFill>
        <p:spPr>
          <a:xfrm>
            <a:off x="3977692" y="6697851"/>
            <a:ext cx="3025444" cy="2716397"/>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pic>
        <p:nvPicPr>
          <p:cNvPr id="30" name="Picture Placeholder 20" descr="Diagram  Description automatically generated">
            <a:extLst>
              <a:ext uri="{FF2B5EF4-FFF2-40B4-BE49-F238E27FC236}">
                <a16:creationId xmlns:a16="http://schemas.microsoft.com/office/drawing/2014/main" id="{7D08CA26-0D8D-B945-D41A-C0666E654266}"/>
              </a:ext>
            </a:extLst>
          </p:cNvPr>
          <p:cNvPicPr>
            <a:picLocks noChangeAspect="1"/>
          </p:cNvPicPr>
          <p:nvPr/>
        </p:nvPicPr>
        <p:blipFill>
          <a:blip r:embed="rId10"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grpSp>
        <p:nvGrpSpPr>
          <p:cNvPr id="3" name="Graphic 2">
            <a:extLst>
              <a:ext uri="{FF2B5EF4-FFF2-40B4-BE49-F238E27FC236}">
                <a16:creationId xmlns:a16="http://schemas.microsoft.com/office/drawing/2014/main" id="{F5DE50D4-9E55-6D44-BF2C-41C133B320C9}"/>
              </a:ext>
            </a:extLst>
          </p:cNvPr>
          <p:cNvGrpSpPr>
            <a:grpSpLocks noChangeAspect="1"/>
          </p:cNvGrpSpPr>
          <p:nvPr/>
        </p:nvGrpSpPr>
        <p:grpSpPr>
          <a:xfrm>
            <a:off x="6555507" y="273974"/>
            <a:ext cx="558048" cy="558000"/>
            <a:chOff x="4094891" y="4680533"/>
            <a:chExt cx="381887" cy="381854"/>
          </a:xfrm>
        </p:grpSpPr>
        <p:sp>
          <p:nvSpPr>
            <p:cNvPr id="5" name="Freeform 4">
              <a:extLst>
                <a:ext uri="{FF2B5EF4-FFF2-40B4-BE49-F238E27FC236}">
                  <a16:creationId xmlns:a16="http://schemas.microsoft.com/office/drawing/2014/main" id="{4CBF778E-21B7-78A3-1D07-7D5152111164}"/>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 name="Freeform 5">
              <a:extLst>
                <a:ext uri="{FF2B5EF4-FFF2-40B4-BE49-F238E27FC236}">
                  <a16:creationId xmlns:a16="http://schemas.microsoft.com/office/drawing/2014/main" id="{2A5684A4-63A3-0CEB-07DA-DA462AEBF3BD}"/>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6">
              <a:extLst>
                <a:ext uri="{FF2B5EF4-FFF2-40B4-BE49-F238E27FC236}">
                  <a16:creationId xmlns:a16="http://schemas.microsoft.com/office/drawing/2014/main" id="{4CC2BFF0-6C3B-B845-60DE-3481B1389D29}"/>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8" name="Text Placeholder 5">
            <a:extLst>
              <a:ext uri="{FF2B5EF4-FFF2-40B4-BE49-F238E27FC236}">
                <a16:creationId xmlns:a16="http://schemas.microsoft.com/office/drawing/2014/main" id="{7A547378-3A07-175F-4B87-E6A1BB00A821}"/>
              </a:ext>
            </a:extLst>
          </p:cNvPr>
          <p:cNvSpPr>
            <a:spLocks noGrp="1"/>
          </p:cNvSpPr>
          <p:nvPr>
            <p:ph type="body" sz="quarter" idx="32"/>
          </p:nvPr>
        </p:nvSpPr>
        <p:spPr>
          <a:xfrm>
            <a:off x="361472" y="2903364"/>
            <a:ext cx="6752083" cy="6352059"/>
          </a:xfrm>
        </p:spPr>
        <p:txBody>
          <a:bodyPr/>
          <a:lstStyle/>
          <a:p>
            <a:pPr rtl="0"/>
            <a:r>
              <a:rPr lang="pt-BR" dirty="0"/>
              <a:t>Também foi desenvolvida a aplicação </a:t>
            </a:r>
            <a:r>
              <a:rPr lang="pt-BR" dirty="0" err="1"/>
              <a:t>Fazla</a:t>
            </a:r>
            <a:r>
              <a:rPr lang="pt-BR" dirty="0"/>
              <a:t>, que visa diminuir o desperdício alimentar no setor </a:t>
            </a:r>
            <a:r>
              <a:rPr lang="pt-BR" dirty="0" err="1"/>
              <a:t>HoReCa</a:t>
            </a:r>
            <a:r>
              <a:rPr lang="pt-BR" dirty="0"/>
              <a:t>, proporcionando às empresas deste setor uma oportunidade de chegarem aos clientes com alimentos comestíveis que não puderam vender durante o dia e que iriam para o lixo por razões de qualidade ou operacionais. Tanto os clientes como as empresas podem beneficiar deste sistema, uma vez que os clientes terão a oportunidade de comprar comida de qualidade (take-</a:t>
            </a:r>
            <a:r>
              <a:rPr lang="pt-BR" dirty="0" err="1"/>
              <a:t>away</a:t>
            </a:r>
            <a:r>
              <a:rPr lang="pt-BR" dirty="0"/>
              <a:t>), a um preço mais reduzido, e as empresas lucrarão com alimentos que, de outra forma, iriam para o lixo. O sistema também reduz o desperdício alimentar e as emissões de carbono geradas pelos resíduos. A principal característica que torna a aplicação </a:t>
            </a:r>
            <a:r>
              <a:rPr lang="pt-BR" dirty="0" err="1"/>
              <a:t>Fazla</a:t>
            </a:r>
            <a:r>
              <a:rPr lang="pt-BR" dirty="0"/>
              <a:t> única é o facto de todas as ofertas estarem inseridas num conceito de "caixas surpresa“.</a:t>
            </a:r>
          </a:p>
          <a:p>
            <a:pPr rtl="0"/>
            <a:endParaRPr lang="en-IE" sz="1400" b="1"/>
          </a:p>
          <a:p>
            <a:pPr rtl="0"/>
            <a:r>
              <a:rPr lang="en-IE" sz="1400" b="1" err="1"/>
              <a:t>Ético</a:t>
            </a:r>
            <a:endParaRPr lang="en-IE" sz="1400" b="1"/>
          </a:p>
          <a:p>
            <a:r>
              <a:rPr lang="pt-PT" dirty="0"/>
              <a:t>A </a:t>
            </a:r>
            <a:r>
              <a:rPr lang="pt-PT" dirty="0" err="1"/>
              <a:t>Fazla</a:t>
            </a:r>
            <a:r>
              <a:rPr lang="pt-PT" dirty="0"/>
              <a:t> trabalha para estabelecer sistemas sustentáveis ​​e trazer o maior benefício para a economia circular</a:t>
            </a:r>
            <a:r>
              <a:rPr lang="en-US" dirty="0"/>
              <a:t>, </a:t>
            </a:r>
            <a:r>
              <a:rPr lang="pt-PT" dirty="0"/>
              <a:t>através da gestão correta dos excedentes de produtos</a:t>
            </a:r>
            <a:r>
              <a:rPr lang="en-US" dirty="0"/>
              <a:t>. </a:t>
            </a:r>
            <a:r>
              <a:rPr lang="pt-PT" dirty="0"/>
              <a:t>Com uma abordagem holística baseada na tecnologia, determina</a:t>
            </a:r>
            <a:r>
              <a:rPr lang="en-US" dirty="0"/>
              <a:t> </a:t>
            </a:r>
            <a:r>
              <a:rPr lang="pt-PT" dirty="0"/>
              <a:t>o serviço mais adequado para os produtos excedentes das empresas alimentares, desde os alimentos aos têxteis, das embalagens aos produtos químicos, e torna visível o impacto ao cliente através da gestão de processos de rastreabilidade. Com esta abordagem holística baseada na tecnologia, a </a:t>
            </a:r>
            <a:r>
              <a:rPr lang="pt-PT" dirty="0" err="1"/>
              <a:t>Fazla</a:t>
            </a:r>
            <a:r>
              <a:rPr lang="pt-PT" dirty="0"/>
              <a:t> fornece os conhecimentos necessários para evitar o desperdício, acompanhando os resíduos e ajudando as empresas do setor alimentar a levar a sua produção e os seus excedentes até ao consumidor.</a:t>
            </a:r>
          </a:p>
          <a:p>
            <a:r>
              <a:rPr lang="pt-PT" dirty="0"/>
              <a:t>Um desses sistemas é o "Sistema de Pesagem Extra Inteligente", que mede em pormenor o desperdício alimentar numa empresa e permite reduzir o desperdício a partir de informações baseadas em dados. O maior obstáculo ao controlo e à redução do desperdício alimentar é a incapacidade de medir aquele que se gera enquanto se cozinha.</a:t>
            </a:r>
            <a:endParaRPr lang="en-IE" dirty="0"/>
          </a:p>
        </p:txBody>
      </p:sp>
      <p:sp>
        <p:nvSpPr>
          <p:cNvPr id="19" name="TextBox 31">
            <a:extLst>
              <a:ext uri="{FF2B5EF4-FFF2-40B4-BE49-F238E27FC236}">
                <a16:creationId xmlns:a16="http://schemas.microsoft.com/office/drawing/2014/main" id="{EC69F3CD-EDAF-48B2-D0F7-62AD065E8B28}"/>
              </a:ext>
            </a:extLst>
          </p:cNvPr>
          <p:cNvSpPr txBox="1"/>
          <p:nvPr/>
        </p:nvSpPr>
        <p:spPr>
          <a:xfrm>
            <a:off x="3737513" y="3705461"/>
            <a:ext cx="3703455" cy="2893100"/>
          </a:xfrm>
          <a:prstGeom prst="rect">
            <a:avLst/>
          </a:prstGeom>
          <a:noFill/>
        </p:spPr>
        <p:txBody>
          <a:bodyPr wrap="square">
            <a:spAutoFit/>
          </a:bodyPr>
          <a:lstStyle/>
          <a:p>
            <a:pPr algn="ctr"/>
            <a:r>
              <a:rPr lang="pt-PT" sz="1400" b="0"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Nós somos o Extra. Quando se trata do bem-estar do nosso Mundo, somos cidadãos do Mundo que cuidam de </a:t>
            </a:r>
            <a:r>
              <a:rPr lang="pt-PT" sz="1400" i="1" dirty="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si próprios</a:t>
            </a:r>
            <a:r>
              <a:rPr lang="pt-PT" sz="1400" b="0"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e assumem responsabilidades. Colocamos o impacto no centro do nosso trabalho e partimos com o objetivo de influenciar o mundo com as competências que temos. Quando nos deparamos com um problema, empenhamo-nos com entusiasmo em encontrar uma solução justa e sustentável</a:t>
            </a:r>
            <a:r>
              <a:rPr lang="en-US" sz="1400" b="0"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pt-PT" sz="1400" i="1" dirty="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Somos a empresa que não só lidera o setor da gestão de resíduos, como também é pioneira na transformação que salvará o nosso Planeta</a:t>
            </a:r>
            <a:r>
              <a:rPr lang="en-US" sz="1400" b="0"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a:t>
            </a:r>
            <a:endParaRPr lang="en-IE" sz="1400" i="1" dirty="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sp>
        <p:nvSpPr>
          <p:cNvPr id="9" name="Text Placeholder 2">
            <a:extLst>
              <a:ext uri="{FF2B5EF4-FFF2-40B4-BE49-F238E27FC236}">
                <a16:creationId xmlns:a16="http://schemas.microsoft.com/office/drawing/2014/main" id="{02448DB5-C0E9-F1E6-E10D-85BC0A2256DD}"/>
              </a:ext>
            </a:extLst>
          </p:cNvPr>
          <p:cNvSpPr txBox="1">
            <a:spLocks/>
          </p:cNvSpPr>
          <p:nvPr/>
        </p:nvSpPr>
        <p:spPr>
          <a:xfrm>
            <a:off x="361472" y="2339758"/>
            <a:ext cx="3135143" cy="512072"/>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447675" indent="-447675">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Tipo: </a:t>
            </a:r>
            <a:r>
              <a:rPr lang="en-US" sz="1600" dirty="0" err="1">
                <a:solidFill>
                  <a:schemeClr val="bg1"/>
                </a:solidFill>
                <a:latin typeface="Calibri" panose="020F0502020204030204" pitchFamily="34" charset="0"/>
                <a:ea typeface="Calibri" panose="020F0502020204030204" pitchFamily="34" charset="0"/>
                <a:cs typeface="Calibri" panose="020F0502020204030204" pitchFamily="34" charset="0"/>
              </a:rPr>
              <a:t>Redução</a:t>
            </a:r>
            <a:r>
              <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rPr>
              <a:t> do </a:t>
            </a:r>
            <a:r>
              <a:rPr lang="en-US" sz="1600" dirty="0" err="1">
                <a:solidFill>
                  <a:schemeClr val="bg1"/>
                </a:solidFill>
                <a:latin typeface="Calibri" panose="020F0502020204030204" pitchFamily="34" charset="0"/>
                <a:ea typeface="Calibri" panose="020F0502020204030204" pitchFamily="34" charset="0"/>
                <a:cs typeface="Calibri" panose="020F0502020204030204" pitchFamily="34" charset="0"/>
              </a:rPr>
              <a:t>Desperdício</a:t>
            </a:r>
            <a:r>
              <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rPr>
              <a:t> </a:t>
            </a:r>
            <a:r>
              <a:rPr lang="en-US" sz="1600" dirty="0" err="1">
                <a:solidFill>
                  <a:schemeClr val="bg1"/>
                </a:solidFill>
                <a:latin typeface="Calibri" panose="020F0502020204030204" pitchFamily="34" charset="0"/>
                <a:ea typeface="Calibri" panose="020F0502020204030204" pitchFamily="34" charset="0"/>
                <a:cs typeface="Calibri" panose="020F0502020204030204" pitchFamily="34" charset="0"/>
              </a:rPr>
              <a:t>Alimentar</a:t>
            </a:r>
            <a:endPar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endParaRPr>
          </a:p>
        </p:txBody>
      </p:sp>
      <p:grpSp>
        <p:nvGrpSpPr>
          <p:cNvPr id="17" name="Graphic 4">
            <a:extLst>
              <a:ext uri="{FF2B5EF4-FFF2-40B4-BE49-F238E27FC236}">
                <a16:creationId xmlns:a16="http://schemas.microsoft.com/office/drawing/2014/main" id="{B2C044AF-65BC-2411-C4F3-AD013DA1A2D6}"/>
              </a:ext>
            </a:extLst>
          </p:cNvPr>
          <p:cNvGrpSpPr/>
          <p:nvPr/>
        </p:nvGrpSpPr>
        <p:grpSpPr>
          <a:xfrm rot="19582332">
            <a:off x="2995992" y="9436893"/>
            <a:ext cx="403667" cy="780438"/>
            <a:chOff x="9129274" y="2719113"/>
            <a:chExt cx="717139" cy="1386497"/>
          </a:xfrm>
          <a:solidFill>
            <a:srgbClr val="000000"/>
          </a:solidFill>
        </p:grpSpPr>
        <p:grpSp>
          <p:nvGrpSpPr>
            <p:cNvPr id="20" name="Graphic 4">
              <a:extLst>
                <a:ext uri="{FF2B5EF4-FFF2-40B4-BE49-F238E27FC236}">
                  <a16:creationId xmlns:a16="http://schemas.microsoft.com/office/drawing/2014/main" id="{3551D2DB-13C5-9395-D316-7310BFCE0D71}"/>
                </a:ext>
              </a:extLst>
            </p:cNvPr>
            <p:cNvGrpSpPr/>
            <p:nvPr/>
          </p:nvGrpSpPr>
          <p:grpSpPr>
            <a:xfrm>
              <a:off x="9159507" y="2719113"/>
              <a:ext cx="446280" cy="440141"/>
              <a:chOff x="9159507" y="2719113"/>
              <a:chExt cx="446280" cy="440141"/>
            </a:xfrm>
            <a:grpFill/>
          </p:grpSpPr>
          <p:sp>
            <p:nvSpPr>
              <p:cNvPr id="34" name="Freeform 57">
                <a:extLst>
                  <a:ext uri="{FF2B5EF4-FFF2-40B4-BE49-F238E27FC236}">
                    <a16:creationId xmlns:a16="http://schemas.microsoft.com/office/drawing/2014/main" id="{6C44A125-DAAF-77F8-3C8D-B03E8979CAF8}"/>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5" name="Freeform 58">
                <a:extLst>
                  <a:ext uri="{FF2B5EF4-FFF2-40B4-BE49-F238E27FC236}">
                    <a16:creationId xmlns:a16="http://schemas.microsoft.com/office/drawing/2014/main" id="{6AC58D13-4990-2B41-DF3D-C141E503DF29}"/>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1" name="Graphic 4">
              <a:extLst>
                <a:ext uri="{FF2B5EF4-FFF2-40B4-BE49-F238E27FC236}">
                  <a16:creationId xmlns:a16="http://schemas.microsoft.com/office/drawing/2014/main" id="{DCC4E5D3-7F61-D75C-C92C-800A2534A081}"/>
                </a:ext>
              </a:extLst>
            </p:cNvPr>
            <p:cNvGrpSpPr/>
            <p:nvPr/>
          </p:nvGrpSpPr>
          <p:grpSpPr>
            <a:xfrm>
              <a:off x="9129274" y="2893887"/>
              <a:ext cx="717139" cy="1211724"/>
              <a:chOff x="9129274" y="2893887"/>
              <a:chExt cx="717139" cy="1211724"/>
            </a:xfrm>
            <a:grpFill/>
          </p:grpSpPr>
          <p:sp>
            <p:nvSpPr>
              <p:cNvPr id="22" name="Freeform 50">
                <a:extLst>
                  <a:ext uri="{FF2B5EF4-FFF2-40B4-BE49-F238E27FC236}">
                    <a16:creationId xmlns:a16="http://schemas.microsoft.com/office/drawing/2014/main" id="{7664F77A-C9A4-254D-589B-67FEF7855DCA}"/>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3" name="Freeform 51">
                <a:extLst>
                  <a:ext uri="{FF2B5EF4-FFF2-40B4-BE49-F238E27FC236}">
                    <a16:creationId xmlns:a16="http://schemas.microsoft.com/office/drawing/2014/main" id="{04A9CB87-4510-46AC-B840-870F7DE9B980}"/>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7" name="Freeform 52">
                <a:extLst>
                  <a:ext uri="{FF2B5EF4-FFF2-40B4-BE49-F238E27FC236}">
                    <a16:creationId xmlns:a16="http://schemas.microsoft.com/office/drawing/2014/main" id="{5FFAD33D-66F2-A8D7-9C95-F3A0DDC49B92}"/>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8" name="Freeform 53">
                <a:extLst>
                  <a:ext uri="{FF2B5EF4-FFF2-40B4-BE49-F238E27FC236}">
                    <a16:creationId xmlns:a16="http://schemas.microsoft.com/office/drawing/2014/main" id="{F9EAE81D-4AB2-2F9F-9E88-4F6F323752B9}"/>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31" name="Freeform 54">
                <a:extLst>
                  <a:ext uri="{FF2B5EF4-FFF2-40B4-BE49-F238E27FC236}">
                    <a16:creationId xmlns:a16="http://schemas.microsoft.com/office/drawing/2014/main" id="{3F700CAF-61E8-8C80-DE6D-F8378731C7EB}"/>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2" name="Freeform 55">
                <a:extLst>
                  <a:ext uri="{FF2B5EF4-FFF2-40B4-BE49-F238E27FC236}">
                    <a16:creationId xmlns:a16="http://schemas.microsoft.com/office/drawing/2014/main" id="{5A1771A3-5EFE-3AB2-F175-F5FC3E0A89AA}"/>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3" name="Freeform 56">
                <a:extLst>
                  <a:ext uri="{FF2B5EF4-FFF2-40B4-BE49-F238E27FC236}">
                    <a16:creationId xmlns:a16="http://schemas.microsoft.com/office/drawing/2014/main" id="{EDFB56D0-8343-33FB-BB0B-E900A02FDE8C}"/>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grpSp>
        <p:nvGrpSpPr>
          <p:cNvPr id="24" name="Group 23">
            <a:extLst>
              <a:ext uri="{FF2B5EF4-FFF2-40B4-BE49-F238E27FC236}">
                <a16:creationId xmlns:a16="http://schemas.microsoft.com/office/drawing/2014/main" id="{50062FF1-3FB0-6F35-D3EA-C128FFCC0DAA}"/>
              </a:ext>
            </a:extLst>
          </p:cNvPr>
          <p:cNvGrpSpPr/>
          <p:nvPr/>
        </p:nvGrpSpPr>
        <p:grpSpPr>
          <a:xfrm rot="10800000">
            <a:off x="6658826" y="3084101"/>
            <a:ext cx="790943" cy="575820"/>
            <a:chOff x="3400450" y="986392"/>
            <a:chExt cx="1487826" cy="1083162"/>
          </a:xfrm>
        </p:grpSpPr>
        <p:sp>
          <p:nvSpPr>
            <p:cNvPr id="25" name="Freeform 25">
              <a:extLst>
                <a:ext uri="{FF2B5EF4-FFF2-40B4-BE49-F238E27FC236}">
                  <a16:creationId xmlns:a16="http://schemas.microsoft.com/office/drawing/2014/main" id="{CBD45FCB-97D4-3FFE-896F-B8731A250C4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6" name="Freeform 26">
              <a:extLst>
                <a:ext uri="{FF2B5EF4-FFF2-40B4-BE49-F238E27FC236}">
                  <a16:creationId xmlns:a16="http://schemas.microsoft.com/office/drawing/2014/main" id="{A59FB226-99B5-76AC-E075-9D8E02E3AC78}"/>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Tree>
    <p:extLst>
      <p:ext uri="{BB962C8B-B14F-4D97-AF65-F5344CB8AC3E}">
        <p14:creationId xmlns:p14="http://schemas.microsoft.com/office/powerpoint/2010/main" val="161972817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626FBF3D-169F-FE44-9E11-F2EB3C4013A1}"/>
              </a:ext>
            </a:extLst>
          </p:cNvPr>
          <p:cNvSpPr>
            <a:spLocks noGrp="1"/>
          </p:cNvSpPr>
          <p:nvPr>
            <p:ph type="body" sz="quarter" idx="13"/>
          </p:nvPr>
        </p:nvSpPr>
        <p:spPr>
          <a:xfrm>
            <a:off x="1479589" y="3693660"/>
            <a:ext cx="648000" cy="348400"/>
          </a:xfrm>
        </p:spPr>
        <p:txBody>
          <a:bodyPr/>
          <a:lstStyle/>
          <a:p>
            <a:r>
              <a:rPr lang="en-US"/>
              <a:t>01</a:t>
            </a:r>
          </a:p>
        </p:txBody>
      </p:sp>
      <p:sp>
        <p:nvSpPr>
          <p:cNvPr id="7" name="Text Placeholder 6">
            <a:extLst>
              <a:ext uri="{FF2B5EF4-FFF2-40B4-BE49-F238E27FC236}">
                <a16:creationId xmlns:a16="http://schemas.microsoft.com/office/drawing/2014/main" id="{BC0E0B4D-2E2A-3B4B-8492-0085956F97EA}"/>
              </a:ext>
            </a:extLst>
          </p:cNvPr>
          <p:cNvSpPr>
            <a:spLocks noGrp="1"/>
          </p:cNvSpPr>
          <p:nvPr>
            <p:ph type="body" sz="quarter" idx="14"/>
          </p:nvPr>
        </p:nvSpPr>
        <p:spPr>
          <a:xfrm>
            <a:off x="2236687" y="3670574"/>
            <a:ext cx="4754615" cy="346947"/>
          </a:xfrm>
        </p:spPr>
        <p:txBody>
          <a:bodyPr/>
          <a:lstStyle/>
          <a:p>
            <a:pPr marR="0" lvl="0" algn="l" defTabSz="914400" rtl="0" eaLnBrk="0" fontAlgn="base" latinLnBrk="0" hangingPunct="0">
              <a:lnSpc>
                <a:spcPct val="100000"/>
              </a:lnSpc>
              <a:spcBef>
                <a:spcPct val="0"/>
              </a:spcBef>
              <a:spcAft>
                <a:spcPct val="0"/>
              </a:spcAft>
              <a:buClrTx/>
              <a:buSzTx/>
              <a:buFontTx/>
              <a:buNone/>
              <a:tabLst>
                <a:tab pos="4394200" algn="l"/>
                <a:tab pos="5724525" algn="r"/>
              </a:tabLst>
            </a:pPr>
            <a:r>
              <a:rPr kumimoji="0" lang="en-US" altLang="en-US" sz="1400" b="1" i="0" strike="noStrike" cap="none" normalizeH="0" baseline="0" err="1">
                <a:ln>
                  <a:noFill/>
                </a:ln>
                <a:effectLst/>
                <a:latin typeface="Calibri" panose="020F0502020204030204" pitchFamily="34" charset="0"/>
                <a:ea typeface="Calibri" panose="020F0502020204030204" pitchFamily="34" charset="0"/>
                <a:cs typeface="Calibri" panose="020F0502020204030204" pitchFamily="34" charset="0"/>
                <a:hlinkClick r:id="rId2" action="ppaction://hlinksldjump">
                  <a:extLst>
                    <a:ext uri="{A12FA001-AC4F-418D-AE19-62706E023703}">
                      <ahyp:hlinkClr xmlns:ahyp="http://schemas.microsoft.com/office/drawing/2018/hyperlinkcolor" val="tx"/>
                    </a:ext>
                  </a:extLst>
                </a:hlinkClick>
              </a:rPr>
              <a:t>Quem</a:t>
            </a:r>
            <a:r>
              <a:rPr kumimoji="0" lang="en-US" altLang="en-US" sz="1400" b="1" i="0" strike="noStrike" cap="none" normalizeH="0" baseline="0">
                <a:ln>
                  <a:noFill/>
                </a:ln>
                <a:effectLst/>
                <a:latin typeface="Calibri" panose="020F0502020204030204" pitchFamily="34" charset="0"/>
                <a:ea typeface="Calibri" panose="020F0502020204030204" pitchFamily="34" charset="0"/>
                <a:cs typeface="Calibri" panose="020F0502020204030204" pitchFamily="34" charset="0"/>
                <a:hlinkClick r:id="rId2" action="ppaction://hlinksldjump">
                  <a:extLst>
                    <a:ext uri="{A12FA001-AC4F-418D-AE19-62706E023703}">
                      <ahyp:hlinkClr xmlns:ahyp="http://schemas.microsoft.com/office/drawing/2018/hyperlinkcolor" val="tx"/>
                    </a:ext>
                  </a:extLst>
                </a:hlinkClick>
              </a:rPr>
              <a:t> </a:t>
            </a:r>
            <a:r>
              <a:rPr kumimoji="0" lang="en-US" altLang="en-US" sz="1400" b="1" i="0" strike="noStrike" cap="none" normalizeH="0" baseline="0" err="1">
                <a:ln>
                  <a:noFill/>
                </a:ln>
                <a:effectLst/>
                <a:latin typeface="Calibri" panose="020F0502020204030204" pitchFamily="34" charset="0"/>
                <a:ea typeface="Calibri" panose="020F0502020204030204" pitchFamily="34" charset="0"/>
                <a:cs typeface="Calibri" panose="020F0502020204030204" pitchFamily="34" charset="0"/>
                <a:hlinkClick r:id="rId2" action="ppaction://hlinksldjump">
                  <a:extLst>
                    <a:ext uri="{A12FA001-AC4F-418D-AE19-62706E023703}">
                      <ahyp:hlinkClr xmlns:ahyp="http://schemas.microsoft.com/office/drawing/2018/hyperlinkcolor" val="tx"/>
                    </a:ext>
                  </a:extLst>
                </a:hlinkClick>
              </a:rPr>
              <a:t>são</a:t>
            </a:r>
            <a:r>
              <a:rPr kumimoji="0" lang="en-US" altLang="en-US" sz="1400" b="1" i="0" strike="noStrike" cap="none" normalizeH="0" baseline="0">
                <a:ln>
                  <a:noFill/>
                </a:ln>
                <a:effectLst/>
                <a:latin typeface="Calibri" panose="020F0502020204030204" pitchFamily="34" charset="0"/>
                <a:ea typeface="Calibri" panose="020F0502020204030204" pitchFamily="34" charset="0"/>
                <a:cs typeface="Calibri" panose="020F0502020204030204" pitchFamily="34" charset="0"/>
                <a:hlinkClick r:id="rId2" action="ppaction://hlinksldjump">
                  <a:extLst>
                    <a:ext uri="{A12FA001-AC4F-418D-AE19-62706E023703}">
                      <ahyp:hlinkClr xmlns:ahyp="http://schemas.microsoft.com/office/drawing/2018/hyperlinkcolor" val="tx"/>
                    </a:ext>
                  </a:extLst>
                </a:hlinkClick>
              </a:rPr>
              <a:t> </a:t>
            </a:r>
            <a:r>
              <a:rPr kumimoji="0" lang="en-US" altLang="en-US" sz="1400" b="1" i="0" strike="noStrike" cap="none" normalizeH="0" baseline="0" err="1">
                <a:ln>
                  <a:noFill/>
                </a:ln>
                <a:effectLst/>
                <a:latin typeface="Calibri" panose="020F0502020204030204" pitchFamily="34" charset="0"/>
                <a:ea typeface="Calibri" panose="020F0502020204030204" pitchFamily="34" charset="0"/>
                <a:cs typeface="Calibri" panose="020F0502020204030204" pitchFamily="34" charset="0"/>
                <a:hlinkClick r:id="rId2" action="ppaction://hlinksldjump">
                  <a:extLst>
                    <a:ext uri="{A12FA001-AC4F-418D-AE19-62706E023703}">
                      <ahyp:hlinkClr xmlns:ahyp="http://schemas.microsoft.com/office/drawing/2018/hyperlinkcolor" val="tx"/>
                    </a:ext>
                  </a:extLst>
                </a:hlinkClick>
              </a:rPr>
              <a:t>os</a:t>
            </a:r>
            <a:r>
              <a:rPr kumimoji="0" lang="en-US" altLang="en-US" sz="1400" b="1" i="0" strike="noStrike" cap="none" normalizeH="0" baseline="0">
                <a:ln>
                  <a:noFill/>
                </a:ln>
                <a:effectLst/>
                <a:latin typeface="Calibri" panose="020F0502020204030204" pitchFamily="34" charset="0"/>
                <a:ea typeface="Calibri" panose="020F0502020204030204" pitchFamily="34" charset="0"/>
                <a:cs typeface="Calibri" panose="020F0502020204030204" pitchFamily="34" charset="0"/>
                <a:hlinkClick r:id="rId2" action="ppaction://hlinksldjump">
                  <a:extLst>
                    <a:ext uri="{A12FA001-AC4F-418D-AE19-62706E023703}">
                      <ahyp:hlinkClr xmlns:ahyp="http://schemas.microsoft.com/office/drawing/2018/hyperlinkcolor" val="tx"/>
                    </a:ext>
                  </a:extLst>
                </a:hlinkClick>
              </a:rPr>
              <a:t> </a:t>
            </a:r>
            <a:r>
              <a:rPr kumimoji="0" lang="en-US" altLang="en-US" sz="1400" b="1" i="0" strike="noStrike" cap="none" normalizeH="0" baseline="0" err="1">
                <a:ln>
                  <a:noFill/>
                </a:ln>
                <a:effectLst/>
                <a:latin typeface="Calibri" panose="020F0502020204030204" pitchFamily="34" charset="0"/>
                <a:ea typeface="Calibri" panose="020F0502020204030204" pitchFamily="34" charset="0"/>
                <a:cs typeface="Calibri" panose="020F0502020204030204" pitchFamily="34" charset="0"/>
                <a:hlinkClick r:id="rId2" action="ppaction://hlinksldjump">
                  <a:extLst>
                    <a:ext uri="{A12FA001-AC4F-418D-AE19-62706E023703}">
                      <ahyp:hlinkClr xmlns:ahyp="http://schemas.microsoft.com/office/drawing/2018/hyperlinkcolor" val="tx"/>
                    </a:ext>
                  </a:extLst>
                </a:hlinkClick>
              </a:rPr>
              <a:t>autores</a:t>
            </a:r>
            <a:r>
              <a:rPr kumimoji="0" lang="en-US" altLang="en-US" sz="3200" b="1" i="0" strike="noStrike" cap="none" normalizeH="0" baseline="0">
                <a:ln>
                  <a:noFill/>
                </a:ln>
                <a:effectLst/>
                <a:latin typeface="Calibri" panose="020F0502020204030204" pitchFamily="34" charset="0"/>
                <a:ea typeface="Calibri" panose="020F0502020204030204" pitchFamily="34" charset="0"/>
                <a:cs typeface="Times New Roman" panose="02020603050405020304" pitchFamily="18" charset="0"/>
                <a:hlinkClick r:id="rId2" action="ppaction://hlinksldjump">
                  <a:extLst>
                    <a:ext uri="{A12FA001-AC4F-418D-AE19-62706E023703}">
                      <ahyp:hlinkClr xmlns:ahyp="http://schemas.microsoft.com/office/drawing/2018/hyperlinkcolor" val="tx"/>
                    </a:ext>
                  </a:extLst>
                </a:hlinkClick>
              </a:rPr>
              <a:t>	</a:t>
            </a:r>
            <a:r>
              <a:rPr lang="en-US" altLang="en-US" sz="1400" b="1">
                <a:ea typeface="Calibri" panose="020F0502020204030204" pitchFamily="34" charset="0"/>
                <a:hlinkClick r:id="rId2" action="ppaction://hlinksldjump">
                  <a:extLst>
                    <a:ext uri="{A12FA001-AC4F-418D-AE19-62706E023703}">
                      <ahyp:hlinkClr xmlns:ahyp="http://schemas.microsoft.com/office/drawing/2018/hyperlinkcolor" val="tx"/>
                    </a:ext>
                  </a:extLst>
                </a:hlinkClick>
              </a:rPr>
              <a:t>3</a:t>
            </a:r>
            <a:endParaRPr kumimoji="0" lang="en-US" altLang="en-US" sz="1400" b="1" i="0" strike="noStrike" cap="none" normalizeH="0" baseline="0">
              <a:ln>
                <a:noFill/>
              </a:ln>
              <a:effectLst/>
              <a:hlinkClick r:id="rId2" action="ppaction://hlinksldjump">
                <a:extLst>
                  <a:ext uri="{A12FA001-AC4F-418D-AE19-62706E023703}">
                    <ahyp:hlinkClr xmlns:ahyp="http://schemas.microsoft.com/office/drawing/2018/hyperlinkcolor" val="tx"/>
                  </a:ext>
                </a:extLst>
              </a:hlinkClick>
            </a:endParaRPr>
          </a:p>
        </p:txBody>
      </p:sp>
      <p:sp>
        <p:nvSpPr>
          <p:cNvPr id="8" name="Text Placeholder 7">
            <a:extLst>
              <a:ext uri="{FF2B5EF4-FFF2-40B4-BE49-F238E27FC236}">
                <a16:creationId xmlns:a16="http://schemas.microsoft.com/office/drawing/2014/main" id="{8E73B763-BBD0-F74D-88AB-BCB29FC92F8E}"/>
              </a:ext>
            </a:extLst>
          </p:cNvPr>
          <p:cNvSpPr>
            <a:spLocks noGrp="1"/>
          </p:cNvSpPr>
          <p:nvPr>
            <p:ph type="body" sz="quarter" idx="15"/>
          </p:nvPr>
        </p:nvSpPr>
        <p:spPr>
          <a:xfrm>
            <a:off x="1479589" y="4430339"/>
            <a:ext cx="648000" cy="348400"/>
          </a:xfrm>
        </p:spPr>
        <p:txBody>
          <a:bodyPr/>
          <a:lstStyle/>
          <a:p>
            <a:r>
              <a:rPr lang="en-US"/>
              <a:t>02</a:t>
            </a:r>
          </a:p>
        </p:txBody>
      </p:sp>
      <p:sp>
        <p:nvSpPr>
          <p:cNvPr id="10" name="Text Placeholder 9">
            <a:extLst>
              <a:ext uri="{FF2B5EF4-FFF2-40B4-BE49-F238E27FC236}">
                <a16:creationId xmlns:a16="http://schemas.microsoft.com/office/drawing/2014/main" id="{A2CD762B-EFD4-FD43-99AD-352F0A79E2CA}"/>
              </a:ext>
            </a:extLst>
          </p:cNvPr>
          <p:cNvSpPr>
            <a:spLocks noGrp="1"/>
          </p:cNvSpPr>
          <p:nvPr>
            <p:ph type="body" sz="quarter" idx="19"/>
          </p:nvPr>
        </p:nvSpPr>
        <p:spPr>
          <a:xfrm>
            <a:off x="2236687" y="4407608"/>
            <a:ext cx="4754615" cy="348400"/>
          </a:xfrm>
        </p:spPr>
        <p:txBody>
          <a:bodyPr/>
          <a:lstStyle/>
          <a:p>
            <a:pPr marR="0" lvl="0" algn="l" defTabSz="914400" rtl="0" eaLnBrk="0" fontAlgn="base" latinLnBrk="0" hangingPunct="0">
              <a:lnSpc>
                <a:spcPct val="100000"/>
              </a:lnSpc>
              <a:spcBef>
                <a:spcPct val="0"/>
              </a:spcBef>
              <a:spcAft>
                <a:spcPct val="0"/>
              </a:spcAft>
              <a:buClrTx/>
              <a:buSzTx/>
              <a:buFontTx/>
              <a:buNone/>
              <a:tabLst>
                <a:tab pos="4394200" algn="l"/>
                <a:tab pos="5724525" algn="r"/>
              </a:tabLst>
            </a:pPr>
            <a:r>
              <a:rPr kumimoji="0" lang="en-US" altLang="en-US" sz="1400" b="1" i="0" u="none" strike="noStrike" cap="none" normalizeH="0" baseline="0">
                <a:ln>
                  <a:noFill/>
                </a:ln>
                <a:effectLst/>
                <a:latin typeface="Calibri" panose="020F0502020204030204" pitchFamily="34" charset="0"/>
                <a:ea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Como usar </a:t>
            </a:r>
            <a:r>
              <a:rPr kumimoji="0" lang="en-US" altLang="en-US" sz="1400" b="1" i="0" u="none" strike="noStrike" cap="none" normalizeH="0" baseline="0" err="1">
                <a:ln>
                  <a:noFill/>
                </a:ln>
                <a:effectLst/>
                <a:latin typeface="Calibri" panose="020F0502020204030204" pitchFamily="34" charset="0"/>
                <a:ea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este</a:t>
            </a:r>
            <a:r>
              <a:rPr kumimoji="0" lang="en-US" altLang="en-US" sz="1400" b="1" i="0" u="none" strike="noStrike" cap="none" normalizeH="0" baseline="0">
                <a:ln>
                  <a:noFill/>
                </a:ln>
                <a:effectLst/>
                <a:latin typeface="Calibri" panose="020F0502020204030204" pitchFamily="34" charset="0"/>
                <a:ea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 </a:t>
            </a:r>
            <a:r>
              <a:rPr kumimoji="0" lang="en-US" altLang="en-US" sz="1400" b="1" i="0" u="none" strike="noStrike" cap="none" normalizeH="0" baseline="0" err="1">
                <a:ln>
                  <a:noFill/>
                </a:ln>
                <a:effectLst/>
                <a:latin typeface="Calibri" panose="020F0502020204030204" pitchFamily="34" charset="0"/>
                <a:ea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compêndio</a:t>
            </a:r>
            <a:r>
              <a:rPr kumimoji="0" lang="en-US" altLang="en-US" sz="1400" b="1" i="0" u="none" strike="noStrike" cap="none" normalizeH="0" baseline="0">
                <a:ln>
                  <a:noFill/>
                </a:ln>
                <a:effectLst/>
                <a:latin typeface="Calibri" panose="020F0502020204030204" pitchFamily="34" charset="0"/>
                <a:ea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 </a:t>
            </a:r>
            <a:r>
              <a:rPr kumimoji="0" lang="en-US" altLang="en-US" sz="1400" b="1" i="0" u="none" strike="noStrike" cap="none" normalizeH="0" baseline="0" err="1">
                <a:ln>
                  <a:noFill/>
                </a:ln>
                <a:effectLst/>
                <a:latin typeface="Calibri" panose="020F0502020204030204" pitchFamily="34" charset="0"/>
                <a:ea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interativo</a:t>
            </a:r>
            <a:r>
              <a:rPr kumimoji="0" lang="en-US" altLang="en-US" sz="1400" b="1" i="0" u="none" strike="noStrike" cap="none" normalizeH="0" baseline="0">
                <a:ln>
                  <a:noFill/>
                </a:ln>
                <a:effectLst/>
                <a:latin typeface="Calibri" panose="020F0502020204030204" pitchFamily="34" charset="0"/>
                <a:ea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	4</a:t>
            </a:r>
            <a:endParaRPr kumimoji="0" lang="en-US" altLang="en-US" sz="1400" b="1" i="0" u="none" strike="noStrike" cap="none" normalizeH="0" baseline="0">
              <a:ln>
                <a:noFill/>
              </a:ln>
              <a:effectLst/>
              <a:hlinkClick r:id="rId3" action="ppaction://hlinksldjump">
                <a:extLst>
                  <a:ext uri="{A12FA001-AC4F-418D-AE19-62706E023703}">
                    <ahyp:hlinkClr xmlns:ahyp="http://schemas.microsoft.com/office/drawing/2018/hyperlinkcolor" val="tx"/>
                  </a:ext>
                </a:extLst>
              </a:hlinkClick>
            </a:endParaRPr>
          </a:p>
        </p:txBody>
      </p:sp>
      <p:sp>
        <p:nvSpPr>
          <p:cNvPr id="9" name="Text Placeholder 8">
            <a:extLst>
              <a:ext uri="{FF2B5EF4-FFF2-40B4-BE49-F238E27FC236}">
                <a16:creationId xmlns:a16="http://schemas.microsoft.com/office/drawing/2014/main" id="{57C09181-4420-B14C-9DBB-E87B4F629970}"/>
              </a:ext>
            </a:extLst>
          </p:cNvPr>
          <p:cNvSpPr>
            <a:spLocks noGrp="1"/>
          </p:cNvSpPr>
          <p:nvPr>
            <p:ph type="body" sz="quarter" idx="17"/>
          </p:nvPr>
        </p:nvSpPr>
        <p:spPr>
          <a:xfrm>
            <a:off x="1479589" y="5093287"/>
            <a:ext cx="648000" cy="348400"/>
          </a:xfrm>
        </p:spPr>
        <p:txBody>
          <a:bodyPr/>
          <a:lstStyle/>
          <a:p>
            <a:r>
              <a:rPr lang="en-US"/>
              <a:t>03</a:t>
            </a:r>
          </a:p>
        </p:txBody>
      </p:sp>
      <p:sp>
        <p:nvSpPr>
          <p:cNvPr id="11" name="Text Placeholder 10">
            <a:extLst>
              <a:ext uri="{FF2B5EF4-FFF2-40B4-BE49-F238E27FC236}">
                <a16:creationId xmlns:a16="http://schemas.microsoft.com/office/drawing/2014/main" id="{5A5AE2C8-21E1-C448-AF12-DC6918B4567A}"/>
              </a:ext>
            </a:extLst>
          </p:cNvPr>
          <p:cNvSpPr>
            <a:spLocks noGrp="1"/>
          </p:cNvSpPr>
          <p:nvPr>
            <p:ph type="body" sz="quarter" idx="20"/>
          </p:nvPr>
        </p:nvSpPr>
        <p:spPr>
          <a:xfrm>
            <a:off x="2236687" y="5128329"/>
            <a:ext cx="4842440" cy="348400"/>
          </a:xfrm>
        </p:spPr>
        <p:txBody>
          <a:bodyPr/>
          <a:lstStyle/>
          <a:p>
            <a:pPr marR="0" lvl="0" algn="l" defTabSz="914400" rtl="0" eaLnBrk="0" fontAlgn="base" latinLnBrk="0" hangingPunct="0">
              <a:lnSpc>
                <a:spcPct val="100000"/>
              </a:lnSpc>
              <a:spcBef>
                <a:spcPct val="0"/>
              </a:spcBef>
              <a:spcAft>
                <a:spcPct val="0"/>
              </a:spcAft>
              <a:buClrTx/>
              <a:buSzTx/>
              <a:buFontTx/>
              <a:buNone/>
              <a:tabLst>
                <a:tab pos="4394200" algn="l"/>
                <a:tab pos="5724525" algn="r"/>
              </a:tabLst>
            </a:pPr>
            <a:r>
              <a:rPr kumimoji="0" lang="en-US" altLang="en-US" sz="1400" b="1" i="0" u="none" strike="noStrike" cap="none" normalizeH="0" baseline="0" err="1">
                <a:ln>
                  <a:noFill/>
                </a:ln>
                <a:effectLst/>
                <a:latin typeface="Calibri" panose="020F0502020204030204" pitchFamily="34" charset="0"/>
                <a:ea typeface="Calibri" panose="020F0502020204030204" pitchFamily="34"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Sobre</a:t>
            </a:r>
            <a:r>
              <a:rPr kumimoji="0" lang="en-US" altLang="en-US" sz="1400" b="1" i="0" u="none" strike="noStrike" cap="none" normalizeH="0" baseline="0">
                <a:ln>
                  <a:noFill/>
                </a:ln>
                <a:effectLst/>
                <a:latin typeface="Calibri" panose="020F0502020204030204" pitchFamily="34" charset="0"/>
                <a:ea typeface="Calibri" panose="020F0502020204030204" pitchFamily="34"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 </a:t>
            </a:r>
            <a:r>
              <a:rPr kumimoji="0" lang="en-US" altLang="en-US" sz="1400" b="1" i="0" u="none" strike="noStrike" cap="none" normalizeH="0" baseline="0" err="1">
                <a:ln>
                  <a:noFill/>
                </a:ln>
                <a:effectLst/>
                <a:latin typeface="Calibri" panose="020F0502020204030204" pitchFamily="34" charset="0"/>
                <a:ea typeface="Calibri" panose="020F0502020204030204" pitchFamily="34"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este</a:t>
            </a:r>
            <a:r>
              <a:rPr kumimoji="0" lang="en-US" altLang="en-US" sz="1400" b="1" i="0" u="none" strike="noStrike" cap="none" normalizeH="0" baseline="0">
                <a:ln>
                  <a:noFill/>
                </a:ln>
                <a:effectLst/>
                <a:latin typeface="Calibri" panose="020F0502020204030204" pitchFamily="34" charset="0"/>
                <a:ea typeface="Calibri" panose="020F0502020204030204" pitchFamily="34"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 </a:t>
            </a:r>
            <a:r>
              <a:rPr kumimoji="0" lang="pt-PT" altLang="en-US" sz="1400" b="1" i="0" u="none" strike="noStrike" cap="none" normalizeH="0" baseline="0">
                <a:ln>
                  <a:noFill/>
                </a:ln>
                <a:effectLst/>
                <a:latin typeface="Calibri" panose="020F0502020204030204" pitchFamily="34" charset="0"/>
                <a:ea typeface="Calibri" panose="020F0502020204030204" pitchFamily="34"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compêndio</a:t>
            </a:r>
            <a:r>
              <a:rPr kumimoji="0" lang="en-US" altLang="en-US" sz="1400" b="1" i="0" u="none" strike="noStrike" cap="none" normalizeH="0" baseline="0">
                <a:ln>
                  <a:noFill/>
                </a:ln>
                <a:effectLst/>
                <a:latin typeface="Calibri" panose="020F0502020204030204" pitchFamily="34" charset="0"/>
                <a:ea typeface="Calibri" panose="020F0502020204030204" pitchFamily="34"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 de boas </a:t>
            </a:r>
            <a:r>
              <a:rPr kumimoji="0" lang="en-US" altLang="en-US" sz="1400" b="1" i="0" u="none" strike="noStrike" cap="none" normalizeH="0" baseline="0" err="1">
                <a:ln>
                  <a:noFill/>
                </a:ln>
                <a:effectLst/>
                <a:latin typeface="Calibri" panose="020F0502020204030204" pitchFamily="34" charset="0"/>
                <a:ea typeface="Calibri" panose="020F0502020204030204" pitchFamily="34"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práticas</a:t>
            </a:r>
            <a:r>
              <a:rPr kumimoji="0" lang="en-US" altLang="en-US" sz="800" b="1" i="0" u="none" strike="noStrike" cap="none" normalizeH="0" baseline="0">
                <a:ln>
                  <a:noFill/>
                </a:ln>
                <a:effectLst/>
                <a:latin typeface="Calibri" panose="020F0502020204030204" pitchFamily="34" charset="0"/>
                <a:ea typeface="Calibri" panose="020F0502020204030204" pitchFamily="34"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	</a:t>
            </a:r>
            <a:r>
              <a:rPr kumimoji="0" lang="en-US" altLang="en-US" sz="1400" b="1" i="0" u="none" strike="noStrike" cap="none" normalizeH="0" baseline="0">
                <a:ln>
                  <a:noFill/>
                </a:ln>
                <a:effectLst/>
                <a:latin typeface="Calibri" panose="020F0502020204030204" pitchFamily="34" charset="0"/>
                <a:ea typeface="Calibri" panose="020F0502020204030204" pitchFamily="34"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5</a:t>
            </a:r>
            <a:endParaRPr kumimoji="0" lang="en-US" altLang="en-US" sz="1400" b="1" i="0" u="none" strike="noStrike" cap="none" normalizeH="0" baseline="0">
              <a:ln>
                <a:noFill/>
              </a:ln>
              <a:effectLst/>
              <a:hlinkClick r:id="rId4" action="ppaction://hlinksldjump">
                <a:extLst>
                  <a:ext uri="{A12FA001-AC4F-418D-AE19-62706E023703}">
                    <ahyp:hlinkClr xmlns:ahyp="http://schemas.microsoft.com/office/drawing/2018/hyperlinkcolor" val="tx"/>
                  </a:ext>
                </a:extLst>
              </a:hlinkClick>
            </a:endParaRPr>
          </a:p>
        </p:txBody>
      </p:sp>
      <p:sp>
        <p:nvSpPr>
          <p:cNvPr id="12" name="Text Placeholder 11">
            <a:extLst>
              <a:ext uri="{FF2B5EF4-FFF2-40B4-BE49-F238E27FC236}">
                <a16:creationId xmlns:a16="http://schemas.microsoft.com/office/drawing/2014/main" id="{9DB13265-F3D2-0B45-A044-D1A8FBA0C7AB}"/>
              </a:ext>
            </a:extLst>
          </p:cNvPr>
          <p:cNvSpPr>
            <a:spLocks noGrp="1"/>
          </p:cNvSpPr>
          <p:nvPr>
            <p:ph type="body" sz="quarter" idx="47"/>
          </p:nvPr>
        </p:nvSpPr>
        <p:spPr/>
        <p:txBody>
          <a:bodyPr/>
          <a:lstStyle/>
          <a:p>
            <a:r>
              <a:rPr lang="en-US" err="1"/>
              <a:t>Conteúdo</a:t>
            </a:r>
            <a:endParaRPr lang="en-US"/>
          </a:p>
        </p:txBody>
      </p:sp>
      <p:sp>
        <p:nvSpPr>
          <p:cNvPr id="14" name="Text Placeholder 13">
            <a:extLst>
              <a:ext uri="{FF2B5EF4-FFF2-40B4-BE49-F238E27FC236}">
                <a16:creationId xmlns:a16="http://schemas.microsoft.com/office/drawing/2014/main" id="{1216C6A4-F0EF-9B40-8AC3-5C26FFFCCAB2}"/>
              </a:ext>
            </a:extLst>
          </p:cNvPr>
          <p:cNvSpPr>
            <a:spLocks noGrp="1"/>
          </p:cNvSpPr>
          <p:nvPr>
            <p:ph type="body" sz="quarter" idx="51"/>
          </p:nvPr>
        </p:nvSpPr>
        <p:spPr>
          <a:xfrm>
            <a:off x="1479589" y="5823241"/>
            <a:ext cx="648000" cy="348400"/>
          </a:xfrm>
        </p:spPr>
        <p:txBody>
          <a:bodyPr/>
          <a:lstStyle/>
          <a:p>
            <a:r>
              <a:rPr lang="en-US"/>
              <a:t>04</a:t>
            </a:r>
          </a:p>
        </p:txBody>
      </p:sp>
      <p:sp>
        <p:nvSpPr>
          <p:cNvPr id="15" name="Text Placeholder 14">
            <a:extLst>
              <a:ext uri="{FF2B5EF4-FFF2-40B4-BE49-F238E27FC236}">
                <a16:creationId xmlns:a16="http://schemas.microsoft.com/office/drawing/2014/main" id="{5E2BC448-54C7-254A-8889-0087FB460491}"/>
              </a:ext>
            </a:extLst>
          </p:cNvPr>
          <p:cNvSpPr>
            <a:spLocks noGrp="1"/>
          </p:cNvSpPr>
          <p:nvPr>
            <p:ph type="body" sz="quarter" idx="52"/>
          </p:nvPr>
        </p:nvSpPr>
        <p:spPr>
          <a:xfrm>
            <a:off x="2236687" y="5747702"/>
            <a:ext cx="5020962" cy="348400"/>
          </a:xfrm>
        </p:spPr>
        <p:txBody>
          <a:bodyPr/>
          <a:lstStyle/>
          <a:p>
            <a:pPr marR="0" lvl="0" algn="l" defTabSz="914400" rtl="0" eaLnBrk="0" fontAlgn="base" latinLnBrk="0" hangingPunct="0">
              <a:lnSpc>
                <a:spcPct val="100000"/>
              </a:lnSpc>
              <a:spcBef>
                <a:spcPct val="0"/>
              </a:spcBef>
              <a:spcAft>
                <a:spcPct val="0"/>
              </a:spcAft>
              <a:buClrTx/>
              <a:buSzTx/>
              <a:buFontTx/>
              <a:buNone/>
              <a:tabLst>
                <a:tab pos="4394200" algn="l"/>
                <a:tab pos="5724525" algn="r"/>
              </a:tabLst>
            </a:pPr>
            <a:r>
              <a:rPr kumimoji="0" lang="en-US" altLang="en-US" sz="1400" b="1" i="0" u="none" strike="noStrike" cap="none" normalizeH="0" baseline="0">
                <a:ln>
                  <a:noFill/>
                </a:ln>
                <a:effectLst/>
                <a:latin typeface="Calibri" panose="020F0502020204030204" pitchFamily="34" charset="0"/>
                <a:ea typeface="Calibri" panose="020F0502020204030204" pitchFamily="34" charset="0"/>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A </a:t>
            </a:r>
            <a:r>
              <a:rPr kumimoji="0" lang="en-US" altLang="en-US" sz="1400" b="1" i="0" u="none" strike="noStrike" cap="none" normalizeH="0" baseline="0" err="1">
                <a:ln>
                  <a:noFill/>
                </a:ln>
                <a:effectLst/>
                <a:latin typeface="Calibri" panose="020F0502020204030204" pitchFamily="34" charset="0"/>
                <a:ea typeface="Calibri" panose="020F0502020204030204" pitchFamily="34" charset="0"/>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pedagogia</a:t>
            </a:r>
            <a:r>
              <a:rPr kumimoji="0" lang="en-US" altLang="en-US" sz="1400" b="1" i="0" u="none" strike="noStrike" cap="none" normalizeH="0" baseline="0">
                <a:ln>
                  <a:noFill/>
                </a:ln>
                <a:effectLst/>
                <a:latin typeface="Calibri" panose="020F0502020204030204" pitchFamily="34" charset="0"/>
                <a:ea typeface="Calibri" panose="020F0502020204030204" pitchFamily="34" charset="0"/>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 dos </a:t>
            </a:r>
            <a:r>
              <a:rPr kumimoji="0" lang="en-US" altLang="en-US" sz="1400" b="1" i="0" u="none" strike="noStrike" cap="none" normalizeH="0" baseline="0" err="1">
                <a:ln>
                  <a:noFill/>
                </a:ln>
                <a:effectLst/>
                <a:latin typeface="Calibri" panose="020F0502020204030204" pitchFamily="34" charset="0"/>
                <a:ea typeface="Calibri" panose="020F0502020204030204" pitchFamily="34" charset="0"/>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estudos</a:t>
            </a:r>
            <a:r>
              <a:rPr kumimoji="0" lang="en-US" altLang="en-US" sz="1400" b="1" i="0" u="none" strike="noStrike" cap="none" normalizeH="0" baseline="0">
                <a:ln>
                  <a:noFill/>
                </a:ln>
                <a:effectLst/>
                <a:latin typeface="Calibri" panose="020F0502020204030204" pitchFamily="34" charset="0"/>
                <a:ea typeface="Calibri" panose="020F0502020204030204" pitchFamily="34" charset="0"/>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 de </a:t>
            </a:r>
            <a:r>
              <a:rPr kumimoji="0" lang="en-US" altLang="en-US" sz="1400" b="1" i="0" u="none" strike="noStrike" cap="none" normalizeH="0" baseline="0" err="1">
                <a:ln>
                  <a:noFill/>
                </a:ln>
                <a:effectLst/>
                <a:latin typeface="Calibri" panose="020F0502020204030204" pitchFamily="34" charset="0"/>
                <a:ea typeface="Calibri" panose="020F0502020204030204" pitchFamily="34" charset="0"/>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caso</a:t>
            </a:r>
            <a:r>
              <a:rPr kumimoji="0" lang="en-US" altLang="en-US" sz="1400" b="1" i="0" u="none" strike="noStrike" cap="none" normalizeH="0" baseline="0">
                <a:ln>
                  <a:noFill/>
                </a:ln>
                <a:effectLst/>
                <a:latin typeface="Calibri" panose="020F0502020204030204" pitchFamily="34" charset="0"/>
                <a:ea typeface="Calibri" panose="020F0502020204030204" pitchFamily="34" charset="0"/>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	</a:t>
            </a:r>
            <a:r>
              <a:rPr lang="en-US" altLang="en-US" sz="1400" b="1">
                <a:ea typeface="Calibri" panose="020F0502020204030204" pitchFamily="34" charset="0"/>
                <a:hlinkClick r:id="rId5" action="ppaction://hlinksldjump">
                  <a:extLst>
                    <a:ext uri="{A12FA001-AC4F-418D-AE19-62706E023703}">
                      <ahyp:hlinkClr xmlns:ahyp="http://schemas.microsoft.com/office/drawing/2018/hyperlinkcolor" val="tx"/>
                    </a:ext>
                  </a:extLst>
                </a:hlinkClick>
              </a:rPr>
              <a:t>6</a:t>
            </a:r>
            <a:endParaRPr kumimoji="0" lang="en-US" altLang="en-US" sz="1400" b="1" i="0" u="none" strike="noStrike" cap="none" normalizeH="0" baseline="0">
              <a:ln>
                <a:noFill/>
              </a:ln>
              <a:effectLst/>
              <a:hlinkClick r:id="rId5" action="ppaction://hlinksldjump">
                <a:extLst>
                  <a:ext uri="{A12FA001-AC4F-418D-AE19-62706E023703}">
                    <ahyp:hlinkClr xmlns:ahyp="http://schemas.microsoft.com/office/drawing/2018/hyperlinkcolor" val="tx"/>
                  </a:ext>
                </a:extLst>
              </a:hlinkClick>
            </a:endParaRPr>
          </a:p>
        </p:txBody>
      </p:sp>
      <p:sp>
        <p:nvSpPr>
          <p:cNvPr id="17" name="Text Placeholder 16">
            <a:extLst>
              <a:ext uri="{FF2B5EF4-FFF2-40B4-BE49-F238E27FC236}">
                <a16:creationId xmlns:a16="http://schemas.microsoft.com/office/drawing/2014/main" id="{0648A857-0CA3-9B41-BF54-58DCB1F246C4}"/>
              </a:ext>
            </a:extLst>
          </p:cNvPr>
          <p:cNvSpPr>
            <a:spLocks noGrp="1"/>
          </p:cNvSpPr>
          <p:nvPr>
            <p:ph type="body" sz="quarter" idx="4294967295"/>
          </p:nvPr>
        </p:nvSpPr>
        <p:spPr>
          <a:xfrm>
            <a:off x="2236687" y="6486189"/>
            <a:ext cx="5020962" cy="348400"/>
          </a:xfrm>
        </p:spPr>
        <p:txBody>
          <a:bodyPr/>
          <a:lstStyle/>
          <a:p>
            <a:pPr marL="0" indent="0">
              <a:buNone/>
              <a:tabLst>
                <a:tab pos="4394200" algn="l"/>
              </a:tabLst>
            </a:pPr>
            <a:r>
              <a:rPr kumimoji="0" lang="en-US" altLang="en-US" sz="1400" b="1" i="0" u="none" strike="noStrike" cap="none" normalizeH="0" baseline="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Boas </a:t>
            </a:r>
            <a:r>
              <a:rPr lang="en-US" altLang="en-US" sz="1400" b="1" err="1">
                <a:solidFill>
                  <a:schemeClr val="tx1"/>
                </a:solidFill>
                <a:ea typeface="Calibri" panose="020F0502020204030204" pitchFamily="34" charset="0"/>
                <a:hlinkClick r:id="rId6" action="ppaction://hlinksldjump">
                  <a:extLst>
                    <a:ext uri="{A12FA001-AC4F-418D-AE19-62706E023703}">
                      <ahyp:hlinkClr xmlns:ahyp="http://schemas.microsoft.com/office/drawing/2018/hyperlinkcolor" val="tx"/>
                    </a:ext>
                  </a:extLst>
                </a:hlinkClick>
              </a:rPr>
              <a:t>P</a:t>
            </a:r>
            <a:r>
              <a:rPr kumimoji="0" lang="en-US" altLang="en-US" sz="1400" b="1" i="0" u="none" strike="noStrike" cap="none" normalizeH="0" baseline="0" err="1">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ráticas</a:t>
            </a:r>
            <a:r>
              <a:rPr kumimoji="0" lang="en-US" altLang="en-US" sz="1400" b="1" i="0" u="none" strike="noStrike" cap="none" normalizeH="0" baseline="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 - </a:t>
            </a:r>
            <a:r>
              <a:rPr kumimoji="0" lang="en-US" altLang="en-US" sz="1400" b="1" i="0" u="none" strike="noStrike" cap="none" normalizeH="0" baseline="0" err="1">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Exemplos</a:t>
            </a:r>
            <a:r>
              <a:rPr kumimoji="0" lang="en-US" altLang="en-US" sz="1400" b="1" i="0" u="none" strike="noStrike" cap="none" normalizeH="0" baseline="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 	</a:t>
            </a:r>
            <a:r>
              <a:rPr lang="en-US" altLang="en-US" sz="1400" b="1">
                <a:solidFill>
                  <a:schemeClr val="tx1"/>
                </a:solidFill>
                <a:ea typeface="Calibri" panose="020F0502020204030204" pitchFamily="34" charset="0"/>
                <a:hlinkClick r:id="rId6" action="ppaction://hlinksldjump">
                  <a:extLst>
                    <a:ext uri="{A12FA001-AC4F-418D-AE19-62706E023703}">
                      <ahyp:hlinkClr xmlns:ahyp="http://schemas.microsoft.com/office/drawing/2018/hyperlinkcolor" val="tx"/>
                    </a:ext>
                  </a:extLst>
                </a:hlinkClick>
              </a:rPr>
              <a:t>8</a:t>
            </a:r>
            <a:endParaRPr lang="en-US" sz="1400" b="1">
              <a:solidFill>
                <a:schemeClr val="tx1"/>
              </a:solidFill>
              <a:hlinkClick r:id="rId6" action="ppaction://hlinksldjump">
                <a:extLst>
                  <a:ext uri="{A12FA001-AC4F-418D-AE19-62706E023703}">
                    <ahyp:hlinkClr xmlns:ahyp="http://schemas.microsoft.com/office/drawing/2018/hyperlinkcolor" val="tx"/>
                  </a:ext>
                </a:extLst>
              </a:hlinkClick>
            </a:endParaRPr>
          </a:p>
        </p:txBody>
      </p:sp>
      <p:sp>
        <p:nvSpPr>
          <p:cNvPr id="18" name="Slide Number Placeholder 9">
            <a:extLst>
              <a:ext uri="{FF2B5EF4-FFF2-40B4-BE49-F238E27FC236}">
                <a16:creationId xmlns:a16="http://schemas.microsoft.com/office/drawing/2014/main" id="{886A8195-3B90-9494-72F2-5C6B2206C451}"/>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900" smtClean="0"/>
              <a:pPr/>
              <a:t>2</a:t>
            </a:fld>
            <a:endParaRPr lang="en-US" sz="900"/>
          </a:p>
        </p:txBody>
      </p:sp>
      <p:sp>
        <p:nvSpPr>
          <p:cNvPr id="64" name="Text Placeholder 13">
            <a:extLst>
              <a:ext uri="{FF2B5EF4-FFF2-40B4-BE49-F238E27FC236}">
                <a16:creationId xmlns:a16="http://schemas.microsoft.com/office/drawing/2014/main" id="{3F7E16BB-F958-5EBB-33BD-6B2B31EAEC22}"/>
              </a:ext>
            </a:extLst>
          </p:cNvPr>
          <p:cNvSpPr txBox="1">
            <a:spLocks/>
          </p:cNvSpPr>
          <p:nvPr/>
        </p:nvSpPr>
        <p:spPr>
          <a:xfrm>
            <a:off x="1479589" y="6486189"/>
            <a:ext cx="648000" cy="348400"/>
          </a:xfrm>
          <a:prstGeom prst="rect">
            <a:avLst/>
          </a:prstGeom>
        </p:spPr>
        <p:txBody>
          <a:bodyPr vert="horz" lIns="91440" tIns="45720" rIns="91440" bIns="45720" rtlCol="0" anchor="ctr">
            <a:noAutofit/>
          </a:bodyPr>
          <a:lstStyle>
            <a:lvl1pPr marL="0" indent="0" algn="ctr" defTabSz="755934" rtl="0" eaLnBrk="1" latinLnBrk="0" hangingPunct="1">
              <a:lnSpc>
                <a:spcPct val="90000"/>
              </a:lnSpc>
              <a:spcBef>
                <a:spcPts val="827"/>
              </a:spcBef>
              <a:buFont typeface="Arial" panose="020B0604020202020204" pitchFamily="34" charset="0"/>
              <a:buNone/>
              <a:defRPr sz="2000" b="1" i="0" kern="120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lgn="l" defTabSz="755934" rtl="0" eaLnBrk="1" latinLnBrk="0" hangingPunct="1">
              <a:lnSpc>
                <a:spcPct val="90000"/>
              </a:lnSpc>
              <a:spcBef>
                <a:spcPts val="413"/>
              </a:spcBef>
              <a:buFont typeface="Arial" panose="020B0604020202020204" pitchFamily="34" charset="0"/>
              <a:buNone/>
              <a:defRPr sz="3265" kern="1200">
                <a:solidFill>
                  <a:srgbClr val="011E3B"/>
                </a:solidFill>
                <a:latin typeface="Montserrat" pitchFamily="2" charset="77"/>
                <a:ea typeface="+mn-ea"/>
                <a:cs typeface="Calibri" panose="020F0502020204030204" pitchFamily="34" charset="0"/>
              </a:defRPr>
            </a:lvl2pPr>
            <a:lvl3pPr marL="771204" indent="0" algn="l" defTabSz="755934" rtl="0" eaLnBrk="1" latinLnBrk="0" hangingPunct="1">
              <a:lnSpc>
                <a:spcPct val="90000"/>
              </a:lnSpc>
              <a:spcBef>
                <a:spcPts val="413"/>
              </a:spcBef>
              <a:buFont typeface="Arial" panose="020B0604020202020204" pitchFamily="34" charset="0"/>
              <a:buNone/>
              <a:defRPr sz="3265" kern="1200">
                <a:solidFill>
                  <a:srgbClr val="011E3B"/>
                </a:solidFill>
                <a:latin typeface="Montserrat" pitchFamily="2" charset="77"/>
                <a:ea typeface="+mn-ea"/>
                <a:cs typeface="Calibri" panose="020F0502020204030204" pitchFamily="34" charset="0"/>
              </a:defRPr>
            </a:lvl3pPr>
            <a:lvl4pPr marL="1156806" indent="0" algn="l" defTabSz="755934" rtl="0" eaLnBrk="1" latinLnBrk="0" hangingPunct="1">
              <a:lnSpc>
                <a:spcPct val="90000"/>
              </a:lnSpc>
              <a:spcBef>
                <a:spcPts val="413"/>
              </a:spcBef>
              <a:buFont typeface="Arial" panose="020B0604020202020204" pitchFamily="34" charset="0"/>
              <a:buNone/>
              <a:defRPr sz="3265" kern="1200">
                <a:solidFill>
                  <a:srgbClr val="011E3B"/>
                </a:solidFill>
                <a:latin typeface="Montserrat" pitchFamily="2" charset="77"/>
                <a:ea typeface="+mn-ea"/>
                <a:cs typeface="Calibri" panose="020F0502020204030204" pitchFamily="34" charset="0"/>
              </a:defRPr>
            </a:lvl4pPr>
            <a:lvl5pPr marL="1542409" indent="0" algn="l" defTabSz="755934" rtl="0" eaLnBrk="1" latinLnBrk="0" hangingPunct="1">
              <a:lnSpc>
                <a:spcPct val="90000"/>
              </a:lnSpc>
              <a:spcBef>
                <a:spcPts val="413"/>
              </a:spcBef>
              <a:buFont typeface="Arial" panose="020B0604020202020204" pitchFamily="34" charset="0"/>
              <a:buNone/>
              <a:defRPr sz="3265"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en-US"/>
              <a:t>05</a:t>
            </a:r>
          </a:p>
        </p:txBody>
      </p:sp>
      <p:grpSp>
        <p:nvGrpSpPr>
          <p:cNvPr id="65" name="Graphic 4">
            <a:extLst>
              <a:ext uri="{FF2B5EF4-FFF2-40B4-BE49-F238E27FC236}">
                <a16:creationId xmlns:a16="http://schemas.microsoft.com/office/drawing/2014/main" id="{0EDF39E2-8C32-8F93-98B6-62B69D39E129}"/>
              </a:ext>
            </a:extLst>
          </p:cNvPr>
          <p:cNvGrpSpPr/>
          <p:nvPr/>
        </p:nvGrpSpPr>
        <p:grpSpPr>
          <a:xfrm rot="19582332">
            <a:off x="6405309" y="6834458"/>
            <a:ext cx="403667" cy="780438"/>
            <a:chOff x="9129274" y="2719113"/>
            <a:chExt cx="717139" cy="1386497"/>
          </a:xfrm>
          <a:solidFill>
            <a:srgbClr val="000000"/>
          </a:solidFill>
        </p:grpSpPr>
        <p:grpSp>
          <p:nvGrpSpPr>
            <p:cNvPr id="66" name="Graphic 4">
              <a:extLst>
                <a:ext uri="{FF2B5EF4-FFF2-40B4-BE49-F238E27FC236}">
                  <a16:creationId xmlns:a16="http://schemas.microsoft.com/office/drawing/2014/main" id="{46D1D033-8027-27F8-E44B-3B3369171F5B}"/>
                </a:ext>
              </a:extLst>
            </p:cNvPr>
            <p:cNvGrpSpPr/>
            <p:nvPr/>
          </p:nvGrpSpPr>
          <p:grpSpPr>
            <a:xfrm>
              <a:off x="9159507" y="2719113"/>
              <a:ext cx="446280" cy="440141"/>
              <a:chOff x="9159507" y="2719113"/>
              <a:chExt cx="446280" cy="440141"/>
            </a:xfrm>
            <a:grpFill/>
          </p:grpSpPr>
          <p:sp>
            <p:nvSpPr>
              <p:cNvPr id="75" name="Freeform 57">
                <a:extLst>
                  <a:ext uri="{FF2B5EF4-FFF2-40B4-BE49-F238E27FC236}">
                    <a16:creationId xmlns:a16="http://schemas.microsoft.com/office/drawing/2014/main" id="{DC587F01-CD6E-7AB3-76E5-5AF739231003}"/>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76" name="Freeform 58">
                <a:extLst>
                  <a:ext uri="{FF2B5EF4-FFF2-40B4-BE49-F238E27FC236}">
                    <a16:creationId xmlns:a16="http://schemas.microsoft.com/office/drawing/2014/main" id="{0C7710D0-86A7-F418-B82A-04339A39F5B6}"/>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67" name="Graphic 4">
              <a:extLst>
                <a:ext uri="{FF2B5EF4-FFF2-40B4-BE49-F238E27FC236}">
                  <a16:creationId xmlns:a16="http://schemas.microsoft.com/office/drawing/2014/main" id="{E239E4B7-6848-743D-BA1A-23762843D8A6}"/>
                </a:ext>
              </a:extLst>
            </p:cNvPr>
            <p:cNvGrpSpPr/>
            <p:nvPr/>
          </p:nvGrpSpPr>
          <p:grpSpPr>
            <a:xfrm>
              <a:off x="9129274" y="2893887"/>
              <a:ext cx="717139" cy="1211724"/>
              <a:chOff x="9129274" y="2893887"/>
              <a:chExt cx="717139" cy="1211724"/>
            </a:xfrm>
            <a:grpFill/>
          </p:grpSpPr>
          <p:sp>
            <p:nvSpPr>
              <p:cNvPr id="68" name="Freeform 50">
                <a:extLst>
                  <a:ext uri="{FF2B5EF4-FFF2-40B4-BE49-F238E27FC236}">
                    <a16:creationId xmlns:a16="http://schemas.microsoft.com/office/drawing/2014/main" id="{39E05698-4002-C3DA-376D-6C7F8C23C064}"/>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69" name="Freeform 51">
                <a:extLst>
                  <a:ext uri="{FF2B5EF4-FFF2-40B4-BE49-F238E27FC236}">
                    <a16:creationId xmlns:a16="http://schemas.microsoft.com/office/drawing/2014/main" id="{C59D3E29-BE14-7D66-BDF9-8605AD313F7B}"/>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70" name="Freeform 52">
                <a:extLst>
                  <a:ext uri="{FF2B5EF4-FFF2-40B4-BE49-F238E27FC236}">
                    <a16:creationId xmlns:a16="http://schemas.microsoft.com/office/drawing/2014/main" id="{E7FC279E-D1F1-9E09-DBB1-D27F9218E017}"/>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71" name="Freeform 53">
                <a:extLst>
                  <a:ext uri="{FF2B5EF4-FFF2-40B4-BE49-F238E27FC236}">
                    <a16:creationId xmlns:a16="http://schemas.microsoft.com/office/drawing/2014/main" id="{C6242B1E-1ED4-6678-49BC-A8A3C2BFEC67}"/>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72" name="Freeform 54">
                <a:extLst>
                  <a:ext uri="{FF2B5EF4-FFF2-40B4-BE49-F238E27FC236}">
                    <a16:creationId xmlns:a16="http://schemas.microsoft.com/office/drawing/2014/main" id="{944676E8-C44D-FE17-B523-5BBA9614CC70}"/>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73" name="Freeform 55">
                <a:extLst>
                  <a:ext uri="{FF2B5EF4-FFF2-40B4-BE49-F238E27FC236}">
                    <a16:creationId xmlns:a16="http://schemas.microsoft.com/office/drawing/2014/main" id="{17CAB0B4-3565-DB3E-D588-98EA556B651E}"/>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74" name="Freeform 56">
                <a:extLst>
                  <a:ext uri="{FF2B5EF4-FFF2-40B4-BE49-F238E27FC236}">
                    <a16:creationId xmlns:a16="http://schemas.microsoft.com/office/drawing/2014/main" id="{074D9717-8932-8898-2AA5-BD85A33C921F}"/>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4128194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Placeholder 17" descr="Diagram  Description automatically generated">
            <a:extLst>
              <a:ext uri="{FF2B5EF4-FFF2-40B4-BE49-F238E27FC236}">
                <a16:creationId xmlns:a16="http://schemas.microsoft.com/office/drawing/2014/main" id="{F6C46653-549F-E8B7-CAAE-F04028A58BF1}"/>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7692" y="522985"/>
            <a:ext cx="3064955" cy="2751872"/>
          </a:xfr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a:xfrm>
            <a:off x="6724268" y="10168828"/>
            <a:ext cx="1047264" cy="465822"/>
          </a:xfrm>
        </p:spPr>
        <p:txBody>
          <a:bodyPr/>
          <a:lstStyle/>
          <a:p>
            <a:pPr algn="l" rtl="0"/>
            <a:fld id="{CB2079F2-58AF-ED44-82D7-E04B2F6FD686}" type="slidenum">
              <a:rPr lang="en-US" dirty="0" smtClean="0"/>
              <a:pPr algn="l" rtl="0"/>
              <a:t>20</a:t>
            </a:fld>
            <a:endParaRPr lang="en-US" dirty="0"/>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pic>
        <p:nvPicPr>
          <p:cNvPr id="12290" name="Picture 2" descr="Kuva, joka sisältää kohteen teksti  Kuvaus luotu automaattisesti">
            <a:extLst>
              <a:ext uri="{FF2B5EF4-FFF2-40B4-BE49-F238E27FC236}">
                <a16:creationId xmlns:a16="http://schemas.microsoft.com/office/drawing/2014/main" id="{E0F23D1B-758B-9864-1D5E-F7B65D1095C4}"/>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876676" y="5061942"/>
            <a:ext cx="1057275" cy="1828800"/>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descr="Kuva, joka sisältää kohteen teksti, vihannes  Kuvaus luotu automaattisesti">
            <a:extLst>
              <a:ext uri="{FF2B5EF4-FFF2-40B4-BE49-F238E27FC236}">
                <a16:creationId xmlns:a16="http://schemas.microsoft.com/office/drawing/2014/main" id="{ABFA70E5-C49E-8240-22EF-325B21A89D64}"/>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5079136" y="5314622"/>
            <a:ext cx="1828800" cy="18288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a:hlinkClick r:id="rId6"/>
            <a:extLst>
              <a:ext uri="{FF2B5EF4-FFF2-40B4-BE49-F238E27FC236}">
                <a16:creationId xmlns:a16="http://schemas.microsoft.com/office/drawing/2014/main" id="{3119DC75-7FF8-1FE9-A1F8-0DFD6493A568}"/>
              </a:ext>
            </a:extLst>
          </p:cNvPr>
          <p:cNvPicPr>
            <a:picLocks noChangeAspect="1"/>
          </p:cNvPicPr>
          <p:nvPr/>
        </p:nvPicPr>
        <p:blipFill>
          <a:blip r:embed="rId7"/>
          <a:stretch>
            <a:fillRect/>
          </a:stretch>
        </p:blipFill>
        <p:spPr>
          <a:xfrm>
            <a:off x="361472" y="694104"/>
            <a:ext cx="1291543" cy="1325529"/>
          </a:xfrm>
          <a:prstGeom prst="rect">
            <a:avLst/>
          </a:prstGeom>
        </p:spPr>
      </p:pic>
      <p:sp>
        <p:nvSpPr>
          <p:cNvPr id="5" name="Text Placeholder 5">
            <a:extLst>
              <a:ext uri="{FF2B5EF4-FFF2-40B4-BE49-F238E27FC236}">
                <a16:creationId xmlns:a16="http://schemas.microsoft.com/office/drawing/2014/main" id="{2AE36CD0-5947-D2BA-9AE2-37A79F5B311C}"/>
              </a:ext>
            </a:extLst>
          </p:cNvPr>
          <p:cNvSpPr txBox="1">
            <a:spLocks/>
          </p:cNvSpPr>
          <p:nvPr/>
        </p:nvSpPr>
        <p:spPr>
          <a:xfrm>
            <a:off x="361472" y="3274857"/>
            <a:ext cx="6866592" cy="6303096"/>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en-IE" sz="1400" b="1" err="1">
                <a:latin typeface="Calibri"/>
                <a:ea typeface="Calibri" panose="020F0502020204030204" pitchFamily="34" charset="0"/>
                <a:cs typeface="Calibri"/>
              </a:rPr>
              <a:t>Sobre</a:t>
            </a:r>
            <a:endParaRPr lang="en-IE" sz="1400" b="1">
              <a:ea typeface="Calibri" panose="020F0502020204030204" pitchFamily="34" charset="0"/>
            </a:endParaRPr>
          </a:p>
          <a:p>
            <a:r>
              <a:rPr lang="pt-PT" dirty="0">
                <a:latin typeface="Calibri"/>
                <a:ea typeface="Calibri" panose="020F0502020204030204" pitchFamily="34" charset="0"/>
                <a:cs typeface="Calibri"/>
              </a:rPr>
              <a:t>A </a:t>
            </a:r>
            <a:r>
              <a:rPr lang="pt-PT" dirty="0" err="1">
                <a:latin typeface="Calibri"/>
                <a:ea typeface="Calibri" panose="020F0502020204030204" pitchFamily="34" charset="0"/>
                <a:cs typeface="Calibri"/>
              </a:rPr>
              <a:t>Kesko</a:t>
            </a:r>
            <a:r>
              <a:rPr lang="pt-PT" dirty="0">
                <a:latin typeface="Calibri"/>
                <a:ea typeface="Calibri" panose="020F0502020204030204" pitchFamily="34" charset="0"/>
                <a:cs typeface="Calibri"/>
              </a:rPr>
              <a:t> e a K-</a:t>
            </a:r>
            <a:r>
              <a:rPr lang="pt-PT" dirty="0" err="1">
                <a:latin typeface="Calibri"/>
                <a:ea typeface="Calibri" panose="020F0502020204030204" pitchFamily="34" charset="0"/>
                <a:cs typeface="Calibri"/>
              </a:rPr>
              <a:t>retailers</a:t>
            </a:r>
            <a:r>
              <a:rPr lang="pt-PT" dirty="0">
                <a:latin typeface="Calibri"/>
                <a:ea typeface="Calibri" panose="020F0502020204030204" pitchFamily="34" charset="0"/>
                <a:cs typeface="Calibri"/>
              </a:rPr>
              <a:t> formam o K </a:t>
            </a:r>
            <a:r>
              <a:rPr lang="pt-PT" dirty="0" err="1">
                <a:latin typeface="Calibri"/>
                <a:ea typeface="Calibri" panose="020F0502020204030204" pitchFamily="34" charset="0"/>
                <a:cs typeface="Calibri"/>
              </a:rPr>
              <a:t>Group</a:t>
            </a:r>
            <a:r>
              <a:rPr lang="pt-PT" dirty="0">
                <a:latin typeface="Calibri"/>
                <a:ea typeface="Calibri" panose="020F0502020204030204" pitchFamily="34" charset="0"/>
                <a:cs typeface="Calibri"/>
              </a:rPr>
              <a:t>, que é o maior operador do setor do comércio na Finlândia e um dos maiores do Norte da Europa. As vendas a retalho do K </a:t>
            </a:r>
            <a:r>
              <a:rPr lang="pt-PT" dirty="0" err="1">
                <a:latin typeface="Calibri"/>
                <a:ea typeface="Calibri" panose="020F0502020204030204" pitchFamily="34" charset="0"/>
                <a:cs typeface="Calibri"/>
              </a:rPr>
              <a:t>Group</a:t>
            </a:r>
            <a:r>
              <a:rPr lang="pt-PT" dirty="0">
                <a:latin typeface="Calibri"/>
                <a:ea typeface="Calibri" panose="020F0502020204030204" pitchFamily="34" charset="0"/>
                <a:cs typeface="Calibri"/>
              </a:rPr>
              <a:t> em 2021 totalizaram cerca de 15 mil milhões de euros. A </a:t>
            </a:r>
            <a:r>
              <a:rPr lang="pt-PT" dirty="0" err="1">
                <a:latin typeface="Calibri"/>
                <a:ea typeface="Calibri" panose="020F0502020204030204" pitchFamily="34" charset="0"/>
                <a:cs typeface="Calibri"/>
              </a:rPr>
              <a:t>Kesko</a:t>
            </a:r>
            <a:r>
              <a:rPr lang="pt-PT" dirty="0">
                <a:latin typeface="Calibri"/>
                <a:ea typeface="Calibri" panose="020F0502020204030204" pitchFamily="34" charset="0"/>
                <a:cs typeface="Calibri"/>
              </a:rPr>
              <a:t> e a K-</a:t>
            </a:r>
            <a:r>
              <a:rPr lang="pt-PT" dirty="0" err="1">
                <a:latin typeface="Calibri"/>
                <a:ea typeface="Calibri" panose="020F0502020204030204" pitchFamily="34" charset="0"/>
                <a:cs typeface="Calibri"/>
              </a:rPr>
              <a:t>retailers</a:t>
            </a:r>
            <a:r>
              <a:rPr lang="pt-PT" dirty="0">
                <a:latin typeface="Calibri"/>
                <a:ea typeface="Calibri" panose="020F0502020204030204" pitchFamily="34" charset="0"/>
                <a:cs typeface="Calibri"/>
              </a:rPr>
              <a:t> juntas empregam aproximadamente 39 000 pessoas e o K </a:t>
            </a:r>
            <a:r>
              <a:rPr lang="pt-PT" dirty="0" err="1">
                <a:latin typeface="Calibri"/>
                <a:ea typeface="Calibri" panose="020F0502020204030204" pitchFamily="34" charset="0"/>
                <a:cs typeface="Calibri"/>
              </a:rPr>
              <a:t>Group</a:t>
            </a:r>
            <a:r>
              <a:rPr lang="pt-PT" dirty="0">
                <a:latin typeface="Calibri"/>
                <a:ea typeface="Calibri" panose="020F0502020204030204" pitchFamily="34" charset="0"/>
                <a:cs typeface="Calibri"/>
              </a:rPr>
              <a:t> emprega cerca de 45 000 pessoas no total. </a:t>
            </a:r>
            <a:r>
              <a:rPr lang="en-US" dirty="0">
                <a:latin typeface="Calibri"/>
                <a:ea typeface="Calibri" panose="020F0502020204030204" pitchFamily="34" charset="0"/>
                <a:cs typeface="Calibri"/>
              </a:rPr>
              <a:t>A </a:t>
            </a:r>
            <a:r>
              <a:rPr lang="pt-PT" dirty="0">
                <a:latin typeface="Calibri"/>
                <a:ea typeface="Calibri" panose="020F0502020204030204" pitchFamily="34" charset="0"/>
                <a:cs typeface="Calibri"/>
              </a:rPr>
              <a:t>sustentabilidade é uma parte essencial da estratégia da </a:t>
            </a:r>
            <a:r>
              <a:rPr lang="pt-PT" dirty="0" err="1">
                <a:latin typeface="Calibri"/>
                <a:ea typeface="Calibri" panose="020F0502020204030204" pitchFamily="34" charset="0"/>
                <a:cs typeface="Calibri"/>
              </a:rPr>
              <a:t>Kesko</a:t>
            </a:r>
            <a:r>
              <a:rPr lang="pt-PT" dirty="0">
                <a:latin typeface="Calibri"/>
                <a:ea typeface="Calibri" panose="020F0502020204030204" pitchFamily="34" charset="0"/>
                <a:cs typeface="Calibri"/>
              </a:rPr>
              <a:t>. A empresa promove a sustentabilidade em toda a cadeia de valor, desde a produção até ao cliente.</a:t>
            </a:r>
          </a:p>
          <a:p>
            <a:endParaRPr lang="en-US" sz="1400" b="1">
              <a:ea typeface="Calibri" panose="020F0502020204030204" pitchFamily="34" charset="0"/>
            </a:endParaRPr>
          </a:p>
          <a:p>
            <a:r>
              <a:rPr lang="pt-PT" sz="1400" b="1" dirty="0">
                <a:latin typeface="Calibri"/>
                <a:ea typeface="Calibri" panose="020F0502020204030204" pitchFamily="34" charset="0"/>
                <a:cs typeface="Calibri"/>
              </a:rPr>
              <a:t>Porque é uma boa prática?</a:t>
            </a:r>
          </a:p>
          <a:p>
            <a:pPr fontAlgn="base"/>
            <a:r>
              <a:rPr lang="pt-PT" dirty="0">
                <a:solidFill>
                  <a:schemeClr val="tx1"/>
                </a:solidFill>
                <a:latin typeface="Calibri"/>
                <a:ea typeface="Calibri" panose="020F0502020204030204" pitchFamily="34" charset="0"/>
                <a:cs typeface="Calibri"/>
              </a:rPr>
              <a:t>O desperdício alimentar é um grande problema global e o K </a:t>
            </a:r>
            <a:r>
              <a:rPr lang="pt-PT" dirty="0" err="1">
                <a:solidFill>
                  <a:schemeClr val="tx1"/>
                </a:solidFill>
                <a:latin typeface="Calibri"/>
                <a:ea typeface="Calibri" panose="020F0502020204030204" pitchFamily="34" charset="0"/>
                <a:cs typeface="Calibri"/>
              </a:rPr>
              <a:t>Group</a:t>
            </a:r>
            <a:r>
              <a:rPr lang="pt-PT" dirty="0">
                <a:solidFill>
                  <a:schemeClr val="tx1"/>
                </a:solidFill>
                <a:latin typeface="Calibri"/>
                <a:ea typeface="Calibri" panose="020F0502020204030204" pitchFamily="34" charset="0"/>
                <a:cs typeface="Calibri"/>
              </a:rPr>
              <a:t> está a trabalhar ativamente para o reduzir. O K </a:t>
            </a:r>
            <a:r>
              <a:rPr lang="pt-PT" dirty="0" err="1">
                <a:solidFill>
                  <a:schemeClr val="tx1"/>
                </a:solidFill>
                <a:latin typeface="Calibri"/>
                <a:ea typeface="Calibri" panose="020F0502020204030204" pitchFamily="34" charset="0"/>
                <a:cs typeface="Calibri"/>
              </a:rPr>
              <a:t>Group</a:t>
            </a:r>
            <a:r>
              <a:rPr lang="pt-PT" dirty="0">
                <a:solidFill>
                  <a:schemeClr val="tx1"/>
                </a:solidFill>
                <a:latin typeface="Calibri"/>
                <a:ea typeface="Calibri" panose="020F0502020204030204" pitchFamily="34" charset="0"/>
                <a:cs typeface="Calibri"/>
              </a:rPr>
              <a:t> tem o objetivo de reduzir o desperdício alimentar para metade até 2030. Pretende minimizar o desperdício alimentar resultante das suas operações, e uma das soluções é a inovação de produtos. </a:t>
            </a:r>
          </a:p>
          <a:p>
            <a:pPr fontAlgn="base"/>
            <a:r>
              <a:rPr lang="pt-PT" dirty="0">
                <a:solidFill>
                  <a:schemeClr val="tx1"/>
                </a:solidFill>
                <a:latin typeface="Calibri"/>
                <a:ea typeface="Calibri" panose="020F0502020204030204" pitchFamily="34" charset="0"/>
                <a:cs typeface="Calibri"/>
              </a:rPr>
              <a:t>Nas lojas K, a seleção de produtos feitos a partir de resíduos alimentares está constantemente a aumentar. Nos últimos anos foram introduzidos vários produtos finlandeses feitos a partir de desperdícios alimentares, uma vez que os clientes do K </a:t>
            </a:r>
            <a:r>
              <a:rPr lang="pt-PT" dirty="0" err="1">
                <a:solidFill>
                  <a:schemeClr val="tx1"/>
                </a:solidFill>
                <a:latin typeface="Calibri"/>
                <a:ea typeface="Calibri" panose="020F0502020204030204" pitchFamily="34" charset="0"/>
                <a:cs typeface="Calibri"/>
              </a:rPr>
              <a:t>Group</a:t>
            </a:r>
            <a:r>
              <a:rPr lang="pt-PT" dirty="0">
                <a:solidFill>
                  <a:schemeClr val="tx1"/>
                </a:solidFill>
                <a:latin typeface="Calibri"/>
                <a:ea typeface="Calibri" panose="020F0502020204030204" pitchFamily="34" charset="0"/>
                <a:cs typeface="Calibri"/>
              </a:rPr>
              <a:t> têm mostrado muito interesse neste tipo de produtos.</a:t>
            </a:r>
          </a:p>
          <a:p>
            <a:endParaRPr lang="en-US">
              <a:ea typeface="Calibri" panose="020F0502020204030204" pitchFamily="34" charset="0"/>
            </a:endParaRPr>
          </a:p>
          <a:p>
            <a:r>
              <a:rPr lang="pt-PT" sz="1400" b="1" dirty="0">
                <a:latin typeface="Calibri"/>
                <a:ea typeface="Calibri" panose="020F0502020204030204" pitchFamily="34" charset="0"/>
                <a:cs typeface="Calibri"/>
              </a:rPr>
              <a:t>Sustentável</a:t>
            </a:r>
          </a:p>
          <a:p>
            <a:pPr fontAlgn="base"/>
            <a:r>
              <a:rPr lang="pt-PT" dirty="0">
                <a:solidFill>
                  <a:schemeClr val="tx1"/>
                </a:solidFill>
              </a:rPr>
              <a:t>Por vezes, são gerados resíduos nas operações de armazenamento de frutas e produtos hortícolas. Os produtos hortofrutícolas podem ser danificados no transporte para o armazém e alguns deles devido ao seu aspeto não cumprem as normas exigidas. Este tipo de fruta e vegetais comestíveis não são vendidos, sendo excelentes ingredientes para bebidas e sopas. Como exemplo refira-se a sopa de tomate e queijo da </a:t>
            </a:r>
            <a:r>
              <a:rPr lang="pt-PT" dirty="0" err="1">
                <a:solidFill>
                  <a:schemeClr val="tx1"/>
                </a:solidFill>
              </a:rPr>
              <a:t>Hyvis</a:t>
            </a:r>
            <a:r>
              <a:rPr lang="pt-PT" dirty="0">
                <a:solidFill>
                  <a:schemeClr val="tx1"/>
                </a:solidFill>
              </a:rPr>
              <a:t>, feita com os excedentes de tomate do armazém central da </a:t>
            </a:r>
            <a:r>
              <a:rPr lang="pt-PT" dirty="0" err="1">
                <a:solidFill>
                  <a:schemeClr val="tx1"/>
                </a:solidFill>
              </a:rPr>
              <a:t>Kesko</a:t>
            </a:r>
            <a:r>
              <a:rPr lang="pt-PT" dirty="0">
                <a:solidFill>
                  <a:schemeClr val="tx1"/>
                </a:solidFill>
              </a:rPr>
              <a:t>, o que permitiu poupar, em quatro meses, mais de 7 000 quilos de excedentes de tomate.</a:t>
            </a:r>
          </a:p>
          <a:p>
            <a:pPr fontAlgn="base"/>
            <a:endParaRPr lang="pt-PT">
              <a:solidFill>
                <a:schemeClr val="tx1"/>
              </a:solidFill>
            </a:endParaRPr>
          </a:p>
          <a:p>
            <a:pPr fontAlgn="base"/>
            <a:endParaRPr lang="pt-PT">
              <a:solidFill>
                <a:schemeClr val="tx1"/>
              </a:solidFill>
            </a:endParaRPr>
          </a:p>
          <a:p>
            <a:pPr fontAlgn="base"/>
            <a:endParaRPr lang="pt-PT">
              <a:solidFill>
                <a:schemeClr val="tx1"/>
              </a:solidFill>
            </a:endParaRPr>
          </a:p>
          <a:p>
            <a:pPr fontAlgn="base"/>
            <a:r>
              <a:rPr lang="pt-PT" dirty="0">
                <a:solidFill>
                  <a:schemeClr val="tx1"/>
                </a:solidFill>
              </a:rPr>
              <a:t>O cocktail não alcoólico </a:t>
            </a:r>
            <a:r>
              <a:rPr lang="pt-PT" dirty="0" err="1">
                <a:solidFill>
                  <a:schemeClr val="tx1"/>
                </a:solidFill>
              </a:rPr>
              <a:t>Olvi</a:t>
            </a:r>
            <a:r>
              <a:rPr lang="pt-PT" dirty="0">
                <a:solidFill>
                  <a:schemeClr val="tx1"/>
                </a:solidFill>
              </a:rPr>
              <a:t> </a:t>
            </a:r>
            <a:r>
              <a:rPr lang="pt-PT" dirty="0" err="1">
                <a:solidFill>
                  <a:schemeClr val="tx1"/>
                </a:solidFill>
              </a:rPr>
              <a:t>Iisalmi</a:t>
            </a:r>
            <a:r>
              <a:rPr lang="pt-PT" dirty="0">
                <a:solidFill>
                  <a:schemeClr val="tx1"/>
                </a:solidFill>
              </a:rPr>
              <a:t> é temperado com o destilado de laranja da Helsinki </a:t>
            </a:r>
            <a:r>
              <a:rPr lang="pt-PT" dirty="0" err="1">
                <a:solidFill>
                  <a:schemeClr val="tx1"/>
                </a:solidFill>
              </a:rPr>
              <a:t>Distilling</a:t>
            </a:r>
            <a:r>
              <a:rPr lang="pt-PT" dirty="0">
                <a:solidFill>
                  <a:schemeClr val="tx1"/>
                </a:solidFill>
              </a:rPr>
              <a:t> </a:t>
            </a:r>
            <a:r>
              <a:rPr lang="pt-PT" dirty="0" err="1">
                <a:solidFill>
                  <a:schemeClr val="tx1"/>
                </a:solidFill>
              </a:rPr>
              <a:t>Company</a:t>
            </a:r>
            <a:r>
              <a:rPr lang="pt-PT" dirty="0">
                <a:solidFill>
                  <a:schemeClr val="tx1"/>
                </a:solidFill>
              </a:rPr>
              <a:t>, que é feito a partir do excedente de laranjas do armazém central do K </a:t>
            </a:r>
            <a:r>
              <a:rPr lang="pt-PT" dirty="0" err="1">
                <a:solidFill>
                  <a:schemeClr val="tx1"/>
                </a:solidFill>
              </a:rPr>
              <a:t>Group</a:t>
            </a:r>
            <a:r>
              <a:rPr lang="pt-PT" dirty="0">
                <a:solidFill>
                  <a:schemeClr val="tx1"/>
                </a:solidFill>
              </a:rPr>
              <a:t> e da casca de laranja das máquinas de sumo de laranja das lojas K. </a:t>
            </a:r>
          </a:p>
          <a:p>
            <a:pPr fontAlgn="base"/>
            <a:endParaRPr lang="pt-PT">
              <a:solidFill>
                <a:schemeClr val="tx1"/>
              </a:solidFill>
            </a:endParaRPr>
          </a:p>
          <a:p>
            <a:pPr fontAlgn="base"/>
            <a:r>
              <a:rPr lang="pt-PT" dirty="0">
                <a:solidFill>
                  <a:schemeClr val="tx1"/>
                </a:solidFill>
              </a:rPr>
              <a:t>O K-</a:t>
            </a:r>
            <a:r>
              <a:rPr lang="pt-PT" dirty="0" err="1">
                <a:solidFill>
                  <a:schemeClr val="tx1"/>
                </a:solidFill>
              </a:rPr>
              <a:t>Group</a:t>
            </a:r>
            <a:r>
              <a:rPr lang="pt-PT" dirty="0">
                <a:solidFill>
                  <a:schemeClr val="tx1"/>
                </a:solidFill>
              </a:rPr>
              <a:t> está ativamente a procurar e a desenvolver modelos de economia circular com os seus parceiros para encontrar soluções surpreendentes no caminho para </a:t>
            </a:r>
            <a:r>
              <a:rPr lang="pt-PT" u="sng" dirty="0">
                <a:solidFill>
                  <a:schemeClr val="tx1"/>
                </a:solidFill>
              </a:rPr>
              <a:t>produtos mais sustentáveis</a:t>
            </a:r>
            <a:endParaRPr lang="en-US" u="sng" dirty="0">
              <a:solidFill>
                <a:schemeClr val="tx1"/>
              </a:solidFill>
            </a:endParaRPr>
          </a:p>
          <a:p>
            <a:pPr fontAlgn="base"/>
            <a:endParaRPr lang="en-US">
              <a:solidFill>
                <a:schemeClr val="tx1"/>
              </a:solidFill>
            </a:endParaRPr>
          </a:p>
          <a:p>
            <a:pPr fontAlgn="base"/>
            <a:endParaRPr lang="en-US">
              <a:solidFill>
                <a:schemeClr val="tx1"/>
              </a:solidFill>
            </a:endParaRPr>
          </a:p>
          <a:p>
            <a:pPr fontAlgn="base"/>
            <a:endParaRPr lang="en-US">
              <a:solidFill>
                <a:schemeClr val="tx1"/>
              </a:solidFill>
            </a:endParaRPr>
          </a:p>
          <a:p>
            <a:pPr fontAlgn="base"/>
            <a:endParaRPr lang="en-US">
              <a:solidFill>
                <a:schemeClr val="tx1"/>
              </a:solidFill>
            </a:endParaRPr>
          </a:p>
          <a:p>
            <a:pPr fontAlgn="base"/>
            <a:endParaRPr lang="en-US">
              <a:solidFill>
                <a:schemeClr val="tx1"/>
              </a:solidFill>
            </a:endParaRPr>
          </a:p>
          <a:p>
            <a:pPr fontAlgn="base"/>
            <a:endParaRPr lang="en-US">
              <a:solidFill>
                <a:schemeClr val="tx1"/>
              </a:solidFill>
            </a:endParaRPr>
          </a:p>
          <a:p>
            <a:pPr fontAlgn="base"/>
            <a:endParaRPr lang="en-US">
              <a:solidFill>
                <a:schemeClr val="tx1"/>
              </a:solidFill>
            </a:endParaRPr>
          </a:p>
          <a:p>
            <a:pPr fontAlgn="base"/>
            <a:endParaRPr lang="en-US">
              <a:solidFill>
                <a:schemeClr val="tx1"/>
              </a:solidFill>
            </a:endParaRPr>
          </a:p>
          <a:p>
            <a:pPr fontAlgn="base"/>
            <a:endParaRPr lang="en-US">
              <a:solidFill>
                <a:schemeClr val="tx1"/>
              </a:solidFill>
            </a:endParaRPr>
          </a:p>
          <a:p>
            <a:pPr fontAlgn="base"/>
            <a:endParaRPr lang="en-US">
              <a:solidFill>
                <a:schemeClr val="tx1"/>
              </a:solidFill>
            </a:endParaRPr>
          </a:p>
          <a:p>
            <a:pPr fontAlgn="base"/>
            <a:endParaRPr lang="en-US">
              <a:solidFill>
                <a:schemeClr val="tx1"/>
              </a:solidFill>
            </a:endParaRPr>
          </a:p>
          <a:p>
            <a:pPr fontAlgn="base"/>
            <a:endParaRPr lang="en-US">
              <a:solidFill>
                <a:schemeClr val="tx1"/>
              </a:solidFill>
            </a:endParaRPr>
          </a:p>
          <a:p>
            <a:pPr fontAlgn="base"/>
            <a:endParaRPr lang="en-US">
              <a:solidFill>
                <a:schemeClr val="tx1"/>
              </a:solidFill>
            </a:endParaRPr>
          </a:p>
          <a:p>
            <a:pPr fontAlgn="base"/>
            <a:endParaRPr lang="en-US">
              <a:solidFill>
                <a:schemeClr val="tx1"/>
              </a:solidFill>
            </a:endParaRPr>
          </a:p>
          <a:p>
            <a:pPr fontAlgn="base"/>
            <a:endParaRPr lang="en-US">
              <a:solidFill>
                <a:schemeClr val="tx1"/>
              </a:solidFill>
            </a:endParaRPr>
          </a:p>
          <a:p>
            <a:pPr fontAlgn="base"/>
            <a:endParaRPr lang="en-US">
              <a:solidFill>
                <a:schemeClr val="tx1"/>
              </a:solidFill>
            </a:endParaRPr>
          </a:p>
          <a:p>
            <a:r>
              <a:rPr lang="pt-PT" dirty="0">
                <a:ea typeface="Calibri" panose="020F0502020204030204" pitchFamily="34" charset="0"/>
              </a:rPr>
              <a:t>Além disso, o K </a:t>
            </a:r>
            <a:r>
              <a:rPr lang="pt-PT" dirty="0" err="1">
                <a:ea typeface="Calibri" panose="020F0502020204030204" pitchFamily="34" charset="0"/>
              </a:rPr>
              <a:t>Group</a:t>
            </a:r>
            <a:r>
              <a:rPr lang="pt-PT" dirty="0">
                <a:ea typeface="Calibri" panose="020F0502020204030204" pitchFamily="34" charset="0"/>
              </a:rPr>
              <a:t> tem como objetivo ser neutro em termos de carbono em 2025. Reduzirá sistematicamente as emissões de modo a que as suas próprias operações e transportes estejam isentos de emissões até 2030. Entre 2025 e 2030, compensarão as emissões remanescentes. O seu objetivo é, eventualmente, não ter necessidade de compensações e tornar as suas próprias operações livres de emissões até</a:t>
            </a:r>
            <a:r>
              <a:rPr lang="pt-PT" b="1" dirty="0">
                <a:ea typeface="Calibri" panose="020F0502020204030204" pitchFamily="34" charset="0"/>
              </a:rPr>
              <a:t> </a:t>
            </a:r>
            <a:r>
              <a:rPr lang="pt-PT" dirty="0">
                <a:ea typeface="Calibri" panose="020F0502020204030204" pitchFamily="34" charset="0"/>
              </a:rPr>
              <a:t>2030.</a:t>
            </a:r>
          </a:p>
          <a:p>
            <a:endParaRPr lang="pt-PT">
              <a:ea typeface="Calibri" panose="020F0502020204030204" pitchFamily="34" charset="0"/>
            </a:endParaRPr>
          </a:p>
          <a:p>
            <a:pPr fontAlgn="base"/>
            <a:r>
              <a:rPr lang="en-US">
                <a:solidFill>
                  <a:schemeClr val="tx1"/>
                </a:solidFill>
                <a:latin typeface="Calibri"/>
                <a:cs typeface="Calibri"/>
                <a:hlinkClick r:id="rId8">
                  <a:extLst>
                    <a:ext uri="{A12FA001-AC4F-418D-AE19-62706E023703}">
                      <ahyp:hlinkClr xmlns:ahyp="http://schemas.microsoft.com/office/drawing/2018/hyperlinkcolor" val="tx"/>
                    </a:ext>
                  </a:extLst>
                </a:hlinkClick>
              </a:rPr>
              <a:t>Kesko_annual_report_2021_sustainability.pdf</a:t>
            </a:r>
            <a:r>
              <a:rPr lang="en-US">
                <a:solidFill>
                  <a:schemeClr val="tx1"/>
                </a:solidFill>
                <a:latin typeface="Calibri"/>
                <a:cs typeface="Calibri"/>
              </a:rPr>
              <a:t> </a:t>
            </a:r>
            <a:endParaRPr lang="en-US">
              <a:solidFill>
                <a:schemeClr val="tx1"/>
              </a:solidFill>
            </a:endParaRPr>
          </a:p>
        </p:txBody>
      </p:sp>
      <p:sp>
        <p:nvSpPr>
          <p:cNvPr id="2" name="Text Placeholder 2">
            <a:extLst>
              <a:ext uri="{FF2B5EF4-FFF2-40B4-BE49-F238E27FC236}">
                <a16:creationId xmlns:a16="http://schemas.microsoft.com/office/drawing/2014/main" id="{CB1003EA-B241-D8F9-4F01-36A86A550C40}"/>
              </a:ext>
            </a:extLst>
          </p:cNvPr>
          <p:cNvSpPr txBox="1">
            <a:spLocks/>
          </p:cNvSpPr>
          <p:nvPr/>
        </p:nvSpPr>
        <p:spPr>
          <a:xfrm>
            <a:off x="361472" y="2339758"/>
            <a:ext cx="3135143" cy="512072"/>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447675" indent="-447675">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Tipo: </a:t>
            </a:r>
            <a:r>
              <a:rPr lang="en-US" sz="1600" dirty="0" err="1">
                <a:solidFill>
                  <a:schemeClr val="bg1"/>
                </a:solidFill>
                <a:latin typeface="Calibri" panose="020F0502020204030204" pitchFamily="34" charset="0"/>
                <a:ea typeface="Calibri" panose="020F0502020204030204" pitchFamily="34" charset="0"/>
                <a:cs typeface="Calibri" panose="020F0502020204030204" pitchFamily="34" charset="0"/>
              </a:rPr>
              <a:t>Redução</a:t>
            </a:r>
            <a:r>
              <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rPr>
              <a:t> do </a:t>
            </a:r>
            <a:r>
              <a:rPr lang="en-US" sz="1600" dirty="0" err="1">
                <a:solidFill>
                  <a:schemeClr val="bg1"/>
                </a:solidFill>
                <a:latin typeface="Calibri" panose="020F0502020204030204" pitchFamily="34" charset="0"/>
                <a:ea typeface="Calibri" panose="020F0502020204030204" pitchFamily="34" charset="0"/>
                <a:cs typeface="Calibri" panose="020F0502020204030204" pitchFamily="34" charset="0"/>
              </a:rPr>
              <a:t>Desperdício</a:t>
            </a:r>
            <a:r>
              <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rPr>
              <a:t> </a:t>
            </a:r>
            <a:r>
              <a:rPr lang="en-US" sz="1600" dirty="0" err="1">
                <a:solidFill>
                  <a:schemeClr val="bg1"/>
                </a:solidFill>
                <a:latin typeface="Calibri" panose="020F0502020204030204" pitchFamily="34" charset="0"/>
                <a:ea typeface="Calibri" panose="020F0502020204030204" pitchFamily="34" charset="0"/>
                <a:cs typeface="Calibri" panose="020F0502020204030204" pitchFamily="34" charset="0"/>
              </a:rPr>
              <a:t>Alimentar</a:t>
            </a:r>
            <a:endPar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endParaRPr>
          </a:p>
        </p:txBody>
      </p:sp>
      <p:grpSp>
        <p:nvGrpSpPr>
          <p:cNvPr id="3" name="Graphic 4">
            <a:extLst>
              <a:ext uri="{FF2B5EF4-FFF2-40B4-BE49-F238E27FC236}">
                <a16:creationId xmlns:a16="http://schemas.microsoft.com/office/drawing/2014/main" id="{19831FC3-2486-31A8-B453-892684D74B5F}"/>
              </a:ext>
            </a:extLst>
          </p:cNvPr>
          <p:cNvGrpSpPr/>
          <p:nvPr/>
        </p:nvGrpSpPr>
        <p:grpSpPr>
          <a:xfrm rot="19582332">
            <a:off x="6906594" y="8979233"/>
            <a:ext cx="403667" cy="780438"/>
            <a:chOff x="9129274" y="2719113"/>
            <a:chExt cx="717139" cy="1386497"/>
          </a:xfrm>
          <a:solidFill>
            <a:srgbClr val="000000"/>
          </a:solidFill>
        </p:grpSpPr>
        <p:grpSp>
          <p:nvGrpSpPr>
            <p:cNvPr id="6" name="Graphic 4">
              <a:extLst>
                <a:ext uri="{FF2B5EF4-FFF2-40B4-BE49-F238E27FC236}">
                  <a16:creationId xmlns:a16="http://schemas.microsoft.com/office/drawing/2014/main" id="{A0393FD5-530B-B801-4822-DB258C1D04C8}"/>
                </a:ext>
              </a:extLst>
            </p:cNvPr>
            <p:cNvGrpSpPr/>
            <p:nvPr/>
          </p:nvGrpSpPr>
          <p:grpSpPr>
            <a:xfrm>
              <a:off x="9159507" y="2719113"/>
              <a:ext cx="446280" cy="440141"/>
              <a:chOff x="9159507" y="2719113"/>
              <a:chExt cx="446280" cy="440141"/>
            </a:xfrm>
            <a:grpFill/>
          </p:grpSpPr>
          <p:sp>
            <p:nvSpPr>
              <p:cNvPr id="17" name="Freeform 57">
                <a:extLst>
                  <a:ext uri="{FF2B5EF4-FFF2-40B4-BE49-F238E27FC236}">
                    <a16:creationId xmlns:a16="http://schemas.microsoft.com/office/drawing/2014/main" id="{596F1998-F59A-5EA2-1367-B91015D813B9}"/>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19" name="Freeform 58">
                <a:extLst>
                  <a:ext uri="{FF2B5EF4-FFF2-40B4-BE49-F238E27FC236}">
                    <a16:creationId xmlns:a16="http://schemas.microsoft.com/office/drawing/2014/main" id="{24CE467D-0948-B0E3-199C-797D3324B803}"/>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7" name="Graphic 4">
              <a:extLst>
                <a:ext uri="{FF2B5EF4-FFF2-40B4-BE49-F238E27FC236}">
                  <a16:creationId xmlns:a16="http://schemas.microsoft.com/office/drawing/2014/main" id="{5AC29367-32BE-7B33-E5B7-50943B15FCB3}"/>
                </a:ext>
              </a:extLst>
            </p:cNvPr>
            <p:cNvGrpSpPr/>
            <p:nvPr/>
          </p:nvGrpSpPr>
          <p:grpSpPr>
            <a:xfrm>
              <a:off x="9129274" y="2893887"/>
              <a:ext cx="717139" cy="1211724"/>
              <a:chOff x="9129274" y="2893887"/>
              <a:chExt cx="717139" cy="1211724"/>
            </a:xfrm>
            <a:grpFill/>
          </p:grpSpPr>
          <p:sp>
            <p:nvSpPr>
              <p:cNvPr id="8" name="Freeform 50">
                <a:extLst>
                  <a:ext uri="{FF2B5EF4-FFF2-40B4-BE49-F238E27FC236}">
                    <a16:creationId xmlns:a16="http://schemas.microsoft.com/office/drawing/2014/main" id="{23E9C78C-2A96-2956-7F10-3474E6830381}"/>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9" name="Freeform 51">
                <a:extLst>
                  <a:ext uri="{FF2B5EF4-FFF2-40B4-BE49-F238E27FC236}">
                    <a16:creationId xmlns:a16="http://schemas.microsoft.com/office/drawing/2014/main" id="{30F90ACD-9FB3-BFF4-D077-D5460CC85B39}"/>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1" name="Freeform 52">
                <a:extLst>
                  <a:ext uri="{FF2B5EF4-FFF2-40B4-BE49-F238E27FC236}">
                    <a16:creationId xmlns:a16="http://schemas.microsoft.com/office/drawing/2014/main" id="{63EED927-3BB4-1DE3-1F43-BD011498D365}"/>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2" name="Freeform 53">
                <a:extLst>
                  <a:ext uri="{FF2B5EF4-FFF2-40B4-BE49-F238E27FC236}">
                    <a16:creationId xmlns:a16="http://schemas.microsoft.com/office/drawing/2014/main" id="{9AF5CD9A-0A48-8503-DE9C-BAE00679A632}"/>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3" name="Freeform 54">
                <a:extLst>
                  <a:ext uri="{FF2B5EF4-FFF2-40B4-BE49-F238E27FC236}">
                    <a16:creationId xmlns:a16="http://schemas.microsoft.com/office/drawing/2014/main" id="{8D529A00-2A4B-339F-CC96-9055AC90D10D}"/>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5" name="Freeform 55">
                <a:extLst>
                  <a:ext uri="{FF2B5EF4-FFF2-40B4-BE49-F238E27FC236}">
                    <a16:creationId xmlns:a16="http://schemas.microsoft.com/office/drawing/2014/main" id="{EEBFC746-F17B-B740-36B9-E2DFE6AF7F50}"/>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6" name="Freeform 56">
                <a:extLst>
                  <a:ext uri="{FF2B5EF4-FFF2-40B4-BE49-F238E27FC236}">
                    <a16:creationId xmlns:a16="http://schemas.microsoft.com/office/drawing/2014/main" id="{5D14471D-0562-CC71-EF03-636A40DEA6E1}"/>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1848165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B90B349-FE68-39B2-DCCF-DC60A7F4CC9E}"/>
              </a:ext>
            </a:extLst>
          </p:cNvPr>
          <p:cNvSpPr>
            <a:spLocks noGrp="1"/>
          </p:cNvSpPr>
          <p:nvPr>
            <p:ph type="sldNum" sz="quarter" idx="4"/>
          </p:nvPr>
        </p:nvSpPr>
        <p:spPr>
          <a:xfrm>
            <a:off x="6724268" y="10102442"/>
            <a:ext cx="1047264" cy="465822"/>
          </a:xfrm>
        </p:spPr>
        <p:txBody>
          <a:bodyPr/>
          <a:lstStyle/>
          <a:p>
            <a:pPr algn="l" rtl="0"/>
            <a:fld id="{CB2079F2-58AF-ED44-82D7-E04B2F6FD686}" type="slidenum">
              <a:rPr lang="en-US" smtClean="0"/>
              <a:pPr algn="l" rtl="0"/>
              <a:t>21</a:t>
            </a:fld>
            <a:endParaRPr lang="en-US"/>
          </a:p>
        </p:txBody>
      </p:sp>
      <p:sp>
        <p:nvSpPr>
          <p:cNvPr id="5" name="Freeform 332">
            <a:hlinkClick r:id="rId2"/>
            <a:extLst>
              <a:ext uri="{FF2B5EF4-FFF2-40B4-BE49-F238E27FC236}">
                <a16:creationId xmlns:a16="http://schemas.microsoft.com/office/drawing/2014/main" id="{ACAE73DC-6D70-66C3-44E3-70AE1C63AFB1}"/>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6" name="Freeform 6">
            <a:hlinkClick r:id="rId3"/>
            <a:extLst>
              <a:ext uri="{FF2B5EF4-FFF2-40B4-BE49-F238E27FC236}">
                <a16:creationId xmlns:a16="http://schemas.microsoft.com/office/drawing/2014/main" id="{496A7E2B-00BE-5120-12B1-E69D4EE93FA3}"/>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7" name="Group 6">
            <a:extLst>
              <a:ext uri="{FF2B5EF4-FFF2-40B4-BE49-F238E27FC236}">
                <a16:creationId xmlns:a16="http://schemas.microsoft.com/office/drawing/2014/main" id="{75C6B09E-CDB1-79F3-7319-1956977FCCC8}"/>
              </a:ext>
            </a:extLst>
          </p:cNvPr>
          <p:cNvGrpSpPr>
            <a:grpSpLocks noChangeAspect="1"/>
          </p:cNvGrpSpPr>
          <p:nvPr/>
        </p:nvGrpSpPr>
        <p:grpSpPr>
          <a:xfrm>
            <a:off x="1423003" y="9655046"/>
            <a:ext cx="192166" cy="225184"/>
            <a:chOff x="8589661" y="3431570"/>
            <a:chExt cx="510568" cy="569231"/>
          </a:xfrm>
          <a:solidFill>
            <a:schemeClr val="tx1"/>
          </a:solidFill>
        </p:grpSpPr>
        <p:sp>
          <p:nvSpPr>
            <p:cNvPr id="8" name="Freeform: Shape 27">
              <a:extLst>
                <a:ext uri="{FF2B5EF4-FFF2-40B4-BE49-F238E27FC236}">
                  <a16:creationId xmlns:a16="http://schemas.microsoft.com/office/drawing/2014/main" id="{FE240C78-77F6-FF55-90A8-96EFA685B32A}"/>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9" name="Freeform: Shape 30">
              <a:hlinkClick r:id="rId4"/>
              <a:extLst>
                <a:ext uri="{FF2B5EF4-FFF2-40B4-BE49-F238E27FC236}">
                  <a16:creationId xmlns:a16="http://schemas.microsoft.com/office/drawing/2014/main" id="{8EB87A96-9025-4757-908D-BB1BADFCCE01}"/>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10" name="Freeform: Shape 72">
              <a:extLst>
                <a:ext uri="{FF2B5EF4-FFF2-40B4-BE49-F238E27FC236}">
                  <a16:creationId xmlns:a16="http://schemas.microsoft.com/office/drawing/2014/main" id="{286E84B3-26F7-7ACF-9A84-804EF940294E}"/>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1" name="Graphic 10" descr="World outline">
            <a:hlinkClick r:id="rId5"/>
            <a:extLst>
              <a:ext uri="{FF2B5EF4-FFF2-40B4-BE49-F238E27FC236}">
                <a16:creationId xmlns:a16="http://schemas.microsoft.com/office/drawing/2014/main" id="{7C6C42ED-497C-F35E-076D-A9BD2041FD28}"/>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13" name="Picture 12">
            <a:hlinkClick r:id="rId5"/>
            <a:extLst>
              <a:ext uri="{FF2B5EF4-FFF2-40B4-BE49-F238E27FC236}">
                <a16:creationId xmlns:a16="http://schemas.microsoft.com/office/drawing/2014/main" id="{48B3C045-C69D-8EDE-6DEB-E632FE2F643D}"/>
              </a:ext>
            </a:extLst>
          </p:cNvPr>
          <p:cNvPicPr>
            <a:picLocks noChangeAspect="1"/>
          </p:cNvPicPr>
          <p:nvPr/>
        </p:nvPicPr>
        <p:blipFill>
          <a:blip r:embed="rId8"/>
          <a:stretch>
            <a:fillRect/>
          </a:stretch>
        </p:blipFill>
        <p:spPr>
          <a:xfrm>
            <a:off x="361472" y="694104"/>
            <a:ext cx="1291543" cy="1325529"/>
          </a:xfrm>
          <a:prstGeom prst="rect">
            <a:avLst/>
          </a:prstGeom>
        </p:spPr>
      </p:pic>
      <p:pic>
        <p:nvPicPr>
          <p:cNvPr id="15" name="Picture 14">
            <a:extLst>
              <a:ext uri="{FF2B5EF4-FFF2-40B4-BE49-F238E27FC236}">
                <a16:creationId xmlns:a16="http://schemas.microsoft.com/office/drawing/2014/main" id="{EB46B5B8-31C1-0EDB-8960-83E60E336323}"/>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3813891" y="6778698"/>
            <a:ext cx="3306763" cy="2060681"/>
          </a:xfrm>
          <a:prstGeom prst="rect">
            <a:avLst/>
          </a:prstGeom>
        </p:spPr>
      </p:pic>
      <p:pic>
        <p:nvPicPr>
          <p:cNvPr id="17" name="Picture Placeholder 7" descr="A person and person smiling  Description automatically generated with low confidence">
            <a:extLst>
              <a:ext uri="{FF2B5EF4-FFF2-40B4-BE49-F238E27FC236}">
                <a16:creationId xmlns:a16="http://schemas.microsoft.com/office/drawing/2014/main" id="{47C6AFD3-38BB-C281-0A32-AE6E1BEFF79D}"/>
              </a:ext>
            </a:extLst>
          </p:cNvPr>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pic>
        <p:nvPicPr>
          <p:cNvPr id="18" name="Picture 17">
            <a:extLst>
              <a:ext uri="{FF2B5EF4-FFF2-40B4-BE49-F238E27FC236}">
                <a16:creationId xmlns:a16="http://schemas.microsoft.com/office/drawing/2014/main" id="{73B2486F-F3B5-7BB8-FE7A-9A4DBF8A0D65}"/>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439021" y="4866723"/>
            <a:ext cx="3091021" cy="2060681"/>
          </a:xfrm>
          <a:prstGeom prst="rect">
            <a:avLst/>
          </a:prstGeom>
        </p:spPr>
      </p:pic>
      <p:sp>
        <p:nvSpPr>
          <p:cNvPr id="19" name="Oval 18">
            <a:extLst>
              <a:ext uri="{FF2B5EF4-FFF2-40B4-BE49-F238E27FC236}">
                <a16:creationId xmlns:a16="http://schemas.microsoft.com/office/drawing/2014/main" id="{0042A226-2254-29C3-C31F-C7633B1A35EC}"/>
              </a:ext>
            </a:extLst>
          </p:cNvPr>
          <p:cNvSpPr/>
          <p:nvPr/>
        </p:nvSpPr>
        <p:spPr>
          <a:xfrm>
            <a:off x="6617037" y="323168"/>
            <a:ext cx="553791" cy="553791"/>
          </a:xfrm>
          <a:prstGeom prst="ellipse">
            <a:avLst/>
          </a:prstGeom>
          <a:blipFill>
            <a:blip r:embed="rId1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16" name="Text Placeholder 2">
            <a:extLst>
              <a:ext uri="{FF2B5EF4-FFF2-40B4-BE49-F238E27FC236}">
                <a16:creationId xmlns:a16="http://schemas.microsoft.com/office/drawing/2014/main" id="{0D6C2F5E-17AE-CB17-CA6E-D4D6107C9E08}"/>
              </a:ext>
            </a:extLst>
          </p:cNvPr>
          <p:cNvSpPr>
            <a:spLocks noGrp="1"/>
          </p:cNvSpPr>
          <p:nvPr>
            <p:ph type="body" sz="quarter" idx="32"/>
          </p:nvPr>
        </p:nvSpPr>
        <p:spPr>
          <a:xfrm>
            <a:off x="304357" y="3202183"/>
            <a:ext cx="6816297" cy="5954886"/>
          </a:xfrm>
        </p:spPr>
        <p:txBody>
          <a:bodyPr/>
          <a:lstStyle/>
          <a:p>
            <a:pPr rtl="0"/>
            <a:r>
              <a:rPr lang="pt-PT" sz="1400" b="1">
                <a:ea typeface="Calibri" panose="020F0502020204030204" pitchFamily="34" charset="0"/>
              </a:rPr>
              <a:t>Saudável</a:t>
            </a:r>
          </a:p>
          <a:p>
            <a:r>
              <a:rPr lang="pt-PT">
                <a:ea typeface="Calibri" panose="020F0502020204030204" pitchFamily="34" charset="0"/>
              </a:rPr>
              <a:t>O K </a:t>
            </a:r>
            <a:r>
              <a:rPr lang="pt-PT" err="1">
                <a:ea typeface="Calibri" panose="020F0502020204030204" pitchFamily="34" charset="0"/>
              </a:rPr>
              <a:t>Group</a:t>
            </a:r>
            <a:r>
              <a:rPr lang="pt-PT">
                <a:ea typeface="Calibri" panose="020F0502020204030204" pitchFamily="34" charset="0"/>
              </a:rPr>
              <a:t> tenciona acrescentar o símbolo do coração, concedido pela Associação Finlandesa do Coração, a cerca de 200 produtos </a:t>
            </a:r>
            <a:r>
              <a:rPr lang="pt-PT" err="1">
                <a:ea typeface="Calibri" panose="020F0502020204030204" pitchFamily="34" charset="0"/>
              </a:rPr>
              <a:t>Pirkka</a:t>
            </a:r>
            <a:r>
              <a:rPr lang="pt-PT">
                <a:ea typeface="Calibri" panose="020F0502020204030204" pitchFamily="34" charset="0"/>
              </a:rPr>
              <a:t> e </a:t>
            </a:r>
            <a:r>
              <a:rPr lang="pt-PT" err="1">
                <a:ea typeface="Calibri" panose="020F0502020204030204" pitchFamily="34" charset="0"/>
              </a:rPr>
              <a:t>Pirkka</a:t>
            </a:r>
            <a:r>
              <a:rPr lang="pt-PT">
                <a:ea typeface="Calibri" panose="020F0502020204030204" pitchFamily="34" charset="0"/>
              </a:rPr>
              <a:t> </a:t>
            </a:r>
            <a:r>
              <a:rPr lang="pt-PT" err="1">
                <a:ea typeface="Calibri" panose="020F0502020204030204" pitchFamily="34" charset="0"/>
              </a:rPr>
              <a:t>Parhaat</a:t>
            </a:r>
            <a:r>
              <a:rPr lang="pt-PT">
                <a:ea typeface="Calibri" panose="020F0502020204030204" pitchFamily="34" charset="0"/>
              </a:rPr>
              <a:t>, atualmente existentes. O símbolo do coração é atribuído a produtos que constituem uma escolha mais saudável numa categoria de produtos específica. Esta ação está relacionada com o objetivo do K </a:t>
            </a:r>
            <a:r>
              <a:rPr lang="pt-PT" err="1">
                <a:ea typeface="Calibri" panose="020F0502020204030204" pitchFamily="34" charset="0"/>
              </a:rPr>
              <a:t>Group</a:t>
            </a:r>
            <a:r>
              <a:rPr lang="pt-PT">
                <a:ea typeface="Calibri" panose="020F0502020204030204" pitchFamily="34" charset="0"/>
              </a:rPr>
              <a:t> pretender facilitar ao máximo a escolha de alimentos saudáveis por parte dos clientes.</a:t>
            </a:r>
          </a:p>
          <a:p>
            <a:endParaRPr lang="pt-PT">
              <a:ea typeface="Calibri" panose="020F0502020204030204" pitchFamily="34" charset="0"/>
            </a:endParaRPr>
          </a:p>
          <a:p>
            <a:endParaRPr lang="en-US">
              <a:ea typeface="Calibri" panose="020F0502020204030204" pitchFamily="34" charset="0"/>
            </a:endParaRPr>
          </a:p>
          <a:p>
            <a:pPr rtl="0"/>
            <a:endParaRPr lang="en-US">
              <a:ea typeface="Calibri" panose="020F0502020204030204" pitchFamily="34" charset="0"/>
            </a:endParaRPr>
          </a:p>
          <a:p>
            <a:pPr rtl="0"/>
            <a:endParaRPr lang="en-US">
              <a:ea typeface="Calibri" panose="020F0502020204030204" pitchFamily="34" charset="0"/>
            </a:endParaRPr>
          </a:p>
          <a:p>
            <a:pPr rtl="0"/>
            <a:endParaRPr lang="en-US">
              <a:ea typeface="Calibri" panose="020F0502020204030204" pitchFamily="34" charset="0"/>
            </a:endParaRPr>
          </a:p>
          <a:p>
            <a:pPr rtl="0"/>
            <a:endParaRPr lang="en-US">
              <a:ea typeface="Calibri" panose="020F0502020204030204" pitchFamily="34" charset="0"/>
            </a:endParaRPr>
          </a:p>
          <a:p>
            <a:pPr rtl="0"/>
            <a:endParaRPr lang="en-US">
              <a:ea typeface="Calibri" panose="020F0502020204030204" pitchFamily="34" charset="0"/>
            </a:endParaRPr>
          </a:p>
          <a:p>
            <a:pPr rtl="0"/>
            <a:endParaRPr lang="en-US">
              <a:ea typeface="Calibri" panose="020F0502020204030204" pitchFamily="34" charset="0"/>
            </a:endParaRPr>
          </a:p>
          <a:p>
            <a:pPr rtl="0"/>
            <a:endParaRPr lang="en-US">
              <a:ea typeface="Calibri" panose="020F0502020204030204" pitchFamily="34" charset="0"/>
            </a:endParaRPr>
          </a:p>
          <a:p>
            <a:pPr rtl="0"/>
            <a:endParaRPr lang="en-US">
              <a:ea typeface="Calibri" panose="020F0502020204030204" pitchFamily="34" charset="0"/>
            </a:endParaRPr>
          </a:p>
          <a:p>
            <a:pPr rtl="0"/>
            <a:endParaRPr lang="en-US">
              <a:ea typeface="Calibri" panose="020F0502020204030204" pitchFamily="34" charset="0"/>
            </a:endParaRPr>
          </a:p>
          <a:p>
            <a:pPr rtl="0"/>
            <a:endParaRPr lang="en-US">
              <a:ea typeface="Calibri" panose="020F0502020204030204" pitchFamily="34" charset="0"/>
            </a:endParaRPr>
          </a:p>
          <a:p>
            <a:pPr rtl="0"/>
            <a:endParaRPr lang="en-US">
              <a:ea typeface="Calibri" panose="020F0502020204030204" pitchFamily="34" charset="0"/>
            </a:endParaRPr>
          </a:p>
          <a:p>
            <a:pPr rtl="0"/>
            <a:endParaRPr lang="en-US" sz="1600" b="1">
              <a:ea typeface="Calibri" panose="020F0502020204030204" pitchFamily="34" charset="0"/>
            </a:endParaRPr>
          </a:p>
          <a:p>
            <a:pPr rtl="0"/>
            <a:endParaRPr lang="en-US" sz="1600" b="1">
              <a:ea typeface="Calibri" panose="020F0502020204030204" pitchFamily="34" charset="0"/>
            </a:endParaRPr>
          </a:p>
          <a:p>
            <a:pPr rtl="0"/>
            <a:r>
              <a:rPr lang="en-US" sz="1600" b="1" err="1">
                <a:ea typeface="Calibri" panose="020F0502020204030204" pitchFamily="34" charset="0"/>
              </a:rPr>
              <a:t>Ético</a:t>
            </a:r>
            <a:endParaRPr lang="en-US" sz="1600" b="1">
              <a:ea typeface="Calibri" panose="020F0502020204030204" pitchFamily="34" charset="0"/>
            </a:endParaRPr>
          </a:p>
          <a:p>
            <a:r>
              <a:rPr lang="pt-PT">
                <a:ea typeface="Calibri" panose="020F0502020204030204" pitchFamily="34" charset="0"/>
              </a:rPr>
              <a:t>Existem muitas ações que demonstram a ética e a responsabilidade empresarial do K Group. Por exemplo: os produtos são verificados, seguros e produzidos de forma responsável. A empresa oferece uma vasta seleção de produtos de marca própria com rotulagem responsável. Monitoriza e desenvolve a responsabilidade nas cadeias de abastecimento com auditorias às fábricas dos fornecedores e formação em responsabilidade. Orienta o aprovisionamento de produtos que contêm matérias-primas identificadas como críticas, como o óleo de palma e soja, através das suas políticas de sustentabilidade.</a:t>
            </a:r>
          </a:p>
          <a:p>
            <a:endParaRPr lang="pt-PT">
              <a:ea typeface="Calibri" panose="020F0502020204030204" pitchFamily="34" charset="0"/>
            </a:endParaRPr>
          </a:p>
          <a:p>
            <a:r>
              <a:rPr lang="pt-PT">
                <a:ea typeface="Calibri" panose="020F0502020204030204" pitchFamily="34" charset="0"/>
              </a:rPr>
              <a:t>Acredita na transparência para com os seus consumidores e esforça-se ativamente por melhorar o acesso dos clientes a informações sobre a origem dos produtos, por exemplo, através de códigos QR </a:t>
            </a:r>
            <a:r>
              <a:rPr lang="pt-PT" err="1">
                <a:ea typeface="Calibri" panose="020F0502020204030204" pitchFamily="34" charset="0"/>
              </a:rPr>
              <a:t>code</a:t>
            </a:r>
            <a:r>
              <a:rPr lang="pt-PT">
                <a:ea typeface="Calibri" panose="020F0502020204030204" pitchFamily="34" charset="0"/>
              </a:rPr>
              <a:t>. </a:t>
            </a:r>
          </a:p>
          <a:p>
            <a:endParaRPr lang="pt-PT">
              <a:ea typeface="Calibri" panose="020F0502020204030204" pitchFamily="34" charset="0"/>
            </a:endParaRPr>
          </a:p>
          <a:p>
            <a:r>
              <a:rPr lang="pt-PT">
                <a:ea typeface="Calibri" panose="020F0502020204030204" pitchFamily="34" charset="0"/>
              </a:rPr>
              <a:t>Num esforço para evitar a desflorestação e a perda de biodiversidade, a </a:t>
            </a:r>
            <a:r>
              <a:rPr lang="pt-PT" err="1">
                <a:ea typeface="Calibri" panose="020F0502020204030204" pitchFamily="34" charset="0"/>
              </a:rPr>
              <a:t>Kesko</a:t>
            </a:r>
            <a:r>
              <a:rPr lang="pt-PT">
                <a:ea typeface="Calibri" panose="020F0502020204030204" pitchFamily="34" charset="0"/>
              </a:rPr>
              <a:t> atualizou as suas políticas de abastecimento. De acordo com a sua nova "Política de Não Desflorestação", a </a:t>
            </a:r>
            <a:r>
              <a:rPr lang="pt-PT" err="1">
                <a:ea typeface="Calibri" panose="020F0502020204030204" pitchFamily="34" charset="0"/>
              </a:rPr>
              <a:t>Kesko</a:t>
            </a:r>
            <a:r>
              <a:rPr lang="pt-PT">
                <a:ea typeface="Calibri" panose="020F0502020204030204" pitchFamily="34" charset="0"/>
              </a:rPr>
              <a:t> só aceitará nas suas seleções de marca própria, madeira, papel, óleo de palma, soja, cacau, café e chá que tenham sido produzidos de forma 100% sustentável. </a:t>
            </a:r>
          </a:p>
          <a:p>
            <a:endParaRPr lang="pt-PT">
              <a:ea typeface="Calibri" panose="020F0502020204030204" pitchFamily="34" charset="0"/>
            </a:endParaRPr>
          </a:p>
          <a:p>
            <a:r>
              <a:rPr lang="pt-PT">
                <a:ea typeface="Calibri" panose="020F0502020204030204" pitchFamily="34" charset="0"/>
              </a:rPr>
              <a:t>As lojas do K </a:t>
            </a:r>
            <a:r>
              <a:rPr lang="pt-PT" err="1">
                <a:ea typeface="Calibri" panose="020F0502020204030204" pitchFamily="34" charset="0"/>
              </a:rPr>
              <a:t>Group</a:t>
            </a:r>
            <a:r>
              <a:rPr lang="pt-PT">
                <a:ea typeface="Calibri" panose="020F0502020204030204" pitchFamily="34" charset="0"/>
              </a:rPr>
              <a:t> oferecem as maiores seleções de produtos alimentares produzidos localmente na Finlândia, com cerca de 50.000-60.000 produtos. É feito um trabalho contínuo para desenvolver as seleções, tanto nas lojas como na </a:t>
            </a:r>
            <a:r>
              <a:rPr lang="pt-PT" err="1">
                <a:ea typeface="Calibri" panose="020F0502020204030204" pitchFamily="34" charset="0"/>
              </a:rPr>
              <a:t>Kesko</a:t>
            </a:r>
            <a:r>
              <a:rPr lang="pt-PT">
                <a:ea typeface="Calibri" panose="020F0502020204030204" pitchFamily="34" charset="0"/>
              </a:rPr>
              <a:t>.</a:t>
            </a:r>
            <a:endParaRPr lang="en-US">
              <a:ea typeface="Calibri" panose="020F0502020204030204" pitchFamily="34" charset="0"/>
            </a:endParaRPr>
          </a:p>
        </p:txBody>
      </p:sp>
      <p:sp>
        <p:nvSpPr>
          <p:cNvPr id="3" name="Text Placeholder 2">
            <a:extLst>
              <a:ext uri="{FF2B5EF4-FFF2-40B4-BE49-F238E27FC236}">
                <a16:creationId xmlns:a16="http://schemas.microsoft.com/office/drawing/2014/main" id="{6578E953-1358-66B3-B5F2-CC8777B7DE5D}"/>
              </a:ext>
            </a:extLst>
          </p:cNvPr>
          <p:cNvSpPr txBox="1">
            <a:spLocks/>
          </p:cNvSpPr>
          <p:nvPr/>
        </p:nvSpPr>
        <p:spPr>
          <a:xfrm>
            <a:off x="361472" y="2339758"/>
            <a:ext cx="3135143" cy="512072"/>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447675" indent="-447675">
              <a:buNone/>
            </a:pPr>
            <a:r>
              <a:rPr lang="en-US" sz="1600" b="1">
                <a:solidFill>
                  <a:schemeClr val="bg1"/>
                </a:solidFill>
                <a:latin typeface="Calibri" panose="020F0502020204030204" pitchFamily="34" charset="0"/>
                <a:ea typeface="Calibri" panose="020F0502020204030204" pitchFamily="34" charset="0"/>
                <a:cs typeface="Calibri" panose="020F0502020204030204" pitchFamily="34" charset="0"/>
              </a:rPr>
              <a:t>Tipo: </a:t>
            </a:r>
            <a:r>
              <a:rPr lang="en-US" sz="1600" err="1">
                <a:solidFill>
                  <a:schemeClr val="bg1"/>
                </a:solidFill>
                <a:latin typeface="Calibri" panose="020F0502020204030204" pitchFamily="34" charset="0"/>
                <a:ea typeface="Calibri" panose="020F0502020204030204" pitchFamily="34" charset="0"/>
                <a:cs typeface="Calibri" panose="020F0502020204030204" pitchFamily="34" charset="0"/>
              </a:rPr>
              <a:t>Redução</a:t>
            </a:r>
            <a:r>
              <a:rPr lang="en-US" sz="1600">
                <a:solidFill>
                  <a:schemeClr val="bg1"/>
                </a:solidFill>
                <a:latin typeface="Calibri" panose="020F0502020204030204" pitchFamily="34" charset="0"/>
                <a:ea typeface="Calibri" panose="020F0502020204030204" pitchFamily="34" charset="0"/>
                <a:cs typeface="Calibri" panose="020F0502020204030204" pitchFamily="34" charset="0"/>
              </a:rPr>
              <a:t> do </a:t>
            </a:r>
            <a:r>
              <a:rPr lang="en-US" sz="1600" err="1">
                <a:solidFill>
                  <a:schemeClr val="bg1"/>
                </a:solidFill>
                <a:latin typeface="Calibri" panose="020F0502020204030204" pitchFamily="34" charset="0"/>
                <a:ea typeface="Calibri" panose="020F0502020204030204" pitchFamily="34" charset="0"/>
                <a:cs typeface="Calibri" panose="020F0502020204030204" pitchFamily="34" charset="0"/>
              </a:rPr>
              <a:t>Desperdício</a:t>
            </a:r>
            <a:r>
              <a:rPr lang="en-US" sz="1600">
                <a:solidFill>
                  <a:schemeClr val="bg1"/>
                </a:solidFill>
                <a:latin typeface="Calibri" panose="020F0502020204030204" pitchFamily="34" charset="0"/>
                <a:ea typeface="Calibri" panose="020F0502020204030204" pitchFamily="34" charset="0"/>
                <a:cs typeface="Calibri" panose="020F0502020204030204" pitchFamily="34" charset="0"/>
              </a:rPr>
              <a:t> </a:t>
            </a:r>
            <a:r>
              <a:rPr lang="en-US" sz="1600" err="1">
                <a:solidFill>
                  <a:schemeClr val="bg1"/>
                </a:solidFill>
                <a:latin typeface="Calibri" panose="020F0502020204030204" pitchFamily="34" charset="0"/>
                <a:ea typeface="Calibri" panose="020F0502020204030204" pitchFamily="34" charset="0"/>
                <a:cs typeface="Calibri" panose="020F0502020204030204" pitchFamily="34" charset="0"/>
              </a:rPr>
              <a:t>Alimentar</a:t>
            </a:r>
            <a:endParaRPr lang="en-US" sz="1600">
              <a:solidFill>
                <a:schemeClr val="bg1"/>
              </a:solidFill>
              <a:latin typeface="Calibri" panose="020F0502020204030204" pitchFamily="34" charset="0"/>
              <a:ea typeface="Calibri" panose="020F0502020204030204" pitchFamily="34" charset="0"/>
              <a:cs typeface="Calibri" panose="020F0502020204030204" pitchFamily="34" charset="0"/>
            </a:endParaRPr>
          </a:p>
        </p:txBody>
      </p:sp>
      <p:grpSp>
        <p:nvGrpSpPr>
          <p:cNvPr id="4" name="Graphic 4">
            <a:extLst>
              <a:ext uri="{FF2B5EF4-FFF2-40B4-BE49-F238E27FC236}">
                <a16:creationId xmlns:a16="http://schemas.microsoft.com/office/drawing/2014/main" id="{492FD24F-7298-C921-010E-12FA5931B325}"/>
              </a:ext>
            </a:extLst>
          </p:cNvPr>
          <p:cNvGrpSpPr/>
          <p:nvPr/>
        </p:nvGrpSpPr>
        <p:grpSpPr>
          <a:xfrm rot="19582332">
            <a:off x="3050929" y="9521611"/>
            <a:ext cx="403667" cy="780438"/>
            <a:chOff x="9129274" y="2719113"/>
            <a:chExt cx="717139" cy="1386497"/>
          </a:xfrm>
          <a:solidFill>
            <a:srgbClr val="000000"/>
          </a:solidFill>
        </p:grpSpPr>
        <p:grpSp>
          <p:nvGrpSpPr>
            <p:cNvPr id="14" name="Graphic 4">
              <a:extLst>
                <a:ext uri="{FF2B5EF4-FFF2-40B4-BE49-F238E27FC236}">
                  <a16:creationId xmlns:a16="http://schemas.microsoft.com/office/drawing/2014/main" id="{460C615D-B3CD-BD16-9449-BC4DFBF28511}"/>
                </a:ext>
              </a:extLst>
            </p:cNvPr>
            <p:cNvGrpSpPr/>
            <p:nvPr/>
          </p:nvGrpSpPr>
          <p:grpSpPr>
            <a:xfrm>
              <a:off x="9159507" y="2719113"/>
              <a:ext cx="446280" cy="440141"/>
              <a:chOff x="9159507" y="2719113"/>
              <a:chExt cx="446280" cy="440141"/>
            </a:xfrm>
            <a:grpFill/>
          </p:grpSpPr>
          <p:sp>
            <p:nvSpPr>
              <p:cNvPr id="28" name="Freeform 57">
                <a:extLst>
                  <a:ext uri="{FF2B5EF4-FFF2-40B4-BE49-F238E27FC236}">
                    <a16:creationId xmlns:a16="http://schemas.microsoft.com/office/drawing/2014/main" id="{56F15B76-1F5D-744B-7529-12B385BF243A}"/>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9" name="Freeform 58">
                <a:extLst>
                  <a:ext uri="{FF2B5EF4-FFF2-40B4-BE49-F238E27FC236}">
                    <a16:creationId xmlns:a16="http://schemas.microsoft.com/office/drawing/2014/main" id="{99E11D7D-8375-B0FA-A063-145C1C5AE347}"/>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0" name="Graphic 4">
              <a:extLst>
                <a:ext uri="{FF2B5EF4-FFF2-40B4-BE49-F238E27FC236}">
                  <a16:creationId xmlns:a16="http://schemas.microsoft.com/office/drawing/2014/main" id="{9BDD0258-8F8D-ED98-3A6D-53C4B8C642D2}"/>
                </a:ext>
              </a:extLst>
            </p:cNvPr>
            <p:cNvGrpSpPr/>
            <p:nvPr/>
          </p:nvGrpSpPr>
          <p:grpSpPr>
            <a:xfrm>
              <a:off x="9129274" y="2893887"/>
              <a:ext cx="717139" cy="1211724"/>
              <a:chOff x="9129274" y="2893887"/>
              <a:chExt cx="717139" cy="1211724"/>
            </a:xfrm>
            <a:grpFill/>
          </p:grpSpPr>
          <p:sp>
            <p:nvSpPr>
              <p:cNvPr id="21" name="Freeform 50">
                <a:extLst>
                  <a:ext uri="{FF2B5EF4-FFF2-40B4-BE49-F238E27FC236}">
                    <a16:creationId xmlns:a16="http://schemas.microsoft.com/office/drawing/2014/main" id="{F5663EFF-E760-EB16-EEC3-AF760D5BBD80}"/>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2" name="Freeform 51">
                <a:extLst>
                  <a:ext uri="{FF2B5EF4-FFF2-40B4-BE49-F238E27FC236}">
                    <a16:creationId xmlns:a16="http://schemas.microsoft.com/office/drawing/2014/main" id="{80FDA46A-57B5-E187-7A07-60B4758FE2D4}"/>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3" name="Freeform 52">
                <a:extLst>
                  <a:ext uri="{FF2B5EF4-FFF2-40B4-BE49-F238E27FC236}">
                    <a16:creationId xmlns:a16="http://schemas.microsoft.com/office/drawing/2014/main" id="{29843EEB-39CA-A381-CD1A-E2D200819879}"/>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4" name="Freeform 53">
                <a:extLst>
                  <a:ext uri="{FF2B5EF4-FFF2-40B4-BE49-F238E27FC236}">
                    <a16:creationId xmlns:a16="http://schemas.microsoft.com/office/drawing/2014/main" id="{D673D8F3-5E8E-7DFF-54AD-C0136587C391}"/>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5" name="Freeform 54">
                <a:extLst>
                  <a:ext uri="{FF2B5EF4-FFF2-40B4-BE49-F238E27FC236}">
                    <a16:creationId xmlns:a16="http://schemas.microsoft.com/office/drawing/2014/main" id="{239471FA-4BB2-8A3F-FEE7-5017A6625065}"/>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6" name="Freeform 55">
                <a:extLst>
                  <a:ext uri="{FF2B5EF4-FFF2-40B4-BE49-F238E27FC236}">
                    <a16:creationId xmlns:a16="http://schemas.microsoft.com/office/drawing/2014/main" id="{397DE804-1C1E-E798-4451-84E571459D2F}"/>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7" name="Freeform 56">
                <a:extLst>
                  <a:ext uri="{FF2B5EF4-FFF2-40B4-BE49-F238E27FC236}">
                    <a16:creationId xmlns:a16="http://schemas.microsoft.com/office/drawing/2014/main" id="{343AC0C5-6EF3-334B-7457-102A7E959B4B}"/>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78967774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descr="A group of people posing for a photo  Description automatically generated">
            <a:extLst>
              <a:ext uri="{FF2B5EF4-FFF2-40B4-BE49-F238E27FC236}">
                <a16:creationId xmlns:a16="http://schemas.microsoft.com/office/drawing/2014/main" id="{94A1D96F-AFFA-8DFD-DC80-8040FE697182}"/>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7692" y="522985"/>
            <a:ext cx="3064955" cy="2561231"/>
          </a:xfr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a:xfrm>
            <a:off x="6647196" y="10157356"/>
            <a:ext cx="1047264" cy="465822"/>
          </a:xfrm>
        </p:spPr>
        <p:txBody>
          <a:bodyPr/>
          <a:lstStyle/>
          <a:p>
            <a:pPr algn="l" rtl="0"/>
            <a:fld id="{CB2079F2-58AF-ED44-82D7-E04B2F6FD686}" type="slidenum">
              <a:rPr lang="en-US" dirty="0" smtClean="0"/>
              <a:pPr algn="l" rtl="0"/>
              <a:t>22</a:t>
            </a:fld>
            <a:endParaRPr lang="en-US" dirty="0"/>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17" name="TextBox 16">
            <a:extLst>
              <a:ext uri="{FF2B5EF4-FFF2-40B4-BE49-F238E27FC236}">
                <a16:creationId xmlns:a16="http://schemas.microsoft.com/office/drawing/2014/main" id="{DAF6161D-A37D-D1CF-528A-CC8BDA61710A}"/>
              </a:ext>
            </a:extLst>
          </p:cNvPr>
          <p:cNvSpPr txBox="1"/>
          <p:nvPr/>
        </p:nvSpPr>
        <p:spPr>
          <a:xfrm>
            <a:off x="4259642" y="8568856"/>
            <a:ext cx="2433657" cy="1077218"/>
          </a:xfrm>
          <a:prstGeom prst="rect">
            <a:avLst/>
          </a:prstGeom>
          <a:noFill/>
        </p:spPr>
        <p:txBody>
          <a:bodyPr wrap="square">
            <a:spAutoFit/>
          </a:bodyPr>
          <a:lstStyle/>
          <a:p>
            <a:pPr algn="ctr" rtl="0"/>
            <a:r>
              <a:rPr lang="en-US" sz="1600" b="1" i="1" dirty="0">
                <a:solidFill>
                  <a:srgbClr val="212529"/>
                </a:solidFill>
                <a:effectLst/>
                <a:latin typeface="Calibri" panose="020F0502020204030204" pitchFamily="34" charset="0"/>
              </a:rPr>
              <a:t>um </a:t>
            </a:r>
            <a:r>
              <a:rPr lang="en-US" sz="1600" b="1" i="1" dirty="0" err="1">
                <a:solidFill>
                  <a:srgbClr val="212529"/>
                </a:solidFill>
                <a:effectLst/>
                <a:latin typeface="Calibri" panose="020F0502020204030204" pitchFamily="34" charset="0"/>
              </a:rPr>
              <a:t>restaurante</a:t>
            </a:r>
            <a:r>
              <a:rPr lang="en-US" sz="1600" b="1" i="1" dirty="0">
                <a:solidFill>
                  <a:srgbClr val="212529"/>
                </a:solidFill>
                <a:effectLst/>
                <a:latin typeface="Calibri" panose="020F0502020204030204" pitchFamily="34" charset="0"/>
              </a:rPr>
              <a:t> </a:t>
            </a:r>
            <a:r>
              <a:rPr lang="en-US" sz="1600" b="1" i="1" dirty="0" err="1">
                <a:solidFill>
                  <a:srgbClr val="212529"/>
                </a:solidFill>
                <a:effectLst/>
                <a:latin typeface="Calibri" panose="020F0502020204030204" pitchFamily="34" charset="0"/>
              </a:rPr>
              <a:t>onde</a:t>
            </a:r>
            <a:r>
              <a:rPr lang="en-US" sz="1600" b="1" i="1" dirty="0">
                <a:solidFill>
                  <a:srgbClr val="212529"/>
                </a:solidFill>
                <a:effectLst/>
                <a:latin typeface="Calibri" panose="020F0502020204030204" pitchFamily="34" charset="0"/>
              </a:rPr>
              <a:t> boa comida </a:t>
            </a:r>
            <a:r>
              <a:rPr lang="en-US" sz="1600" b="1" i="1" dirty="0" err="1">
                <a:solidFill>
                  <a:srgbClr val="212529"/>
                </a:solidFill>
                <a:effectLst/>
                <a:latin typeface="Calibri" panose="020F0502020204030204" pitchFamily="34" charset="0"/>
              </a:rPr>
              <a:t>anda</a:t>
            </a:r>
            <a:r>
              <a:rPr lang="en-US" sz="1600" b="1" i="1" dirty="0">
                <a:solidFill>
                  <a:srgbClr val="212529"/>
                </a:solidFill>
                <a:effectLst/>
                <a:latin typeface="Calibri" panose="020F0502020204030204" pitchFamily="34" charset="0"/>
              </a:rPr>
              <a:t> de </a:t>
            </a:r>
            <a:r>
              <a:rPr lang="en-US" sz="1600" b="1" i="1" dirty="0" err="1">
                <a:solidFill>
                  <a:srgbClr val="212529"/>
                </a:solidFill>
                <a:effectLst/>
                <a:latin typeface="Calibri" panose="020F0502020204030204" pitchFamily="34" charset="0"/>
              </a:rPr>
              <a:t>mãos</a:t>
            </a:r>
            <a:r>
              <a:rPr lang="en-US" sz="1600" b="1" i="1" dirty="0">
                <a:solidFill>
                  <a:srgbClr val="212529"/>
                </a:solidFill>
                <a:effectLst/>
                <a:latin typeface="Calibri" panose="020F0502020204030204" pitchFamily="34" charset="0"/>
              </a:rPr>
              <a:t> dadas com a </a:t>
            </a:r>
            <a:r>
              <a:rPr lang="en-US" sz="1600" b="1" i="1" dirty="0" err="1">
                <a:solidFill>
                  <a:srgbClr val="212529"/>
                </a:solidFill>
                <a:effectLst/>
                <a:latin typeface="Calibri" panose="020F0502020204030204" pitchFamily="34" charset="0"/>
              </a:rPr>
              <a:t>sustentabilidade</a:t>
            </a:r>
            <a:endParaRPr lang="en-IE" sz="1600" i="1" dirty="0"/>
          </a:p>
        </p:txBody>
      </p:sp>
      <p:grpSp>
        <p:nvGrpSpPr>
          <p:cNvPr id="18" name="Group 17">
            <a:extLst>
              <a:ext uri="{FF2B5EF4-FFF2-40B4-BE49-F238E27FC236}">
                <a16:creationId xmlns:a16="http://schemas.microsoft.com/office/drawing/2014/main" id="{6B26FD03-E6FB-797E-7856-B6AB7E363E16}"/>
              </a:ext>
            </a:extLst>
          </p:cNvPr>
          <p:cNvGrpSpPr/>
          <p:nvPr/>
        </p:nvGrpSpPr>
        <p:grpSpPr>
          <a:xfrm rot="10800000">
            <a:off x="6529276" y="8193920"/>
            <a:ext cx="790943" cy="575820"/>
            <a:chOff x="3400450" y="986392"/>
            <a:chExt cx="1487826" cy="1083162"/>
          </a:xfrm>
        </p:grpSpPr>
        <p:sp>
          <p:nvSpPr>
            <p:cNvPr id="19" name="Freeform 25">
              <a:extLst>
                <a:ext uri="{FF2B5EF4-FFF2-40B4-BE49-F238E27FC236}">
                  <a16:creationId xmlns:a16="http://schemas.microsoft.com/office/drawing/2014/main" id="{C46E1712-56FE-B323-0E35-68FAE44BE6CA}"/>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0" name="Freeform 26">
              <a:extLst>
                <a:ext uri="{FF2B5EF4-FFF2-40B4-BE49-F238E27FC236}">
                  <a16:creationId xmlns:a16="http://schemas.microsoft.com/office/drawing/2014/main" id="{4C97700B-0DD9-20B8-29A6-B602FBA29E50}"/>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pic>
        <p:nvPicPr>
          <p:cNvPr id="6149" name="Picture 5">
            <a:hlinkClick r:id="rId4"/>
            <a:extLst>
              <a:ext uri="{FF2B5EF4-FFF2-40B4-BE49-F238E27FC236}">
                <a16:creationId xmlns:a16="http://schemas.microsoft.com/office/drawing/2014/main" id="{E2666BD2-7219-4802-FE85-186F1556EFDF}"/>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88847" y="522985"/>
            <a:ext cx="1069478" cy="1730038"/>
          </a:xfrm>
          <a:prstGeom prst="rect">
            <a:avLst/>
          </a:prstGeom>
          <a:noFill/>
          <a:extLst>
            <a:ext uri="{909E8E84-426E-40DD-AFC4-6F175D3DCCD1}">
              <a14:hiddenFill xmlns:a14="http://schemas.microsoft.com/office/drawing/2010/main">
                <a:solidFill>
                  <a:srgbClr val="FFFFFF"/>
                </a:solidFill>
              </a14:hiddenFill>
            </a:ext>
          </a:extLst>
        </p:spPr>
      </p:pic>
      <p:sp>
        <p:nvSpPr>
          <p:cNvPr id="5" name="Text Placeholder 5">
            <a:extLst>
              <a:ext uri="{FF2B5EF4-FFF2-40B4-BE49-F238E27FC236}">
                <a16:creationId xmlns:a16="http://schemas.microsoft.com/office/drawing/2014/main" id="{43222684-3E70-37BC-7D9D-0BBE4CA8A5FA}"/>
              </a:ext>
            </a:extLst>
          </p:cNvPr>
          <p:cNvSpPr txBox="1">
            <a:spLocks/>
          </p:cNvSpPr>
          <p:nvPr/>
        </p:nvSpPr>
        <p:spPr>
          <a:xfrm>
            <a:off x="361472" y="3190369"/>
            <a:ext cx="6809356" cy="6319013"/>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en-IE" sz="1400" b="1" err="1"/>
              <a:t>Sobre</a:t>
            </a:r>
            <a:endParaRPr lang="en-IE" sz="1400" b="1"/>
          </a:p>
          <a:p>
            <a:r>
              <a:rPr lang="en-US" dirty="0"/>
              <a:t>Nolla é o </a:t>
            </a:r>
            <a:r>
              <a:rPr lang="en-US" dirty="0" err="1"/>
              <a:t>primeiro</a:t>
            </a:r>
            <a:r>
              <a:rPr lang="en-US" dirty="0"/>
              <a:t> </a:t>
            </a:r>
            <a:r>
              <a:rPr lang="en-US" dirty="0" err="1"/>
              <a:t>restaurante</a:t>
            </a:r>
            <a:r>
              <a:rPr lang="en-US" dirty="0"/>
              <a:t> com </a:t>
            </a:r>
            <a:r>
              <a:rPr lang="en-US" dirty="0" err="1"/>
              <a:t>desperdício</a:t>
            </a:r>
            <a:r>
              <a:rPr lang="en-US" dirty="0"/>
              <a:t> zero </a:t>
            </a:r>
            <a:r>
              <a:rPr lang="en-US" dirty="0" err="1"/>
              <a:t>nos</a:t>
            </a:r>
            <a:r>
              <a:rPr lang="en-US" dirty="0"/>
              <a:t> </a:t>
            </a:r>
            <a:r>
              <a:rPr lang="en-US" dirty="0" err="1"/>
              <a:t>países</a:t>
            </a:r>
            <a:r>
              <a:rPr lang="en-US" dirty="0"/>
              <a:t> </a:t>
            </a:r>
            <a:r>
              <a:rPr lang="en-US" dirty="0" err="1"/>
              <a:t>nórdicos</a:t>
            </a:r>
            <a:r>
              <a:rPr lang="en-US" dirty="0"/>
              <a:t> e um dos </a:t>
            </a:r>
            <a:r>
              <a:rPr lang="en-US" dirty="0" err="1"/>
              <a:t>primeiros</a:t>
            </a:r>
            <a:r>
              <a:rPr lang="en-US" dirty="0"/>
              <a:t> </a:t>
            </a:r>
            <a:r>
              <a:rPr lang="en-US" dirty="0" err="1"/>
              <a:t>em</a:t>
            </a:r>
            <a:r>
              <a:rPr lang="en-US" dirty="0"/>
              <a:t> </a:t>
            </a:r>
            <a:r>
              <a:rPr lang="en-US" dirty="0" err="1"/>
              <a:t>todo</a:t>
            </a:r>
            <a:r>
              <a:rPr lang="en-US" dirty="0"/>
              <a:t> o </a:t>
            </a:r>
            <a:r>
              <a:rPr lang="en-US" dirty="0" err="1"/>
              <a:t>mundo</a:t>
            </a:r>
            <a:r>
              <a:rPr lang="en-US" dirty="0"/>
              <a:t>. Três </a:t>
            </a:r>
            <a:r>
              <a:rPr lang="en-US" dirty="0" err="1"/>
              <a:t>chefes</a:t>
            </a:r>
            <a:r>
              <a:rPr lang="en-US" dirty="0"/>
              <a:t>, Albert Franch </a:t>
            </a:r>
            <a:r>
              <a:rPr lang="en-US" dirty="0" err="1"/>
              <a:t>Sunyer</a:t>
            </a:r>
            <a:r>
              <a:rPr lang="en-US" dirty="0"/>
              <a:t> (ES), Carlos Henriques (PT) e Luka </a:t>
            </a:r>
            <a:r>
              <a:rPr lang="en-US" dirty="0" err="1"/>
              <a:t>Balac</a:t>
            </a:r>
            <a:r>
              <a:rPr lang="en-US" dirty="0"/>
              <a:t> (RS), </a:t>
            </a:r>
            <a:r>
              <a:rPr lang="en-US" dirty="0" err="1"/>
              <a:t>tinham</a:t>
            </a:r>
            <a:r>
              <a:rPr lang="en-US" dirty="0"/>
              <a:t> </a:t>
            </a:r>
            <a:r>
              <a:rPr lang="en-US" dirty="0" err="1"/>
              <a:t>uma</a:t>
            </a:r>
            <a:r>
              <a:rPr lang="en-US" dirty="0"/>
              <a:t> forte </a:t>
            </a:r>
            <a:r>
              <a:rPr lang="en-US" dirty="0" err="1"/>
              <a:t>visão</a:t>
            </a:r>
            <a:r>
              <a:rPr lang="en-US" dirty="0"/>
              <a:t> de que algo </a:t>
            </a:r>
            <a:r>
              <a:rPr lang="en-US" dirty="0" err="1"/>
              <a:t>deveria</a:t>
            </a:r>
            <a:r>
              <a:rPr lang="en-US" dirty="0"/>
              <a:t> ser </a:t>
            </a:r>
            <a:r>
              <a:rPr lang="en-US" dirty="0" err="1"/>
              <a:t>feito</a:t>
            </a:r>
            <a:r>
              <a:rPr lang="en-US" dirty="0"/>
              <a:t> para mudar a forma </a:t>
            </a:r>
            <a:r>
              <a:rPr lang="en-US" dirty="0" err="1"/>
              <a:t>como</a:t>
            </a:r>
            <a:r>
              <a:rPr lang="en-US" dirty="0"/>
              <a:t> a </a:t>
            </a:r>
            <a:r>
              <a:rPr lang="en-US" dirty="0" err="1"/>
              <a:t>restauração</a:t>
            </a:r>
            <a:r>
              <a:rPr lang="en-US" dirty="0"/>
              <a:t> </a:t>
            </a:r>
            <a:r>
              <a:rPr lang="en-US" dirty="0" err="1"/>
              <a:t>funciona</a:t>
            </a:r>
            <a:r>
              <a:rPr lang="en-US" dirty="0"/>
              <a:t>. Nolla </a:t>
            </a:r>
            <a:r>
              <a:rPr lang="en-US" dirty="0" err="1"/>
              <a:t>parece</a:t>
            </a:r>
            <a:r>
              <a:rPr lang="en-US" dirty="0"/>
              <a:t> um </a:t>
            </a:r>
            <a:r>
              <a:rPr lang="en-US" dirty="0" err="1"/>
              <a:t>restaurante</a:t>
            </a:r>
            <a:r>
              <a:rPr lang="en-US" dirty="0"/>
              <a:t> normal, mas </a:t>
            </a:r>
            <a:r>
              <a:rPr lang="en-US" dirty="0" err="1"/>
              <a:t>tudo</a:t>
            </a:r>
            <a:r>
              <a:rPr lang="en-US" dirty="0"/>
              <a:t> que se </a:t>
            </a:r>
            <a:r>
              <a:rPr lang="en-US" dirty="0" err="1"/>
              <a:t>vê</a:t>
            </a:r>
            <a:r>
              <a:rPr lang="en-US" dirty="0"/>
              <a:t> e </a:t>
            </a:r>
            <a:r>
              <a:rPr lang="en-US" dirty="0" err="1"/>
              <a:t>tudo</a:t>
            </a:r>
            <a:r>
              <a:rPr lang="en-US" dirty="0"/>
              <a:t> que </a:t>
            </a:r>
            <a:r>
              <a:rPr lang="en-US" dirty="0" err="1"/>
              <a:t>acontece</a:t>
            </a:r>
            <a:r>
              <a:rPr lang="en-US" dirty="0"/>
              <a:t> </a:t>
            </a:r>
            <a:r>
              <a:rPr lang="en-US" dirty="0" err="1"/>
              <a:t>nos</a:t>
            </a:r>
            <a:r>
              <a:rPr lang="en-US" dirty="0"/>
              <a:t> </a:t>
            </a:r>
            <a:r>
              <a:rPr lang="en-US" dirty="0" err="1"/>
              <a:t>bastidores</a:t>
            </a:r>
            <a:r>
              <a:rPr lang="en-US" dirty="0"/>
              <a:t> </a:t>
            </a:r>
            <a:r>
              <a:rPr lang="en-US" dirty="0" err="1"/>
              <a:t>está</a:t>
            </a:r>
            <a:r>
              <a:rPr lang="en-US" dirty="0"/>
              <a:t> </a:t>
            </a:r>
            <a:r>
              <a:rPr lang="en-US" dirty="0" err="1"/>
              <a:t>bem</a:t>
            </a:r>
            <a:r>
              <a:rPr lang="en-US" dirty="0"/>
              <a:t> </a:t>
            </a:r>
            <a:r>
              <a:rPr lang="en-US" dirty="0" err="1"/>
              <a:t>longe</a:t>
            </a:r>
            <a:r>
              <a:rPr lang="en-US" dirty="0"/>
              <a:t> do normal.</a:t>
            </a:r>
          </a:p>
          <a:p>
            <a:endParaRPr lang="en-US"/>
          </a:p>
          <a:p>
            <a:r>
              <a:rPr lang="en-US" dirty="0" err="1"/>
              <a:t>Depois</a:t>
            </a:r>
            <a:r>
              <a:rPr lang="en-US" dirty="0"/>
              <a:t> de </a:t>
            </a:r>
            <a:r>
              <a:rPr lang="en-US" dirty="0" err="1"/>
              <a:t>trabalhar</a:t>
            </a:r>
            <a:r>
              <a:rPr lang="en-US" dirty="0"/>
              <a:t> </a:t>
            </a:r>
            <a:r>
              <a:rPr lang="en-US" dirty="0" err="1"/>
              <a:t>anos</a:t>
            </a:r>
            <a:r>
              <a:rPr lang="en-US" dirty="0"/>
              <a:t> </a:t>
            </a:r>
            <a:r>
              <a:rPr lang="en-US" dirty="0" err="1"/>
              <a:t>em</a:t>
            </a:r>
            <a:r>
              <a:rPr lang="en-US" dirty="0"/>
              <a:t> </a:t>
            </a:r>
            <a:r>
              <a:rPr lang="en-US" dirty="0" err="1"/>
              <a:t>diferentes</a:t>
            </a:r>
            <a:r>
              <a:rPr lang="en-US" dirty="0"/>
              <a:t> </a:t>
            </a:r>
            <a:r>
              <a:rPr lang="en-US" dirty="0" err="1"/>
              <a:t>restaurantes</a:t>
            </a:r>
            <a:r>
              <a:rPr lang="en-US" dirty="0"/>
              <a:t>, </a:t>
            </a:r>
            <a:r>
              <a:rPr lang="en-US" dirty="0" err="1"/>
              <a:t>os</a:t>
            </a:r>
            <a:r>
              <a:rPr lang="en-US" dirty="0"/>
              <a:t> </a:t>
            </a:r>
            <a:r>
              <a:rPr lang="en-US" dirty="0" err="1"/>
              <a:t>chefes</a:t>
            </a:r>
            <a:r>
              <a:rPr lang="en-US" dirty="0"/>
              <a:t> </a:t>
            </a:r>
            <a:r>
              <a:rPr lang="en-US" dirty="0" err="1"/>
              <a:t>perceberam</a:t>
            </a:r>
            <a:r>
              <a:rPr lang="en-US" dirty="0"/>
              <a:t> que </a:t>
            </a:r>
            <a:r>
              <a:rPr lang="en-US" dirty="0" err="1"/>
              <a:t>existia</a:t>
            </a:r>
            <a:r>
              <a:rPr lang="en-US" dirty="0"/>
              <a:t> um </a:t>
            </a:r>
            <a:r>
              <a:rPr lang="en-US" dirty="0" err="1"/>
              <a:t>grande</a:t>
            </a:r>
            <a:r>
              <a:rPr lang="en-US" dirty="0"/>
              <a:t> </a:t>
            </a:r>
            <a:r>
              <a:rPr lang="en-US" dirty="0" err="1"/>
              <a:t>problema</a:t>
            </a:r>
            <a:r>
              <a:rPr lang="en-US" dirty="0"/>
              <a:t> </a:t>
            </a:r>
            <a:r>
              <a:rPr lang="en-US" dirty="0" err="1"/>
              <a:t>relacionado</a:t>
            </a:r>
            <a:r>
              <a:rPr lang="en-US" dirty="0"/>
              <a:t> com o </a:t>
            </a:r>
            <a:r>
              <a:rPr lang="en-US" dirty="0" err="1"/>
              <a:t>desperdício</a:t>
            </a:r>
            <a:r>
              <a:rPr lang="en-US" dirty="0"/>
              <a:t>. Com o </a:t>
            </a:r>
            <a:r>
              <a:rPr lang="en-US" dirty="0" err="1"/>
              <a:t>passar</a:t>
            </a:r>
            <a:r>
              <a:rPr lang="en-US" dirty="0"/>
              <a:t> dos </a:t>
            </a:r>
            <a:r>
              <a:rPr lang="en-US" dirty="0" err="1"/>
              <a:t>anos</a:t>
            </a:r>
            <a:r>
              <a:rPr lang="en-US" dirty="0"/>
              <a:t>, </a:t>
            </a:r>
            <a:r>
              <a:rPr lang="en-US" dirty="0" err="1"/>
              <a:t>eles</a:t>
            </a:r>
            <a:r>
              <a:rPr lang="en-US" dirty="0"/>
              <a:t> </a:t>
            </a:r>
            <a:r>
              <a:rPr lang="en-US" dirty="0" err="1"/>
              <a:t>começaram</a:t>
            </a:r>
            <a:r>
              <a:rPr lang="en-US" dirty="0"/>
              <a:t> a </a:t>
            </a:r>
            <a:r>
              <a:rPr lang="en-US" dirty="0" err="1"/>
              <a:t>entender</a:t>
            </a:r>
            <a:r>
              <a:rPr lang="en-US" dirty="0"/>
              <a:t> que a </a:t>
            </a:r>
            <a:r>
              <a:rPr lang="en-US" dirty="0" err="1"/>
              <a:t>quantidade</a:t>
            </a:r>
            <a:r>
              <a:rPr lang="en-US" dirty="0"/>
              <a:t> de </a:t>
            </a:r>
            <a:r>
              <a:rPr lang="en-US" dirty="0" err="1"/>
              <a:t>resíduos</a:t>
            </a:r>
            <a:r>
              <a:rPr lang="en-US" dirty="0"/>
              <a:t> </a:t>
            </a:r>
            <a:r>
              <a:rPr lang="en-US" dirty="0" err="1"/>
              <a:t>produzidos</a:t>
            </a:r>
            <a:r>
              <a:rPr lang="en-US" dirty="0"/>
              <a:t> </a:t>
            </a:r>
            <a:r>
              <a:rPr lang="en-US" dirty="0" err="1"/>
              <a:t>durante</a:t>
            </a:r>
            <a:r>
              <a:rPr lang="en-US" dirty="0"/>
              <a:t> a </a:t>
            </a:r>
            <a:r>
              <a:rPr lang="en-US" dirty="0" err="1"/>
              <a:t>preparação</a:t>
            </a:r>
            <a:r>
              <a:rPr lang="en-US" dirty="0"/>
              <a:t> (mise-</a:t>
            </a:r>
            <a:r>
              <a:rPr lang="en-US" dirty="0" err="1"/>
              <a:t>en</a:t>
            </a:r>
            <a:r>
              <a:rPr lang="en-US" dirty="0"/>
              <a:t>-place), </a:t>
            </a:r>
            <a:r>
              <a:rPr lang="en-US" dirty="0" err="1"/>
              <a:t>assim</a:t>
            </a:r>
            <a:r>
              <a:rPr lang="en-US" dirty="0"/>
              <a:t> </a:t>
            </a:r>
            <a:r>
              <a:rPr lang="en-US" dirty="0" err="1"/>
              <a:t>como</a:t>
            </a:r>
            <a:r>
              <a:rPr lang="en-US" dirty="0"/>
              <a:t> </a:t>
            </a:r>
            <a:r>
              <a:rPr lang="en-US" dirty="0" err="1"/>
              <a:t>durante</a:t>
            </a:r>
            <a:r>
              <a:rPr lang="en-US" dirty="0"/>
              <a:t> o </a:t>
            </a:r>
            <a:r>
              <a:rPr lang="en-US" dirty="0" err="1"/>
              <a:t>serviço</a:t>
            </a:r>
            <a:r>
              <a:rPr lang="en-US" dirty="0"/>
              <a:t>, era </a:t>
            </a:r>
            <a:r>
              <a:rPr lang="en-US" dirty="0" err="1"/>
              <a:t>muito</a:t>
            </a:r>
            <a:r>
              <a:rPr lang="en-US" dirty="0"/>
              <a:t> </a:t>
            </a:r>
            <a:r>
              <a:rPr lang="en-US" dirty="0" err="1"/>
              <a:t>elevada</a:t>
            </a:r>
            <a:r>
              <a:rPr lang="en-US" dirty="0"/>
              <a:t>, face </a:t>
            </a:r>
            <a:r>
              <a:rPr lang="en-US" dirty="0" err="1"/>
              <a:t>ao</a:t>
            </a:r>
            <a:r>
              <a:rPr lang="en-US" dirty="0"/>
              <a:t> </a:t>
            </a:r>
            <a:r>
              <a:rPr lang="en-US" dirty="0" err="1"/>
              <a:t>número</a:t>
            </a:r>
            <a:r>
              <a:rPr lang="en-US" dirty="0"/>
              <a:t> de </a:t>
            </a:r>
            <a:r>
              <a:rPr lang="en-US" dirty="0" err="1"/>
              <a:t>clientes</a:t>
            </a:r>
            <a:r>
              <a:rPr lang="en-US" dirty="0"/>
              <a:t> que </a:t>
            </a:r>
            <a:r>
              <a:rPr lang="en-US" dirty="0" err="1"/>
              <a:t>eram</a:t>
            </a:r>
            <a:r>
              <a:rPr lang="en-US" dirty="0"/>
              <a:t> </a:t>
            </a:r>
            <a:r>
              <a:rPr lang="en-US" dirty="0" err="1"/>
              <a:t>servidos</a:t>
            </a:r>
            <a:r>
              <a:rPr lang="en-US" dirty="0"/>
              <a:t>. </a:t>
            </a:r>
            <a:r>
              <a:rPr lang="en-US" dirty="0" err="1"/>
              <a:t>Principalmente</a:t>
            </a:r>
            <a:r>
              <a:rPr lang="en-US" dirty="0"/>
              <a:t> </a:t>
            </a:r>
            <a:r>
              <a:rPr lang="en-US" dirty="0" err="1"/>
              <a:t>consistiam</a:t>
            </a:r>
            <a:r>
              <a:rPr lang="en-US" dirty="0"/>
              <a:t> </a:t>
            </a:r>
            <a:r>
              <a:rPr lang="en-US" dirty="0" err="1"/>
              <a:t>em</a:t>
            </a:r>
            <a:r>
              <a:rPr lang="en-US" dirty="0"/>
              <a:t> </a:t>
            </a:r>
            <a:r>
              <a:rPr lang="en-US" dirty="0" err="1"/>
              <a:t>materiais</a:t>
            </a:r>
            <a:r>
              <a:rPr lang="en-US" dirty="0"/>
              <a:t> de </a:t>
            </a:r>
            <a:r>
              <a:rPr lang="en-US" dirty="0" err="1"/>
              <a:t>embalagem</a:t>
            </a:r>
            <a:r>
              <a:rPr lang="en-US" dirty="0"/>
              <a:t> e </a:t>
            </a:r>
            <a:r>
              <a:rPr lang="en-US" dirty="0" err="1"/>
              <a:t>resíduos</a:t>
            </a:r>
            <a:r>
              <a:rPr lang="en-US" dirty="0"/>
              <a:t> </a:t>
            </a:r>
            <a:r>
              <a:rPr lang="en-US" dirty="0" err="1"/>
              <a:t>alimentares</a:t>
            </a:r>
            <a:r>
              <a:rPr lang="en-US" dirty="0"/>
              <a:t> </a:t>
            </a:r>
            <a:r>
              <a:rPr lang="en-US" dirty="0" err="1"/>
              <a:t>provenientes</a:t>
            </a:r>
            <a:r>
              <a:rPr lang="en-US" dirty="0"/>
              <a:t> de </a:t>
            </a:r>
            <a:r>
              <a:rPr lang="en-US" dirty="0" err="1"/>
              <a:t>produtos</a:t>
            </a:r>
            <a:r>
              <a:rPr lang="en-US" dirty="0"/>
              <a:t> </a:t>
            </a:r>
            <a:r>
              <a:rPr lang="en-US" dirty="0" err="1"/>
              <a:t>processados</a:t>
            </a:r>
            <a:r>
              <a:rPr lang="en-US" dirty="0"/>
              <a:t> </a:t>
            </a:r>
            <a:r>
              <a:rPr lang="en-US" dirty="0" err="1"/>
              <a:t>ou</a:t>
            </a:r>
            <a:r>
              <a:rPr lang="en-US" dirty="0"/>
              <a:t> de </a:t>
            </a:r>
            <a:r>
              <a:rPr lang="en-US" dirty="0" err="1"/>
              <a:t>alimentos</a:t>
            </a:r>
            <a:r>
              <a:rPr lang="en-US" dirty="0"/>
              <a:t> que se </a:t>
            </a:r>
            <a:r>
              <a:rPr lang="en-US" dirty="0" err="1"/>
              <a:t>estragaram</a:t>
            </a:r>
            <a:r>
              <a:rPr lang="en-US" dirty="0"/>
              <a:t> </a:t>
            </a:r>
            <a:r>
              <a:rPr lang="en-US" dirty="0" err="1"/>
              <a:t>porque</a:t>
            </a:r>
            <a:r>
              <a:rPr lang="en-US" dirty="0"/>
              <a:t> </a:t>
            </a:r>
            <a:r>
              <a:rPr lang="en-US" dirty="0" err="1"/>
              <a:t>os</a:t>
            </a:r>
            <a:r>
              <a:rPr lang="en-US" dirty="0"/>
              <a:t> </a:t>
            </a:r>
            <a:r>
              <a:rPr lang="en-US" dirty="0" err="1"/>
              <a:t>pedidos</a:t>
            </a:r>
            <a:r>
              <a:rPr lang="en-US" dirty="0"/>
              <a:t> dos </a:t>
            </a:r>
            <a:r>
              <a:rPr lang="en-US" dirty="0" err="1"/>
              <a:t>produtos</a:t>
            </a:r>
            <a:r>
              <a:rPr lang="en-US" dirty="0"/>
              <a:t> </a:t>
            </a:r>
            <a:r>
              <a:rPr lang="en-US" dirty="0" err="1"/>
              <a:t>eram</a:t>
            </a:r>
            <a:r>
              <a:rPr lang="en-US" dirty="0"/>
              <a:t> </a:t>
            </a:r>
            <a:r>
              <a:rPr lang="en-US" dirty="0" err="1"/>
              <a:t>muito</a:t>
            </a:r>
            <a:r>
              <a:rPr lang="en-US" dirty="0"/>
              <a:t> </a:t>
            </a:r>
            <a:r>
              <a:rPr lang="en-US" dirty="0" err="1"/>
              <a:t>grandes</a:t>
            </a:r>
            <a:r>
              <a:rPr lang="en-US" dirty="0"/>
              <a:t> </a:t>
            </a:r>
            <a:r>
              <a:rPr lang="en-US" dirty="0" err="1"/>
              <a:t>ou</a:t>
            </a:r>
            <a:r>
              <a:rPr lang="en-US" dirty="0"/>
              <a:t> </a:t>
            </a:r>
            <a:r>
              <a:rPr lang="en-US" dirty="0" err="1"/>
              <a:t>havia</a:t>
            </a:r>
            <a:r>
              <a:rPr lang="en-US" dirty="0"/>
              <a:t> </a:t>
            </a:r>
            <a:r>
              <a:rPr lang="en-US" dirty="0" err="1"/>
              <a:t>muita</a:t>
            </a:r>
            <a:r>
              <a:rPr lang="en-US" dirty="0"/>
              <a:t> comida </a:t>
            </a:r>
            <a:r>
              <a:rPr lang="en-US" dirty="0" err="1"/>
              <a:t>preparada</a:t>
            </a:r>
            <a:r>
              <a:rPr lang="en-US" dirty="0"/>
              <a:t>.</a:t>
            </a:r>
          </a:p>
          <a:p>
            <a:endParaRPr lang="en-US"/>
          </a:p>
          <a:p>
            <a:r>
              <a:rPr lang="en-US" dirty="0"/>
              <a:t>A </a:t>
            </a:r>
            <a:r>
              <a:rPr lang="en-US" dirty="0" err="1"/>
              <a:t>ideia</a:t>
            </a:r>
            <a:r>
              <a:rPr lang="en-US" dirty="0"/>
              <a:t> de um </a:t>
            </a:r>
            <a:r>
              <a:rPr lang="en-US" dirty="0" err="1"/>
              <a:t>restaurante</a:t>
            </a:r>
            <a:r>
              <a:rPr lang="en-US" dirty="0"/>
              <a:t> com </a:t>
            </a:r>
            <a:r>
              <a:rPr lang="en-US" dirty="0" err="1"/>
              <a:t>desperdício</a:t>
            </a:r>
            <a:r>
              <a:rPr lang="en-US" dirty="0"/>
              <a:t> zero </a:t>
            </a:r>
            <a:r>
              <a:rPr lang="en-US" dirty="0" err="1"/>
              <a:t>nasceu</a:t>
            </a:r>
            <a:r>
              <a:rPr lang="en-US" dirty="0"/>
              <a:t> do </a:t>
            </a:r>
            <a:r>
              <a:rPr lang="en-US" dirty="0" err="1"/>
              <a:t>desejo</a:t>
            </a:r>
            <a:r>
              <a:rPr lang="en-US" dirty="0"/>
              <a:t> de </a:t>
            </a:r>
            <a:r>
              <a:rPr lang="en-US" dirty="0" err="1"/>
              <a:t>tornar</a:t>
            </a:r>
            <a:r>
              <a:rPr lang="en-US" dirty="0"/>
              <a:t> a </a:t>
            </a:r>
            <a:r>
              <a:rPr lang="en-US" dirty="0" err="1"/>
              <a:t>restauração</a:t>
            </a:r>
            <a:r>
              <a:rPr lang="en-US" dirty="0"/>
              <a:t> </a:t>
            </a:r>
            <a:r>
              <a:rPr lang="en-US" dirty="0" err="1"/>
              <a:t>mais</a:t>
            </a:r>
            <a:r>
              <a:rPr lang="en-US" dirty="0"/>
              <a:t> </a:t>
            </a:r>
            <a:r>
              <a:rPr lang="en-US" dirty="0" err="1"/>
              <a:t>sustentável</a:t>
            </a:r>
            <a:r>
              <a:rPr lang="en-US" dirty="0"/>
              <a:t> e </a:t>
            </a:r>
            <a:r>
              <a:rPr lang="en-US" dirty="0" err="1"/>
              <a:t>mostrar</a:t>
            </a:r>
            <a:r>
              <a:rPr lang="en-US" dirty="0"/>
              <a:t> que comida </a:t>
            </a:r>
            <a:r>
              <a:rPr lang="en-US" dirty="0" err="1"/>
              <a:t>criativa</a:t>
            </a:r>
            <a:r>
              <a:rPr lang="en-US" dirty="0"/>
              <a:t> e de boa </a:t>
            </a:r>
            <a:r>
              <a:rPr lang="en-US" dirty="0" err="1"/>
              <a:t>qualidade</a:t>
            </a:r>
            <a:r>
              <a:rPr lang="en-US" dirty="0"/>
              <a:t> </a:t>
            </a:r>
            <a:r>
              <a:rPr lang="en-US" dirty="0" err="1"/>
              <a:t>pode</a:t>
            </a:r>
            <a:r>
              <a:rPr lang="en-US" dirty="0"/>
              <a:t> </a:t>
            </a:r>
            <a:r>
              <a:rPr lang="en-US" dirty="0" err="1"/>
              <a:t>andar</a:t>
            </a:r>
            <a:r>
              <a:rPr lang="en-US" dirty="0"/>
              <a:t> de </a:t>
            </a:r>
            <a:r>
              <a:rPr lang="en-US" dirty="0" err="1"/>
              <a:t>mãos</a:t>
            </a:r>
            <a:r>
              <a:rPr lang="en-US" dirty="0"/>
              <a:t> dadas com a </a:t>
            </a:r>
            <a:r>
              <a:rPr lang="en-US" dirty="0" err="1"/>
              <a:t>sustentabilidade</a:t>
            </a:r>
            <a:r>
              <a:rPr lang="en-US" dirty="0"/>
              <a:t>. </a:t>
            </a:r>
            <a:r>
              <a:rPr lang="en-US" dirty="0" err="1"/>
              <a:t>Os</a:t>
            </a:r>
            <a:r>
              <a:rPr lang="en-US" dirty="0"/>
              <a:t> </a:t>
            </a:r>
            <a:r>
              <a:rPr lang="en-US" dirty="0" err="1"/>
              <a:t>chefes</a:t>
            </a:r>
            <a:r>
              <a:rPr lang="en-US" dirty="0"/>
              <a:t> </a:t>
            </a:r>
            <a:r>
              <a:rPr lang="en-US" dirty="0" err="1"/>
              <a:t>acreditam</a:t>
            </a:r>
            <a:r>
              <a:rPr lang="en-US" dirty="0"/>
              <a:t> fortemente que as </a:t>
            </a:r>
            <a:r>
              <a:rPr lang="en-US" dirty="0" err="1"/>
              <a:t>práticas</a:t>
            </a:r>
            <a:r>
              <a:rPr lang="en-US" dirty="0"/>
              <a:t> de </a:t>
            </a:r>
            <a:r>
              <a:rPr lang="en-US" dirty="0" err="1"/>
              <a:t>gestão</a:t>
            </a:r>
            <a:r>
              <a:rPr lang="en-US" dirty="0"/>
              <a:t> de </a:t>
            </a:r>
            <a:r>
              <a:rPr lang="en-US" dirty="0" err="1"/>
              <a:t>resíduos</a:t>
            </a:r>
            <a:r>
              <a:rPr lang="en-US" dirty="0"/>
              <a:t> </a:t>
            </a:r>
            <a:r>
              <a:rPr lang="en-US" dirty="0" err="1"/>
              <a:t>na</a:t>
            </a:r>
            <a:r>
              <a:rPr lang="en-US" dirty="0"/>
              <a:t> </a:t>
            </a:r>
            <a:r>
              <a:rPr lang="en-US" dirty="0" err="1"/>
              <a:t>restauração</a:t>
            </a:r>
            <a:r>
              <a:rPr lang="en-US" dirty="0"/>
              <a:t> </a:t>
            </a:r>
            <a:r>
              <a:rPr lang="en-US" dirty="0" err="1"/>
              <a:t>estão</a:t>
            </a:r>
            <a:r>
              <a:rPr lang="en-US" dirty="0"/>
              <a:t> </a:t>
            </a:r>
            <a:r>
              <a:rPr lang="en-US" dirty="0" err="1"/>
              <a:t>desatualizadas</a:t>
            </a:r>
            <a:r>
              <a:rPr lang="en-US" dirty="0"/>
              <a:t> e </a:t>
            </a:r>
            <a:r>
              <a:rPr lang="en-US" dirty="0" err="1"/>
              <a:t>estão</a:t>
            </a:r>
            <a:r>
              <a:rPr lang="en-US" dirty="0"/>
              <a:t> </a:t>
            </a:r>
            <a:r>
              <a:rPr lang="en-US" dirty="0" err="1"/>
              <a:t>mostrando</a:t>
            </a:r>
            <a:r>
              <a:rPr lang="en-US" dirty="0"/>
              <a:t> que </a:t>
            </a:r>
            <a:r>
              <a:rPr lang="en-US" dirty="0" err="1"/>
              <a:t>não</a:t>
            </a:r>
            <a:r>
              <a:rPr lang="en-US" dirty="0"/>
              <a:t> </a:t>
            </a:r>
            <a:r>
              <a:rPr lang="en-US" dirty="0" err="1"/>
              <a:t>há</a:t>
            </a:r>
            <a:r>
              <a:rPr lang="en-US" dirty="0"/>
              <a:t> </a:t>
            </a:r>
            <a:r>
              <a:rPr lang="en-US" dirty="0" err="1"/>
              <a:t>desculpa</a:t>
            </a:r>
            <a:r>
              <a:rPr lang="en-US" dirty="0"/>
              <a:t> </a:t>
            </a:r>
            <a:r>
              <a:rPr lang="en-US" dirty="0" err="1"/>
              <a:t>ou</a:t>
            </a:r>
            <a:r>
              <a:rPr lang="en-US" dirty="0"/>
              <a:t> </a:t>
            </a:r>
            <a:r>
              <a:rPr lang="en-US" dirty="0" err="1"/>
              <a:t>razão</a:t>
            </a:r>
            <a:r>
              <a:rPr lang="en-US" dirty="0"/>
              <a:t> para </a:t>
            </a:r>
            <a:r>
              <a:rPr lang="en-US" dirty="0" err="1"/>
              <a:t>não</a:t>
            </a:r>
            <a:r>
              <a:rPr lang="en-US" dirty="0"/>
              <a:t> se </a:t>
            </a:r>
            <a:r>
              <a:rPr lang="en-US" dirty="0" err="1"/>
              <a:t>trabalhar</a:t>
            </a:r>
            <a:r>
              <a:rPr lang="en-US" dirty="0"/>
              <a:t> de forma </a:t>
            </a:r>
            <a:r>
              <a:rPr lang="en-US" dirty="0" err="1"/>
              <a:t>mais</a:t>
            </a:r>
            <a:r>
              <a:rPr lang="en-US" dirty="0"/>
              <a:t> </a:t>
            </a:r>
            <a:r>
              <a:rPr lang="en-US" dirty="0" err="1"/>
              <a:t>sustentável</a:t>
            </a:r>
            <a:r>
              <a:rPr lang="en-US" dirty="0"/>
              <a:t> – e, </a:t>
            </a:r>
            <a:r>
              <a:rPr lang="en-US" dirty="0" err="1"/>
              <a:t>ao</a:t>
            </a:r>
            <a:r>
              <a:rPr lang="en-US" dirty="0"/>
              <a:t> </a:t>
            </a:r>
            <a:r>
              <a:rPr lang="en-US" dirty="0" err="1"/>
              <a:t>fazer</a:t>
            </a:r>
            <a:r>
              <a:rPr lang="en-US" dirty="0"/>
              <a:t> </a:t>
            </a:r>
            <a:r>
              <a:rPr lang="en-US" dirty="0" err="1"/>
              <a:t>isso</a:t>
            </a:r>
            <a:r>
              <a:rPr lang="en-US" dirty="0"/>
              <a:t>, </a:t>
            </a:r>
            <a:r>
              <a:rPr lang="en-US" dirty="0" err="1"/>
              <a:t>eles</a:t>
            </a:r>
            <a:r>
              <a:rPr lang="en-US" dirty="0"/>
              <a:t> </a:t>
            </a:r>
            <a:r>
              <a:rPr lang="en-US" dirty="0" err="1"/>
              <a:t>querem</a:t>
            </a:r>
            <a:r>
              <a:rPr lang="en-US" dirty="0"/>
              <a:t> mudar a forma </a:t>
            </a:r>
            <a:r>
              <a:rPr lang="en-US" dirty="0" err="1"/>
              <a:t>como</a:t>
            </a:r>
            <a:r>
              <a:rPr lang="en-US" dirty="0"/>
              <a:t> a </a:t>
            </a:r>
            <a:r>
              <a:rPr lang="en-US" dirty="0" err="1"/>
              <a:t>indústria</a:t>
            </a:r>
            <a:r>
              <a:rPr lang="en-US" dirty="0"/>
              <a:t> da </a:t>
            </a:r>
            <a:r>
              <a:rPr lang="en-US" dirty="0" err="1"/>
              <a:t>restauração</a:t>
            </a:r>
            <a:r>
              <a:rPr lang="en-US" dirty="0"/>
              <a:t> opera.</a:t>
            </a:r>
          </a:p>
          <a:p>
            <a:endParaRPr lang="en-US"/>
          </a:p>
          <a:p>
            <a:r>
              <a:rPr lang="en-US" sz="1400" b="1" dirty="0" err="1"/>
              <a:t>Porque</a:t>
            </a:r>
            <a:r>
              <a:rPr lang="en-US" sz="1400" b="1" dirty="0"/>
              <a:t> é </a:t>
            </a:r>
            <a:r>
              <a:rPr lang="en-US" sz="1400" b="1" dirty="0" err="1"/>
              <a:t>uma</a:t>
            </a:r>
            <a:r>
              <a:rPr lang="en-US" sz="1400" b="1" dirty="0"/>
              <a:t> boa </a:t>
            </a:r>
            <a:r>
              <a:rPr lang="en-US" sz="1400" b="1" dirty="0" err="1"/>
              <a:t>prática</a:t>
            </a:r>
            <a:r>
              <a:rPr lang="en-US" sz="1400" b="1" dirty="0"/>
              <a:t>?</a:t>
            </a:r>
          </a:p>
          <a:p>
            <a:pPr fontAlgn="base"/>
            <a:r>
              <a:rPr lang="en-US" u="sng" dirty="0">
                <a:solidFill>
                  <a:schemeClr val="bg2">
                    <a:lumMod val="25000"/>
                  </a:schemeClr>
                </a:solidFill>
                <a:hlinkClick r:id="rId6">
                  <a:extLst>
                    <a:ext uri="{A12FA001-AC4F-418D-AE19-62706E023703}">
                      <ahyp:hlinkClr xmlns:ahyp="http://schemas.microsoft.com/office/drawing/2018/hyperlinkcolor" val="tx"/>
                    </a:ext>
                  </a:extLst>
                </a:hlinkClick>
              </a:rPr>
              <a:t>Sobre a inovação na </a:t>
            </a:r>
            <a:r>
              <a:rPr lang="en-US" u="sng" dirty="0" err="1">
                <a:solidFill>
                  <a:schemeClr val="bg2">
                    <a:lumMod val="25000"/>
                  </a:schemeClr>
                </a:solidFill>
              </a:rPr>
              <a:t>restauração</a:t>
            </a:r>
            <a:endParaRPr lang="en-US">
              <a:solidFill>
                <a:schemeClr val="bg2">
                  <a:lumMod val="25000"/>
                </a:schemeClr>
              </a:solidFill>
            </a:endParaRPr>
          </a:p>
          <a:p>
            <a:pPr fontAlgn="base"/>
            <a:r>
              <a:rPr lang="en-US" dirty="0"/>
              <a:t>A Association of Finnish Gastronomies </a:t>
            </a:r>
            <a:r>
              <a:rPr lang="en-US" dirty="0" err="1"/>
              <a:t>escolheu</a:t>
            </a:r>
            <a:r>
              <a:rPr lang="en-US" dirty="0"/>
              <a:t> Nolla </a:t>
            </a:r>
            <a:r>
              <a:rPr lang="en-US" dirty="0" err="1"/>
              <a:t>como</a:t>
            </a:r>
            <a:r>
              <a:rPr lang="en-US" dirty="0"/>
              <a:t> o </a:t>
            </a:r>
            <a:r>
              <a:rPr lang="en-US" dirty="0" err="1"/>
              <a:t>restaurante</a:t>
            </a:r>
            <a:r>
              <a:rPr lang="en-US" dirty="0"/>
              <a:t> do </a:t>
            </a:r>
            <a:r>
              <a:rPr lang="en-US" dirty="0" err="1"/>
              <a:t>ano</a:t>
            </a:r>
            <a:r>
              <a:rPr lang="en-US" dirty="0"/>
              <a:t> de 2022, pois a </a:t>
            </a:r>
            <a:r>
              <a:rPr lang="en-US" dirty="0" err="1"/>
              <a:t>sua</a:t>
            </a:r>
            <a:r>
              <a:rPr lang="en-US" dirty="0"/>
              <a:t> </a:t>
            </a:r>
            <a:r>
              <a:rPr lang="en-US" dirty="0" err="1"/>
              <a:t>ideia</a:t>
            </a:r>
            <a:r>
              <a:rPr lang="en-US" dirty="0"/>
              <a:t> é </a:t>
            </a:r>
            <a:r>
              <a:rPr lang="en-US" dirty="0" err="1"/>
              <a:t>construída</a:t>
            </a:r>
            <a:r>
              <a:rPr lang="en-US" dirty="0"/>
              <a:t> </a:t>
            </a:r>
            <a:r>
              <a:rPr lang="en-US" dirty="0" err="1"/>
              <a:t>em</a:t>
            </a:r>
            <a:r>
              <a:rPr lang="en-US" dirty="0"/>
              <a:t> </a:t>
            </a:r>
            <a:r>
              <a:rPr lang="en-US" dirty="0" err="1"/>
              <a:t>torno</a:t>
            </a:r>
            <a:r>
              <a:rPr lang="en-US" dirty="0"/>
              <a:t> do </a:t>
            </a:r>
            <a:r>
              <a:rPr lang="en-US" dirty="0" err="1"/>
              <a:t>desenvolvimento</a:t>
            </a:r>
            <a:r>
              <a:rPr lang="en-US" dirty="0"/>
              <a:t> </a:t>
            </a:r>
            <a:r>
              <a:rPr lang="en-US" dirty="0" err="1"/>
              <a:t>sustentável</a:t>
            </a:r>
            <a:r>
              <a:rPr lang="en-US" dirty="0"/>
              <a:t>.</a:t>
            </a:r>
            <a:endParaRPr lang="en-US">
              <a:latin typeface="Segoe UI" panose="020B0502040204020203" pitchFamily="34" charset="0"/>
            </a:endParaRPr>
          </a:p>
          <a:p>
            <a:pPr fontAlgn="base"/>
            <a:r>
              <a:rPr lang="en-US"/>
              <a:t> </a:t>
            </a:r>
            <a:endParaRPr lang="en-US">
              <a:latin typeface="Segoe UI" panose="020B0502040204020203" pitchFamily="34" charset="0"/>
            </a:endParaRPr>
          </a:p>
          <a:p>
            <a:pPr fontAlgn="base"/>
            <a:r>
              <a:rPr lang="en-US" dirty="0" err="1"/>
              <a:t>Os</a:t>
            </a:r>
            <a:r>
              <a:rPr lang="en-US" dirty="0"/>
              <a:t> </a:t>
            </a:r>
            <a:r>
              <a:rPr lang="en-US" dirty="0" err="1"/>
              <a:t>chefes</a:t>
            </a:r>
            <a:r>
              <a:rPr lang="en-US" dirty="0"/>
              <a:t> </a:t>
            </a:r>
            <a:r>
              <a:rPr lang="en-US" dirty="0" err="1"/>
              <a:t>trabalham</a:t>
            </a:r>
            <a:r>
              <a:rPr lang="en-US" dirty="0"/>
              <a:t> </a:t>
            </a:r>
            <a:r>
              <a:rPr lang="en-US" dirty="0" err="1"/>
              <a:t>diretamente</a:t>
            </a:r>
            <a:r>
              <a:rPr lang="en-US" dirty="0"/>
              <a:t> com </a:t>
            </a:r>
            <a:r>
              <a:rPr lang="en-US" dirty="0" err="1"/>
              <a:t>os</a:t>
            </a:r>
            <a:r>
              <a:rPr lang="en-US" dirty="0"/>
              <a:t> </a:t>
            </a:r>
            <a:r>
              <a:rPr lang="en-US" dirty="0" err="1"/>
              <a:t>fornecedores</a:t>
            </a:r>
            <a:r>
              <a:rPr lang="en-US" dirty="0"/>
              <a:t> para </a:t>
            </a:r>
            <a:r>
              <a:rPr lang="en-US" dirty="0" err="1"/>
              <a:t>repensar</a:t>
            </a:r>
            <a:r>
              <a:rPr lang="en-US" dirty="0"/>
              <a:t>, </a:t>
            </a:r>
            <a:r>
              <a:rPr lang="en-US" dirty="0" err="1"/>
              <a:t>rejeitar</a:t>
            </a:r>
            <a:r>
              <a:rPr lang="en-US" dirty="0"/>
              <a:t> e </a:t>
            </a:r>
            <a:r>
              <a:rPr lang="en-US" dirty="0" err="1"/>
              <a:t>controlar</a:t>
            </a:r>
            <a:r>
              <a:rPr lang="en-US" dirty="0"/>
              <a:t> as </a:t>
            </a:r>
            <a:r>
              <a:rPr lang="en-US" dirty="0" err="1"/>
              <a:t>embalagens</a:t>
            </a:r>
            <a:r>
              <a:rPr lang="en-US" dirty="0"/>
              <a:t> e, </a:t>
            </a:r>
            <a:r>
              <a:rPr lang="en-US" dirty="0" err="1"/>
              <a:t>ao</a:t>
            </a:r>
            <a:r>
              <a:rPr lang="en-US" dirty="0"/>
              <a:t> </a:t>
            </a:r>
            <a:r>
              <a:rPr lang="en-US" dirty="0" err="1"/>
              <a:t>mesmo</a:t>
            </a:r>
            <a:r>
              <a:rPr lang="en-US" dirty="0"/>
              <a:t> tempo, </a:t>
            </a:r>
            <a:r>
              <a:rPr lang="en-US" dirty="0" err="1"/>
              <a:t>encontrar</a:t>
            </a:r>
            <a:r>
              <a:rPr lang="en-US" dirty="0"/>
              <a:t> </a:t>
            </a:r>
            <a:r>
              <a:rPr lang="en-US" dirty="0" err="1"/>
              <a:t>produtos</a:t>
            </a:r>
            <a:r>
              <a:rPr lang="en-US" dirty="0"/>
              <a:t> </a:t>
            </a:r>
            <a:r>
              <a:rPr lang="en-US" dirty="0" err="1"/>
              <a:t>locais</a:t>
            </a:r>
            <a:r>
              <a:rPr lang="en-US" dirty="0"/>
              <a:t> e </a:t>
            </a:r>
            <a:r>
              <a:rPr lang="en-US" dirty="0" err="1"/>
              <a:t>biológicos</a:t>
            </a:r>
            <a:r>
              <a:rPr lang="en-US" dirty="0"/>
              <a:t>, que </a:t>
            </a:r>
            <a:r>
              <a:rPr lang="en-US" dirty="0" err="1"/>
              <a:t>estão</a:t>
            </a:r>
            <a:r>
              <a:rPr lang="en-US" dirty="0"/>
              <a:t> no </a:t>
            </a:r>
            <a:r>
              <a:rPr lang="en-US" dirty="0" err="1"/>
              <a:t>centro</a:t>
            </a:r>
            <a:r>
              <a:rPr lang="en-US" dirty="0"/>
              <a:t> dos </a:t>
            </a:r>
            <a:r>
              <a:rPr lang="en-US" dirty="0" err="1"/>
              <a:t>seus</a:t>
            </a:r>
            <a:r>
              <a:rPr lang="en-US" dirty="0"/>
              <a:t> </a:t>
            </a:r>
            <a:r>
              <a:rPr lang="en-US" dirty="0" err="1"/>
              <a:t>cardápios</a:t>
            </a:r>
            <a:r>
              <a:rPr lang="en-US" dirty="0"/>
              <a:t>. A </a:t>
            </a:r>
            <a:r>
              <a:rPr lang="en-US" dirty="0" err="1"/>
              <a:t>abordagem</a:t>
            </a:r>
            <a:r>
              <a:rPr lang="en-US" dirty="0"/>
              <a:t> de </a:t>
            </a:r>
            <a:r>
              <a:rPr lang="en-US" dirty="0" err="1"/>
              <a:t>sustentabilidade</a:t>
            </a:r>
            <a:r>
              <a:rPr lang="en-US" dirty="0"/>
              <a:t> do Restaurante Nolla </a:t>
            </a:r>
            <a:r>
              <a:rPr lang="en-US" dirty="0" err="1"/>
              <a:t>vai</a:t>
            </a:r>
            <a:r>
              <a:rPr lang="en-US" dirty="0"/>
              <a:t> </a:t>
            </a:r>
            <a:r>
              <a:rPr lang="en-US" dirty="0" err="1"/>
              <a:t>muito</a:t>
            </a:r>
            <a:r>
              <a:rPr lang="en-US" dirty="0"/>
              <a:t> </a:t>
            </a:r>
            <a:r>
              <a:rPr lang="en-US" dirty="0" err="1"/>
              <a:t>além</a:t>
            </a:r>
            <a:r>
              <a:rPr lang="en-US" dirty="0"/>
              <a:t> dos </a:t>
            </a:r>
            <a:r>
              <a:rPr lang="en-US" dirty="0" err="1"/>
              <a:t>alimentos</a:t>
            </a:r>
            <a:r>
              <a:rPr lang="en-US" dirty="0"/>
              <a:t> e </a:t>
            </a:r>
            <a:r>
              <a:rPr lang="en-US" dirty="0" err="1"/>
              <a:t>eles</a:t>
            </a:r>
            <a:r>
              <a:rPr lang="en-US" dirty="0"/>
              <a:t> </a:t>
            </a:r>
            <a:r>
              <a:rPr lang="en-US" dirty="0" err="1"/>
              <a:t>trabalham</a:t>
            </a:r>
            <a:r>
              <a:rPr lang="en-US" dirty="0"/>
              <a:t> </a:t>
            </a:r>
            <a:r>
              <a:rPr lang="en-US" dirty="0" err="1"/>
              <a:t>em</a:t>
            </a:r>
            <a:r>
              <a:rPr lang="en-US" dirty="0"/>
              <a:t> </a:t>
            </a:r>
            <a:r>
              <a:rPr lang="en-US" dirty="0" err="1"/>
              <a:t>estreita</a:t>
            </a:r>
            <a:r>
              <a:rPr lang="en-US" dirty="0"/>
              <a:t> </a:t>
            </a:r>
            <a:r>
              <a:rPr lang="en-US" dirty="0" err="1"/>
              <a:t>colaboração</a:t>
            </a:r>
            <a:r>
              <a:rPr lang="en-US" dirty="0"/>
              <a:t> com designers, </a:t>
            </a:r>
            <a:r>
              <a:rPr lang="en-US" dirty="0" err="1"/>
              <a:t>engenheiros</a:t>
            </a:r>
            <a:r>
              <a:rPr lang="en-US" dirty="0"/>
              <a:t> e </a:t>
            </a:r>
            <a:r>
              <a:rPr lang="en-US" dirty="0" err="1"/>
              <a:t>arquitetos</a:t>
            </a:r>
            <a:r>
              <a:rPr lang="en-US" dirty="0"/>
              <a:t> para </a:t>
            </a:r>
            <a:r>
              <a:rPr lang="en-US" dirty="0" err="1"/>
              <a:t>repensar</a:t>
            </a:r>
            <a:r>
              <a:rPr lang="en-US" dirty="0"/>
              <a:t> o </a:t>
            </a:r>
            <a:r>
              <a:rPr lang="en-US" dirty="0" err="1"/>
              <a:t>desperdício</a:t>
            </a:r>
            <a:r>
              <a:rPr lang="en-US" dirty="0"/>
              <a:t>. O </a:t>
            </a:r>
            <a:r>
              <a:rPr lang="en-US" dirty="0" err="1"/>
              <a:t>objetivo</a:t>
            </a:r>
            <a:r>
              <a:rPr lang="en-US" dirty="0"/>
              <a:t> </a:t>
            </a:r>
            <a:r>
              <a:rPr lang="en-US" dirty="0" err="1"/>
              <a:t>também</a:t>
            </a:r>
            <a:r>
              <a:rPr lang="en-US" dirty="0"/>
              <a:t> é </a:t>
            </a:r>
            <a:r>
              <a:rPr lang="en-US" dirty="0" err="1"/>
              <a:t>inspirar</a:t>
            </a:r>
            <a:r>
              <a:rPr lang="en-US" dirty="0"/>
              <a:t> e </a:t>
            </a:r>
            <a:r>
              <a:rPr lang="en-US" dirty="0" err="1"/>
              <a:t>encorajar</a:t>
            </a:r>
            <a:r>
              <a:rPr lang="en-US" dirty="0"/>
              <a:t> </a:t>
            </a:r>
            <a:r>
              <a:rPr lang="en-US" dirty="0" err="1"/>
              <a:t>uma</a:t>
            </a:r>
            <a:r>
              <a:rPr lang="en-US" dirty="0"/>
              <a:t> </a:t>
            </a:r>
            <a:r>
              <a:rPr lang="en-US" dirty="0" err="1"/>
              <a:t>comunidade</a:t>
            </a:r>
            <a:r>
              <a:rPr lang="en-US" dirty="0"/>
              <a:t> e outros </a:t>
            </a:r>
            <a:r>
              <a:rPr lang="en-US" dirty="0" err="1"/>
              <a:t>restaurantes</a:t>
            </a:r>
            <a:r>
              <a:rPr lang="en-US" dirty="0"/>
              <a:t> a se </a:t>
            </a:r>
            <a:r>
              <a:rPr lang="en-US" dirty="0" err="1"/>
              <a:t>envolverem</a:t>
            </a:r>
            <a:r>
              <a:rPr lang="en-US" dirty="0"/>
              <a:t> e se </a:t>
            </a:r>
            <a:r>
              <a:rPr lang="en-US" dirty="0" err="1"/>
              <a:t>divertirem</a:t>
            </a:r>
            <a:r>
              <a:rPr lang="en-US" dirty="0"/>
              <a:t> </a:t>
            </a:r>
            <a:r>
              <a:rPr lang="en-US" dirty="0" err="1"/>
              <a:t>enquanto</a:t>
            </a:r>
            <a:r>
              <a:rPr lang="en-US" dirty="0"/>
              <a:t> </a:t>
            </a:r>
            <a:r>
              <a:rPr lang="en-US" dirty="0" err="1"/>
              <a:t>fazem</a:t>
            </a:r>
            <a:r>
              <a:rPr lang="en-US" dirty="0"/>
              <a:t> </a:t>
            </a:r>
            <a:r>
              <a:rPr lang="en-US" dirty="0" err="1"/>
              <a:t>isso</a:t>
            </a:r>
            <a:r>
              <a:rPr lang="en-US" dirty="0"/>
              <a:t>.</a:t>
            </a:r>
          </a:p>
          <a:p>
            <a:pPr fontAlgn="base"/>
            <a:endParaRPr lang="en-US">
              <a:latin typeface="Segoe UI" panose="020B0502040204020203" pitchFamily="34" charset="0"/>
            </a:endParaRPr>
          </a:p>
          <a:p>
            <a:pPr defTabSz="2072941">
              <a:defRPr/>
            </a:pPr>
            <a:r>
              <a:rPr lang="en-IE" sz="1400" b="1" err="1"/>
              <a:t>Sustentável</a:t>
            </a:r>
            <a:endParaRPr lang="en-US" sz="1400">
              <a:latin typeface="Segoe UI" panose="020B0502040204020203" pitchFamily="34" charset="0"/>
            </a:endParaRPr>
          </a:p>
          <a:p>
            <a:pPr fontAlgn="base"/>
            <a:r>
              <a:rPr lang="en-US" dirty="0">
                <a:latin typeface="+mn-lt"/>
              </a:rPr>
              <a:t>Nolla é um </a:t>
            </a:r>
            <a:r>
              <a:rPr lang="en-US" dirty="0" err="1">
                <a:latin typeface="+mn-lt"/>
              </a:rPr>
              <a:t>restaurante</a:t>
            </a:r>
            <a:r>
              <a:rPr lang="en-US" dirty="0">
                <a:latin typeface="+mn-lt"/>
              </a:rPr>
              <a:t> </a:t>
            </a:r>
            <a:r>
              <a:rPr lang="en-US" dirty="0" err="1">
                <a:latin typeface="+mn-lt"/>
              </a:rPr>
              <a:t>sem</a:t>
            </a:r>
            <a:r>
              <a:rPr lang="en-US" dirty="0">
                <a:latin typeface="+mn-lt"/>
              </a:rPr>
              <a:t> </a:t>
            </a:r>
            <a:r>
              <a:rPr lang="en-US" dirty="0" err="1">
                <a:latin typeface="+mn-lt"/>
              </a:rPr>
              <a:t>caixote</a:t>
            </a:r>
            <a:r>
              <a:rPr lang="en-US" dirty="0">
                <a:latin typeface="+mn-lt"/>
              </a:rPr>
              <a:t> do </a:t>
            </a:r>
            <a:r>
              <a:rPr lang="en-US" dirty="0" err="1">
                <a:latin typeface="+mn-lt"/>
              </a:rPr>
              <a:t>lixo</a:t>
            </a:r>
            <a:r>
              <a:rPr lang="en-US" dirty="0">
                <a:latin typeface="+mn-lt"/>
              </a:rPr>
              <a:t>. No Nolla </a:t>
            </a:r>
            <a:r>
              <a:rPr lang="en-US" dirty="0" err="1">
                <a:latin typeface="+mn-lt"/>
              </a:rPr>
              <a:t>não</a:t>
            </a:r>
            <a:r>
              <a:rPr lang="en-US" dirty="0">
                <a:latin typeface="+mn-lt"/>
              </a:rPr>
              <a:t> é </a:t>
            </a:r>
            <a:r>
              <a:rPr lang="en-US" dirty="0" err="1">
                <a:latin typeface="+mn-lt"/>
              </a:rPr>
              <a:t>encontrado</a:t>
            </a:r>
            <a:r>
              <a:rPr lang="en-US" dirty="0">
                <a:latin typeface="+mn-lt"/>
              </a:rPr>
              <a:t> </a:t>
            </a:r>
            <a:r>
              <a:rPr lang="en-US" dirty="0" err="1">
                <a:latin typeface="+mn-lt"/>
              </a:rPr>
              <a:t>nenhum</a:t>
            </a:r>
            <a:r>
              <a:rPr lang="en-US" dirty="0">
                <a:latin typeface="+mn-lt"/>
              </a:rPr>
              <a:t> </a:t>
            </a:r>
            <a:r>
              <a:rPr lang="en-US" dirty="0" err="1">
                <a:latin typeface="+mn-lt"/>
              </a:rPr>
              <a:t>plástico</a:t>
            </a:r>
            <a:r>
              <a:rPr lang="en-US" dirty="0">
                <a:latin typeface="+mn-lt"/>
              </a:rPr>
              <a:t> de </a:t>
            </a:r>
            <a:r>
              <a:rPr lang="en-US" dirty="0" err="1">
                <a:latin typeface="+mn-lt"/>
              </a:rPr>
              <a:t>uso</a:t>
            </a:r>
            <a:r>
              <a:rPr lang="en-US" dirty="0">
                <a:latin typeface="+mn-lt"/>
              </a:rPr>
              <a:t> </a:t>
            </a:r>
            <a:r>
              <a:rPr lang="en-US" dirty="0" err="1">
                <a:latin typeface="+mn-lt"/>
              </a:rPr>
              <a:t>único</a:t>
            </a:r>
            <a:r>
              <a:rPr lang="en-US" dirty="0">
                <a:latin typeface="+mn-lt"/>
              </a:rPr>
              <a:t> - </a:t>
            </a:r>
            <a:r>
              <a:rPr lang="en-US" dirty="0" err="1">
                <a:latin typeface="+mn-lt"/>
              </a:rPr>
              <a:t>sem</a:t>
            </a:r>
            <a:r>
              <a:rPr lang="en-US" dirty="0">
                <a:latin typeface="+mn-lt"/>
              </a:rPr>
              <a:t> </a:t>
            </a:r>
            <a:r>
              <a:rPr lang="en-US" dirty="0" err="1">
                <a:latin typeface="+mn-lt"/>
              </a:rPr>
              <a:t>embalagens</a:t>
            </a:r>
            <a:r>
              <a:rPr lang="en-US" dirty="0">
                <a:latin typeface="+mn-lt"/>
              </a:rPr>
              <a:t> </a:t>
            </a:r>
            <a:r>
              <a:rPr lang="en-US" dirty="0" err="1">
                <a:latin typeface="+mn-lt"/>
              </a:rPr>
              <a:t>plásticas</a:t>
            </a:r>
            <a:r>
              <a:rPr lang="en-US" dirty="0">
                <a:latin typeface="+mn-lt"/>
              </a:rPr>
              <a:t>, </a:t>
            </a:r>
            <a:r>
              <a:rPr lang="en-US" dirty="0" err="1">
                <a:latin typeface="+mn-lt"/>
              </a:rPr>
              <a:t>sem</a:t>
            </a:r>
            <a:r>
              <a:rPr lang="en-US" dirty="0">
                <a:latin typeface="+mn-lt"/>
              </a:rPr>
              <a:t> </a:t>
            </a:r>
            <a:r>
              <a:rPr lang="en-US" dirty="0" err="1">
                <a:latin typeface="+mn-lt"/>
              </a:rPr>
              <a:t>película</a:t>
            </a:r>
            <a:r>
              <a:rPr lang="en-US" dirty="0">
                <a:latin typeface="+mn-lt"/>
              </a:rPr>
              <a:t> </a:t>
            </a:r>
            <a:r>
              <a:rPr lang="en-US" dirty="0" err="1">
                <a:latin typeface="+mn-lt"/>
              </a:rPr>
              <a:t>aderente</a:t>
            </a:r>
            <a:r>
              <a:rPr lang="en-US" dirty="0">
                <a:latin typeface="+mn-lt"/>
              </a:rPr>
              <a:t>, </a:t>
            </a:r>
            <a:r>
              <a:rPr lang="en-US" dirty="0" err="1">
                <a:latin typeface="+mn-lt"/>
              </a:rPr>
              <a:t>sem</a:t>
            </a:r>
            <a:r>
              <a:rPr lang="en-US" dirty="0">
                <a:latin typeface="+mn-lt"/>
              </a:rPr>
              <a:t> </a:t>
            </a:r>
            <a:r>
              <a:rPr lang="en-US" dirty="0" err="1">
                <a:latin typeface="+mn-lt"/>
              </a:rPr>
              <a:t>sacos</a:t>
            </a:r>
            <a:r>
              <a:rPr lang="en-US" dirty="0">
                <a:latin typeface="+mn-lt"/>
              </a:rPr>
              <a:t> a </a:t>
            </a:r>
            <a:r>
              <a:rPr lang="en-US" dirty="0" err="1">
                <a:latin typeface="+mn-lt"/>
              </a:rPr>
              <a:t>vácuo</a:t>
            </a:r>
            <a:r>
              <a:rPr lang="en-US" dirty="0">
                <a:latin typeface="+mn-lt"/>
              </a:rPr>
              <a:t>, </a:t>
            </a:r>
            <a:r>
              <a:rPr lang="en-US" dirty="0" err="1">
                <a:latin typeface="+mn-lt"/>
              </a:rPr>
              <a:t>sem</a:t>
            </a:r>
            <a:r>
              <a:rPr lang="en-US" dirty="0">
                <a:latin typeface="+mn-lt"/>
              </a:rPr>
              <a:t> </a:t>
            </a:r>
            <a:r>
              <a:rPr lang="en-US" dirty="0" err="1">
                <a:latin typeface="+mn-lt"/>
              </a:rPr>
              <a:t>papel</a:t>
            </a:r>
            <a:r>
              <a:rPr lang="en-US" dirty="0">
                <a:latin typeface="+mn-lt"/>
              </a:rPr>
              <a:t> de </a:t>
            </a:r>
            <a:r>
              <a:rPr lang="en-US" dirty="0" err="1">
                <a:latin typeface="+mn-lt"/>
              </a:rPr>
              <a:t>alumínio</a:t>
            </a:r>
            <a:r>
              <a:rPr lang="en-US" dirty="0">
                <a:latin typeface="+mn-lt"/>
              </a:rPr>
              <a:t>. Todos </a:t>
            </a:r>
            <a:r>
              <a:rPr lang="en-US" dirty="0" err="1">
                <a:latin typeface="+mn-lt"/>
              </a:rPr>
              <a:t>os</a:t>
            </a:r>
            <a:r>
              <a:rPr lang="en-US" dirty="0">
                <a:latin typeface="+mn-lt"/>
              </a:rPr>
              <a:t> </a:t>
            </a:r>
            <a:r>
              <a:rPr lang="en-US" dirty="0" err="1">
                <a:latin typeface="+mn-lt"/>
              </a:rPr>
              <a:t>detalhes</a:t>
            </a:r>
            <a:r>
              <a:rPr lang="en-US" dirty="0">
                <a:latin typeface="+mn-lt"/>
              </a:rPr>
              <a:t>, </a:t>
            </a:r>
            <a:r>
              <a:rPr lang="en-US" dirty="0" err="1">
                <a:latin typeface="+mn-lt"/>
              </a:rPr>
              <a:t>desde</a:t>
            </a:r>
            <a:r>
              <a:rPr lang="en-US" dirty="0">
                <a:latin typeface="+mn-lt"/>
              </a:rPr>
              <a:t> as </a:t>
            </a:r>
            <a:r>
              <a:rPr lang="en-US" dirty="0" err="1">
                <a:latin typeface="+mn-lt"/>
              </a:rPr>
              <a:t>roupas</a:t>
            </a:r>
            <a:r>
              <a:rPr lang="en-US" dirty="0">
                <a:latin typeface="+mn-lt"/>
              </a:rPr>
              <a:t> dos </a:t>
            </a:r>
            <a:r>
              <a:rPr lang="en-US" dirty="0" err="1">
                <a:latin typeface="+mn-lt"/>
              </a:rPr>
              <a:t>funcionários</a:t>
            </a:r>
            <a:r>
              <a:rPr lang="en-US" dirty="0">
                <a:latin typeface="+mn-lt"/>
              </a:rPr>
              <a:t> </a:t>
            </a:r>
            <a:r>
              <a:rPr lang="en-US" dirty="0" err="1">
                <a:latin typeface="+mn-lt"/>
              </a:rPr>
              <a:t>aos</a:t>
            </a:r>
            <a:r>
              <a:rPr lang="en-US" dirty="0">
                <a:latin typeface="+mn-lt"/>
              </a:rPr>
              <a:t> </a:t>
            </a:r>
            <a:r>
              <a:rPr lang="en-US" dirty="0" err="1">
                <a:latin typeface="+mn-lt"/>
              </a:rPr>
              <a:t>guardanapos</a:t>
            </a:r>
            <a:r>
              <a:rPr lang="en-US" dirty="0">
                <a:latin typeface="+mn-lt"/>
              </a:rPr>
              <a:t>, </a:t>
            </a:r>
            <a:r>
              <a:rPr lang="en-US" dirty="0" err="1">
                <a:latin typeface="+mn-lt"/>
              </a:rPr>
              <a:t>tudo</a:t>
            </a:r>
            <a:r>
              <a:rPr lang="en-US" dirty="0">
                <a:latin typeface="+mn-lt"/>
              </a:rPr>
              <a:t> </a:t>
            </a:r>
            <a:r>
              <a:rPr lang="en-US" dirty="0" err="1">
                <a:latin typeface="+mn-lt"/>
              </a:rPr>
              <a:t>foi</a:t>
            </a:r>
            <a:r>
              <a:rPr lang="en-US" dirty="0">
                <a:latin typeface="+mn-lt"/>
              </a:rPr>
              <a:t> </a:t>
            </a:r>
            <a:r>
              <a:rPr lang="en-US" dirty="0" err="1">
                <a:latin typeface="+mn-lt"/>
              </a:rPr>
              <a:t>pensado</a:t>
            </a:r>
            <a:r>
              <a:rPr lang="en-US" dirty="0">
                <a:latin typeface="+mn-lt"/>
              </a:rPr>
              <a:t> </a:t>
            </a:r>
            <a:r>
              <a:rPr lang="en-US" dirty="0" err="1">
                <a:latin typeface="+mn-lt"/>
              </a:rPr>
              <a:t>ao</a:t>
            </a:r>
            <a:r>
              <a:rPr lang="en-US" dirty="0">
                <a:latin typeface="+mn-lt"/>
              </a:rPr>
              <a:t> </a:t>
            </a:r>
            <a:r>
              <a:rPr lang="en-US" dirty="0" err="1">
                <a:latin typeface="+mn-lt"/>
              </a:rPr>
              <a:t>pormenor</a:t>
            </a:r>
            <a:r>
              <a:rPr lang="en-US" dirty="0">
                <a:latin typeface="+mn-lt"/>
              </a:rPr>
              <a:t>. </a:t>
            </a:r>
            <a:r>
              <a:rPr lang="en-US" dirty="0" err="1">
                <a:latin typeface="+mn-lt"/>
              </a:rPr>
              <a:t>Até</a:t>
            </a:r>
            <a:r>
              <a:rPr lang="en-US" dirty="0">
                <a:latin typeface="+mn-lt"/>
              </a:rPr>
              <a:t> </a:t>
            </a:r>
            <a:r>
              <a:rPr lang="en-US" dirty="0" err="1">
                <a:latin typeface="+mn-lt"/>
              </a:rPr>
              <a:t>os</a:t>
            </a:r>
            <a:r>
              <a:rPr lang="en-US" dirty="0">
                <a:latin typeface="+mn-lt"/>
              </a:rPr>
              <a:t> </a:t>
            </a:r>
            <a:r>
              <a:rPr lang="en-US" dirty="0" err="1">
                <a:latin typeface="+mn-lt"/>
              </a:rPr>
              <a:t>cartões-presente</a:t>
            </a:r>
            <a:r>
              <a:rPr lang="en-US" dirty="0">
                <a:latin typeface="+mn-lt"/>
              </a:rPr>
              <a:t> </a:t>
            </a:r>
            <a:r>
              <a:rPr lang="en-US" dirty="0" err="1">
                <a:latin typeface="+mn-lt"/>
              </a:rPr>
              <a:t>são</a:t>
            </a:r>
            <a:r>
              <a:rPr lang="en-US" dirty="0">
                <a:latin typeface="+mn-lt"/>
              </a:rPr>
              <a:t> </a:t>
            </a:r>
            <a:r>
              <a:rPr lang="en-US" dirty="0" err="1">
                <a:latin typeface="+mn-lt"/>
              </a:rPr>
              <a:t>feitos</a:t>
            </a:r>
            <a:r>
              <a:rPr lang="en-US" dirty="0">
                <a:latin typeface="+mn-lt"/>
              </a:rPr>
              <a:t> de </a:t>
            </a:r>
            <a:r>
              <a:rPr lang="en-US" dirty="0" err="1">
                <a:latin typeface="+mn-lt"/>
              </a:rPr>
              <a:t>papel</a:t>
            </a:r>
            <a:r>
              <a:rPr lang="en-US" dirty="0">
                <a:latin typeface="+mn-lt"/>
              </a:rPr>
              <a:t> </a:t>
            </a:r>
            <a:r>
              <a:rPr lang="en-US" dirty="0" err="1">
                <a:latin typeface="+mn-lt"/>
              </a:rPr>
              <a:t>compostável</a:t>
            </a:r>
            <a:r>
              <a:rPr lang="en-US" dirty="0">
                <a:latin typeface="+mn-lt"/>
              </a:rPr>
              <a:t> que </a:t>
            </a:r>
            <a:r>
              <a:rPr lang="en-US" dirty="0" err="1">
                <a:latin typeface="+mn-lt"/>
              </a:rPr>
              <a:t>contém</a:t>
            </a:r>
            <a:r>
              <a:rPr lang="en-US" dirty="0">
                <a:latin typeface="+mn-lt"/>
              </a:rPr>
              <a:t> </a:t>
            </a:r>
            <a:r>
              <a:rPr lang="en-US" dirty="0" err="1">
                <a:latin typeface="+mn-lt"/>
              </a:rPr>
              <a:t>sementes</a:t>
            </a:r>
            <a:r>
              <a:rPr lang="en-US" dirty="0">
                <a:latin typeface="+mn-lt"/>
              </a:rPr>
              <a:t> de </a:t>
            </a:r>
            <a:r>
              <a:rPr lang="en-US" dirty="0" err="1">
                <a:latin typeface="+mn-lt"/>
              </a:rPr>
              <a:t>papoila</a:t>
            </a:r>
            <a:r>
              <a:rPr lang="en-US" dirty="0">
                <a:latin typeface="+mn-lt"/>
              </a:rPr>
              <a:t>.</a:t>
            </a:r>
          </a:p>
          <a:p>
            <a:pPr fontAlgn="base"/>
            <a:endParaRPr lang="en-US">
              <a:latin typeface="+mn-lt"/>
            </a:endParaRPr>
          </a:p>
          <a:p>
            <a:pPr fontAlgn="base"/>
            <a:r>
              <a:rPr lang="en-US" dirty="0" err="1">
                <a:latin typeface="+mn-lt"/>
              </a:rPr>
              <a:t>Os</a:t>
            </a:r>
            <a:r>
              <a:rPr lang="en-US" dirty="0">
                <a:latin typeface="+mn-lt"/>
              </a:rPr>
              <a:t> </a:t>
            </a:r>
            <a:r>
              <a:rPr lang="en-US" dirty="0" err="1">
                <a:latin typeface="+mn-lt"/>
              </a:rPr>
              <a:t>chefes</a:t>
            </a:r>
            <a:r>
              <a:rPr lang="en-US" dirty="0">
                <a:latin typeface="+mn-lt"/>
              </a:rPr>
              <a:t> </a:t>
            </a:r>
            <a:r>
              <a:rPr lang="en-US" dirty="0" err="1">
                <a:latin typeface="+mn-lt"/>
              </a:rPr>
              <a:t>criaram</a:t>
            </a:r>
            <a:r>
              <a:rPr lang="en-US" dirty="0">
                <a:latin typeface="+mn-lt"/>
              </a:rPr>
              <a:t> um </a:t>
            </a:r>
            <a:r>
              <a:rPr lang="en-US" dirty="0" err="1">
                <a:latin typeface="+mn-lt"/>
              </a:rPr>
              <a:t>sistema</a:t>
            </a:r>
            <a:r>
              <a:rPr lang="en-US" dirty="0">
                <a:latin typeface="+mn-lt"/>
              </a:rPr>
              <a:t> de </a:t>
            </a:r>
            <a:r>
              <a:rPr lang="en-US" dirty="0" err="1">
                <a:latin typeface="+mn-lt"/>
              </a:rPr>
              <a:t>caixas</a:t>
            </a:r>
            <a:r>
              <a:rPr lang="en-US" dirty="0">
                <a:latin typeface="+mn-lt"/>
              </a:rPr>
              <a:t> para legumes, </a:t>
            </a:r>
            <a:r>
              <a:rPr lang="en-US" dirty="0" err="1">
                <a:latin typeface="+mn-lt"/>
              </a:rPr>
              <a:t>peixe</a:t>
            </a:r>
            <a:r>
              <a:rPr lang="en-US" dirty="0">
                <a:latin typeface="+mn-lt"/>
              </a:rPr>
              <a:t> e carne com </a:t>
            </a:r>
            <a:r>
              <a:rPr lang="en-US" dirty="0" err="1">
                <a:latin typeface="+mn-lt"/>
              </a:rPr>
              <a:t>produtores</a:t>
            </a:r>
            <a:r>
              <a:rPr lang="en-US" dirty="0">
                <a:latin typeface="+mn-lt"/>
              </a:rPr>
              <a:t> </a:t>
            </a:r>
            <a:r>
              <a:rPr lang="en-US" dirty="0" err="1">
                <a:latin typeface="+mn-lt"/>
              </a:rPr>
              <a:t>locais</a:t>
            </a:r>
            <a:r>
              <a:rPr lang="en-US" dirty="0">
                <a:latin typeface="+mn-lt"/>
              </a:rPr>
              <a:t>. As </a:t>
            </a:r>
            <a:r>
              <a:rPr lang="en-US" dirty="0" err="1">
                <a:latin typeface="+mn-lt"/>
              </a:rPr>
              <a:t>caixas</a:t>
            </a:r>
            <a:r>
              <a:rPr lang="en-US" dirty="0">
                <a:latin typeface="+mn-lt"/>
              </a:rPr>
              <a:t> </a:t>
            </a:r>
            <a:r>
              <a:rPr lang="en-US" dirty="0" err="1">
                <a:latin typeface="+mn-lt"/>
              </a:rPr>
              <a:t>vão</a:t>
            </a:r>
            <a:r>
              <a:rPr lang="en-US" dirty="0">
                <a:latin typeface="+mn-lt"/>
              </a:rPr>
              <a:t> e </a:t>
            </a:r>
            <a:r>
              <a:rPr lang="en-US" dirty="0" err="1">
                <a:latin typeface="+mn-lt"/>
              </a:rPr>
              <a:t>voltam</a:t>
            </a:r>
            <a:r>
              <a:rPr lang="en-US" dirty="0">
                <a:latin typeface="+mn-lt"/>
              </a:rPr>
              <a:t> para </a:t>
            </a:r>
            <a:r>
              <a:rPr lang="en-US" dirty="0" err="1">
                <a:latin typeface="+mn-lt"/>
              </a:rPr>
              <a:t>evitar</a:t>
            </a:r>
            <a:r>
              <a:rPr lang="en-US" dirty="0">
                <a:latin typeface="+mn-lt"/>
              </a:rPr>
              <a:t> </a:t>
            </a:r>
            <a:r>
              <a:rPr lang="en-US" dirty="0" err="1">
                <a:latin typeface="+mn-lt"/>
              </a:rPr>
              <a:t>qualquer</a:t>
            </a:r>
            <a:r>
              <a:rPr lang="en-US" dirty="0">
                <a:latin typeface="+mn-lt"/>
              </a:rPr>
              <a:t> </a:t>
            </a:r>
            <a:r>
              <a:rPr lang="en-US" dirty="0" err="1">
                <a:latin typeface="+mn-lt"/>
              </a:rPr>
              <a:t>desperdício</a:t>
            </a:r>
            <a:r>
              <a:rPr lang="en-US" dirty="0">
                <a:latin typeface="+mn-lt"/>
              </a:rPr>
              <a:t> de </a:t>
            </a:r>
            <a:r>
              <a:rPr lang="en-US" dirty="0" err="1">
                <a:latin typeface="+mn-lt"/>
              </a:rPr>
              <a:t>embalagem</a:t>
            </a:r>
            <a:r>
              <a:rPr lang="en-US" dirty="0">
                <a:latin typeface="+mn-lt"/>
              </a:rPr>
              <a:t>. Eles </a:t>
            </a:r>
            <a:r>
              <a:rPr lang="en-US" dirty="0" err="1">
                <a:latin typeface="+mn-lt"/>
              </a:rPr>
              <a:t>são</a:t>
            </a:r>
            <a:r>
              <a:rPr lang="en-US" dirty="0">
                <a:latin typeface="+mn-lt"/>
              </a:rPr>
              <a:t> </a:t>
            </a:r>
            <a:r>
              <a:rPr lang="en-US" dirty="0" err="1">
                <a:latin typeface="+mn-lt"/>
              </a:rPr>
              <a:t>muito</a:t>
            </a:r>
            <a:r>
              <a:rPr lang="en-US" dirty="0">
                <a:latin typeface="+mn-lt"/>
              </a:rPr>
              <a:t> </a:t>
            </a:r>
            <a:r>
              <a:rPr lang="en-US" dirty="0" err="1">
                <a:latin typeface="+mn-lt"/>
              </a:rPr>
              <a:t>rigorosos</a:t>
            </a:r>
            <a:r>
              <a:rPr lang="en-US" dirty="0">
                <a:latin typeface="+mn-lt"/>
              </a:rPr>
              <a:t> com </a:t>
            </a:r>
            <a:r>
              <a:rPr lang="en-US" dirty="0" err="1">
                <a:latin typeface="+mn-lt"/>
              </a:rPr>
              <a:t>esta</a:t>
            </a:r>
            <a:r>
              <a:rPr lang="en-US" dirty="0">
                <a:latin typeface="+mn-lt"/>
              </a:rPr>
              <a:t> </a:t>
            </a:r>
            <a:r>
              <a:rPr lang="en-US" dirty="0" err="1">
                <a:latin typeface="+mn-lt"/>
              </a:rPr>
              <a:t>regra</a:t>
            </a:r>
            <a:r>
              <a:rPr lang="en-US" dirty="0">
                <a:latin typeface="+mn-lt"/>
              </a:rPr>
              <a:t>. Se algo vier </a:t>
            </a:r>
            <a:r>
              <a:rPr lang="en-US" dirty="0" err="1">
                <a:latin typeface="+mn-lt"/>
              </a:rPr>
              <a:t>em</a:t>
            </a:r>
            <a:r>
              <a:rPr lang="en-US" dirty="0">
                <a:latin typeface="+mn-lt"/>
              </a:rPr>
              <a:t> </a:t>
            </a:r>
            <a:r>
              <a:rPr lang="en-US" dirty="0" err="1">
                <a:latin typeface="+mn-lt"/>
              </a:rPr>
              <a:t>embalagens</a:t>
            </a:r>
            <a:r>
              <a:rPr lang="en-US" dirty="0">
                <a:latin typeface="+mn-lt"/>
              </a:rPr>
              <a:t> </a:t>
            </a:r>
            <a:r>
              <a:rPr lang="en-US" dirty="0" err="1">
                <a:latin typeface="+mn-lt"/>
              </a:rPr>
              <a:t>não</a:t>
            </a:r>
            <a:r>
              <a:rPr lang="en-US" dirty="0">
                <a:latin typeface="+mn-lt"/>
              </a:rPr>
              <a:t> </a:t>
            </a:r>
            <a:r>
              <a:rPr lang="en-US" dirty="0" err="1">
                <a:latin typeface="+mn-lt"/>
              </a:rPr>
              <a:t>reutilizáveis</a:t>
            </a:r>
            <a:r>
              <a:rPr lang="en-US" dirty="0">
                <a:latin typeface="+mn-lt"/>
              </a:rPr>
              <a:t>, é </a:t>
            </a:r>
            <a:r>
              <a:rPr lang="en-US" dirty="0" err="1">
                <a:latin typeface="+mn-lt"/>
              </a:rPr>
              <a:t>enviado</a:t>
            </a:r>
            <a:r>
              <a:rPr lang="en-US" dirty="0">
                <a:latin typeface="+mn-lt"/>
              </a:rPr>
              <a:t> de volta </a:t>
            </a:r>
            <a:r>
              <a:rPr lang="en-US" dirty="0" err="1">
                <a:latin typeface="+mn-lt"/>
              </a:rPr>
              <a:t>ao</a:t>
            </a:r>
            <a:r>
              <a:rPr lang="en-US" dirty="0">
                <a:latin typeface="+mn-lt"/>
              </a:rPr>
              <a:t> </a:t>
            </a:r>
            <a:r>
              <a:rPr lang="en-US" dirty="0" err="1">
                <a:latin typeface="+mn-lt"/>
              </a:rPr>
              <a:t>fornecedor</a:t>
            </a:r>
            <a:r>
              <a:rPr lang="en-US" dirty="0">
                <a:latin typeface="+mn-lt"/>
              </a:rPr>
              <a:t>. </a:t>
            </a:r>
            <a:r>
              <a:rPr lang="en-US" dirty="0" err="1">
                <a:latin typeface="+mn-lt"/>
              </a:rPr>
              <a:t>Não</a:t>
            </a:r>
            <a:r>
              <a:rPr lang="en-US" dirty="0">
                <a:latin typeface="+mn-lt"/>
              </a:rPr>
              <a:t> </a:t>
            </a:r>
            <a:r>
              <a:rPr lang="en-US" dirty="0" err="1">
                <a:latin typeface="+mn-lt"/>
              </a:rPr>
              <a:t>há</a:t>
            </a:r>
            <a:r>
              <a:rPr lang="en-US" dirty="0">
                <a:latin typeface="+mn-lt"/>
              </a:rPr>
              <a:t> </a:t>
            </a:r>
            <a:r>
              <a:rPr lang="en-US" dirty="0" err="1">
                <a:latin typeface="+mn-lt"/>
              </a:rPr>
              <a:t>exceções</a:t>
            </a:r>
            <a:r>
              <a:rPr lang="en-US" dirty="0">
                <a:latin typeface="+mn-lt"/>
              </a:rPr>
              <a:t>. Essa é a </a:t>
            </a:r>
            <a:r>
              <a:rPr lang="en-US" dirty="0" err="1">
                <a:latin typeface="+mn-lt"/>
              </a:rPr>
              <a:t>única</a:t>
            </a:r>
            <a:r>
              <a:rPr lang="en-US" dirty="0">
                <a:latin typeface="+mn-lt"/>
              </a:rPr>
              <a:t> </a:t>
            </a:r>
            <a:r>
              <a:rPr lang="en-US" dirty="0" err="1">
                <a:latin typeface="+mn-lt"/>
              </a:rPr>
              <a:t>maneira</a:t>
            </a:r>
            <a:r>
              <a:rPr lang="en-US" dirty="0">
                <a:latin typeface="+mn-lt"/>
              </a:rPr>
              <a:t> de </a:t>
            </a:r>
            <a:r>
              <a:rPr lang="en-US" dirty="0" err="1">
                <a:latin typeface="+mn-lt"/>
              </a:rPr>
              <a:t>garantir</a:t>
            </a:r>
            <a:r>
              <a:rPr lang="en-US" dirty="0">
                <a:latin typeface="+mn-lt"/>
              </a:rPr>
              <a:t> que as </a:t>
            </a:r>
            <a:r>
              <a:rPr lang="en-US" dirty="0" err="1">
                <a:latin typeface="+mn-lt"/>
              </a:rPr>
              <a:t>pessoas</a:t>
            </a:r>
            <a:r>
              <a:rPr lang="en-US" dirty="0">
                <a:latin typeface="+mn-lt"/>
              </a:rPr>
              <a:t> </a:t>
            </a:r>
            <a:r>
              <a:rPr lang="en-US" dirty="0" err="1">
                <a:latin typeface="+mn-lt"/>
              </a:rPr>
              <a:t>entendam</a:t>
            </a:r>
            <a:r>
              <a:rPr lang="en-US" dirty="0">
                <a:latin typeface="+mn-lt"/>
              </a:rPr>
              <a:t> as </a:t>
            </a:r>
            <a:r>
              <a:rPr lang="en-US" dirty="0" err="1">
                <a:latin typeface="+mn-lt"/>
              </a:rPr>
              <a:t>suas</a:t>
            </a:r>
            <a:r>
              <a:rPr lang="en-US" dirty="0">
                <a:latin typeface="+mn-lt"/>
              </a:rPr>
              <a:t> </a:t>
            </a:r>
            <a:r>
              <a:rPr lang="en-US" dirty="0" err="1">
                <a:latin typeface="+mn-lt"/>
              </a:rPr>
              <a:t>crenças</a:t>
            </a:r>
            <a:r>
              <a:rPr lang="en-US" dirty="0">
                <a:latin typeface="+mn-lt"/>
              </a:rPr>
              <a:t> e </a:t>
            </a:r>
            <a:r>
              <a:rPr lang="en-US" dirty="0" err="1">
                <a:latin typeface="+mn-lt"/>
              </a:rPr>
              <a:t>respeitem</a:t>
            </a:r>
            <a:r>
              <a:rPr lang="en-US" dirty="0">
                <a:latin typeface="+mn-lt"/>
              </a:rPr>
              <a:t> as </a:t>
            </a:r>
            <a:r>
              <a:rPr lang="en-US" dirty="0" err="1">
                <a:latin typeface="+mn-lt"/>
              </a:rPr>
              <a:t>suas</a:t>
            </a:r>
            <a:r>
              <a:rPr lang="en-US" dirty="0">
                <a:latin typeface="+mn-lt"/>
              </a:rPr>
              <a:t> </a:t>
            </a:r>
            <a:r>
              <a:rPr lang="en-US" dirty="0" err="1">
                <a:latin typeface="+mn-lt"/>
              </a:rPr>
              <a:t>práticas</a:t>
            </a:r>
            <a:r>
              <a:rPr lang="en-US" dirty="0">
                <a:latin typeface="+mn-lt"/>
              </a:rPr>
              <a:t>.</a:t>
            </a:r>
          </a:p>
          <a:p>
            <a:pPr fontAlgn="base">
              <a:lnSpc>
                <a:spcPct val="100000"/>
              </a:lnSpc>
            </a:pPr>
            <a:r>
              <a:rPr lang="en-US" sz="1200">
                <a:solidFill>
                  <a:schemeClr val="tx1"/>
                </a:solidFill>
                <a:ea typeface="Calibri" panose="020F0502020204030204" pitchFamily="34" charset="0"/>
              </a:rPr>
              <a:t> </a:t>
            </a:r>
          </a:p>
          <a:p>
            <a:r>
              <a:rPr lang="en-US"/>
              <a:t> </a:t>
            </a:r>
          </a:p>
          <a:p>
            <a:endParaRPr lang="en-US"/>
          </a:p>
          <a:p>
            <a:r>
              <a:rPr lang="en-US"/>
              <a:t> </a:t>
            </a:r>
            <a:endParaRPr lang="en-IE"/>
          </a:p>
        </p:txBody>
      </p:sp>
      <p:sp>
        <p:nvSpPr>
          <p:cNvPr id="2" name="Text Placeholder 2">
            <a:extLst>
              <a:ext uri="{FF2B5EF4-FFF2-40B4-BE49-F238E27FC236}">
                <a16:creationId xmlns:a16="http://schemas.microsoft.com/office/drawing/2014/main" id="{F1229526-24C4-2898-8410-BDDD24F32D6C}"/>
              </a:ext>
            </a:extLst>
          </p:cNvPr>
          <p:cNvSpPr txBox="1">
            <a:spLocks/>
          </p:cNvSpPr>
          <p:nvPr/>
        </p:nvSpPr>
        <p:spPr>
          <a:xfrm>
            <a:off x="361472" y="2339758"/>
            <a:ext cx="3135143" cy="512072"/>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447675" indent="-447675">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Tipo: </a:t>
            </a:r>
            <a:r>
              <a:rPr lang="en-US" sz="1600" dirty="0" err="1">
                <a:solidFill>
                  <a:schemeClr val="bg1"/>
                </a:solidFill>
                <a:latin typeface="Calibri" panose="020F0502020204030204" pitchFamily="34" charset="0"/>
                <a:ea typeface="Calibri" panose="020F0502020204030204" pitchFamily="34" charset="0"/>
                <a:cs typeface="Calibri" panose="020F0502020204030204" pitchFamily="34" charset="0"/>
              </a:rPr>
              <a:t>Redução</a:t>
            </a:r>
            <a:r>
              <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rPr>
              <a:t> do </a:t>
            </a:r>
            <a:r>
              <a:rPr lang="en-US" sz="1600" dirty="0" err="1">
                <a:solidFill>
                  <a:schemeClr val="bg1"/>
                </a:solidFill>
                <a:latin typeface="Calibri" panose="020F0502020204030204" pitchFamily="34" charset="0"/>
                <a:ea typeface="Calibri" panose="020F0502020204030204" pitchFamily="34" charset="0"/>
                <a:cs typeface="Calibri" panose="020F0502020204030204" pitchFamily="34" charset="0"/>
              </a:rPr>
              <a:t>Desperdício</a:t>
            </a:r>
            <a:r>
              <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rPr>
              <a:t> </a:t>
            </a:r>
            <a:r>
              <a:rPr lang="en-US" sz="1600" dirty="0" err="1">
                <a:solidFill>
                  <a:schemeClr val="bg1"/>
                </a:solidFill>
                <a:latin typeface="Calibri" panose="020F0502020204030204" pitchFamily="34" charset="0"/>
                <a:ea typeface="Calibri" panose="020F0502020204030204" pitchFamily="34" charset="0"/>
                <a:cs typeface="Calibri" panose="020F0502020204030204" pitchFamily="34" charset="0"/>
              </a:rPr>
              <a:t>Alimentar</a:t>
            </a:r>
            <a:endPar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endParaRPr>
          </a:p>
        </p:txBody>
      </p:sp>
      <p:grpSp>
        <p:nvGrpSpPr>
          <p:cNvPr id="3" name="Graphic 4">
            <a:extLst>
              <a:ext uri="{FF2B5EF4-FFF2-40B4-BE49-F238E27FC236}">
                <a16:creationId xmlns:a16="http://schemas.microsoft.com/office/drawing/2014/main" id="{BF78142E-6A1A-CF77-4A39-8DC58AA64FAC}"/>
              </a:ext>
            </a:extLst>
          </p:cNvPr>
          <p:cNvGrpSpPr/>
          <p:nvPr/>
        </p:nvGrpSpPr>
        <p:grpSpPr>
          <a:xfrm rot="19582332">
            <a:off x="3606878" y="8323495"/>
            <a:ext cx="355291" cy="743146"/>
            <a:chOff x="9129274" y="2719113"/>
            <a:chExt cx="717139" cy="1386497"/>
          </a:xfrm>
          <a:solidFill>
            <a:srgbClr val="000000"/>
          </a:solidFill>
        </p:grpSpPr>
        <p:grpSp>
          <p:nvGrpSpPr>
            <p:cNvPr id="6" name="Graphic 4">
              <a:extLst>
                <a:ext uri="{FF2B5EF4-FFF2-40B4-BE49-F238E27FC236}">
                  <a16:creationId xmlns:a16="http://schemas.microsoft.com/office/drawing/2014/main" id="{4EF56A6E-7DF1-2E58-F14B-16629E1EBFAF}"/>
                </a:ext>
              </a:extLst>
            </p:cNvPr>
            <p:cNvGrpSpPr/>
            <p:nvPr/>
          </p:nvGrpSpPr>
          <p:grpSpPr>
            <a:xfrm>
              <a:off x="9159507" y="2719113"/>
              <a:ext cx="446280" cy="440141"/>
              <a:chOff x="9159507" y="2719113"/>
              <a:chExt cx="446280" cy="440141"/>
            </a:xfrm>
            <a:grpFill/>
          </p:grpSpPr>
          <p:sp>
            <p:nvSpPr>
              <p:cNvPr id="22" name="Freeform 57">
                <a:extLst>
                  <a:ext uri="{FF2B5EF4-FFF2-40B4-BE49-F238E27FC236}">
                    <a16:creationId xmlns:a16="http://schemas.microsoft.com/office/drawing/2014/main" id="{BAC8CDF5-F8E4-8F85-2222-49269619039A}"/>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3" name="Freeform 58">
                <a:extLst>
                  <a:ext uri="{FF2B5EF4-FFF2-40B4-BE49-F238E27FC236}">
                    <a16:creationId xmlns:a16="http://schemas.microsoft.com/office/drawing/2014/main" id="{74699E9E-B77E-E5DD-79BE-14F7C5028BD3}"/>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9" name="Graphic 4">
              <a:extLst>
                <a:ext uri="{FF2B5EF4-FFF2-40B4-BE49-F238E27FC236}">
                  <a16:creationId xmlns:a16="http://schemas.microsoft.com/office/drawing/2014/main" id="{9C6BB77D-DAE8-006B-7F54-9124642135C2}"/>
                </a:ext>
              </a:extLst>
            </p:cNvPr>
            <p:cNvGrpSpPr/>
            <p:nvPr/>
          </p:nvGrpSpPr>
          <p:grpSpPr>
            <a:xfrm>
              <a:off x="9129274" y="2893887"/>
              <a:ext cx="717139" cy="1211724"/>
              <a:chOff x="9129274" y="2893887"/>
              <a:chExt cx="717139" cy="1211724"/>
            </a:xfrm>
            <a:grpFill/>
          </p:grpSpPr>
          <p:sp>
            <p:nvSpPr>
              <p:cNvPr id="11" name="Freeform 50">
                <a:extLst>
                  <a:ext uri="{FF2B5EF4-FFF2-40B4-BE49-F238E27FC236}">
                    <a16:creationId xmlns:a16="http://schemas.microsoft.com/office/drawing/2014/main" id="{C881EE21-4E5A-7855-E615-60600D24E0AC}"/>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2" name="Freeform 51">
                <a:extLst>
                  <a:ext uri="{FF2B5EF4-FFF2-40B4-BE49-F238E27FC236}">
                    <a16:creationId xmlns:a16="http://schemas.microsoft.com/office/drawing/2014/main" id="{35A5878E-2190-47E3-8AB0-184B76AE0B17}"/>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3" name="Freeform 52">
                <a:extLst>
                  <a:ext uri="{FF2B5EF4-FFF2-40B4-BE49-F238E27FC236}">
                    <a16:creationId xmlns:a16="http://schemas.microsoft.com/office/drawing/2014/main" id="{AF665751-8223-B4C8-991D-F51212364A61}"/>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4" name="Freeform 53">
                <a:extLst>
                  <a:ext uri="{FF2B5EF4-FFF2-40B4-BE49-F238E27FC236}">
                    <a16:creationId xmlns:a16="http://schemas.microsoft.com/office/drawing/2014/main" id="{8FEF17BD-AC58-59AB-1751-192A8F7AE3F2}"/>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5" name="Freeform 54">
                <a:extLst>
                  <a:ext uri="{FF2B5EF4-FFF2-40B4-BE49-F238E27FC236}">
                    <a16:creationId xmlns:a16="http://schemas.microsoft.com/office/drawing/2014/main" id="{01774478-9C5B-B39D-9CC6-61A84B0952B3}"/>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6" name="Freeform 55">
                <a:extLst>
                  <a:ext uri="{FF2B5EF4-FFF2-40B4-BE49-F238E27FC236}">
                    <a16:creationId xmlns:a16="http://schemas.microsoft.com/office/drawing/2014/main" id="{8A5EEA9C-5FD7-F3D2-CE08-07A6E8F81518}"/>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1" name="Freeform 56">
                <a:extLst>
                  <a:ext uri="{FF2B5EF4-FFF2-40B4-BE49-F238E27FC236}">
                    <a16:creationId xmlns:a16="http://schemas.microsoft.com/office/drawing/2014/main" id="{43426BE2-DDB2-817C-72C2-823B96217CFE}"/>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96041268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Placeholder 19" descr="A picture containing text, indoor, shelf, lots  Description automatically generated">
            <a:extLst>
              <a:ext uri="{FF2B5EF4-FFF2-40B4-BE49-F238E27FC236}">
                <a16:creationId xmlns:a16="http://schemas.microsoft.com/office/drawing/2014/main" id="{6C8F6330-015C-C716-86A8-A6FCF9F0C0D6}"/>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7692" y="522985"/>
            <a:ext cx="3064955" cy="2751872"/>
          </a:xfr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a:xfrm>
            <a:off x="6724268" y="10135734"/>
            <a:ext cx="1047264" cy="465822"/>
          </a:xfrm>
        </p:spPr>
        <p:txBody>
          <a:bodyPr/>
          <a:lstStyle/>
          <a:p>
            <a:pPr algn="l" rtl="0"/>
            <a:fld id="{CB2079F2-58AF-ED44-82D7-E04B2F6FD686}" type="slidenum">
              <a:rPr lang="en-US" smtClean="0"/>
              <a:pPr algn="l" rtl="0"/>
              <a:t>23</a:t>
            </a:fld>
            <a:endParaRPr lang="en-US"/>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14" name="Freeform 6">
            <a:hlinkClick r:id="rId4"/>
            <a:extLst>
              <a:ext uri="{FF2B5EF4-FFF2-40B4-BE49-F238E27FC236}">
                <a16:creationId xmlns:a16="http://schemas.microsoft.com/office/drawing/2014/main" id="{043B4FAA-50A1-66B4-74CA-B3521ABC8C17}"/>
              </a:ext>
            </a:extLst>
          </p:cNvPr>
          <p:cNvSpPr>
            <a:spLocks noChangeAspect="1"/>
          </p:cNvSpPr>
          <p:nvPr/>
        </p:nvSpPr>
        <p:spPr bwMode="auto">
          <a:xfrm>
            <a:off x="1102568" y="9654497"/>
            <a:ext cx="127598" cy="225687"/>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19" name="Graphic 18" descr="World outline">
            <a:hlinkClick r:id="rId5"/>
            <a:extLst>
              <a:ext uri="{FF2B5EF4-FFF2-40B4-BE49-F238E27FC236}">
                <a16:creationId xmlns:a16="http://schemas.microsoft.com/office/drawing/2014/main" id="{B016F58C-8E0E-F821-62DC-63EB87494A15}"/>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5" name="Picture 5">
            <a:hlinkClick r:id="rId5"/>
            <a:extLst>
              <a:ext uri="{FF2B5EF4-FFF2-40B4-BE49-F238E27FC236}">
                <a16:creationId xmlns:a16="http://schemas.microsoft.com/office/drawing/2014/main" id="{5FB9752C-BFB0-8B20-648F-DF9113EE0F20}"/>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388847" y="522985"/>
            <a:ext cx="1069478" cy="1730038"/>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21">
            <a:extLst>
              <a:ext uri="{FF2B5EF4-FFF2-40B4-BE49-F238E27FC236}">
                <a16:creationId xmlns:a16="http://schemas.microsoft.com/office/drawing/2014/main" id="{5CF6F172-D4D0-344B-7DDF-B209E475D509}"/>
              </a:ext>
            </a:extLst>
          </p:cNvPr>
          <p:cNvSpPr txBox="1"/>
          <p:nvPr/>
        </p:nvSpPr>
        <p:spPr>
          <a:xfrm>
            <a:off x="3779837" y="6670722"/>
            <a:ext cx="3064955" cy="1323439"/>
          </a:xfrm>
          <a:prstGeom prst="rect">
            <a:avLst/>
          </a:prstGeom>
          <a:noFill/>
        </p:spPr>
        <p:txBody>
          <a:bodyPr wrap="square">
            <a:spAutoFit/>
          </a:bodyPr>
          <a:lstStyle/>
          <a:p>
            <a:pPr algn="ctr" rtl="0"/>
            <a:r>
              <a:rPr lang="en-US" sz="1600" b="0"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Adoramos colaborar com pessoas que </a:t>
            </a:r>
            <a:r>
              <a:rPr lang="en-US" sz="1600" b="0"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compartilham</a:t>
            </a:r>
            <a:r>
              <a:rPr lang="en-US" sz="1600" b="0"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1600" b="0"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os</a:t>
            </a:r>
            <a:r>
              <a:rPr lang="en-US" sz="1600" b="0"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1600" b="0"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nossos</a:t>
            </a:r>
            <a:r>
              <a:rPr lang="en-US" sz="1600" b="0"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valores e são inspiradas a trabalhar por um futuro mais sustentável.</a:t>
            </a:r>
            <a:endParaRPr lang="en-IE" sz="1600"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23" name="Group 22">
            <a:extLst>
              <a:ext uri="{FF2B5EF4-FFF2-40B4-BE49-F238E27FC236}">
                <a16:creationId xmlns:a16="http://schemas.microsoft.com/office/drawing/2014/main" id="{A443E154-5911-8EA5-0007-7775A1D87462}"/>
              </a:ext>
            </a:extLst>
          </p:cNvPr>
          <p:cNvGrpSpPr/>
          <p:nvPr/>
        </p:nvGrpSpPr>
        <p:grpSpPr>
          <a:xfrm>
            <a:off x="3779837" y="6162112"/>
            <a:ext cx="835389" cy="470774"/>
            <a:chOff x="3400450" y="986392"/>
            <a:chExt cx="1487826" cy="1083162"/>
          </a:xfrm>
        </p:grpSpPr>
        <p:sp>
          <p:nvSpPr>
            <p:cNvPr id="24" name="Freeform 25">
              <a:extLst>
                <a:ext uri="{FF2B5EF4-FFF2-40B4-BE49-F238E27FC236}">
                  <a16:creationId xmlns:a16="http://schemas.microsoft.com/office/drawing/2014/main" id="{703B4135-1B28-FDB0-B612-EA44074C4362}"/>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0A1C2"/>
            </a:solidFill>
            <a:ln w="8971" cap="flat">
              <a:noFill/>
              <a:prstDash val="solid"/>
              <a:miter/>
            </a:ln>
          </p:spPr>
          <p:txBody>
            <a:bodyPr rtlCol="0" anchor="ctr"/>
            <a:lstStyle/>
            <a:p>
              <a:pPr algn="l" rtl="0"/>
              <a:endParaRPr lang="en-US"/>
            </a:p>
          </p:txBody>
        </p:sp>
        <p:sp>
          <p:nvSpPr>
            <p:cNvPr id="25" name="Freeform 27">
              <a:extLst>
                <a:ext uri="{FF2B5EF4-FFF2-40B4-BE49-F238E27FC236}">
                  <a16:creationId xmlns:a16="http://schemas.microsoft.com/office/drawing/2014/main" id="{1B00DA30-389A-A70B-8EC5-F751108F24DB}"/>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pic>
        <p:nvPicPr>
          <p:cNvPr id="27" name="Picture 26">
            <a:extLst>
              <a:ext uri="{FF2B5EF4-FFF2-40B4-BE49-F238E27FC236}">
                <a16:creationId xmlns:a16="http://schemas.microsoft.com/office/drawing/2014/main" id="{ACBB3985-82CE-AE57-C6F6-C9E7B08BC23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3058588" y="8562531"/>
            <a:ext cx="4187825" cy="1439182"/>
          </a:xfrm>
          <a:prstGeom prst="rect">
            <a:avLst/>
          </a:prstGeom>
        </p:spPr>
      </p:pic>
      <p:grpSp>
        <p:nvGrpSpPr>
          <p:cNvPr id="2" name="Graphic 2">
            <a:extLst>
              <a:ext uri="{FF2B5EF4-FFF2-40B4-BE49-F238E27FC236}">
                <a16:creationId xmlns:a16="http://schemas.microsoft.com/office/drawing/2014/main" id="{5B1741B3-EB67-CCCF-4721-BAF0E7018DB6}"/>
              </a:ext>
            </a:extLst>
          </p:cNvPr>
          <p:cNvGrpSpPr/>
          <p:nvPr/>
        </p:nvGrpSpPr>
        <p:grpSpPr>
          <a:xfrm>
            <a:off x="1423003" y="9654497"/>
            <a:ext cx="221553" cy="222458"/>
            <a:chOff x="1473222" y="5236455"/>
            <a:chExt cx="440760" cy="442561"/>
          </a:xfrm>
          <a:solidFill>
            <a:srgbClr val="000000"/>
          </a:solidFill>
        </p:grpSpPr>
        <p:sp>
          <p:nvSpPr>
            <p:cNvPr id="3" name="Freeform 8">
              <a:extLst>
                <a:ext uri="{FF2B5EF4-FFF2-40B4-BE49-F238E27FC236}">
                  <a16:creationId xmlns:a16="http://schemas.microsoft.com/office/drawing/2014/main" id="{C9FC7F92-530A-5D50-49E3-3E74C9A6490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9">
              <a:hlinkClick r:id="rId10"/>
              <a:extLst>
                <a:ext uri="{FF2B5EF4-FFF2-40B4-BE49-F238E27FC236}">
                  <a16:creationId xmlns:a16="http://schemas.microsoft.com/office/drawing/2014/main" id="{08EFED84-C006-1C70-6FD8-7B20F0080FD9}"/>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 name="Freeform 10">
              <a:extLst>
                <a:ext uri="{FF2B5EF4-FFF2-40B4-BE49-F238E27FC236}">
                  <a16:creationId xmlns:a16="http://schemas.microsoft.com/office/drawing/2014/main" id="{62957C83-6192-606A-B67A-4B4EA5BA8B1E}"/>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3" name="Text Placeholder 5">
            <a:extLst>
              <a:ext uri="{FF2B5EF4-FFF2-40B4-BE49-F238E27FC236}">
                <a16:creationId xmlns:a16="http://schemas.microsoft.com/office/drawing/2014/main" id="{F6C2D76C-92C4-69FD-A519-E78D18E3C266}"/>
              </a:ext>
            </a:extLst>
          </p:cNvPr>
          <p:cNvSpPr txBox="1">
            <a:spLocks/>
          </p:cNvSpPr>
          <p:nvPr/>
        </p:nvSpPr>
        <p:spPr>
          <a:xfrm>
            <a:off x="403746" y="3274857"/>
            <a:ext cx="6781982" cy="5390172"/>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en-US"/>
              <a:t>O </a:t>
            </a:r>
            <a:r>
              <a:rPr lang="en-US" err="1"/>
              <a:t>restaurante</a:t>
            </a:r>
            <a:r>
              <a:rPr lang="en-US"/>
              <a:t> </a:t>
            </a:r>
            <a:r>
              <a:rPr lang="en-US" err="1"/>
              <a:t>realiza</a:t>
            </a:r>
            <a:r>
              <a:rPr lang="en-US"/>
              <a:t> a </a:t>
            </a:r>
            <a:r>
              <a:rPr lang="en-US" err="1"/>
              <a:t>cura</a:t>
            </a:r>
            <a:r>
              <a:rPr lang="en-US"/>
              <a:t> e </a:t>
            </a:r>
            <a:r>
              <a:rPr lang="en-US" err="1"/>
              <a:t>elabora</a:t>
            </a:r>
            <a:r>
              <a:rPr lang="en-US"/>
              <a:t> </a:t>
            </a:r>
            <a:r>
              <a:rPr lang="en-US" err="1"/>
              <a:t>conservas</a:t>
            </a:r>
            <a:r>
              <a:rPr lang="en-US"/>
              <a:t>, </a:t>
            </a:r>
            <a:r>
              <a:rPr lang="en-US" err="1"/>
              <a:t>fermenta</a:t>
            </a:r>
            <a:r>
              <a:rPr lang="en-US"/>
              <a:t> e </a:t>
            </a:r>
            <a:r>
              <a:rPr lang="en-US" err="1"/>
              <a:t>seca</a:t>
            </a:r>
            <a:r>
              <a:rPr lang="en-US"/>
              <a:t> </a:t>
            </a:r>
            <a:r>
              <a:rPr lang="en-US" err="1"/>
              <a:t>todas</a:t>
            </a:r>
            <a:r>
              <a:rPr lang="en-US"/>
              <a:t> as </a:t>
            </a:r>
            <a:r>
              <a:rPr lang="en-US" err="1"/>
              <a:t>partes</a:t>
            </a:r>
            <a:r>
              <a:rPr lang="en-US"/>
              <a:t> </a:t>
            </a:r>
            <a:r>
              <a:rPr lang="en-US" err="1"/>
              <a:t>possíveis</a:t>
            </a:r>
            <a:r>
              <a:rPr lang="en-US"/>
              <a:t> dos </a:t>
            </a:r>
            <a:r>
              <a:rPr lang="en-US" err="1"/>
              <a:t>ingredientes</a:t>
            </a:r>
            <a:r>
              <a:rPr lang="en-US"/>
              <a:t> para </a:t>
            </a:r>
            <a:r>
              <a:rPr lang="en-US" err="1"/>
              <a:t>minimizar</a:t>
            </a:r>
            <a:r>
              <a:rPr lang="en-US"/>
              <a:t> </a:t>
            </a:r>
            <a:r>
              <a:rPr lang="en-US" err="1"/>
              <a:t>todos</a:t>
            </a:r>
            <a:r>
              <a:rPr lang="en-US"/>
              <a:t> </a:t>
            </a:r>
            <a:r>
              <a:rPr lang="en-US" err="1"/>
              <a:t>os</a:t>
            </a:r>
            <a:r>
              <a:rPr lang="en-US"/>
              <a:t> </a:t>
            </a:r>
            <a:r>
              <a:rPr lang="en-US" err="1"/>
              <a:t>restos</a:t>
            </a:r>
            <a:r>
              <a:rPr lang="en-US"/>
              <a:t> de </a:t>
            </a:r>
            <a:r>
              <a:rPr lang="en-US" err="1"/>
              <a:t>alimentos</a:t>
            </a:r>
            <a:r>
              <a:rPr lang="en-US"/>
              <a:t> que </a:t>
            </a:r>
            <a:r>
              <a:rPr lang="en-US" err="1"/>
              <a:t>possam</a:t>
            </a:r>
            <a:r>
              <a:rPr lang="en-US"/>
              <a:t> </a:t>
            </a:r>
            <a:r>
              <a:rPr lang="en-US" err="1"/>
              <a:t>existir</a:t>
            </a:r>
            <a:r>
              <a:rPr lang="en-US"/>
              <a:t>. As </a:t>
            </a:r>
            <a:r>
              <a:rPr lang="en-US" err="1"/>
              <a:t>partes</a:t>
            </a:r>
            <a:r>
              <a:rPr lang="en-US"/>
              <a:t> que </a:t>
            </a:r>
            <a:r>
              <a:rPr lang="en-US" err="1"/>
              <a:t>não</a:t>
            </a:r>
            <a:r>
              <a:rPr lang="en-US"/>
              <a:t> </a:t>
            </a:r>
            <a:r>
              <a:rPr lang="en-US" err="1"/>
              <a:t>são</a:t>
            </a:r>
            <a:r>
              <a:rPr lang="en-US"/>
              <a:t> </a:t>
            </a:r>
            <a:r>
              <a:rPr lang="en-US" err="1"/>
              <a:t>comestíveis</a:t>
            </a:r>
            <a:r>
              <a:rPr lang="en-US"/>
              <a:t> </a:t>
            </a:r>
            <a:r>
              <a:rPr lang="en-US" err="1"/>
              <a:t>ou</a:t>
            </a:r>
            <a:r>
              <a:rPr lang="en-US"/>
              <a:t> </a:t>
            </a:r>
            <a:r>
              <a:rPr lang="en-US" err="1"/>
              <a:t>não</a:t>
            </a:r>
            <a:r>
              <a:rPr lang="en-US"/>
              <a:t> </a:t>
            </a:r>
            <a:r>
              <a:rPr lang="en-US" err="1"/>
              <a:t>podem</a:t>
            </a:r>
            <a:r>
              <a:rPr lang="en-US"/>
              <a:t> ser </a:t>
            </a:r>
            <a:r>
              <a:rPr lang="en-US" err="1"/>
              <a:t>aproveitadas</a:t>
            </a:r>
            <a:r>
              <a:rPr lang="en-US"/>
              <a:t> de </a:t>
            </a:r>
            <a:r>
              <a:rPr lang="en-US" err="1"/>
              <a:t>outra</a:t>
            </a:r>
            <a:r>
              <a:rPr lang="en-US"/>
              <a:t> forma, </a:t>
            </a:r>
            <a:r>
              <a:rPr lang="en-US" err="1"/>
              <a:t>como</a:t>
            </a:r>
            <a:r>
              <a:rPr lang="en-US"/>
              <a:t> </a:t>
            </a:r>
            <a:r>
              <a:rPr lang="en-US" err="1"/>
              <a:t>cascas</a:t>
            </a:r>
            <a:r>
              <a:rPr lang="en-US"/>
              <a:t> de </a:t>
            </a:r>
            <a:r>
              <a:rPr lang="en-US" err="1"/>
              <a:t>ovos</a:t>
            </a:r>
            <a:r>
              <a:rPr lang="en-US"/>
              <a:t>, </a:t>
            </a:r>
            <a:r>
              <a:rPr lang="en-US" err="1"/>
              <a:t>algumas</a:t>
            </a:r>
            <a:r>
              <a:rPr lang="en-US"/>
              <a:t> </a:t>
            </a:r>
            <a:r>
              <a:rPr lang="en-US" err="1"/>
              <a:t>cascas</a:t>
            </a:r>
            <a:r>
              <a:rPr lang="en-US"/>
              <a:t> de </a:t>
            </a:r>
            <a:r>
              <a:rPr lang="en-US" err="1"/>
              <a:t>vegetais</a:t>
            </a:r>
            <a:r>
              <a:rPr lang="en-US"/>
              <a:t>, </a:t>
            </a:r>
            <a:r>
              <a:rPr lang="en-US" err="1"/>
              <a:t>pequenos</a:t>
            </a:r>
            <a:r>
              <a:rPr lang="en-US"/>
              <a:t> </a:t>
            </a:r>
            <a:r>
              <a:rPr lang="en-US" err="1"/>
              <a:t>ossos</a:t>
            </a:r>
            <a:r>
              <a:rPr lang="en-US"/>
              <a:t> e </a:t>
            </a:r>
            <a:r>
              <a:rPr lang="en-US" err="1"/>
              <a:t>até</a:t>
            </a:r>
            <a:r>
              <a:rPr lang="en-US"/>
              <a:t> </a:t>
            </a:r>
            <a:r>
              <a:rPr lang="en-US" err="1"/>
              <a:t>mesmo</a:t>
            </a:r>
            <a:r>
              <a:rPr lang="en-US"/>
              <a:t> </a:t>
            </a:r>
            <a:r>
              <a:rPr lang="en-US" err="1"/>
              <a:t>papel</a:t>
            </a:r>
            <a:r>
              <a:rPr lang="en-US"/>
              <a:t> </a:t>
            </a:r>
            <a:r>
              <a:rPr lang="en-US" err="1"/>
              <a:t>ou</a:t>
            </a:r>
            <a:r>
              <a:rPr lang="en-US"/>
              <a:t> </a:t>
            </a:r>
            <a:r>
              <a:rPr lang="en-US" err="1"/>
              <a:t>papelão</a:t>
            </a:r>
            <a:r>
              <a:rPr lang="en-US"/>
              <a:t>, </a:t>
            </a:r>
            <a:r>
              <a:rPr lang="en-US" err="1"/>
              <a:t>são</a:t>
            </a:r>
            <a:r>
              <a:rPr lang="en-US"/>
              <a:t> </a:t>
            </a:r>
            <a:r>
              <a:rPr lang="en-US" err="1"/>
              <a:t>compostadas</a:t>
            </a:r>
            <a:r>
              <a:rPr lang="en-US"/>
              <a:t> num </a:t>
            </a:r>
            <a:r>
              <a:rPr lang="en-US" err="1"/>
              <a:t>compostor</a:t>
            </a:r>
            <a:r>
              <a:rPr lang="en-US"/>
              <a:t> </a:t>
            </a:r>
            <a:r>
              <a:rPr lang="en-US" err="1"/>
              <a:t>próprio</a:t>
            </a:r>
            <a:r>
              <a:rPr lang="en-US"/>
              <a:t>. A </a:t>
            </a:r>
            <a:r>
              <a:rPr lang="en-US" err="1"/>
              <a:t>máquina</a:t>
            </a:r>
            <a:r>
              <a:rPr lang="en-US"/>
              <a:t> </a:t>
            </a:r>
            <a:r>
              <a:rPr lang="en-US" err="1"/>
              <a:t>agiliza</a:t>
            </a:r>
            <a:r>
              <a:rPr lang="en-US"/>
              <a:t> o </a:t>
            </a:r>
            <a:r>
              <a:rPr lang="en-US" err="1"/>
              <a:t>processo</a:t>
            </a:r>
            <a:r>
              <a:rPr lang="en-US"/>
              <a:t> de </a:t>
            </a:r>
            <a:r>
              <a:rPr lang="en-US" err="1"/>
              <a:t>compostagem</a:t>
            </a:r>
            <a:r>
              <a:rPr lang="en-US"/>
              <a:t> e </a:t>
            </a:r>
            <a:r>
              <a:rPr lang="en-US" err="1"/>
              <a:t>transforma</a:t>
            </a:r>
            <a:r>
              <a:rPr lang="en-US"/>
              <a:t> o </a:t>
            </a:r>
            <a:r>
              <a:rPr lang="en-US" err="1"/>
              <a:t>conteúdo</a:t>
            </a:r>
            <a:r>
              <a:rPr lang="en-US"/>
              <a:t> </a:t>
            </a:r>
            <a:r>
              <a:rPr lang="en-US" err="1"/>
              <a:t>em</a:t>
            </a:r>
            <a:r>
              <a:rPr lang="en-US"/>
              <a:t> </a:t>
            </a:r>
            <a:r>
              <a:rPr lang="en-US" err="1"/>
              <a:t>adubo</a:t>
            </a:r>
            <a:r>
              <a:rPr lang="en-US"/>
              <a:t> </a:t>
            </a:r>
            <a:r>
              <a:rPr lang="en-US" err="1"/>
              <a:t>em</a:t>
            </a:r>
            <a:r>
              <a:rPr lang="en-US"/>
              <a:t> 24 horas. </a:t>
            </a:r>
            <a:r>
              <a:rPr lang="en-US" err="1"/>
              <a:t>Esse</a:t>
            </a:r>
            <a:r>
              <a:rPr lang="en-US"/>
              <a:t> </a:t>
            </a:r>
            <a:r>
              <a:rPr lang="en-US" err="1"/>
              <a:t>fertilizante</a:t>
            </a:r>
            <a:r>
              <a:rPr lang="en-US"/>
              <a:t> é </a:t>
            </a:r>
            <a:r>
              <a:rPr lang="en-US" err="1"/>
              <a:t>então</a:t>
            </a:r>
            <a:r>
              <a:rPr lang="en-US"/>
              <a:t> </a:t>
            </a:r>
            <a:r>
              <a:rPr lang="en-US" err="1"/>
              <a:t>devolvido</a:t>
            </a:r>
            <a:r>
              <a:rPr lang="en-US"/>
              <a:t> aos </a:t>
            </a:r>
            <a:r>
              <a:rPr lang="en-US" err="1"/>
              <a:t>agricultores</a:t>
            </a:r>
            <a:r>
              <a:rPr lang="en-US"/>
              <a:t> - </a:t>
            </a:r>
            <a:r>
              <a:rPr lang="en-US" err="1"/>
              <a:t>ou</a:t>
            </a:r>
            <a:r>
              <a:rPr lang="en-US"/>
              <a:t> </a:t>
            </a:r>
            <a:r>
              <a:rPr lang="en-US" err="1"/>
              <a:t>interessados</a:t>
            </a:r>
            <a:r>
              <a:rPr lang="en-US"/>
              <a:t> que </a:t>
            </a:r>
            <a:r>
              <a:rPr lang="en-US" err="1"/>
              <a:t>desejem</a:t>
            </a:r>
            <a:r>
              <a:rPr lang="en-US"/>
              <a:t> um </a:t>
            </a:r>
            <a:r>
              <a:rPr lang="en-US" err="1"/>
              <a:t>pouco</a:t>
            </a:r>
            <a:r>
              <a:rPr lang="en-US"/>
              <a:t> de terra para </a:t>
            </a:r>
            <a:r>
              <a:rPr lang="en-US" err="1"/>
              <a:t>semear</a:t>
            </a:r>
            <a:r>
              <a:rPr lang="en-US"/>
              <a:t> </a:t>
            </a:r>
            <a:r>
              <a:rPr lang="en-US" err="1"/>
              <a:t>ou</a:t>
            </a:r>
            <a:r>
              <a:rPr lang="en-US"/>
              <a:t> para plantar o </a:t>
            </a:r>
            <a:r>
              <a:rPr lang="en-US" err="1"/>
              <a:t>seu</a:t>
            </a:r>
            <a:r>
              <a:rPr lang="en-US"/>
              <a:t> </a:t>
            </a:r>
            <a:r>
              <a:rPr lang="en-US" err="1"/>
              <a:t>cartão-presente</a:t>
            </a:r>
            <a:r>
              <a:rPr lang="en-US"/>
              <a:t>.</a:t>
            </a:r>
          </a:p>
          <a:p>
            <a:endParaRPr lang="en-US" sz="500"/>
          </a:p>
          <a:p>
            <a:r>
              <a:rPr lang="en-US"/>
              <a:t>Antes de </a:t>
            </a:r>
            <a:r>
              <a:rPr lang="en-US" err="1"/>
              <a:t>colocar</a:t>
            </a:r>
            <a:r>
              <a:rPr lang="en-US"/>
              <a:t> </a:t>
            </a:r>
            <a:r>
              <a:rPr lang="en-US" err="1"/>
              <a:t>qualquer</a:t>
            </a:r>
            <a:r>
              <a:rPr lang="en-US"/>
              <a:t> </a:t>
            </a:r>
            <a:r>
              <a:rPr lang="en-US" err="1"/>
              <a:t>coisa</a:t>
            </a:r>
            <a:r>
              <a:rPr lang="en-US"/>
              <a:t> no </a:t>
            </a:r>
            <a:r>
              <a:rPr lang="en-US" err="1"/>
              <a:t>compostor</a:t>
            </a:r>
            <a:r>
              <a:rPr lang="en-US"/>
              <a:t>, </a:t>
            </a:r>
            <a:r>
              <a:rPr lang="en-US" err="1"/>
              <a:t>os</a:t>
            </a:r>
            <a:r>
              <a:rPr lang="en-US"/>
              <a:t> </a:t>
            </a:r>
            <a:r>
              <a:rPr lang="en-US" err="1"/>
              <a:t>empregados</a:t>
            </a:r>
            <a:r>
              <a:rPr lang="en-US"/>
              <a:t> </a:t>
            </a:r>
            <a:r>
              <a:rPr lang="en-US" err="1"/>
              <a:t>pesam</a:t>
            </a:r>
            <a:r>
              <a:rPr lang="en-US"/>
              <a:t> o item e, </a:t>
            </a:r>
            <a:r>
              <a:rPr lang="en-US" err="1"/>
              <a:t>em</a:t>
            </a:r>
            <a:r>
              <a:rPr lang="en-US"/>
              <a:t> </a:t>
            </a:r>
            <a:r>
              <a:rPr lang="en-US" err="1"/>
              <a:t>seguida</a:t>
            </a:r>
            <a:r>
              <a:rPr lang="en-US"/>
              <a:t>, </a:t>
            </a:r>
            <a:r>
              <a:rPr lang="en-US" err="1"/>
              <a:t>analisam</a:t>
            </a:r>
            <a:r>
              <a:rPr lang="en-US"/>
              <a:t>-no </a:t>
            </a:r>
            <a:r>
              <a:rPr lang="en-US" err="1"/>
              <a:t>no</a:t>
            </a:r>
            <a:r>
              <a:rPr lang="en-US"/>
              <a:t> software de </a:t>
            </a:r>
            <a:r>
              <a:rPr lang="en-US" err="1"/>
              <a:t>gestão</a:t>
            </a:r>
            <a:r>
              <a:rPr lang="en-US"/>
              <a:t> de </a:t>
            </a:r>
            <a:r>
              <a:rPr lang="en-US" err="1"/>
              <a:t>resíduos</a:t>
            </a:r>
            <a:r>
              <a:rPr lang="en-US"/>
              <a:t>. Eles </a:t>
            </a:r>
            <a:r>
              <a:rPr lang="en-US" err="1"/>
              <a:t>inserem</a:t>
            </a:r>
            <a:r>
              <a:rPr lang="en-US"/>
              <a:t> no </a:t>
            </a:r>
            <a:r>
              <a:rPr lang="en-US" err="1"/>
              <a:t>sistema</a:t>
            </a:r>
            <a:r>
              <a:rPr lang="en-US"/>
              <a:t> o que é </a:t>
            </a:r>
            <a:r>
              <a:rPr lang="en-US" err="1"/>
              <a:t>deitado</a:t>
            </a:r>
            <a:r>
              <a:rPr lang="en-US"/>
              <a:t> fora, </a:t>
            </a:r>
            <a:r>
              <a:rPr lang="en-US" err="1"/>
              <a:t>porquê</a:t>
            </a:r>
            <a:r>
              <a:rPr lang="en-US"/>
              <a:t> e </a:t>
            </a:r>
            <a:r>
              <a:rPr lang="en-US" err="1"/>
              <a:t>por</a:t>
            </a:r>
            <a:r>
              <a:rPr lang="en-US"/>
              <a:t> </a:t>
            </a:r>
            <a:r>
              <a:rPr lang="en-US" err="1"/>
              <a:t>quem</a:t>
            </a:r>
            <a:r>
              <a:rPr lang="en-US"/>
              <a:t>. </a:t>
            </a:r>
            <a:r>
              <a:rPr lang="en-US" err="1"/>
              <a:t>Os</a:t>
            </a:r>
            <a:r>
              <a:rPr lang="en-US"/>
              <a:t> dados </a:t>
            </a:r>
            <a:r>
              <a:rPr lang="en-US" err="1"/>
              <a:t>gerados</a:t>
            </a:r>
            <a:r>
              <a:rPr lang="en-US"/>
              <a:t> </a:t>
            </a:r>
            <a:r>
              <a:rPr lang="en-US" err="1"/>
              <a:t>são</a:t>
            </a:r>
            <a:r>
              <a:rPr lang="en-US"/>
              <a:t> </a:t>
            </a:r>
            <a:r>
              <a:rPr lang="en-US" err="1"/>
              <a:t>cuidadosamente</a:t>
            </a:r>
            <a:r>
              <a:rPr lang="en-US"/>
              <a:t> </a:t>
            </a:r>
            <a:r>
              <a:rPr lang="en-US" err="1"/>
              <a:t>analisados</a:t>
            </a:r>
            <a:r>
              <a:rPr lang="en-US"/>
              <a:t> ​​e </a:t>
            </a:r>
            <a:r>
              <a:rPr lang="en-US" err="1"/>
              <a:t>usados</a:t>
            </a:r>
            <a:r>
              <a:rPr lang="en-US"/>
              <a:t> ​​para </a:t>
            </a:r>
            <a:r>
              <a:rPr lang="en-US" err="1"/>
              <a:t>melhorar</a:t>
            </a:r>
            <a:r>
              <a:rPr lang="en-US"/>
              <a:t> as </a:t>
            </a:r>
            <a:r>
              <a:rPr lang="en-US" err="1"/>
              <a:t>práticas</a:t>
            </a:r>
            <a:r>
              <a:rPr lang="en-US"/>
              <a:t>. Eles </a:t>
            </a:r>
            <a:r>
              <a:rPr lang="en-US" err="1"/>
              <a:t>não</a:t>
            </a:r>
            <a:r>
              <a:rPr lang="en-US"/>
              <a:t> </a:t>
            </a:r>
            <a:r>
              <a:rPr lang="en-US" err="1"/>
              <a:t>querem</a:t>
            </a:r>
            <a:r>
              <a:rPr lang="en-US"/>
              <a:t> usar o </a:t>
            </a:r>
            <a:r>
              <a:rPr lang="en-US" err="1"/>
              <a:t>compostor</a:t>
            </a:r>
            <a:r>
              <a:rPr lang="en-US"/>
              <a:t> </a:t>
            </a:r>
            <a:r>
              <a:rPr lang="en-US" err="1"/>
              <a:t>como</a:t>
            </a:r>
            <a:r>
              <a:rPr lang="en-US"/>
              <a:t> um </a:t>
            </a:r>
            <a:r>
              <a:rPr lang="en-US" err="1"/>
              <a:t>caixote</a:t>
            </a:r>
            <a:r>
              <a:rPr lang="en-US"/>
              <a:t> do </a:t>
            </a:r>
            <a:r>
              <a:rPr lang="en-US" err="1"/>
              <a:t>lixo</a:t>
            </a:r>
            <a:r>
              <a:rPr lang="en-US"/>
              <a:t>, mas </a:t>
            </a:r>
            <a:r>
              <a:rPr lang="en-US" err="1"/>
              <a:t>pretendem</a:t>
            </a:r>
            <a:r>
              <a:rPr lang="en-US"/>
              <a:t> saber </a:t>
            </a:r>
            <a:r>
              <a:rPr lang="en-US" err="1"/>
              <a:t>quais</a:t>
            </a:r>
            <a:r>
              <a:rPr lang="en-US"/>
              <a:t> </a:t>
            </a:r>
            <a:r>
              <a:rPr lang="en-US" err="1"/>
              <a:t>os</a:t>
            </a:r>
            <a:r>
              <a:rPr lang="en-US"/>
              <a:t> </a:t>
            </a:r>
            <a:r>
              <a:rPr lang="en-US" err="1"/>
              <a:t>itens</a:t>
            </a:r>
            <a:r>
              <a:rPr lang="en-US"/>
              <a:t> que </a:t>
            </a:r>
            <a:r>
              <a:rPr lang="en-US" err="1"/>
              <a:t>acabam</a:t>
            </a:r>
            <a:r>
              <a:rPr lang="en-US"/>
              <a:t> no </a:t>
            </a:r>
            <a:r>
              <a:rPr lang="en-US" err="1"/>
              <a:t>composto</a:t>
            </a:r>
            <a:r>
              <a:rPr lang="en-US"/>
              <a:t> no final.</a:t>
            </a:r>
          </a:p>
          <a:p>
            <a:endParaRPr lang="en-US" sz="1400" b="1"/>
          </a:p>
          <a:p>
            <a:r>
              <a:rPr lang="en-US" sz="1400" b="1" err="1"/>
              <a:t>Saudável</a:t>
            </a:r>
            <a:endParaRPr lang="en-US"/>
          </a:p>
          <a:p>
            <a:r>
              <a:rPr lang="en-US"/>
              <a:t>Ao </a:t>
            </a:r>
            <a:r>
              <a:rPr lang="en-US" err="1"/>
              <a:t>planear</a:t>
            </a:r>
            <a:r>
              <a:rPr lang="en-US"/>
              <a:t> </a:t>
            </a:r>
            <a:r>
              <a:rPr lang="en-US" err="1"/>
              <a:t>os</a:t>
            </a:r>
            <a:r>
              <a:rPr lang="en-US"/>
              <a:t> menus, </a:t>
            </a:r>
            <a:r>
              <a:rPr lang="en-US" err="1"/>
              <a:t>os</a:t>
            </a:r>
            <a:r>
              <a:rPr lang="en-US"/>
              <a:t> </a:t>
            </a:r>
            <a:r>
              <a:rPr lang="en-US" err="1"/>
              <a:t>chefes</a:t>
            </a:r>
            <a:r>
              <a:rPr lang="en-US"/>
              <a:t> do </a:t>
            </a:r>
            <a:r>
              <a:rPr lang="en-US" err="1"/>
              <a:t>Nolla</a:t>
            </a:r>
            <a:r>
              <a:rPr lang="en-US"/>
              <a:t> </a:t>
            </a:r>
            <a:r>
              <a:rPr lang="en-US" err="1"/>
              <a:t>trabalham</a:t>
            </a:r>
            <a:r>
              <a:rPr lang="en-US"/>
              <a:t> de </a:t>
            </a:r>
            <a:r>
              <a:rPr lang="en-US" err="1"/>
              <a:t>uma</a:t>
            </a:r>
            <a:r>
              <a:rPr lang="en-US"/>
              <a:t> </a:t>
            </a:r>
            <a:r>
              <a:rPr lang="en-US" err="1"/>
              <a:t>maneira</a:t>
            </a:r>
            <a:r>
              <a:rPr lang="en-US"/>
              <a:t> </a:t>
            </a:r>
            <a:r>
              <a:rPr lang="en-US" err="1"/>
              <a:t>diferente</a:t>
            </a:r>
            <a:r>
              <a:rPr lang="en-US"/>
              <a:t> da </a:t>
            </a:r>
            <a:r>
              <a:rPr lang="en-US" err="1"/>
              <a:t>maioria</a:t>
            </a:r>
            <a:r>
              <a:rPr lang="en-US"/>
              <a:t> dos </a:t>
            </a:r>
            <a:r>
              <a:rPr lang="en-US" err="1"/>
              <a:t>restaurantes</a:t>
            </a:r>
            <a:r>
              <a:rPr lang="en-US"/>
              <a:t>. Eles </a:t>
            </a:r>
            <a:r>
              <a:rPr lang="en-US" err="1"/>
              <a:t>trabalham</a:t>
            </a:r>
            <a:r>
              <a:rPr lang="en-US"/>
              <a:t> </a:t>
            </a:r>
            <a:r>
              <a:rPr lang="en-US" err="1"/>
              <a:t>lado</a:t>
            </a:r>
            <a:r>
              <a:rPr lang="en-US"/>
              <a:t> a </a:t>
            </a:r>
            <a:r>
              <a:rPr lang="en-US" err="1"/>
              <a:t>lado</a:t>
            </a:r>
            <a:r>
              <a:rPr lang="en-US"/>
              <a:t> com </a:t>
            </a:r>
            <a:r>
              <a:rPr lang="en-US" err="1"/>
              <a:t>os</a:t>
            </a:r>
            <a:r>
              <a:rPr lang="en-US"/>
              <a:t> </a:t>
            </a:r>
            <a:r>
              <a:rPr lang="en-US" err="1"/>
              <a:t>produtores</a:t>
            </a:r>
            <a:r>
              <a:rPr lang="en-US"/>
              <a:t> </a:t>
            </a:r>
            <a:r>
              <a:rPr lang="en-US" err="1"/>
              <a:t>locais</a:t>
            </a:r>
            <a:r>
              <a:rPr lang="en-US"/>
              <a:t>, pois </a:t>
            </a:r>
            <a:r>
              <a:rPr lang="en-US" err="1"/>
              <a:t>são</a:t>
            </a:r>
            <a:r>
              <a:rPr lang="en-US"/>
              <a:t> </a:t>
            </a:r>
            <a:r>
              <a:rPr lang="en-US" err="1"/>
              <a:t>esses</a:t>
            </a:r>
            <a:r>
              <a:rPr lang="en-US"/>
              <a:t> </a:t>
            </a:r>
            <a:r>
              <a:rPr lang="en-US" err="1"/>
              <a:t>produtores</a:t>
            </a:r>
            <a:r>
              <a:rPr lang="en-US"/>
              <a:t> que </a:t>
            </a:r>
            <a:r>
              <a:rPr lang="en-US" err="1"/>
              <a:t>determinam</a:t>
            </a:r>
            <a:r>
              <a:rPr lang="en-US"/>
              <a:t> </a:t>
            </a:r>
            <a:r>
              <a:rPr lang="en-US" err="1"/>
              <a:t>os</a:t>
            </a:r>
            <a:r>
              <a:rPr lang="en-US"/>
              <a:t> </a:t>
            </a:r>
            <a:r>
              <a:rPr lang="en-US" err="1"/>
              <a:t>produtos</a:t>
            </a:r>
            <a:r>
              <a:rPr lang="en-US"/>
              <a:t> a </a:t>
            </a:r>
            <a:r>
              <a:rPr lang="en-US" err="1"/>
              <a:t>serem</a:t>
            </a:r>
            <a:r>
              <a:rPr lang="en-US"/>
              <a:t> </a:t>
            </a:r>
            <a:r>
              <a:rPr lang="en-US" err="1"/>
              <a:t>utilizados</a:t>
            </a:r>
            <a:r>
              <a:rPr lang="en-US"/>
              <a:t>. </a:t>
            </a:r>
            <a:r>
              <a:rPr lang="en-US" err="1"/>
              <a:t>Os</a:t>
            </a:r>
            <a:r>
              <a:rPr lang="en-US"/>
              <a:t> </a:t>
            </a:r>
            <a:r>
              <a:rPr lang="en-US" err="1"/>
              <a:t>chefes</a:t>
            </a:r>
            <a:r>
              <a:rPr lang="en-US"/>
              <a:t> </a:t>
            </a:r>
            <a:r>
              <a:rPr lang="en-US" err="1"/>
              <a:t>começam</a:t>
            </a:r>
            <a:r>
              <a:rPr lang="en-US"/>
              <a:t> </a:t>
            </a:r>
            <a:r>
              <a:rPr lang="en-US" err="1"/>
              <a:t>por</a:t>
            </a:r>
            <a:r>
              <a:rPr lang="en-US"/>
              <a:t> </a:t>
            </a:r>
            <a:r>
              <a:rPr lang="en-US" err="1"/>
              <a:t>perguntar</a:t>
            </a:r>
            <a:r>
              <a:rPr lang="en-US"/>
              <a:t> </a:t>
            </a:r>
            <a:r>
              <a:rPr lang="en-US" err="1"/>
              <a:t>quais</a:t>
            </a:r>
            <a:r>
              <a:rPr lang="en-US"/>
              <a:t> </a:t>
            </a:r>
            <a:r>
              <a:rPr lang="en-US" err="1"/>
              <a:t>são</a:t>
            </a:r>
            <a:r>
              <a:rPr lang="en-US"/>
              <a:t> </a:t>
            </a:r>
            <a:r>
              <a:rPr lang="en-US" err="1"/>
              <a:t>os</a:t>
            </a:r>
            <a:r>
              <a:rPr lang="en-US"/>
              <a:t> </a:t>
            </a:r>
            <a:r>
              <a:rPr lang="en-US" err="1"/>
              <a:t>produtos</a:t>
            </a:r>
            <a:r>
              <a:rPr lang="en-US"/>
              <a:t> da </a:t>
            </a:r>
            <a:r>
              <a:rPr lang="en-US" err="1"/>
              <a:t>estação</a:t>
            </a:r>
            <a:r>
              <a:rPr lang="en-US"/>
              <a:t> e que se </a:t>
            </a:r>
            <a:r>
              <a:rPr lang="en-US" err="1"/>
              <a:t>encontram</a:t>
            </a:r>
            <a:r>
              <a:rPr lang="en-US"/>
              <a:t> num </a:t>
            </a:r>
            <a:r>
              <a:rPr lang="en-US" err="1"/>
              <a:t>bom</a:t>
            </a:r>
            <a:r>
              <a:rPr lang="en-US"/>
              <a:t> </a:t>
            </a:r>
            <a:r>
              <a:rPr lang="en-US" err="1"/>
              <a:t>estado</a:t>
            </a:r>
            <a:r>
              <a:rPr lang="en-US"/>
              <a:t> de </a:t>
            </a:r>
            <a:r>
              <a:rPr lang="en-US" err="1"/>
              <a:t>maturação</a:t>
            </a:r>
            <a:r>
              <a:rPr lang="en-US"/>
              <a:t>, </a:t>
            </a:r>
            <a:r>
              <a:rPr lang="en-US" err="1"/>
              <a:t>porque</a:t>
            </a:r>
            <a:r>
              <a:rPr lang="en-US"/>
              <a:t> </a:t>
            </a:r>
            <a:r>
              <a:rPr lang="en-US" err="1"/>
              <a:t>os</a:t>
            </a:r>
            <a:r>
              <a:rPr lang="en-US"/>
              <a:t> </a:t>
            </a:r>
            <a:r>
              <a:rPr lang="en-US" err="1"/>
              <a:t>agricultores</a:t>
            </a:r>
            <a:r>
              <a:rPr lang="en-US"/>
              <a:t> </a:t>
            </a:r>
            <a:r>
              <a:rPr lang="en-US" err="1"/>
              <a:t>são</a:t>
            </a:r>
            <a:r>
              <a:rPr lang="en-US"/>
              <a:t> </a:t>
            </a:r>
            <a:r>
              <a:rPr lang="en-US" err="1"/>
              <a:t>os</a:t>
            </a:r>
            <a:r>
              <a:rPr lang="en-US"/>
              <a:t> que </a:t>
            </a:r>
            <a:r>
              <a:rPr lang="en-US" err="1"/>
              <a:t>sabem</a:t>
            </a:r>
            <a:r>
              <a:rPr lang="en-US"/>
              <a:t> </a:t>
            </a:r>
            <a:r>
              <a:rPr lang="en-US" err="1"/>
              <a:t>melhor</a:t>
            </a:r>
            <a:r>
              <a:rPr lang="en-US"/>
              <a:t> o que </a:t>
            </a:r>
            <a:r>
              <a:rPr lang="en-US" err="1"/>
              <a:t>há</a:t>
            </a:r>
            <a:r>
              <a:rPr lang="en-US"/>
              <a:t> no campo. A </a:t>
            </a:r>
            <a:r>
              <a:rPr lang="en-US" err="1"/>
              <a:t>partir</a:t>
            </a:r>
            <a:r>
              <a:rPr lang="en-US"/>
              <a:t> </a:t>
            </a:r>
            <a:r>
              <a:rPr lang="en-US" err="1"/>
              <a:t>daí</a:t>
            </a:r>
            <a:r>
              <a:rPr lang="en-US"/>
              <a:t>, </a:t>
            </a:r>
            <a:r>
              <a:rPr lang="en-US" err="1"/>
              <a:t>os</a:t>
            </a:r>
            <a:r>
              <a:rPr lang="en-US"/>
              <a:t> </a:t>
            </a:r>
            <a:r>
              <a:rPr lang="en-US" err="1"/>
              <a:t>chefes</a:t>
            </a:r>
            <a:r>
              <a:rPr lang="en-US"/>
              <a:t> </a:t>
            </a:r>
            <a:r>
              <a:rPr lang="en-US" err="1"/>
              <a:t>começam</a:t>
            </a:r>
            <a:r>
              <a:rPr lang="en-US"/>
              <a:t> a </a:t>
            </a:r>
            <a:r>
              <a:rPr lang="en-US" err="1"/>
              <a:t>planear</a:t>
            </a:r>
            <a:r>
              <a:rPr lang="en-US"/>
              <a:t> o </a:t>
            </a:r>
            <a:r>
              <a:rPr lang="en-US" err="1"/>
              <a:t>cardápio</a:t>
            </a:r>
            <a:r>
              <a:rPr lang="en-US"/>
              <a:t>. </a:t>
            </a:r>
            <a:r>
              <a:rPr lang="en-US" err="1"/>
              <a:t>Servir</a:t>
            </a:r>
            <a:r>
              <a:rPr lang="en-US"/>
              <a:t> comida </a:t>
            </a:r>
            <a:r>
              <a:rPr lang="en-US" err="1"/>
              <a:t>sazonal</a:t>
            </a:r>
            <a:r>
              <a:rPr lang="en-US"/>
              <a:t> é </a:t>
            </a:r>
            <a:r>
              <a:rPr lang="en-US" err="1"/>
              <a:t>muito</a:t>
            </a:r>
            <a:r>
              <a:rPr lang="en-US"/>
              <a:t> </a:t>
            </a:r>
            <a:r>
              <a:rPr lang="en-US" err="1"/>
              <a:t>melhor</a:t>
            </a:r>
            <a:r>
              <a:rPr lang="en-US"/>
              <a:t> </a:t>
            </a:r>
            <a:r>
              <a:rPr lang="en-US" err="1"/>
              <a:t>em</a:t>
            </a:r>
            <a:r>
              <a:rPr lang="en-US"/>
              <a:t> </a:t>
            </a:r>
            <a:r>
              <a:rPr lang="en-US" err="1"/>
              <a:t>termos</a:t>
            </a:r>
            <a:r>
              <a:rPr lang="en-US"/>
              <a:t> </a:t>
            </a:r>
            <a:r>
              <a:rPr lang="en-US" err="1"/>
              <a:t>nutricionais</a:t>
            </a:r>
            <a:r>
              <a:rPr lang="en-US"/>
              <a:t>.</a:t>
            </a:r>
            <a:endParaRPr lang="en-US" sz="1400"/>
          </a:p>
          <a:p>
            <a:r>
              <a:rPr lang="en-US" sz="1400" b="1" err="1"/>
              <a:t>Ética</a:t>
            </a:r>
            <a:endParaRPr lang="en-US" sz="1400"/>
          </a:p>
          <a:p>
            <a:r>
              <a:rPr lang="en-US"/>
              <a:t>A </a:t>
            </a:r>
            <a:r>
              <a:rPr lang="en-US" err="1"/>
              <a:t>ideia</a:t>
            </a:r>
            <a:r>
              <a:rPr lang="en-US"/>
              <a:t> e o </a:t>
            </a:r>
            <a:r>
              <a:rPr lang="en-US" err="1"/>
              <a:t>espírito</a:t>
            </a:r>
            <a:r>
              <a:rPr lang="en-US"/>
              <a:t> do </a:t>
            </a:r>
            <a:r>
              <a:rPr lang="en-US" err="1"/>
              <a:t>Nolla</a:t>
            </a:r>
            <a:r>
              <a:rPr lang="en-US"/>
              <a:t> </a:t>
            </a:r>
            <a:r>
              <a:rPr lang="en-US" err="1"/>
              <a:t>nasceram</a:t>
            </a:r>
            <a:r>
              <a:rPr lang="en-US"/>
              <a:t> do </a:t>
            </a:r>
            <a:r>
              <a:rPr lang="en-US" err="1"/>
              <a:t>desejo</a:t>
            </a:r>
            <a:r>
              <a:rPr lang="en-US"/>
              <a:t> de </a:t>
            </a:r>
            <a:r>
              <a:rPr lang="en-US" err="1"/>
              <a:t>servir</a:t>
            </a:r>
            <a:r>
              <a:rPr lang="en-US"/>
              <a:t> boa comida, </a:t>
            </a:r>
            <a:r>
              <a:rPr lang="en-US" err="1"/>
              <a:t>sem</a:t>
            </a:r>
            <a:r>
              <a:rPr lang="en-US"/>
              <a:t> </a:t>
            </a:r>
            <a:r>
              <a:rPr lang="en-US" err="1"/>
              <a:t>comprometer</a:t>
            </a:r>
            <a:r>
              <a:rPr lang="en-US"/>
              <a:t> a </a:t>
            </a:r>
            <a:r>
              <a:rPr lang="en-US" err="1"/>
              <a:t>sustentabilidade</a:t>
            </a:r>
            <a:r>
              <a:rPr lang="en-US"/>
              <a:t>. O </a:t>
            </a:r>
            <a:r>
              <a:rPr lang="en-US" err="1"/>
              <a:t>restaurante</a:t>
            </a:r>
            <a:r>
              <a:rPr lang="en-US"/>
              <a:t> visa </a:t>
            </a:r>
            <a:r>
              <a:rPr lang="en-US" err="1"/>
              <a:t>minimizar</a:t>
            </a:r>
            <a:r>
              <a:rPr lang="en-US"/>
              <a:t> a </a:t>
            </a:r>
            <a:r>
              <a:rPr lang="en-US" err="1"/>
              <a:t>quantidade</a:t>
            </a:r>
            <a:r>
              <a:rPr lang="en-US"/>
              <a:t> de </a:t>
            </a:r>
            <a:r>
              <a:rPr lang="en-US" err="1"/>
              <a:t>lixo</a:t>
            </a:r>
            <a:r>
              <a:rPr lang="en-US"/>
              <a:t> que é </a:t>
            </a:r>
            <a:r>
              <a:rPr lang="en-US" err="1"/>
              <a:t>produzida</a:t>
            </a:r>
            <a:r>
              <a:rPr lang="en-US"/>
              <a:t> com </a:t>
            </a:r>
            <a:r>
              <a:rPr lang="en-US" err="1"/>
              <a:t>ações</a:t>
            </a:r>
            <a:r>
              <a:rPr lang="en-US"/>
              <a:t> </a:t>
            </a:r>
            <a:r>
              <a:rPr lang="en-US" err="1"/>
              <a:t>quotidianas</a:t>
            </a:r>
            <a:r>
              <a:rPr lang="en-US"/>
              <a:t>, </a:t>
            </a:r>
            <a:r>
              <a:rPr lang="en-US" err="1"/>
              <a:t>seguindo</a:t>
            </a:r>
            <a:r>
              <a:rPr lang="en-US"/>
              <a:t> </a:t>
            </a:r>
            <a:r>
              <a:rPr lang="en-US" err="1"/>
              <a:t>os</a:t>
            </a:r>
            <a:r>
              <a:rPr lang="en-US"/>
              <a:t> </a:t>
            </a:r>
            <a:r>
              <a:rPr lang="en-US" err="1"/>
              <a:t>seus</a:t>
            </a:r>
            <a:r>
              <a:rPr lang="en-US"/>
              <a:t> </a:t>
            </a:r>
            <a:r>
              <a:rPr lang="en-US" err="1"/>
              <a:t>valores</a:t>
            </a:r>
            <a:r>
              <a:rPr lang="en-US"/>
              <a:t> </a:t>
            </a:r>
            <a:r>
              <a:rPr lang="en-US" err="1"/>
              <a:t>sustentáveis</a:t>
            </a:r>
            <a:r>
              <a:rPr lang="en-US"/>
              <a:t> ​​e a </a:t>
            </a:r>
            <a:r>
              <a:rPr lang="en-US" err="1"/>
              <a:t>ideologia</a:t>
            </a:r>
            <a:r>
              <a:rPr lang="en-US"/>
              <a:t> </a:t>
            </a:r>
            <a:r>
              <a:rPr lang="en-US" err="1"/>
              <a:t>sem</a:t>
            </a:r>
            <a:r>
              <a:rPr lang="en-US"/>
              <a:t> </a:t>
            </a:r>
            <a:r>
              <a:rPr lang="en-US" err="1"/>
              <a:t>desperdício</a:t>
            </a:r>
            <a:r>
              <a:rPr lang="en-US"/>
              <a:t>. Eles </a:t>
            </a:r>
            <a:r>
              <a:rPr lang="en-US" err="1"/>
              <a:t>não</a:t>
            </a:r>
            <a:r>
              <a:rPr lang="en-US"/>
              <a:t> </a:t>
            </a:r>
            <a:r>
              <a:rPr lang="en-US" err="1"/>
              <a:t>apenas</a:t>
            </a:r>
            <a:r>
              <a:rPr lang="en-US"/>
              <a:t> </a:t>
            </a:r>
            <a:r>
              <a:rPr lang="en-US" err="1"/>
              <a:t>fazem</a:t>
            </a:r>
            <a:r>
              <a:rPr lang="en-US"/>
              <a:t> a </a:t>
            </a:r>
            <a:r>
              <a:rPr lang="en-US" err="1"/>
              <a:t>diferença</a:t>
            </a:r>
            <a:r>
              <a:rPr lang="en-US"/>
              <a:t> no </a:t>
            </a:r>
            <a:r>
              <a:rPr lang="en-US" err="1"/>
              <a:t>seu</a:t>
            </a:r>
            <a:r>
              <a:rPr lang="en-US"/>
              <a:t> </a:t>
            </a:r>
            <a:r>
              <a:rPr lang="en-US" err="1"/>
              <a:t>restaurante</a:t>
            </a:r>
            <a:r>
              <a:rPr lang="en-US"/>
              <a:t>, mas </a:t>
            </a:r>
            <a:r>
              <a:rPr lang="en-US" err="1"/>
              <a:t>também</a:t>
            </a:r>
            <a:r>
              <a:rPr lang="en-US"/>
              <a:t> </a:t>
            </a:r>
            <a:r>
              <a:rPr lang="en-US" err="1"/>
              <a:t>estão</a:t>
            </a:r>
            <a:r>
              <a:rPr lang="en-US"/>
              <a:t> a </a:t>
            </a:r>
            <a:r>
              <a:rPr lang="en-US" err="1"/>
              <a:t>compartilhar</a:t>
            </a:r>
            <a:r>
              <a:rPr lang="en-US"/>
              <a:t> </a:t>
            </a:r>
            <a:r>
              <a:rPr lang="en-US" err="1"/>
              <a:t>os</a:t>
            </a:r>
            <a:r>
              <a:rPr lang="en-US"/>
              <a:t> </a:t>
            </a:r>
            <a:r>
              <a:rPr lang="en-US" err="1"/>
              <a:t>seus</a:t>
            </a:r>
            <a:r>
              <a:rPr lang="en-US"/>
              <a:t> </a:t>
            </a:r>
            <a:r>
              <a:rPr lang="en-US" err="1"/>
              <a:t>métodos</a:t>
            </a:r>
            <a:r>
              <a:rPr lang="en-US"/>
              <a:t> e </a:t>
            </a:r>
            <a:r>
              <a:rPr lang="en-US" err="1"/>
              <a:t>práticas</a:t>
            </a:r>
            <a:r>
              <a:rPr lang="en-US"/>
              <a:t> com </a:t>
            </a:r>
            <a:r>
              <a:rPr lang="en-US" err="1"/>
              <a:t>todos</a:t>
            </a:r>
            <a:r>
              <a:rPr lang="en-US"/>
              <a:t> </a:t>
            </a:r>
            <a:r>
              <a:rPr lang="en-US" err="1"/>
              <a:t>aqueles</a:t>
            </a:r>
            <a:r>
              <a:rPr lang="en-US"/>
              <a:t> com </a:t>
            </a:r>
            <a:r>
              <a:rPr lang="en-US" err="1"/>
              <a:t>quem</a:t>
            </a:r>
            <a:r>
              <a:rPr lang="en-US"/>
              <a:t> </a:t>
            </a:r>
            <a:r>
              <a:rPr lang="en-US" err="1"/>
              <a:t>colaboram</a:t>
            </a:r>
            <a:r>
              <a:rPr lang="en-US"/>
              <a:t> e, </a:t>
            </a:r>
            <a:r>
              <a:rPr lang="en-US" err="1"/>
              <a:t>portanto</a:t>
            </a:r>
            <a:r>
              <a:rPr lang="en-US"/>
              <a:t>, </a:t>
            </a:r>
            <a:r>
              <a:rPr lang="en-US" err="1"/>
              <a:t>estão</a:t>
            </a:r>
            <a:r>
              <a:rPr lang="en-US"/>
              <a:t> </a:t>
            </a:r>
            <a:r>
              <a:rPr lang="en-US" err="1"/>
              <a:t>tendo</a:t>
            </a:r>
            <a:r>
              <a:rPr lang="en-US"/>
              <a:t> um </a:t>
            </a:r>
            <a:r>
              <a:rPr lang="en-US" err="1"/>
              <a:t>impacto</a:t>
            </a:r>
            <a:r>
              <a:rPr lang="en-US"/>
              <a:t> </a:t>
            </a:r>
            <a:r>
              <a:rPr lang="en-US" err="1"/>
              <a:t>mais</a:t>
            </a:r>
            <a:r>
              <a:rPr lang="en-US"/>
              <a:t> </a:t>
            </a:r>
            <a:r>
              <a:rPr lang="en-US" err="1"/>
              <a:t>amplo</a:t>
            </a:r>
            <a:r>
              <a:rPr lang="en-US"/>
              <a:t> </a:t>
            </a:r>
            <a:r>
              <a:rPr lang="en-US" err="1"/>
              <a:t>em</a:t>
            </a:r>
            <a:r>
              <a:rPr lang="en-US"/>
              <a:t> </a:t>
            </a:r>
            <a:r>
              <a:rPr lang="en-US" err="1"/>
              <a:t>todo</a:t>
            </a:r>
            <a:r>
              <a:rPr lang="en-US"/>
              <a:t> o </a:t>
            </a:r>
            <a:r>
              <a:rPr lang="en-US" err="1"/>
              <a:t>setor</a:t>
            </a:r>
            <a:r>
              <a:rPr lang="en-US"/>
              <a:t> da </a:t>
            </a:r>
            <a:r>
              <a:rPr lang="en-US" err="1"/>
              <a:t>restauração</a:t>
            </a:r>
            <a:r>
              <a:rPr lang="en-US"/>
              <a:t>, </a:t>
            </a:r>
            <a:r>
              <a:rPr lang="en-US" err="1"/>
              <a:t>sendo</a:t>
            </a:r>
            <a:r>
              <a:rPr lang="en-US"/>
              <a:t> </a:t>
            </a:r>
            <a:r>
              <a:rPr lang="en-US" err="1"/>
              <a:t>grandes</a:t>
            </a:r>
            <a:r>
              <a:rPr lang="en-US"/>
              <a:t> </a:t>
            </a:r>
            <a:r>
              <a:rPr lang="en-US" err="1"/>
              <a:t>modelos</a:t>
            </a:r>
            <a:r>
              <a:rPr lang="en-US"/>
              <a:t>.</a:t>
            </a:r>
          </a:p>
          <a:p>
            <a:r>
              <a:rPr lang="en-US"/>
              <a:t>A </a:t>
            </a:r>
            <a:r>
              <a:rPr lang="en-US" err="1"/>
              <a:t>equipa</a:t>
            </a:r>
            <a:r>
              <a:rPr lang="en-US"/>
              <a:t> do </a:t>
            </a:r>
            <a:r>
              <a:rPr lang="en-US" err="1"/>
              <a:t>Nolla</a:t>
            </a:r>
            <a:r>
              <a:rPr lang="en-US"/>
              <a:t> </a:t>
            </a:r>
            <a:r>
              <a:rPr lang="en-US" err="1"/>
              <a:t>espera</a:t>
            </a:r>
            <a:r>
              <a:rPr lang="en-US"/>
              <a:t> que no </a:t>
            </a:r>
            <a:r>
              <a:rPr lang="en-US" err="1"/>
              <a:t>futuro</a:t>
            </a:r>
            <a:r>
              <a:rPr lang="en-US"/>
              <a:t> as </a:t>
            </a:r>
            <a:r>
              <a:rPr lang="en-US" err="1"/>
              <a:t>pessoas</a:t>
            </a:r>
            <a:r>
              <a:rPr lang="en-US"/>
              <a:t> </a:t>
            </a:r>
            <a:r>
              <a:rPr lang="en-US" err="1"/>
              <a:t>falem</a:t>
            </a:r>
            <a:r>
              <a:rPr lang="en-US"/>
              <a:t> </a:t>
            </a:r>
            <a:r>
              <a:rPr lang="en-US" err="1"/>
              <a:t>sobre</a:t>
            </a:r>
            <a:r>
              <a:rPr lang="en-US"/>
              <a:t> o </a:t>
            </a:r>
            <a:r>
              <a:rPr lang="en-US" err="1"/>
              <a:t>Nolla</a:t>
            </a:r>
            <a:r>
              <a:rPr lang="en-US"/>
              <a:t> </a:t>
            </a:r>
            <a:r>
              <a:rPr lang="en-US" err="1"/>
              <a:t>apenas</a:t>
            </a:r>
            <a:r>
              <a:rPr lang="en-US"/>
              <a:t> </a:t>
            </a:r>
            <a:r>
              <a:rPr lang="en-US" err="1"/>
              <a:t>como</a:t>
            </a:r>
            <a:r>
              <a:rPr lang="en-US"/>
              <a:t> </a:t>
            </a:r>
            <a:r>
              <a:rPr lang="en-US" err="1"/>
              <a:t>restaurante</a:t>
            </a:r>
            <a:r>
              <a:rPr lang="en-US"/>
              <a:t>. As </a:t>
            </a:r>
            <a:r>
              <a:rPr lang="en-US" err="1"/>
              <a:t>práticas</a:t>
            </a:r>
            <a:r>
              <a:rPr lang="en-US"/>
              <a:t> </a:t>
            </a:r>
            <a:r>
              <a:rPr lang="en-US" err="1"/>
              <a:t>sem</a:t>
            </a:r>
            <a:r>
              <a:rPr lang="en-US"/>
              <a:t> </a:t>
            </a:r>
            <a:r>
              <a:rPr lang="en-US" err="1"/>
              <a:t>desperdício</a:t>
            </a:r>
            <a:r>
              <a:rPr lang="en-US"/>
              <a:t> </a:t>
            </a:r>
            <a:r>
              <a:rPr lang="en-US" err="1"/>
              <a:t>estão</a:t>
            </a:r>
            <a:r>
              <a:rPr lang="en-US"/>
              <a:t> </a:t>
            </a:r>
            <a:r>
              <a:rPr lang="en-US" err="1"/>
              <a:t>lá</a:t>
            </a:r>
            <a:r>
              <a:rPr lang="en-US"/>
              <a:t>, mas </a:t>
            </a:r>
            <a:r>
              <a:rPr lang="en-US" err="1"/>
              <a:t>espera</a:t>
            </a:r>
            <a:r>
              <a:rPr lang="en-US"/>
              <a:t>-se que se </a:t>
            </a:r>
            <a:r>
              <a:rPr lang="en-US" err="1"/>
              <a:t>torne</a:t>
            </a:r>
            <a:r>
              <a:rPr lang="en-US"/>
              <a:t> algo </a:t>
            </a:r>
            <a:r>
              <a:rPr lang="en-US" err="1"/>
              <a:t>tão</a:t>
            </a:r>
            <a:r>
              <a:rPr lang="en-US"/>
              <a:t> </a:t>
            </a:r>
            <a:r>
              <a:rPr lang="en-US" err="1"/>
              <a:t>comum</a:t>
            </a:r>
            <a:r>
              <a:rPr lang="en-US"/>
              <a:t> que </a:t>
            </a:r>
            <a:r>
              <a:rPr lang="en-US" err="1"/>
              <a:t>não</a:t>
            </a:r>
            <a:r>
              <a:rPr lang="en-US"/>
              <a:t> precise ser </a:t>
            </a:r>
            <a:r>
              <a:rPr lang="en-US" err="1"/>
              <a:t>apontado</a:t>
            </a:r>
            <a:r>
              <a:rPr lang="en-US"/>
              <a:t>.</a:t>
            </a:r>
          </a:p>
          <a:p>
            <a:r>
              <a:rPr lang="en-US" b="1"/>
              <a:t> </a:t>
            </a:r>
            <a:endParaRPr lang="en-US"/>
          </a:p>
          <a:p>
            <a:pPr>
              <a:lnSpc>
                <a:spcPct val="100000"/>
              </a:lnSpc>
            </a:pPr>
            <a:endParaRPr lang="en-US" sz="1200">
              <a:solidFill>
                <a:schemeClr val="tx1"/>
              </a:solidFill>
              <a:ea typeface="Calibri" panose="020F0502020204030204" pitchFamily="34" charset="0"/>
            </a:endParaRPr>
          </a:p>
          <a:p>
            <a:pPr fontAlgn="base">
              <a:lnSpc>
                <a:spcPct val="100000"/>
              </a:lnSpc>
            </a:pPr>
            <a:r>
              <a:rPr lang="en-US" sz="1200">
                <a:solidFill>
                  <a:schemeClr val="tx1"/>
                </a:solidFill>
                <a:ea typeface="Calibri" panose="020F0502020204030204" pitchFamily="34" charset="0"/>
              </a:rPr>
              <a:t> </a:t>
            </a:r>
          </a:p>
          <a:p>
            <a:pPr>
              <a:lnSpc>
                <a:spcPct val="80000"/>
              </a:lnSpc>
            </a:pPr>
            <a:endParaRPr lang="en-US"/>
          </a:p>
          <a:p>
            <a:endParaRPr lang="en-US"/>
          </a:p>
          <a:p>
            <a:r>
              <a:rPr lang="en-US"/>
              <a:t> </a:t>
            </a:r>
          </a:p>
          <a:p>
            <a:endParaRPr lang="en-US"/>
          </a:p>
          <a:p>
            <a:r>
              <a:rPr lang="en-US"/>
              <a:t> </a:t>
            </a:r>
            <a:endParaRPr lang="en-IE"/>
          </a:p>
        </p:txBody>
      </p:sp>
      <p:sp>
        <p:nvSpPr>
          <p:cNvPr id="6" name="Text Placeholder 2">
            <a:extLst>
              <a:ext uri="{FF2B5EF4-FFF2-40B4-BE49-F238E27FC236}">
                <a16:creationId xmlns:a16="http://schemas.microsoft.com/office/drawing/2014/main" id="{B5F741DA-A1ED-25F6-E3B0-6FAAA7F0E553}"/>
              </a:ext>
            </a:extLst>
          </p:cNvPr>
          <p:cNvSpPr txBox="1">
            <a:spLocks/>
          </p:cNvSpPr>
          <p:nvPr/>
        </p:nvSpPr>
        <p:spPr>
          <a:xfrm>
            <a:off x="477105" y="2339758"/>
            <a:ext cx="3135143" cy="512072"/>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447675" indent="-447675">
              <a:buNone/>
            </a:pPr>
            <a:r>
              <a:rPr lang="en-US" sz="1600" b="1">
                <a:solidFill>
                  <a:schemeClr val="bg1"/>
                </a:solidFill>
                <a:latin typeface="Calibri" panose="020F0502020204030204" pitchFamily="34" charset="0"/>
                <a:ea typeface="Calibri" panose="020F0502020204030204" pitchFamily="34" charset="0"/>
                <a:cs typeface="Calibri" panose="020F0502020204030204" pitchFamily="34" charset="0"/>
              </a:rPr>
              <a:t>Tipo: </a:t>
            </a:r>
            <a:r>
              <a:rPr lang="en-US" sz="1600" err="1">
                <a:solidFill>
                  <a:schemeClr val="bg1"/>
                </a:solidFill>
                <a:latin typeface="Calibri" panose="020F0502020204030204" pitchFamily="34" charset="0"/>
                <a:ea typeface="Calibri" panose="020F0502020204030204" pitchFamily="34" charset="0"/>
                <a:cs typeface="Calibri" panose="020F0502020204030204" pitchFamily="34" charset="0"/>
              </a:rPr>
              <a:t>Redução</a:t>
            </a:r>
            <a:r>
              <a:rPr lang="en-US" sz="1600">
                <a:solidFill>
                  <a:schemeClr val="bg1"/>
                </a:solidFill>
                <a:latin typeface="Calibri" panose="020F0502020204030204" pitchFamily="34" charset="0"/>
                <a:ea typeface="Calibri" panose="020F0502020204030204" pitchFamily="34" charset="0"/>
                <a:cs typeface="Calibri" panose="020F0502020204030204" pitchFamily="34" charset="0"/>
              </a:rPr>
              <a:t> do </a:t>
            </a:r>
            <a:r>
              <a:rPr lang="en-US" sz="1600" err="1">
                <a:solidFill>
                  <a:schemeClr val="bg1"/>
                </a:solidFill>
                <a:latin typeface="Calibri" panose="020F0502020204030204" pitchFamily="34" charset="0"/>
                <a:ea typeface="Calibri" panose="020F0502020204030204" pitchFamily="34" charset="0"/>
                <a:cs typeface="Calibri" panose="020F0502020204030204" pitchFamily="34" charset="0"/>
              </a:rPr>
              <a:t>Desperdício</a:t>
            </a:r>
            <a:r>
              <a:rPr lang="en-US" sz="1600">
                <a:solidFill>
                  <a:schemeClr val="bg1"/>
                </a:solidFill>
                <a:latin typeface="Calibri" panose="020F0502020204030204" pitchFamily="34" charset="0"/>
                <a:ea typeface="Calibri" panose="020F0502020204030204" pitchFamily="34" charset="0"/>
                <a:cs typeface="Calibri" panose="020F0502020204030204" pitchFamily="34" charset="0"/>
              </a:rPr>
              <a:t> </a:t>
            </a:r>
            <a:r>
              <a:rPr lang="en-US" sz="1600" err="1">
                <a:solidFill>
                  <a:schemeClr val="bg1"/>
                </a:solidFill>
                <a:latin typeface="Calibri" panose="020F0502020204030204" pitchFamily="34" charset="0"/>
                <a:ea typeface="Calibri" panose="020F0502020204030204" pitchFamily="34" charset="0"/>
                <a:cs typeface="Calibri" panose="020F0502020204030204" pitchFamily="34" charset="0"/>
              </a:rPr>
              <a:t>Alimentar</a:t>
            </a:r>
            <a:endParaRPr lang="en-US" sz="1600">
              <a:solidFill>
                <a:schemeClr val="bg1"/>
              </a:solidFill>
              <a:latin typeface="Calibri" panose="020F0502020204030204" pitchFamily="34" charset="0"/>
              <a:ea typeface="Calibri" panose="020F0502020204030204" pitchFamily="34" charset="0"/>
              <a:cs typeface="Calibri" panose="020F0502020204030204" pitchFamily="34" charset="0"/>
            </a:endParaRPr>
          </a:p>
        </p:txBody>
      </p:sp>
      <p:grpSp>
        <p:nvGrpSpPr>
          <p:cNvPr id="11" name="Graphic 4">
            <a:extLst>
              <a:ext uri="{FF2B5EF4-FFF2-40B4-BE49-F238E27FC236}">
                <a16:creationId xmlns:a16="http://schemas.microsoft.com/office/drawing/2014/main" id="{CA630800-EED1-37F7-AA26-E651960C75A4}"/>
              </a:ext>
            </a:extLst>
          </p:cNvPr>
          <p:cNvGrpSpPr/>
          <p:nvPr/>
        </p:nvGrpSpPr>
        <p:grpSpPr>
          <a:xfrm rot="19582332">
            <a:off x="2568730" y="9656709"/>
            <a:ext cx="403667" cy="780438"/>
            <a:chOff x="9129274" y="2719113"/>
            <a:chExt cx="717139" cy="1386497"/>
          </a:xfrm>
          <a:solidFill>
            <a:srgbClr val="000000"/>
          </a:solidFill>
        </p:grpSpPr>
        <p:grpSp>
          <p:nvGrpSpPr>
            <p:cNvPr id="12" name="Graphic 4">
              <a:extLst>
                <a:ext uri="{FF2B5EF4-FFF2-40B4-BE49-F238E27FC236}">
                  <a16:creationId xmlns:a16="http://schemas.microsoft.com/office/drawing/2014/main" id="{761E8EBC-9055-7DAE-96BB-78378C31BA20}"/>
                </a:ext>
              </a:extLst>
            </p:cNvPr>
            <p:cNvGrpSpPr/>
            <p:nvPr/>
          </p:nvGrpSpPr>
          <p:grpSpPr>
            <a:xfrm>
              <a:off x="9159507" y="2719113"/>
              <a:ext cx="446280" cy="440141"/>
              <a:chOff x="9159507" y="2719113"/>
              <a:chExt cx="446280" cy="440141"/>
            </a:xfrm>
            <a:grpFill/>
          </p:grpSpPr>
          <p:sp>
            <p:nvSpPr>
              <p:cNvPr id="30" name="Freeform 57">
                <a:extLst>
                  <a:ext uri="{FF2B5EF4-FFF2-40B4-BE49-F238E27FC236}">
                    <a16:creationId xmlns:a16="http://schemas.microsoft.com/office/drawing/2014/main" id="{96CC99BC-CAAA-4F18-FF40-A2590F0EC2DC}"/>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1" name="Freeform 58">
                <a:extLst>
                  <a:ext uri="{FF2B5EF4-FFF2-40B4-BE49-F238E27FC236}">
                    <a16:creationId xmlns:a16="http://schemas.microsoft.com/office/drawing/2014/main" id="{61680E8A-DD03-B3E9-8D9D-2F93247B51A9}"/>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5" name="Graphic 4">
              <a:extLst>
                <a:ext uri="{FF2B5EF4-FFF2-40B4-BE49-F238E27FC236}">
                  <a16:creationId xmlns:a16="http://schemas.microsoft.com/office/drawing/2014/main" id="{E65AF958-ADCA-1092-129A-FC4DCC5652AB}"/>
                </a:ext>
              </a:extLst>
            </p:cNvPr>
            <p:cNvGrpSpPr/>
            <p:nvPr/>
          </p:nvGrpSpPr>
          <p:grpSpPr>
            <a:xfrm>
              <a:off x="9129274" y="2893887"/>
              <a:ext cx="717139" cy="1211724"/>
              <a:chOff x="9129274" y="2893887"/>
              <a:chExt cx="717139" cy="1211724"/>
            </a:xfrm>
            <a:grpFill/>
          </p:grpSpPr>
          <p:sp>
            <p:nvSpPr>
              <p:cNvPr id="16" name="Freeform 50">
                <a:extLst>
                  <a:ext uri="{FF2B5EF4-FFF2-40B4-BE49-F238E27FC236}">
                    <a16:creationId xmlns:a16="http://schemas.microsoft.com/office/drawing/2014/main" id="{357EEF7B-9CC8-E94B-17F2-115D6A63DE0B}"/>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7" name="Freeform 51">
                <a:extLst>
                  <a:ext uri="{FF2B5EF4-FFF2-40B4-BE49-F238E27FC236}">
                    <a16:creationId xmlns:a16="http://schemas.microsoft.com/office/drawing/2014/main" id="{9F76E37E-17A3-C33E-7998-FFF1739F258C}"/>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8" name="Freeform 52">
                <a:extLst>
                  <a:ext uri="{FF2B5EF4-FFF2-40B4-BE49-F238E27FC236}">
                    <a16:creationId xmlns:a16="http://schemas.microsoft.com/office/drawing/2014/main" id="{C31F0BE0-783D-15B8-4843-4B34A15996C9}"/>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1" name="Freeform 53">
                <a:extLst>
                  <a:ext uri="{FF2B5EF4-FFF2-40B4-BE49-F238E27FC236}">
                    <a16:creationId xmlns:a16="http://schemas.microsoft.com/office/drawing/2014/main" id="{164A5F20-B450-AADA-A0AE-D1D902C696BE}"/>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6" name="Freeform 54">
                <a:extLst>
                  <a:ext uri="{FF2B5EF4-FFF2-40B4-BE49-F238E27FC236}">
                    <a16:creationId xmlns:a16="http://schemas.microsoft.com/office/drawing/2014/main" id="{B413E660-768B-DF16-218E-42503194A074}"/>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8" name="Freeform 55">
                <a:extLst>
                  <a:ext uri="{FF2B5EF4-FFF2-40B4-BE49-F238E27FC236}">
                    <a16:creationId xmlns:a16="http://schemas.microsoft.com/office/drawing/2014/main" id="{16500BD7-B585-4D49-DA9E-7C27D86097B1}"/>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9" name="Freeform 56">
                <a:extLst>
                  <a:ext uri="{FF2B5EF4-FFF2-40B4-BE49-F238E27FC236}">
                    <a16:creationId xmlns:a16="http://schemas.microsoft.com/office/drawing/2014/main" id="{FC284D2D-1F44-8B20-529F-370805C28E34}"/>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932110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smtClean="0"/>
              <a:pPr algn="l" rtl="0"/>
              <a:t>24</a:t>
            </a:fld>
            <a:endParaRPr lang="en-US" sz="1100"/>
          </a:p>
        </p:txBody>
      </p:sp>
      <p:pic>
        <p:nvPicPr>
          <p:cNvPr id="14338" name="Picture 2" descr="Oğuz Özay Tanıtım">
            <a:hlinkClick r:id="rId2"/>
            <a:extLst>
              <a:ext uri="{FF2B5EF4-FFF2-40B4-BE49-F238E27FC236}">
                <a16:creationId xmlns:a16="http://schemas.microsoft.com/office/drawing/2014/main" id="{07A355D6-057B-1823-9003-1BCC883748B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72758" y="552974"/>
            <a:ext cx="2433516" cy="141859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Placeholder 22">
            <a:extLst>
              <a:ext uri="{FF2B5EF4-FFF2-40B4-BE49-F238E27FC236}">
                <a16:creationId xmlns:a16="http://schemas.microsoft.com/office/drawing/2014/main" id="{020464AC-526A-4156-3B3E-4FE185EAAD07}"/>
              </a:ext>
            </a:extLst>
          </p:cNvPr>
          <p:cNvPicPr>
            <a:picLocks noGrp="1" noChangeAspect="1"/>
          </p:cNvPicPr>
          <p:nvPr>
            <p:ph type="pic" sz="quarter" idx="44"/>
          </p:nvPr>
        </p:nvPicPr>
        <p:blipFill>
          <a:blip r:embed="rId4" cstate="email">
            <a:extLst>
              <a:ext uri="{28A0092B-C50C-407E-A947-70E740481C1C}">
                <a14:useLocalDpi xmlns:a14="http://schemas.microsoft.com/office/drawing/2010/main"/>
              </a:ext>
            </a:extLst>
          </a:blip>
          <a:srcRect/>
          <a:stretch>
            <a:fillRect/>
          </a:stretch>
        </p:blipFill>
        <p:spPr/>
      </p:pic>
      <p:pic>
        <p:nvPicPr>
          <p:cNvPr id="21" name="Picture 20">
            <a:extLst>
              <a:ext uri="{FF2B5EF4-FFF2-40B4-BE49-F238E27FC236}">
                <a16:creationId xmlns:a16="http://schemas.microsoft.com/office/drawing/2014/main" id="{9B08E5AA-B630-94E9-A298-17C25E2575A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979940" y="7363329"/>
            <a:ext cx="3060457" cy="2749534"/>
          </a:xfrm>
          <a:prstGeom prst="rect">
            <a:avLst/>
          </a:prstGeom>
        </p:spPr>
      </p:pic>
      <p:grpSp>
        <p:nvGrpSpPr>
          <p:cNvPr id="2" name="Graphic 2">
            <a:extLst>
              <a:ext uri="{FF2B5EF4-FFF2-40B4-BE49-F238E27FC236}">
                <a16:creationId xmlns:a16="http://schemas.microsoft.com/office/drawing/2014/main" id="{6DE6BB7C-482F-6D25-1083-1A29443FFA95}"/>
              </a:ext>
            </a:extLst>
          </p:cNvPr>
          <p:cNvGrpSpPr>
            <a:grpSpLocks noChangeAspect="1"/>
          </p:cNvGrpSpPr>
          <p:nvPr/>
        </p:nvGrpSpPr>
        <p:grpSpPr>
          <a:xfrm>
            <a:off x="6555507" y="273974"/>
            <a:ext cx="558048" cy="558000"/>
            <a:chOff x="4094891" y="4680533"/>
            <a:chExt cx="381887" cy="381854"/>
          </a:xfrm>
        </p:grpSpPr>
        <p:sp>
          <p:nvSpPr>
            <p:cNvPr id="3" name="Freeform 4">
              <a:extLst>
                <a:ext uri="{FF2B5EF4-FFF2-40B4-BE49-F238E27FC236}">
                  <a16:creationId xmlns:a16="http://schemas.microsoft.com/office/drawing/2014/main" id="{9ECCC369-5417-270F-B4CA-32D437A94E2F}"/>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 name="Freeform 5">
              <a:extLst>
                <a:ext uri="{FF2B5EF4-FFF2-40B4-BE49-F238E27FC236}">
                  <a16:creationId xmlns:a16="http://schemas.microsoft.com/office/drawing/2014/main" id="{AA9FA8A9-D754-2DB8-FBAD-09F438ECFE37}"/>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6">
              <a:extLst>
                <a:ext uri="{FF2B5EF4-FFF2-40B4-BE49-F238E27FC236}">
                  <a16:creationId xmlns:a16="http://schemas.microsoft.com/office/drawing/2014/main" id="{57E065C6-0B7A-A33E-1ACE-400937A635CF}"/>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 name="Text Placeholder 5">
            <a:extLst>
              <a:ext uri="{FF2B5EF4-FFF2-40B4-BE49-F238E27FC236}">
                <a16:creationId xmlns:a16="http://schemas.microsoft.com/office/drawing/2014/main" id="{68B3EE55-611A-9FFF-7DC1-2C1CF25437FE}"/>
              </a:ext>
            </a:extLst>
          </p:cNvPr>
          <p:cNvSpPr txBox="1">
            <a:spLocks/>
          </p:cNvSpPr>
          <p:nvPr/>
        </p:nvSpPr>
        <p:spPr>
          <a:xfrm>
            <a:off x="384045" y="3173955"/>
            <a:ext cx="6739992" cy="6419988"/>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defTabSz="2072941">
              <a:defRPr/>
            </a:pPr>
            <a:r>
              <a:rPr lang="en-US" sz="1400" b="1" err="1">
                <a:solidFill>
                  <a:prstClr val="black"/>
                </a:solidFill>
              </a:rPr>
              <a:t>Sobre</a:t>
            </a:r>
            <a:r>
              <a:rPr lang="en-US" sz="1200" b="1">
                <a:solidFill>
                  <a:prstClr val="black"/>
                </a:solidFill>
              </a:rPr>
              <a:t> </a:t>
            </a:r>
          </a:p>
          <a:p>
            <a:pPr defTabSz="2072941">
              <a:defRPr/>
            </a:pPr>
            <a:r>
              <a:rPr lang="en-US" err="1">
                <a:solidFill>
                  <a:prstClr val="black"/>
                </a:solidFill>
              </a:rPr>
              <a:t>Os</a:t>
            </a:r>
            <a:r>
              <a:rPr lang="en-US">
                <a:solidFill>
                  <a:prstClr val="black"/>
                </a:solidFill>
              </a:rPr>
              <a:t> </a:t>
            </a:r>
            <a:r>
              <a:rPr lang="en-US" err="1">
                <a:solidFill>
                  <a:prstClr val="black"/>
                </a:solidFill>
              </a:rPr>
              <a:t>Hotéis</a:t>
            </a:r>
            <a:r>
              <a:rPr lang="en-US">
                <a:solidFill>
                  <a:prstClr val="black"/>
                </a:solidFill>
              </a:rPr>
              <a:t> do Grupo Paloma </a:t>
            </a:r>
            <a:r>
              <a:rPr lang="en-US" err="1">
                <a:solidFill>
                  <a:prstClr val="black"/>
                </a:solidFill>
              </a:rPr>
              <a:t>pertencem</a:t>
            </a:r>
            <a:r>
              <a:rPr lang="en-US">
                <a:solidFill>
                  <a:prstClr val="black"/>
                </a:solidFill>
              </a:rPr>
              <a:t> à Diana Travel. A Diana Travel, </a:t>
            </a:r>
            <a:r>
              <a:rPr lang="en-US" err="1">
                <a:solidFill>
                  <a:prstClr val="black"/>
                </a:solidFill>
              </a:rPr>
              <a:t>fundada</a:t>
            </a:r>
            <a:r>
              <a:rPr lang="en-US">
                <a:solidFill>
                  <a:prstClr val="black"/>
                </a:solidFill>
              </a:rPr>
              <a:t> </a:t>
            </a:r>
            <a:r>
              <a:rPr lang="en-US" err="1">
                <a:solidFill>
                  <a:prstClr val="black"/>
                </a:solidFill>
              </a:rPr>
              <a:t>em</a:t>
            </a:r>
            <a:r>
              <a:rPr lang="en-US">
                <a:solidFill>
                  <a:prstClr val="black"/>
                </a:solidFill>
              </a:rPr>
              <a:t> 1977, </a:t>
            </a:r>
            <a:r>
              <a:rPr lang="en-US" err="1">
                <a:solidFill>
                  <a:prstClr val="black"/>
                </a:solidFill>
              </a:rPr>
              <a:t>mudou</a:t>
            </a:r>
            <a:r>
              <a:rPr lang="en-US">
                <a:solidFill>
                  <a:prstClr val="black"/>
                </a:solidFill>
              </a:rPr>
              <a:t> a </a:t>
            </a:r>
            <a:r>
              <a:rPr lang="en-US" err="1">
                <a:solidFill>
                  <a:prstClr val="black"/>
                </a:solidFill>
              </a:rPr>
              <a:t>sede</a:t>
            </a:r>
            <a:r>
              <a:rPr lang="en-US">
                <a:solidFill>
                  <a:prstClr val="black"/>
                </a:solidFill>
              </a:rPr>
              <a:t> da </a:t>
            </a:r>
            <a:r>
              <a:rPr lang="en-US" err="1">
                <a:solidFill>
                  <a:prstClr val="black"/>
                </a:solidFill>
              </a:rPr>
              <a:t>empresa</a:t>
            </a:r>
            <a:r>
              <a:rPr lang="en-US">
                <a:solidFill>
                  <a:prstClr val="black"/>
                </a:solidFill>
              </a:rPr>
              <a:t> para Antalya </a:t>
            </a:r>
            <a:r>
              <a:rPr lang="en-US" err="1">
                <a:solidFill>
                  <a:prstClr val="black"/>
                </a:solidFill>
              </a:rPr>
              <a:t>em</a:t>
            </a:r>
            <a:r>
              <a:rPr lang="en-US">
                <a:solidFill>
                  <a:prstClr val="black"/>
                </a:solidFill>
              </a:rPr>
              <a:t> 1998, </a:t>
            </a:r>
            <a:r>
              <a:rPr lang="en-US" err="1">
                <a:solidFill>
                  <a:prstClr val="black"/>
                </a:solidFill>
              </a:rPr>
              <a:t>como</a:t>
            </a:r>
            <a:r>
              <a:rPr lang="en-US">
                <a:solidFill>
                  <a:prstClr val="black"/>
                </a:solidFill>
              </a:rPr>
              <a:t> </a:t>
            </a:r>
            <a:r>
              <a:rPr lang="en-US" err="1">
                <a:solidFill>
                  <a:prstClr val="black"/>
                </a:solidFill>
              </a:rPr>
              <a:t>resultado</a:t>
            </a:r>
            <a:r>
              <a:rPr lang="en-US">
                <a:solidFill>
                  <a:prstClr val="black"/>
                </a:solidFill>
              </a:rPr>
              <a:t> do </a:t>
            </a:r>
            <a:r>
              <a:rPr lang="en-US" err="1">
                <a:solidFill>
                  <a:prstClr val="black"/>
                </a:solidFill>
              </a:rPr>
              <a:t>rápido</a:t>
            </a:r>
            <a:r>
              <a:rPr lang="en-US">
                <a:solidFill>
                  <a:prstClr val="black"/>
                </a:solidFill>
              </a:rPr>
              <a:t> </a:t>
            </a:r>
            <a:r>
              <a:rPr lang="en-US" err="1">
                <a:solidFill>
                  <a:prstClr val="black"/>
                </a:solidFill>
              </a:rPr>
              <a:t>desenvolvimento</a:t>
            </a:r>
            <a:r>
              <a:rPr lang="en-US">
                <a:solidFill>
                  <a:prstClr val="black"/>
                </a:solidFill>
              </a:rPr>
              <a:t> do turismo </a:t>
            </a:r>
            <a:r>
              <a:rPr lang="en-US" err="1">
                <a:solidFill>
                  <a:prstClr val="black"/>
                </a:solidFill>
              </a:rPr>
              <a:t>na</a:t>
            </a:r>
            <a:r>
              <a:rPr lang="en-US">
                <a:solidFill>
                  <a:prstClr val="black"/>
                </a:solidFill>
              </a:rPr>
              <a:t> </a:t>
            </a:r>
            <a:r>
              <a:rPr lang="en-US" err="1">
                <a:solidFill>
                  <a:prstClr val="black"/>
                </a:solidFill>
              </a:rPr>
              <a:t>região</a:t>
            </a:r>
            <a:r>
              <a:rPr lang="en-US">
                <a:solidFill>
                  <a:prstClr val="black"/>
                </a:solidFill>
              </a:rPr>
              <a:t> de Antalya. Eles </a:t>
            </a:r>
            <a:r>
              <a:rPr lang="en-US" err="1">
                <a:solidFill>
                  <a:prstClr val="black"/>
                </a:solidFill>
              </a:rPr>
              <a:t>têm</a:t>
            </a:r>
            <a:r>
              <a:rPr lang="en-US">
                <a:solidFill>
                  <a:prstClr val="black"/>
                </a:solidFill>
              </a:rPr>
              <a:t> 9 </a:t>
            </a:r>
            <a:r>
              <a:rPr lang="en-US" err="1">
                <a:solidFill>
                  <a:prstClr val="black"/>
                </a:solidFill>
              </a:rPr>
              <a:t>hotéis</a:t>
            </a:r>
            <a:r>
              <a:rPr lang="en-US">
                <a:solidFill>
                  <a:prstClr val="black"/>
                </a:solidFill>
              </a:rPr>
              <a:t>/resorts de </a:t>
            </a:r>
            <a:r>
              <a:rPr lang="en-US" err="1">
                <a:solidFill>
                  <a:prstClr val="black"/>
                </a:solidFill>
              </a:rPr>
              <a:t>quatro</a:t>
            </a:r>
            <a:r>
              <a:rPr lang="en-US">
                <a:solidFill>
                  <a:prstClr val="black"/>
                </a:solidFill>
              </a:rPr>
              <a:t> e </a:t>
            </a:r>
            <a:r>
              <a:rPr lang="en-US" err="1">
                <a:solidFill>
                  <a:prstClr val="black"/>
                </a:solidFill>
              </a:rPr>
              <a:t>cinco</a:t>
            </a:r>
            <a:r>
              <a:rPr lang="en-US">
                <a:solidFill>
                  <a:prstClr val="black"/>
                </a:solidFill>
              </a:rPr>
              <a:t> </a:t>
            </a:r>
            <a:r>
              <a:rPr lang="en-US" err="1">
                <a:solidFill>
                  <a:prstClr val="black"/>
                </a:solidFill>
              </a:rPr>
              <a:t>estrelas</a:t>
            </a:r>
            <a:r>
              <a:rPr lang="en-US">
                <a:solidFill>
                  <a:prstClr val="black"/>
                </a:solidFill>
              </a:rPr>
              <a:t> </a:t>
            </a:r>
            <a:r>
              <a:rPr lang="en-US" err="1">
                <a:solidFill>
                  <a:prstClr val="black"/>
                </a:solidFill>
              </a:rPr>
              <a:t>localizados</a:t>
            </a:r>
            <a:r>
              <a:rPr lang="en-US">
                <a:solidFill>
                  <a:prstClr val="black"/>
                </a:solidFill>
              </a:rPr>
              <a:t> </a:t>
            </a:r>
            <a:r>
              <a:rPr lang="en-US" err="1">
                <a:solidFill>
                  <a:prstClr val="black"/>
                </a:solidFill>
              </a:rPr>
              <a:t>na</a:t>
            </a:r>
            <a:r>
              <a:rPr lang="en-US">
                <a:solidFill>
                  <a:prstClr val="black"/>
                </a:solidFill>
              </a:rPr>
              <a:t> </a:t>
            </a:r>
            <a:r>
              <a:rPr lang="en-US" err="1">
                <a:solidFill>
                  <a:prstClr val="black"/>
                </a:solidFill>
              </a:rPr>
              <a:t>Turquia</a:t>
            </a:r>
            <a:r>
              <a:rPr lang="en-US">
                <a:solidFill>
                  <a:prstClr val="black"/>
                </a:solidFill>
              </a:rPr>
              <a:t>.</a:t>
            </a:r>
          </a:p>
          <a:p>
            <a:pPr defTabSz="2072941">
              <a:defRPr/>
            </a:pPr>
            <a:endParaRPr lang="en-US" sz="900">
              <a:solidFill>
                <a:prstClr val="black"/>
              </a:solidFill>
            </a:endParaRPr>
          </a:p>
          <a:p>
            <a:r>
              <a:rPr lang="en-US" sz="1400" b="1" err="1">
                <a:solidFill>
                  <a:schemeClr val="tx1"/>
                </a:solidFill>
              </a:rPr>
              <a:t>Porque</a:t>
            </a:r>
            <a:r>
              <a:rPr lang="en-US" sz="1400" b="1">
                <a:solidFill>
                  <a:schemeClr val="tx1"/>
                </a:solidFill>
              </a:rPr>
              <a:t> é </a:t>
            </a:r>
            <a:r>
              <a:rPr lang="en-US" sz="1400" b="1" err="1">
                <a:solidFill>
                  <a:schemeClr val="tx1"/>
                </a:solidFill>
              </a:rPr>
              <a:t>uma</a:t>
            </a:r>
            <a:r>
              <a:rPr lang="en-US" sz="1400" b="1">
                <a:solidFill>
                  <a:schemeClr val="tx1"/>
                </a:solidFill>
              </a:rPr>
              <a:t> boa </a:t>
            </a:r>
            <a:r>
              <a:rPr lang="en-US" sz="1400" b="1" err="1">
                <a:solidFill>
                  <a:schemeClr val="tx1"/>
                </a:solidFill>
              </a:rPr>
              <a:t>prática</a:t>
            </a:r>
            <a:r>
              <a:rPr lang="en-US" sz="1400" b="1">
                <a:solidFill>
                  <a:schemeClr val="tx1"/>
                </a:solidFill>
              </a:rPr>
              <a:t>?</a:t>
            </a:r>
          </a:p>
          <a:p>
            <a:r>
              <a:rPr lang="en-US">
                <a:solidFill>
                  <a:schemeClr val="tx1"/>
                </a:solidFill>
              </a:rPr>
              <a:t>A Paloma Hotels é </a:t>
            </a:r>
            <a:r>
              <a:rPr lang="en-US" err="1">
                <a:solidFill>
                  <a:schemeClr val="tx1"/>
                </a:solidFill>
              </a:rPr>
              <a:t>uma</a:t>
            </a:r>
            <a:r>
              <a:rPr lang="en-US">
                <a:solidFill>
                  <a:schemeClr val="tx1"/>
                </a:solidFill>
              </a:rPr>
              <a:t> </a:t>
            </a:r>
            <a:r>
              <a:rPr lang="en-US" err="1">
                <a:solidFill>
                  <a:schemeClr val="tx1"/>
                </a:solidFill>
              </a:rPr>
              <a:t>empresa</a:t>
            </a:r>
            <a:r>
              <a:rPr lang="en-US">
                <a:solidFill>
                  <a:schemeClr val="tx1"/>
                </a:solidFill>
              </a:rPr>
              <a:t> amiga do </a:t>
            </a:r>
            <a:r>
              <a:rPr lang="en-US" err="1">
                <a:solidFill>
                  <a:schemeClr val="tx1"/>
                </a:solidFill>
              </a:rPr>
              <a:t>ambiente</a:t>
            </a:r>
            <a:r>
              <a:rPr lang="en-US">
                <a:solidFill>
                  <a:schemeClr val="tx1"/>
                </a:solidFill>
              </a:rPr>
              <a:t> que </a:t>
            </a:r>
            <a:r>
              <a:rPr lang="en-US" err="1">
                <a:solidFill>
                  <a:schemeClr val="tx1"/>
                </a:solidFill>
              </a:rPr>
              <a:t>valoriza</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seus</a:t>
            </a:r>
            <a:r>
              <a:rPr lang="en-US">
                <a:solidFill>
                  <a:schemeClr val="tx1"/>
                </a:solidFill>
              </a:rPr>
              <a:t> </a:t>
            </a:r>
            <a:r>
              <a:rPr lang="en-US" err="1">
                <a:solidFill>
                  <a:schemeClr val="tx1"/>
                </a:solidFill>
              </a:rPr>
              <a:t>colaboradores</a:t>
            </a:r>
            <a:r>
              <a:rPr lang="en-US">
                <a:solidFill>
                  <a:schemeClr val="tx1"/>
                </a:solidFill>
              </a:rPr>
              <a:t>, </a:t>
            </a:r>
            <a:r>
              <a:rPr lang="en-US" err="1">
                <a:solidFill>
                  <a:schemeClr val="tx1"/>
                </a:solidFill>
              </a:rPr>
              <a:t>trabalha</a:t>
            </a:r>
            <a:r>
              <a:rPr lang="en-US">
                <a:solidFill>
                  <a:schemeClr val="tx1"/>
                </a:solidFill>
              </a:rPr>
              <a:t> pela </a:t>
            </a:r>
            <a:r>
              <a:rPr lang="en-US" err="1">
                <a:solidFill>
                  <a:schemeClr val="tx1"/>
                </a:solidFill>
              </a:rPr>
              <a:t>proteção</a:t>
            </a:r>
            <a:r>
              <a:rPr lang="en-US">
                <a:solidFill>
                  <a:schemeClr val="tx1"/>
                </a:solidFill>
              </a:rPr>
              <a:t> da </a:t>
            </a:r>
            <a:r>
              <a:rPr lang="en-US" err="1">
                <a:solidFill>
                  <a:schemeClr val="tx1"/>
                </a:solidFill>
              </a:rPr>
              <a:t>vida</a:t>
            </a:r>
            <a:r>
              <a:rPr lang="en-US">
                <a:solidFill>
                  <a:schemeClr val="tx1"/>
                </a:solidFill>
              </a:rPr>
              <a:t> natural, </a:t>
            </a:r>
            <a:r>
              <a:rPr lang="en-US" err="1">
                <a:solidFill>
                  <a:schemeClr val="tx1"/>
                </a:solidFill>
              </a:rPr>
              <a:t>apoia</a:t>
            </a:r>
            <a:r>
              <a:rPr lang="en-US">
                <a:solidFill>
                  <a:schemeClr val="tx1"/>
                </a:solidFill>
              </a:rPr>
              <a:t> a </a:t>
            </a:r>
            <a:r>
              <a:rPr lang="en-US" err="1">
                <a:solidFill>
                  <a:schemeClr val="tx1"/>
                </a:solidFill>
              </a:rPr>
              <a:t>população</a:t>
            </a:r>
            <a:r>
              <a:rPr lang="en-US">
                <a:solidFill>
                  <a:schemeClr val="tx1"/>
                </a:solidFill>
              </a:rPr>
              <a:t> local, visa </a:t>
            </a:r>
            <a:r>
              <a:rPr lang="en-US" err="1">
                <a:solidFill>
                  <a:schemeClr val="tx1"/>
                </a:solidFill>
              </a:rPr>
              <a:t>criar</a:t>
            </a:r>
            <a:r>
              <a:rPr lang="en-US">
                <a:solidFill>
                  <a:schemeClr val="tx1"/>
                </a:solidFill>
              </a:rPr>
              <a:t> </a:t>
            </a:r>
            <a:r>
              <a:rPr lang="en-US" err="1">
                <a:solidFill>
                  <a:schemeClr val="tx1"/>
                </a:solidFill>
              </a:rPr>
              <a:t>oportunidades</a:t>
            </a:r>
            <a:r>
              <a:rPr lang="en-US">
                <a:solidFill>
                  <a:schemeClr val="tx1"/>
                </a:solidFill>
              </a:rPr>
              <a:t> de </a:t>
            </a:r>
            <a:r>
              <a:rPr lang="en-US" err="1">
                <a:solidFill>
                  <a:schemeClr val="tx1"/>
                </a:solidFill>
              </a:rPr>
              <a:t>emprego</a:t>
            </a:r>
            <a:r>
              <a:rPr lang="en-US">
                <a:solidFill>
                  <a:schemeClr val="tx1"/>
                </a:solidFill>
              </a:rPr>
              <a:t> para </a:t>
            </a:r>
            <a:r>
              <a:rPr lang="en-US" err="1">
                <a:solidFill>
                  <a:schemeClr val="tx1"/>
                </a:solidFill>
              </a:rPr>
              <a:t>estudantes</a:t>
            </a:r>
            <a:r>
              <a:rPr lang="en-US">
                <a:solidFill>
                  <a:schemeClr val="tx1"/>
                </a:solidFill>
              </a:rPr>
              <a:t> e </a:t>
            </a:r>
            <a:r>
              <a:rPr lang="en-US" err="1">
                <a:solidFill>
                  <a:schemeClr val="tx1"/>
                </a:solidFill>
              </a:rPr>
              <a:t>contribui</a:t>
            </a:r>
            <a:r>
              <a:rPr lang="en-US">
                <a:solidFill>
                  <a:schemeClr val="tx1"/>
                </a:solidFill>
              </a:rPr>
              <a:t> para o turismo </a:t>
            </a:r>
            <a:r>
              <a:rPr lang="en-US" err="1">
                <a:solidFill>
                  <a:schemeClr val="tx1"/>
                </a:solidFill>
              </a:rPr>
              <a:t>sustentável</a:t>
            </a:r>
            <a:r>
              <a:rPr lang="en-US">
                <a:solidFill>
                  <a:schemeClr val="tx1"/>
                </a:solidFill>
              </a:rPr>
              <a:t>.</a:t>
            </a:r>
          </a:p>
          <a:p>
            <a:r>
              <a:rPr lang="en-US">
                <a:solidFill>
                  <a:schemeClr val="tx1"/>
                </a:solidFill>
              </a:rPr>
              <a:t>O Grupo Paloma visa </a:t>
            </a:r>
            <a:r>
              <a:rPr lang="en-US" err="1">
                <a:solidFill>
                  <a:schemeClr val="tx1"/>
                </a:solidFill>
              </a:rPr>
              <a:t>reduzir</a:t>
            </a:r>
            <a:r>
              <a:rPr lang="en-US">
                <a:solidFill>
                  <a:schemeClr val="tx1"/>
                </a:solidFill>
              </a:rPr>
              <a:t> o </a:t>
            </a:r>
            <a:r>
              <a:rPr lang="en-US" err="1">
                <a:solidFill>
                  <a:schemeClr val="tx1"/>
                </a:solidFill>
              </a:rPr>
              <a:t>uso</a:t>
            </a:r>
            <a:r>
              <a:rPr lang="en-US">
                <a:solidFill>
                  <a:schemeClr val="tx1"/>
                </a:solidFill>
              </a:rPr>
              <a:t> de </a:t>
            </a:r>
            <a:r>
              <a:rPr lang="en-US" err="1">
                <a:solidFill>
                  <a:schemeClr val="tx1"/>
                </a:solidFill>
              </a:rPr>
              <a:t>recursos</a:t>
            </a:r>
            <a:r>
              <a:rPr lang="en-US">
                <a:solidFill>
                  <a:schemeClr val="tx1"/>
                </a:solidFill>
              </a:rPr>
              <a:t> </a:t>
            </a:r>
            <a:r>
              <a:rPr lang="en-US" err="1">
                <a:solidFill>
                  <a:schemeClr val="tx1"/>
                </a:solidFill>
              </a:rPr>
              <a:t>naturais</a:t>
            </a:r>
            <a:r>
              <a:rPr lang="en-US">
                <a:solidFill>
                  <a:schemeClr val="tx1"/>
                </a:solidFill>
              </a:rPr>
              <a:t> com as </a:t>
            </a:r>
            <a:r>
              <a:rPr lang="en-US" err="1">
                <a:solidFill>
                  <a:schemeClr val="tx1"/>
                </a:solidFill>
              </a:rPr>
              <a:t>medidas</a:t>
            </a:r>
            <a:r>
              <a:rPr lang="en-US">
                <a:solidFill>
                  <a:schemeClr val="tx1"/>
                </a:solidFill>
              </a:rPr>
              <a:t> que </a:t>
            </a:r>
            <a:r>
              <a:rPr lang="en-US" err="1">
                <a:solidFill>
                  <a:schemeClr val="tx1"/>
                </a:solidFill>
              </a:rPr>
              <a:t>toma</a:t>
            </a:r>
            <a:r>
              <a:rPr lang="en-US">
                <a:solidFill>
                  <a:schemeClr val="tx1"/>
                </a:solidFill>
              </a:rPr>
              <a:t> no </a:t>
            </a:r>
            <a:r>
              <a:rPr lang="en-US" err="1">
                <a:solidFill>
                  <a:schemeClr val="tx1"/>
                </a:solidFill>
              </a:rPr>
              <a:t>âmbito</a:t>
            </a:r>
            <a:r>
              <a:rPr lang="en-US">
                <a:solidFill>
                  <a:schemeClr val="tx1"/>
                </a:solidFill>
              </a:rPr>
              <a:t> dos </a:t>
            </a:r>
            <a:r>
              <a:rPr lang="en-US" err="1">
                <a:solidFill>
                  <a:schemeClr val="tx1"/>
                </a:solidFill>
              </a:rPr>
              <a:t>princípios</a:t>
            </a:r>
            <a:r>
              <a:rPr lang="en-US">
                <a:solidFill>
                  <a:schemeClr val="tx1"/>
                </a:solidFill>
              </a:rPr>
              <a:t> do turismo </a:t>
            </a:r>
            <a:r>
              <a:rPr lang="en-US" err="1">
                <a:solidFill>
                  <a:schemeClr val="tx1"/>
                </a:solidFill>
              </a:rPr>
              <a:t>sustentável</a:t>
            </a:r>
            <a:r>
              <a:rPr lang="en-US">
                <a:solidFill>
                  <a:schemeClr val="tx1"/>
                </a:solidFill>
              </a:rPr>
              <a:t>, e </a:t>
            </a:r>
            <a:r>
              <a:rPr lang="en-US" err="1">
                <a:solidFill>
                  <a:schemeClr val="tx1"/>
                </a:solidFill>
              </a:rPr>
              <a:t>desenvolve</a:t>
            </a:r>
            <a:r>
              <a:rPr lang="en-US">
                <a:solidFill>
                  <a:schemeClr val="tx1"/>
                </a:solidFill>
              </a:rPr>
              <a:t> </a:t>
            </a:r>
            <a:r>
              <a:rPr lang="en-US" err="1">
                <a:solidFill>
                  <a:schemeClr val="tx1"/>
                </a:solidFill>
              </a:rPr>
              <a:t>operações</a:t>
            </a:r>
            <a:r>
              <a:rPr lang="en-US">
                <a:solidFill>
                  <a:schemeClr val="tx1"/>
                </a:solidFill>
              </a:rPr>
              <a:t> para </a:t>
            </a:r>
            <a:r>
              <a:rPr lang="en-US" err="1">
                <a:solidFill>
                  <a:schemeClr val="tx1"/>
                </a:solidFill>
              </a:rPr>
              <a:t>minimizar</a:t>
            </a:r>
            <a:r>
              <a:rPr lang="en-US">
                <a:solidFill>
                  <a:schemeClr val="tx1"/>
                </a:solidFill>
              </a:rPr>
              <a:t> e </a:t>
            </a:r>
            <a:r>
              <a:rPr lang="en-US" err="1">
                <a:solidFill>
                  <a:schemeClr val="tx1"/>
                </a:solidFill>
              </a:rPr>
              <a:t>eliminar</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danos</a:t>
            </a:r>
            <a:r>
              <a:rPr lang="en-US">
                <a:solidFill>
                  <a:schemeClr val="tx1"/>
                </a:solidFill>
              </a:rPr>
              <a:t> ao solo, </a:t>
            </a:r>
            <a:r>
              <a:rPr lang="en-US" err="1">
                <a:solidFill>
                  <a:schemeClr val="tx1"/>
                </a:solidFill>
              </a:rPr>
              <a:t>água</a:t>
            </a:r>
            <a:r>
              <a:rPr lang="en-US">
                <a:solidFill>
                  <a:schemeClr val="tx1"/>
                </a:solidFill>
              </a:rPr>
              <a:t> e ar. </a:t>
            </a:r>
            <a:r>
              <a:rPr lang="en-US" err="1">
                <a:solidFill>
                  <a:schemeClr val="tx1"/>
                </a:solidFill>
              </a:rPr>
              <a:t>Preocupa</a:t>
            </a:r>
            <a:r>
              <a:rPr lang="en-US">
                <a:solidFill>
                  <a:schemeClr val="tx1"/>
                </a:solidFill>
              </a:rPr>
              <a:t>-se com </a:t>
            </a:r>
            <a:r>
              <a:rPr lang="en-US" err="1">
                <a:solidFill>
                  <a:schemeClr val="tx1"/>
                </a:solidFill>
              </a:rPr>
              <a:t>os</a:t>
            </a:r>
            <a:r>
              <a:rPr lang="en-US">
                <a:solidFill>
                  <a:schemeClr val="tx1"/>
                </a:solidFill>
              </a:rPr>
              <a:t> </a:t>
            </a:r>
            <a:r>
              <a:rPr lang="en-US" err="1">
                <a:solidFill>
                  <a:schemeClr val="tx1"/>
                </a:solidFill>
              </a:rPr>
              <a:t>produtos</a:t>
            </a:r>
            <a:r>
              <a:rPr lang="en-US">
                <a:solidFill>
                  <a:schemeClr val="tx1"/>
                </a:solidFill>
              </a:rPr>
              <a:t> </a:t>
            </a:r>
            <a:r>
              <a:rPr lang="en-US" err="1">
                <a:solidFill>
                  <a:schemeClr val="tx1"/>
                </a:solidFill>
              </a:rPr>
              <a:t>locais</a:t>
            </a:r>
            <a:r>
              <a:rPr lang="en-US">
                <a:solidFill>
                  <a:schemeClr val="tx1"/>
                </a:solidFill>
              </a:rPr>
              <a:t> e </a:t>
            </a:r>
            <a:r>
              <a:rPr lang="en-US" err="1">
                <a:solidFill>
                  <a:schemeClr val="tx1"/>
                </a:solidFill>
              </a:rPr>
              <a:t>apoia</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fornecedores</a:t>
            </a:r>
            <a:r>
              <a:rPr lang="en-US">
                <a:solidFill>
                  <a:schemeClr val="tx1"/>
                </a:solidFill>
              </a:rPr>
              <a:t> </a:t>
            </a:r>
            <a:r>
              <a:rPr lang="en-US" err="1">
                <a:solidFill>
                  <a:schemeClr val="tx1"/>
                </a:solidFill>
              </a:rPr>
              <a:t>locais</a:t>
            </a:r>
            <a:r>
              <a:rPr lang="en-US">
                <a:solidFill>
                  <a:schemeClr val="tx1"/>
                </a:solidFill>
              </a:rPr>
              <a:t>. </a:t>
            </a:r>
            <a:r>
              <a:rPr lang="en-US" err="1">
                <a:solidFill>
                  <a:schemeClr val="tx1"/>
                </a:solidFill>
              </a:rPr>
              <a:t>Realiza</a:t>
            </a:r>
            <a:r>
              <a:rPr lang="en-US">
                <a:solidFill>
                  <a:schemeClr val="tx1"/>
                </a:solidFill>
              </a:rPr>
              <a:t> </a:t>
            </a:r>
            <a:r>
              <a:rPr lang="en-US" err="1">
                <a:solidFill>
                  <a:schemeClr val="tx1"/>
                </a:solidFill>
              </a:rPr>
              <a:t>várias</a:t>
            </a:r>
            <a:r>
              <a:rPr lang="en-US">
                <a:solidFill>
                  <a:schemeClr val="tx1"/>
                </a:solidFill>
              </a:rPr>
              <a:t> </a:t>
            </a:r>
            <a:r>
              <a:rPr lang="en-US" err="1">
                <a:solidFill>
                  <a:schemeClr val="tx1"/>
                </a:solidFill>
              </a:rPr>
              <a:t>ações</a:t>
            </a:r>
            <a:r>
              <a:rPr lang="en-US">
                <a:solidFill>
                  <a:schemeClr val="tx1"/>
                </a:solidFill>
              </a:rPr>
              <a:t> para </a:t>
            </a:r>
            <a:r>
              <a:rPr lang="en-US" err="1">
                <a:solidFill>
                  <a:schemeClr val="tx1"/>
                </a:solidFill>
              </a:rPr>
              <a:t>promover</a:t>
            </a:r>
            <a:r>
              <a:rPr lang="en-US">
                <a:solidFill>
                  <a:schemeClr val="tx1"/>
                </a:solidFill>
              </a:rPr>
              <a:t> o </a:t>
            </a:r>
            <a:r>
              <a:rPr lang="en-US" err="1">
                <a:solidFill>
                  <a:schemeClr val="tx1"/>
                </a:solidFill>
              </a:rPr>
              <a:t>emprego</a:t>
            </a:r>
            <a:r>
              <a:rPr lang="en-US">
                <a:solidFill>
                  <a:schemeClr val="tx1"/>
                </a:solidFill>
              </a:rPr>
              <a:t> e a </a:t>
            </a:r>
            <a:r>
              <a:rPr lang="en-US" err="1">
                <a:solidFill>
                  <a:schemeClr val="tx1"/>
                </a:solidFill>
              </a:rPr>
              <a:t>educação</a:t>
            </a:r>
            <a:r>
              <a:rPr lang="en-US">
                <a:solidFill>
                  <a:schemeClr val="tx1"/>
                </a:solidFill>
              </a:rPr>
              <a:t> da </a:t>
            </a:r>
            <a:r>
              <a:rPr lang="en-US" err="1">
                <a:solidFill>
                  <a:schemeClr val="tx1"/>
                </a:solidFill>
              </a:rPr>
              <a:t>população</a:t>
            </a:r>
            <a:r>
              <a:rPr lang="en-US">
                <a:solidFill>
                  <a:schemeClr val="tx1"/>
                </a:solidFill>
              </a:rPr>
              <a:t> local.</a:t>
            </a:r>
          </a:p>
          <a:p>
            <a:endParaRPr lang="en-US" sz="900">
              <a:solidFill>
                <a:schemeClr val="tx1"/>
              </a:solidFill>
            </a:endParaRPr>
          </a:p>
          <a:p>
            <a:pPr defTabSz="2072941">
              <a:defRPr/>
            </a:pPr>
            <a:r>
              <a:rPr lang="en-US" sz="1400" b="1" err="1">
                <a:solidFill>
                  <a:prstClr val="black"/>
                </a:solidFill>
              </a:rPr>
              <a:t>Sustentável</a:t>
            </a:r>
            <a:endParaRPr lang="en-US" sz="1200">
              <a:solidFill>
                <a:prstClr val="black"/>
              </a:solidFill>
            </a:endParaRPr>
          </a:p>
          <a:p>
            <a:r>
              <a:rPr lang="en-US">
                <a:solidFill>
                  <a:schemeClr val="tx1"/>
                </a:solidFill>
              </a:rPr>
              <a:t>Com o </a:t>
            </a:r>
            <a:r>
              <a:rPr lang="en-US" err="1">
                <a:solidFill>
                  <a:schemeClr val="tx1"/>
                </a:solidFill>
              </a:rPr>
              <a:t>sistema</a:t>
            </a:r>
            <a:r>
              <a:rPr lang="en-US">
                <a:solidFill>
                  <a:schemeClr val="tx1"/>
                </a:solidFill>
              </a:rPr>
              <a:t> de </a:t>
            </a:r>
            <a:r>
              <a:rPr lang="en-US" err="1">
                <a:solidFill>
                  <a:schemeClr val="tx1"/>
                </a:solidFill>
              </a:rPr>
              <a:t>gestão</a:t>
            </a:r>
            <a:r>
              <a:rPr lang="en-US">
                <a:solidFill>
                  <a:schemeClr val="tx1"/>
                </a:solidFill>
              </a:rPr>
              <a:t> </a:t>
            </a:r>
            <a:r>
              <a:rPr lang="en-US" err="1">
                <a:solidFill>
                  <a:schemeClr val="tx1"/>
                </a:solidFill>
              </a:rPr>
              <a:t>ambiental</a:t>
            </a:r>
            <a:r>
              <a:rPr lang="en-US">
                <a:solidFill>
                  <a:schemeClr val="tx1"/>
                </a:solidFill>
              </a:rPr>
              <a:t> que </a:t>
            </a:r>
            <a:r>
              <a:rPr lang="en-US" err="1">
                <a:solidFill>
                  <a:schemeClr val="tx1"/>
                </a:solidFill>
              </a:rPr>
              <a:t>estabeleceram</a:t>
            </a:r>
            <a:r>
              <a:rPr lang="en-US">
                <a:solidFill>
                  <a:schemeClr val="tx1"/>
                </a:solidFill>
              </a:rPr>
              <a:t> no </a:t>
            </a:r>
            <a:r>
              <a:rPr lang="en-US" err="1">
                <a:solidFill>
                  <a:schemeClr val="tx1"/>
                </a:solidFill>
              </a:rPr>
              <a:t>seu</a:t>
            </a:r>
            <a:r>
              <a:rPr lang="en-US">
                <a:solidFill>
                  <a:schemeClr val="tx1"/>
                </a:solidFill>
              </a:rPr>
              <a:t> hotel, </a:t>
            </a:r>
            <a:r>
              <a:rPr lang="en-US" err="1">
                <a:solidFill>
                  <a:schemeClr val="tx1"/>
                </a:solidFill>
              </a:rPr>
              <a:t>pretendem</a:t>
            </a:r>
            <a:r>
              <a:rPr lang="en-US">
                <a:solidFill>
                  <a:schemeClr val="tx1"/>
                </a:solidFill>
              </a:rPr>
              <a:t> </a:t>
            </a:r>
            <a:r>
              <a:rPr lang="en-US" err="1">
                <a:solidFill>
                  <a:schemeClr val="tx1"/>
                </a:solidFill>
              </a:rPr>
              <a:t>controlar</a:t>
            </a:r>
            <a:r>
              <a:rPr lang="en-US">
                <a:solidFill>
                  <a:schemeClr val="tx1"/>
                </a:solidFill>
              </a:rPr>
              <a:t> a </a:t>
            </a:r>
            <a:r>
              <a:rPr lang="en-US" err="1">
                <a:solidFill>
                  <a:schemeClr val="tx1"/>
                </a:solidFill>
              </a:rPr>
              <a:t>quantidade</a:t>
            </a:r>
            <a:r>
              <a:rPr lang="en-US">
                <a:solidFill>
                  <a:schemeClr val="tx1"/>
                </a:solidFill>
              </a:rPr>
              <a:t> de </a:t>
            </a:r>
            <a:r>
              <a:rPr lang="en-US" err="1">
                <a:solidFill>
                  <a:schemeClr val="tx1"/>
                </a:solidFill>
              </a:rPr>
              <a:t>desperdício</a:t>
            </a:r>
            <a:r>
              <a:rPr lang="en-US">
                <a:solidFill>
                  <a:schemeClr val="tx1"/>
                </a:solidFill>
              </a:rPr>
              <a:t> </a:t>
            </a:r>
            <a:r>
              <a:rPr lang="en-US" err="1">
                <a:solidFill>
                  <a:schemeClr val="tx1"/>
                </a:solidFill>
              </a:rPr>
              <a:t>alimentar</a:t>
            </a:r>
            <a:r>
              <a:rPr lang="en-US">
                <a:solidFill>
                  <a:schemeClr val="tx1"/>
                </a:solidFill>
              </a:rPr>
              <a:t> </a:t>
            </a:r>
            <a:r>
              <a:rPr lang="en-US" err="1">
                <a:solidFill>
                  <a:schemeClr val="tx1"/>
                </a:solidFill>
              </a:rPr>
              <a:t>produzido</a:t>
            </a:r>
            <a:r>
              <a:rPr lang="en-US">
                <a:solidFill>
                  <a:schemeClr val="tx1"/>
                </a:solidFill>
              </a:rPr>
              <a:t>. </a:t>
            </a:r>
            <a:r>
              <a:rPr lang="en-US" err="1">
                <a:solidFill>
                  <a:schemeClr val="tx1"/>
                </a:solidFill>
              </a:rPr>
              <a:t>Recentemente</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parceria</a:t>
            </a:r>
            <a:r>
              <a:rPr lang="en-US">
                <a:solidFill>
                  <a:schemeClr val="tx1"/>
                </a:solidFill>
              </a:rPr>
              <a:t> com a Unilever Food Solutions, o </a:t>
            </a:r>
            <a:r>
              <a:rPr lang="en-US" err="1">
                <a:solidFill>
                  <a:schemeClr val="tx1"/>
                </a:solidFill>
              </a:rPr>
              <a:t>grupo</a:t>
            </a:r>
            <a:r>
              <a:rPr lang="en-US">
                <a:solidFill>
                  <a:schemeClr val="tx1"/>
                </a:solidFill>
              </a:rPr>
              <a:t> Paloma </a:t>
            </a:r>
            <a:r>
              <a:rPr lang="en-US" err="1">
                <a:solidFill>
                  <a:schemeClr val="tx1"/>
                </a:solidFill>
              </a:rPr>
              <a:t>registou</a:t>
            </a:r>
            <a:r>
              <a:rPr lang="en-US">
                <a:solidFill>
                  <a:schemeClr val="tx1"/>
                </a:solidFill>
              </a:rPr>
              <a:t> </a:t>
            </a:r>
            <a:r>
              <a:rPr lang="en-US" err="1">
                <a:solidFill>
                  <a:schemeClr val="tx1"/>
                </a:solidFill>
              </a:rPr>
              <a:t>uma</a:t>
            </a:r>
            <a:r>
              <a:rPr lang="en-US">
                <a:solidFill>
                  <a:schemeClr val="tx1"/>
                </a:solidFill>
              </a:rPr>
              <a:t> </a:t>
            </a:r>
            <a:r>
              <a:rPr lang="en-US" err="1">
                <a:solidFill>
                  <a:schemeClr val="tx1"/>
                </a:solidFill>
              </a:rPr>
              <a:t>redução</a:t>
            </a:r>
            <a:r>
              <a:rPr lang="en-US">
                <a:solidFill>
                  <a:schemeClr val="tx1"/>
                </a:solidFill>
              </a:rPr>
              <a:t> de 10% no </a:t>
            </a:r>
            <a:r>
              <a:rPr lang="en-US" err="1">
                <a:solidFill>
                  <a:schemeClr val="tx1"/>
                </a:solidFill>
              </a:rPr>
              <a:t>desperdício</a:t>
            </a:r>
            <a:r>
              <a:rPr lang="en-US">
                <a:solidFill>
                  <a:schemeClr val="tx1"/>
                </a:solidFill>
              </a:rPr>
              <a:t>  </a:t>
            </a:r>
            <a:r>
              <a:rPr lang="en-US" err="1">
                <a:solidFill>
                  <a:schemeClr val="tx1"/>
                </a:solidFill>
              </a:rPr>
              <a:t>alimentar</a:t>
            </a:r>
            <a:r>
              <a:rPr lang="en-US">
                <a:solidFill>
                  <a:schemeClr val="tx1"/>
                </a:solidFill>
              </a:rPr>
              <a:t> </a:t>
            </a:r>
            <a:r>
              <a:rPr lang="en-US" err="1">
                <a:solidFill>
                  <a:schemeClr val="tx1"/>
                </a:solidFill>
              </a:rPr>
              <a:t>através</a:t>
            </a:r>
            <a:r>
              <a:rPr lang="en-US">
                <a:solidFill>
                  <a:schemeClr val="tx1"/>
                </a:solidFill>
              </a:rPr>
              <a:t> do </a:t>
            </a:r>
            <a:r>
              <a:rPr lang="en-US" err="1">
                <a:solidFill>
                  <a:schemeClr val="tx1"/>
                </a:solidFill>
              </a:rPr>
              <a:t>projeto</a:t>
            </a:r>
            <a:r>
              <a:rPr lang="en-US">
                <a:solidFill>
                  <a:schemeClr val="tx1"/>
                </a:solidFill>
              </a:rPr>
              <a:t> “Let’s Prevent Food Waste” para </a:t>
            </a:r>
            <a:r>
              <a:rPr lang="en-US" err="1">
                <a:solidFill>
                  <a:schemeClr val="tx1"/>
                </a:solidFill>
              </a:rPr>
              <a:t>uma</a:t>
            </a:r>
            <a:r>
              <a:rPr lang="en-US">
                <a:solidFill>
                  <a:schemeClr val="tx1"/>
                </a:solidFill>
              </a:rPr>
              <a:t> </a:t>
            </a:r>
            <a:r>
              <a:rPr lang="en-US" err="1">
                <a:solidFill>
                  <a:schemeClr val="tx1"/>
                </a:solidFill>
              </a:rPr>
              <a:t>cozinha</a:t>
            </a:r>
            <a:r>
              <a:rPr lang="en-US">
                <a:solidFill>
                  <a:schemeClr val="tx1"/>
                </a:solidFill>
              </a:rPr>
              <a:t> </a:t>
            </a:r>
            <a:r>
              <a:rPr lang="en-US" err="1">
                <a:solidFill>
                  <a:schemeClr val="tx1"/>
                </a:solidFill>
              </a:rPr>
              <a:t>sustentável</a:t>
            </a:r>
            <a:r>
              <a:rPr lang="en-US">
                <a:solidFill>
                  <a:schemeClr val="tx1"/>
                </a:solidFill>
              </a:rPr>
              <a:t>. </a:t>
            </a:r>
            <a:r>
              <a:rPr lang="en-US" err="1">
                <a:solidFill>
                  <a:schemeClr val="tx1"/>
                </a:solidFill>
              </a:rPr>
              <a:t>Começaram</a:t>
            </a:r>
            <a:r>
              <a:rPr lang="en-US">
                <a:solidFill>
                  <a:schemeClr val="tx1"/>
                </a:solidFill>
              </a:rPr>
              <a:t> </a:t>
            </a:r>
            <a:r>
              <a:rPr lang="en-US" err="1">
                <a:solidFill>
                  <a:schemeClr val="tx1"/>
                </a:solidFill>
              </a:rPr>
              <a:t>por</a:t>
            </a:r>
            <a:r>
              <a:rPr lang="en-US">
                <a:solidFill>
                  <a:schemeClr val="tx1"/>
                </a:solidFill>
              </a:rPr>
              <a:t> </a:t>
            </a:r>
            <a:r>
              <a:rPr lang="en-US" err="1">
                <a:solidFill>
                  <a:schemeClr val="tx1"/>
                </a:solidFill>
              </a:rPr>
              <a:t>medir</a:t>
            </a:r>
            <a:r>
              <a:rPr lang="en-US">
                <a:solidFill>
                  <a:schemeClr val="tx1"/>
                </a:solidFill>
              </a:rPr>
              <a:t> o </a:t>
            </a:r>
            <a:r>
              <a:rPr lang="en-US" err="1">
                <a:solidFill>
                  <a:schemeClr val="tx1"/>
                </a:solidFill>
              </a:rPr>
              <a:t>desperdício</a:t>
            </a:r>
            <a:r>
              <a:rPr lang="en-US">
                <a:solidFill>
                  <a:schemeClr val="tx1"/>
                </a:solidFill>
              </a:rPr>
              <a:t> de </a:t>
            </a:r>
            <a:r>
              <a:rPr lang="en-US" err="1">
                <a:solidFill>
                  <a:schemeClr val="tx1"/>
                </a:solidFill>
              </a:rPr>
              <a:t>alimentos</a:t>
            </a:r>
            <a:r>
              <a:rPr lang="en-US">
                <a:solidFill>
                  <a:schemeClr val="tx1"/>
                </a:solidFill>
              </a:rPr>
              <a:t> </a:t>
            </a:r>
            <a:r>
              <a:rPr lang="en-US" err="1">
                <a:solidFill>
                  <a:schemeClr val="tx1"/>
                </a:solidFill>
              </a:rPr>
              <a:t>nas</a:t>
            </a:r>
            <a:r>
              <a:rPr lang="en-US">
                <a:solidFill>
                  <a:schemeClr val="tx1"/>
                </a:solidFill>
              </a:rPr>
              <a:t> </a:t>
            </a:r>
            <a:r>
              <a:rPr lang="en-US" err="1">
                <a:solidFill>
                  <a:schemeClr val="tx1"/>
                </a:solidFill>
              </a:rPr>
              <a:t>áreas</a:t>
            </a:r>
            <a:r>
              <a:rPr lang="en-US">
                <a:solidFill>
                  <a:schemeClr val="tx1"/>
                </a:solidFill>
              </a:rPr>
              <a:t> de </a:t>
            </a:r>
            <a:r>
              <a:rPr lang="en-US" err="1">
                <a:solidFill>
                  <a:schemeClr val="tx1"/>
                </a:solidFill>
              </a:rPr>
              <a:t>produção</a:t>
            </a:r>
            <a:r>
              <a:rPr lang="en-US">
                <a:solidFill>
                  <a:schemeClr val="tx1"/>
                </a:solidFill>
              </a:rPr>
              <a:t> da </a:t>
            </a:r>
            <a:r>
              <a:rPr lang="en-US" err="1">
                <a:solidFill>
                  <a:schemeClr val="tx1"/>
                </a:solidFill>
              </a:rPr>
              <a:t>cozinha</a:t>
            </a:r>
            <a:r>
              <a:rPr lang="en-US">
                <a:solidFill>
                  <a:schemeClr val="tx1"/>
                </a:solidFill>
              </a:rPr>
              <a:t>, buffets, </a:t>
            </a:r>
            <a:r>
              <a:rPr lang="en-US" err="1">
                <a:solidFill>
                  <a:schemeClr val="tx1"/>
                </a:solidFill>
              </a:rPr>
              <a:t>compras</a:t>
            </a:r>
            <a:r>
              <a:rPr lang="en-US">
                <a:solidFill>
                  <a:schemeClr val="tx1"/>
                </a:solidFill>
              </a:rPr>
              <a:t> e </a:t>
            </a:r>
            <a:r>
              <a:rPr lang="en-US" err="1">
                <a:solidFill>
                  <a:schemeClr val="tx1"/>
                </a:solidFill>
              </a:rPr>
              <a:t>armazenamento</a:t>
            </a:r>
            <a:r>
              <a:rPr lang="en-US">
                <a:solidFill>
                  <a:schemeClr val="tx1"/>
                </a:solidFill>
              </a:rPr>
              <a:t>. A </a:t>
            </a:r>
            <a:r>
              <a:rPr lang="en-US" err="1">
                <a:solidFill>
                  <a:schemeClr val="tx1"/>
                </a:solidFill>
              </a:rPr>
              <a:t>formação</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gestão</a:t>
            </a:r>
            <a:r>
              <a:rPr lang="en-US">
                <a:solidFill>
                  <a:schemeClr val="tx1"/>
                </a:solidFill>
              </a:rPr>
              <a:t> de </a:t>
            </a:r>
            <a:r>
              <a:rPr lang="en-US" err="1">
                <a:solidFill>
                  <a:schemeClr val="tx1"/>
                </a:solidFill>
              </a:rPr>
              <a:t>resíduos</a:t>
            </a:r>
            <a:r>
              <a:rPr lang="en-US">
                <a:solidFill>
                  <a:schemeClr val="tx1"/>
                </a:solidFill>
              </a:rPr>
              <a:t> </a:t>
            </a:r>
            <a:r>
              <a:rPr lang="en-US" err="1">
                <a:solidFill>
                  <a:schemeClr val="tx1"/>
                </a:solidFill>
              </a:rPr>
              <a:t>foi</a:t>
            </a:r>
            <a:r>
              <a:rPr lang="en-US">
                <a:solidFill>
                  <a:schemeClr val="tx1"/>
                </a:solidFill>
              </a:rPr>
              <a:t> </a:t>
            </a:r>
            <a:r>
              <a:rPr lang="en-US" err="1">
                <a:solidFill>
                  <a:schemeClr val="tx1"/>
                </a:solidFill>
              </a:rPr>
              <a:t>organizada</a:t>
            </a:r>
            <a:r>
              <a:rPr lang="en-US">
                <a:solidFill>
                  <a:schemeClr val="tx1"/>
                </a:solidFill>
              </a:rPr>
              <a:t> para </a:t>
            </a:r>
            <a:r>
              <a:rPr lang="en-US" err="1">
                <a:solidFill>
                  <a:schemeClr val="tx1"/>
                </a:solidFill>
              </a:rPr>
              <a:t>gestores</a:t>
            </a:r>
            <a:r>
              <a:rPr lang="en-US">
                <a:solidFill>
                  <a:schemeClr val="tx1"/>
                </a:solidFill>
              </a:rPr>
              <a:t>, </a:t>
            </a:r>
            <a:r>
              <a:rPr lang="en-US" err="1">
                <a:solidFill>
                  <a:schemeClr val="tx1"/>
                </a:solidFill>
              </a:rPr>
              <a:t>gerentes</a:t>
            </a:r>
            <a:r>
              <a:rPr lang="en-US">
                <a:solidFill>
                  <a:schemeClr val="tx1"/>
                </a:solidFill>
              </a:rPr>
              <a:t> de </a:t>
            </a:r>
            <a:r>
              <a:rPr lang="en-US" err="1">
                <a:solidFill>
                  <a:schemeClr val="tx1"/>
                </a:solidFill>
              </a:rPr>
              <a:t>alimentos</a:t>
            </a:r>
            <a:r>
              <a:rPr lang="en-US">
                <a:solidFill>
                  <a:schemeClr val="tx1"/>
                </a:solidFill>
              </a:rPr>
              <a:t> e </a:t>
            </a:r>
            <a:r>
              <a:rPr lang="en-US" err="1">
                <a:solidFill>
                  <a:schemeClr val="tx1"/>
                </a:solidFill>
              </a:rPr>
              <a:t>bebidas</a:t>
            </a:r>
            <a:r>
              <a:rPr lang="en-US">
                <a:solidFill>
                  <a:schemeClr val="tx1"/>
                </a:solidFill>
              </a:rPr>
              <a:t>, </a:t>
            </a:r>
            <a:r>
              <a:rPr lang="en-US" err="1">
                <a:solidFill>
                  <a:schemeClr val="tx1"/>
                </a:solidFill>
              </a:rPr>
              <a:t>chefes</a:t>
            </a:r>
            <a:r>
              <a:rPr lang="en-US">
                <a:solidFill>
                  <a:schemeClr val="tx1"/>
                </a:solidFill>
              </a:rPr>
              <a:t> de </a:t>
            </a:r>
            <a:r>
              <a:rPr lang="en-US" err="1">
                <a:solidFill>
                  <a:schemeClr val="tx1"/>
                </a:solidFill>
              </a:rPr>
              <a:t>cozinha</a:t>
            </a:r>
            <a:r>
              <a:rPr lang="en-US">
                <a:solidFill>
                  <a:schemeClr val="tx1"/>
                </a:solidFill>
              </a:rPr>
              <a:t> e </a:t>
            </a:r>
            <a:r>
              <a:rPr lang="en-US" err="1">
                <a:solidFill>
                  <a:schemeClr val="tx1"/>
                </a:solidFill>
              </a:rPr>
              <a:t>coordenadores</a:t>
            </a:r>
            <a:r>
              <a:rPr lang="en-US">
                <a:solidFill>
                  <a:schemeClr val="tx1"/>
                </a:solidFill>
              </a:rPr>
              <a:t> de </a:t>
            </a:r>
            <a:r>
              <a:rPr lang="en-US" err="1">
                <a:solidFill>
                  <a:schemeClr val="tx1"/>
                </a:solidFill>
              </a:rPr>
              <a:t>cozinha</a:t>
            </a:r>
            <a:r>
              <a:rPr lang="en-US">
                <a:solidFill>
                  <a:schemeClr val="tx1"/>
                </a:solidFill>
              </a:rPr>
              <a:t> dos </a:t>
            </a:r>
            <a:r>
              <a:rPr lang="en-US" err="1">
                <a:solidFill>
                  <a:schemeClr val="tx1"/>
                </a:solidFill>
              </a:rPr>
              <a:t>hotéis</a:t>
            </a:r>
            <a:r>
              <a:rPr lang="en-US">
                <a:solidFill>
                  <a:schemeClr val="tx1"/>
                </a:solidFill>
              </a:rPr>
              <a:t> do </a:t>
            </a:r>
            <a:r>
              <a:rPr lang="en-US" err="1">
                <a:solidFill>
                  <a:schemeClr val="tx1"/>
                </a:solidFill>
              </a:rPr>
              <a:t>grupo</a:t>
            </a:r>
            <a:r>
              <a:rPr lang="en-US">
                <a:solidFill>
                  <a:schemeClr val="tx1"/>
                </a:solidFill>
              </a:rPr>
              <a:t> Paloma.</a:t>
            </a:r>
          </a:p>
          <a:p>
            <a:r>
              <a:rPr lang="en-US">
                <a:solidFill>
                  <a:schemeClr val="tx1"/>
                </a:solidFill>
              </a:rPr>
              <a:t>De </a:t>
            </a:r>
            <a:r>
              <a:rPr lang="en-US" err="1">
                <a:solidFill>
                  <a:schemeClr val="tx1"/>
                </a:solidFill>
              </a:rPr>
              <a:t>acordo</a:t>
            </a:r>
            <a:r>
              <a:rPr lang="en-US">
                <a:solidFill>
                  <a:schemeClr val="tx1"/>
                </a:solidFill>
              </a:rPr>
              <a:t> com </a:t>
            </a:r>
            <a:r>
              <a:rPr lang="en-US" err="1">
                <a:solidFill>
                  <a:schemeClr val="tx1"/>
                </a:solidFill>
              </a:rPr>
              <a:t>os</a:t>
            </a:r>
            <a:r>
              <a:rPr lang="en-US">
                <a:solidFill>
                  <a:schemeClr val="tx1"/>
                </a:solidFill>
              </a:rPr>
              <a:t> </a:t>
            </a:r>
            <a:r>
              <a:rPr lang="en-US" err="1">
                <a:solidFill>
                  <a:schemeClr val="tx1"/>
                </a:solidFill>
              </a:rPr>
              <a:t>resultados</a:t>
            </a:r>
            <a:r>
              <a:rPr lang="en-US">
                <a:solidFill>
                  <a:schemeClr val="tx1"/>
                </a:solidFill>
              </a:rPr>
              <a:t> </a:t>
            </a:r>
            <a:r>
              <a:rPr lang="en-US" err="1">
                <a:solidFill>
                  <a:schemeClr val="tx1"/>
                </a:solidFill>
              </a:rPr>
              <a:t>preliminares</a:t>
            </a:r>
            <a:r>
              <a:rPr lang="en-US">
                <a:solidFill>
                  <a:schemeClr val="tx1"/>
                </a:solidFill>
              </a:rPr>
              <a:t> das </a:t>
            </a:r>
            <a:r>
              <a:rPr lang="en-US" err="1">
                <a:solidFill>
                  <a:schemeClr val="tx1"/>
                </a:solidFill>
              </a:rPr>
              <a:t>medições</a:t>
            </a:r>
            <a:r>
              <a:rPr lang="en-US">
                <a:solidFill>
                  <a:schemeClr val="tx1"/>
                </a:solidFill>
              </a:rPr>
              <a:t> de </a:t>
            </a:r>
            <a:r>
              <a:rPr lang="en-US" err="1">
                <a:solidFill>
                  <a:schemeClr val="tx1"/>
                </a:solidFill>
              </a:rPr>
              <a:t>resíduos</a:t>
            </a:r>
            <a:r>
              <a:rPr lang="en-US">
                <a:solidFill>
                  <a:schemeClr val="tx1"/>
                </a:solidFill>
              </a:rPr>
              <a:t> dos </a:t>
            </a:r>
            <a:r>
              <a:rPr lang="en-US" err="1">
                <a:solidFill>
                  <a:schemeClr val="tx1"/>
                </a:solidFill>
              </a:rPr>
              <a:t>Hotéis</a:t>
            </a:r>
            <a:r>
              <a:rPr lang="en-US">
                <a:solidFill>
                  <a:schemeClr val="tx1"/>
                </a:solidFill>
              </a:rPr>
              <a:t> Paloma, </a:t>
            </a:r>
            <a:r>
              <a:rPr lang="en-US" err="1">
                <a:solidFill>
                  <a:schemeClr val="tx1"/>
                </a:solidFill>
              </a:rPr>
              <a:t>observou</a:t>
            </a:r>
            <a:r>
              <a:rPr lang="en-US">
                <a:solidFill>
                  <a:schemeClr val="tx1"/>
                </a:solidFill>
              </a:rPr>
              <a:t>-se </a:t>
            </a:r>
            <a:r>
              <a:rPr lang="en-US" err="1">
                <a:solidFill>
                  <a:schemeClr val="tx1"/>
                </a:solidFill>
              </a:rPr>
              <a:t>uma</a:t>
            </a:r>
            <a:r>
              <a:rPr lang="en-US">
                <a:solidFill>
                  <a:schemeClr val="tx1"/>
                </a:solidFill>
              </a:rPr>
              <a:t> </a:t>
            </a:r>
            <a:r>
              <a:rPr lang="en-US" err="1">
                <a:solidFill>
                  <a:schemeClr val="tx1"/>
                </a:solidFill>
              </a:rPr>
              <a:t>redução</a:t>
            </a:r>
            <a:r>
              <a:rPr lang="en-US">
                <a:solidFill>
                  <a:schemeClr val="tx1"/>
                </a:solidFill>
              </a:rPr>
              <a:t> </a:t>
            </a:r>
            <a:r>
              <a:rPr lang="en-US" err="1">
                <a:solidFill>
                  <a:schemeClr val="tx1"/>
                </a:solidFill>
              </a:rPr>
              <a:t>diária</a:t>
            </a:r>
            <a:r>
              <a:rPr lang="en-US">
                <a:solidFill>
                  <a:schemeClr val="tx1"/>
                </a:solidFill>
              </a:rPr>
              <a:t> de </a:t>
            </a:r>
            <a:r>
              <a:rPr lang="en-US" err="1">
                <a:solidFill>
                  <a:schemeClr val="tx1"/>
                </a:solidFill>
              </a:rPr>
              <a:t>aproximadamente</a:t>
            </a:r>
            <a:r>
              <a:rPr lang="en-US">
                <a:solidFill>
                  <a:schemeClr val="tx1"/>
                </a:solidFill>
              </a:rPr>
              <a:t> 10-12% de </a:t>
            </a:r>
            <a:r>
              <a:rPr lang="en-US" err="1">
                <a:solidFill>
                  <a:schemeClr val="tx1"/>
                </a:solidFill>
              </a:rPr>
              <a:t>resíduos</a:t>
            </a:r>
            <a:r>
              <a:rPr lang="en-US">
                <a:solidFill>
                  <a:schemeClr val="tx1"/>
                </a:solidFill>
              </a:rPr>
              <a:t> dos </a:t>
            </a:r>
            <a:r>
              <a:rPr lang="en-US" err="1">
                <a:solidFill>
                  <a:schemeClr val="tx1"/>
                </a:solidFill>
              </a:rPr>
              <a:t>pratos</a:t>
            </a:r>
            <a:r>
              <a:rPr lang="en-US">
                <a:solidFill>
                  <a:schemeClr val="tx1"/>
                </a:solidFill>
              </a:rPr>
              <a:t> dos </a:t>
            </a:r>
            <a:r>
              <a:rPr lang="en-US" err="1">
                <a:solidFill>
                  <a:schemeClr val="tx1"/>
                </a:solidFill>
              </a:rPr>
              <a:t>hotéis</a:t>
            </a:r>
            <a:r>
              <a:rPr lang="en-US">
                <a:solidFill>
                  <a:schemeClr val="tx1"/>
                </a:solidFill>
              </a:rPr>
              <a:t> do </a:t>
            </a:r>
            <a:r>
              <a:rPr lang="en-US" err="1">
                <a:solidFill>
                  <a:schemeClr val="tx1"/>
                </a:solidFill>
              </a:rPr>
              <a:t>grupo</a:t>
            </a:r>
            <a:r>
              <a:rPr lang="en-US">
                <a:solidFill>
                  <a:schemeClr val="tx1"/>
                </a:solidFill>
              </a:rPr>
              <a:t>, </a:t>
            </a:r>
            <a:r>
              <a:rPr lang="en-US" err="1">
                <a:solidFill>
                  <a:schemeClr val="tx1"/>
                </a:solidFill>
              </a:rPr>
              <a:t>designadamente</a:t>
            </a:r>
            <a:r>
              <a:rPr lang="en-US">
                <a:solidFill>
                  <a:schemeClr val="tx1"/>
                </a:solidFill>
              </a:rPr>
              <a:t> no The Paloma </a:t>
            </a:r>
          </a:p>
          <a:p>
            <a:endParaRPr lang="en-US">
              <a:solidFill>
                <a:schemeClr val="tx1"/>
              </a:solidFill>
            </a:endParaRPr>
          </a:p>
          <a:p>
            <a:r>
              <a:rPr lang="en-US">
                <a:solidFill>
                  <a:schemeClr val="tx1"/>
                </a:solidFill>
              </a:rPr>
              <a:t>Oceana Resort Hotel Renaissance Antalya Beach Resort &amp; SPA e no </a:t>
            </a:r>
            <a:r>
              <a:rPr lang="en-US" err="1">
                <a:solidFill>
                  <a:schemeClr val="tx1"/>
                </a:solidFill>
              </a:rPr>
              <a:t>Sentido</a:t>
            </a:r>
            <a:r>
              <a:rPr lang="en-US">
                <a:solidFill>
                  <a:schemeClr val="tx1"/>
                </a:solidFill>
              </a:rPr>
              <a:t> </a:t>
            </a:r>
            <a:r>
              <a:rPr lang="en-US" err="1">
                <a:solidFill>
                  <a:schemeClr val="tx1"/>
                </a:solidFill>
              </a:rPr>
              <a:t>Perissia</a:t>
            </a:r>
            <a:r>
              <a:rPr lang="en-US">
                <a:solidFill>
                  <a:schemeClr val="tx1"/>
                </a:solidFill>
              </a:rPr>
              <a:t> Hotel. As </a:t>
            </a:r>
            <a:r>
              <a:rPr lang="en-US" err="1">
                <a:solidFill>
                  <a:schemeClr val="tx1"/>
                </a:solidFill>
              </a:rPr>
              <a:t>preferências</a:t>
            </a:r>
            <a:r>
              <a:rPr lang="en-US">
                <a:solidFill>
                  <a:schemeClr val="tx1"/>
                </a:solidFill>
              </a:rPr>
              <a:t> de </a:t>
            </a:r>
            <a:r>
              <a:rPr lang="en-US" err="1">
                <a:solidFill>
                  <a:schemeClr val="tx1"/>
                </a:solidFill>
              </a:rPr>
              <a:t>consumo</a:t>
            </a:r>
            <a:r>
              <a:rPr lang="en-US">
                <a:solidFill>
                  <a:schemeClr val="tx1"/>
                </a:solidFill>
              </a:rPr>
              <a:t> dos </a:t>
            </a:r>
            <a:r>
              <a:rPr lang="en-US" err="1">
                <a:solidFill>
                  <a:schemeClr val="tx1"/>
                </a:solidFill>
              </a:rPr>
              <a:t>hóspedes</a:t>
            </a:r>
            <a:r>
              <a:rPr lang="en-US">
                <a:solidFill>
                  <a:schemeClr val="tx1"/>
                </a:solidFill>
              </a:rPr>
              <a:t> </a:t>
            </a:r>
            <a:r>
              <a:rPr lang="en-US" err="1">
                <a:solidFill>
                  <a:schemeClr val="tx1"/>
                </a:solidFill>
              </a:rPr>
              <a:t>começaram</a:t>
            </a:r>
            <a:r>
              <a:rPr lang="en-US">
                <a:solidFill>
                  <a:schemeClr val="tx1"/>
                </a:solidFill>
              </a:rPr>
              <a:t> a mudar </a:t>
            </a:r>
            <a:r>
              <a:rPr lang="en-US" err="1">
                <a:solidFill>
                  <a:schemeClr val="tx1"/>
                </a:solidFill>
              </a:rPr>
              <a:t>como</a:t>
            </a:r>
            <a:r>
              <a:rPr lang="en-US">
                <a:solidFill>
                  <a:schemeClr val="tx1"/>
                </a:solidFill>
              </a:rPr>
              <a:t> </a:t>
            </a:r>
            <a:r>
              <a:rPr lang="en-US" err="1">
                <a:solidFill>
                  <a:schemeClr val="tx1"/>
                </a:solidFill>
              </a:rPr>
              <a:t>resultado</a:t>
            </a:r>
            <a:r>
              <a:rPr lang="en-US">
                <a:solidFill>
                  <a:schemeClr val="tx1"/>
                </a:solidFill>
              </a:rPr>
              <a:t> </a:t>
            </a:r>
            <a:r>
              <a:rPr lang="en-US" err="1">
                <a:solidFill>
                  <a:schemeClr val="tx1"/>
                </a:solidFill>
              </a:rPr>
              <a:t>desses</a:t>
            </a:r>
            <a:r>
              <a:rPr lang="en-US">
                <a:solidFill>
                  <a:schemeClr val="tx1"/>
                </a:solidFill>
              </a:rPr>
              <a:t> </a:t>
            </a:r>
            <a:r>
              <a:rPr lang="en-US" err="1">
                <a:solidFill>
                  <a:schemeClr val="tx1"/>
                </a:solidFill>
              </a:rPr>
              <a:t>esforços</a:t>
            </a:r>
            <a:r>
              <a:rPr lang="en-US">
                <a:solidFill>
                  <a:schemeClr val="tx1"/>
                </a:solidFill>
              </a:rPr>
              <a:t>.</a:t>
            </a:r>
          </a:p>
          <a:p>
            <a:r>
              <a:rPr lang="en-US" err="1">
                <a:solidFill>
                  <a:schemeClr val="tx1"/>
                </a:solidFill>
              </a:rPr>
              <a:t>Atualmente</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hóspedes</a:t>
            </a:r>
            <a:r>
              <a:rPr lang="en-US">
                <a:solidFill>
                  <a:schemeClr val="tx1"/>
                </a:solidFill>
              </a:rPr>
              <a:t> do hotel </a:t>
            </a:r>
            <a:r>
              <a:rPr lang="en-US" err="1">
                <a:solidFill>
                  <a:schemeClr val="tx1"/>
                </a:solidFill>
              </a:rPr>
              <a:t>geralmente</a:t>
            </a:r>
            <a:r>
              <a:rPr lang="en-US">
                <a:solidFill>
                  <a:schemeClr val="tx1"/>
                </a:solidFill>
              </a:rPr>
              <a:t> </a:t>
            </a:r>
            <a:r>
              <a:rPr lang="en-US" err="1">
                <a:solidFill>
                  <a:schemeClr val="tx1"/>
                </a:solidFill>
              </a:rPr>
              <a:t>preferem</a:t>
            </a:r>
            <a:r>
              <a:rPr lang="en-US">
                <a:solidFill>
                  <a:schemeClr val="tx1"/>
                </a:solidFill>
              </a:rPr>
              <a:t> </a:t>
            </a:r>
            <a:r>
              <a:rPr lang="en-US" err="1">
                <a:solidFill>
                  <a:schemeClr val="tx1"/>
                </a:solidFill>
              </a:rPr>
              <a:t>pratos</a:t>
            </a:r>
            <a:r>
              <a:rPr lang="en-US">
                <a:solidFill>
                  <a:schemeClr val="tx1"/>
                </a:solidFill>
              </a:rPr>
              <a:t> </a:t>
            </a:r>
            <a:r>
              <a:rPr lang="en-US" err="1">
                <a:solidFill>
                  <a:schemeClr val="tx1"/>
                </a:solidFill>
              </a:rPr>
              <a:t>mais</a:t>
            </a:r>
            <a:r>
              <a:rPr lang="en-US">
                <a:solidFill>
                  <a:schemeClr val="tx1"/>
                </a:solidFill>
              </a:rPr>
              <a:t> </a:t>
            </a:r>
            <a:r>
              <a:rPr lang="en-US" err="1">
                <a:solidFill>
                  <a:schemeClr val="tx1"/>
                </a:solidFill>
              </a:rPr>
              <a:t>minimalistas</a:t>
            </a:r>
            <a:r>
              <a:rPr lang="en-US">
                <a:solidFill>
                  <a:schemeClr val="tx1"/>
                </a:solidFill>
              </a:rPr>
              <a:t> do buffet, </a:t>
            </a:r>
            <a:r>
              <a:rPr lang="en-US" err="1">
                <a:solidFill>
                  <a:schemeClr val="tx1"/>
                </a:solidFill>
              </a:rPr>
              <a:t>em</a:t>
            </a:r>
            <a:r>
              <a:rPr lang="en-US">
                <a:solidFill>
                  <a:schemeClr val="tx1"/>
                </a:solidFill>
              </a:rPr>
              <a:t> </a:t>
            </a:r>
            <a:r>
              <a:rPr lang="en-US" err="1">
                <a:solidFill>
                  <a:schemeClr val="tx1"/>
                </a:solidFill>
              </a:rPr>
              <a:t>vez</a:t>
            </a:r>
            <a:r>
              <a:rPr lang="en-US">
                <a:solidFill>
                  <a:schemeClr val="tx1"/>
                </a:solidFill>
              </a:rPr>
              <a:t> de </a:t>
            </a:r>
            <a:r>
              <a:rPr lang="en-US" err="1">
                <a:solidFill>
                  <a:schemeClr val="tx1"/>
                </a:solidFill>
              </a:rPr>
              <a:t>acompanhamentos</a:t>
            </a:r>
            <a:r>
              <a:rPr lang="en-US">
                <a:solidFill>
                  <a:schemeClr val="tx1"/>
                </a:solidFill>
              </a:rPr>
              <a:t> </a:t>
            </a:r>
            <a:r>
              <a:rPr lang="en-US" err="1">
                <a:solidFill>
                  <a:schemeClr val="tx1"/>
                </a:solidFill>
              </a:rPr>
              <a:t>mistos</a:t>
            </a:r>
            <a:r>
              <a:rPr lang="en-US">
                <a:solidFill>
                  <a:schemeClr val="tx1"/>
                </a:solidFill>
              </a:rPr>
              <a:t>. Com </a:t>
            </a:r>
            <a:r>
              <a:rPr lang="en-US" err="1">
                <a:solidFill>
                  <a:schemeClr val="tx1"/>
                </a:solidFill>
              </a:rPr>
              <a:t>uma</a:t>
            </a:r>
            <a:r>
              <a:rPr lang="en-US">
                <a:solidFill>
                  <a:schemeClr val="tx1"/>
                </a:solidFill>
              </a:rPr>
              <a:t> </a:t>
            </a:r>
            <a:r>
              <a:rPr lang="en-US" err="1">
                <a:solidFill>
                  <a:schemeClr val="tx1"/>
                </a:solidFill>
              </a:rPr>
              <a:t>gestão</a:t>
            </a:r>
            <a:r>
              <a:rPr lang="en-US">
                <a:solidFill>
                  <a:schemeClr val="tx1"/>
                </a:solidFill>
              </a:rPr>
              <a:t> regular de </a:t>
            </a:r>
            <a:r>
              <a:rPr lang="en-US" err="1">
                <a:solidFill>
                  <a:schemeClr val="tx1"/>
                </a:solidFill>
              </a:rPr>
              <a:t>resíduos</a:t>
            </a:r>
            <a:r>
              <a:rPr lang="en-US">
                <a:solidFill>
                  <a:schemeClr val="tx1"/>
                </a:solidFill>
              </a:rPr>
              <a:t> e </a:t>
            </a:r>
            <a:r>
              <a:rPr lang="en-US" err="1">
                <a:solidFill>
                  <a:schemeClr val="tx1"/>
                </a:solidFill>
              </a:rPr>
              <a:t>separação</a:t>
            </a:r>
            <a:r>
              <a:rPr lang="en-US">
                <a:solidFill>
                  <a:schemeClr val="tx1"/>
                </a:solidFill>
              </a:rPr>
              <a:t> de </a:t>
            </a:r>
            <a:r>
              <a:rPr lang="en-US" err="1">
                <a:solidFill>
                  <a:schemeClr val="tx1"/>
                </a:solidFill>
              </a:rPr>
              <a:t>resíduos</a:t>
            </a:r>
            <a:r>
              <a:rPr lang="en-US">
                <a:solidFill>
                  <a:schemeClr val="tx1"/>
                </a:solidFill>
              </a:rPr>
              <a:t> </a:t>
            </a:r>
            <a:r>
              <a:rPr lang="en-US" err="1">
                <a:solidFill>
                  <a:schemeClr val="tx1"/>
                </a:solidFill>
              </a:rPr>
              <a:t>orgânicos</a:t>
            </a:r>
            <a:r>
              <a:rPr lang="en-US">
                <a:solidFill>
                  <a:schemeClr val="tx1"/>
                </a:solidFill>
              </a:rPr>
              <a:t> de outros </a:t>
            </a:r>
            <a:r>
              <a:rPr lang="en-US" err="1">
                <a:solidFill>
                  <a:schemeClr val="tx1"/>
                </a:solidFill>
              </a:rPr>
              <a:t>resíduos</a:t>
            </a:r>
            <a:r>
              <a:rPr lang="en-US">
                <a:solidFill>
                  <a:schemeClr val="tx1"/>
                </a:solidFill>
              </a:rPr>
              <a:t>, o Grupo Paloma </a:t>
            </a:r>
            <a:r>
              <a:rPr lang="en-US" err="1">
                <a:solidFill>
                  <a:schemeClr val="tx1"/>
                </a:solidFill>
              </a:rPr>
              <a:t>começou</a:t>
            </a:r>
            <a:r>
              <a:rPr lang="en-US">
                <a:solidFill>
                  <a:schemeClr val="tx1"/>
                </a:solidFill>
              </a:rPr>
              <a:t> a </a:t>
            </a:r>
            <a:r>
              <a:rPr lang="en-US" err="1">
                <a:solidFill>
                  <a:schemeClr val="tx1"/>
                </a:solidFill>
              </a:rPr>
              <a:t>cooperar</a:t>
            </a:r>
            <a:r>
              <a:rPr lang="en-US">
                <a:solidFill>
                  <a:schemeClr val="tx1"/>
                </a:solidFill>
              </a:rPr>
              <a:t> com </a:t>
            </a:r>
            <a:r>
              <a:rPr lang="en-US" err="1">
                <a:solidFill>
                  <a:schemeClr val="tx1"/>
                </a:solidFill>
              </a:rPr>
              <a:t>abrigos</a:t>
            </a:r>
            <a:r>
              <a:rPr lang="en-US">
                <a:solidFill>
                  <a:schemeClr val="tx1"/>
                </a:solidFill>
              </a:rPr>
              <a:t> de </a:t>
            </a:r>
            <a:r>
              <a:rPr lang="en-US" err="1">
                <a:solidFill>
                  <a:schemeClr val="tx1"/>
                </a:solidFill>
              </a:rPr>
              <a:t>animais</a:t>
            </a:r>
            <a:r>
              <a:rPr lang="en-US">
                <a:solidFill>
                  <a:schemeClr val="tx1"/>
                </a:solidFill>
              </a:rPr>
              <a:t> para </a:t>
            </a:r>
            <a:r>
              <a:rPr lang="en-US" err="1">
                <a:solidFill>
                  <a:schemeClr val="tx1"/>
                </a:solidFill>
              </a:rPr>
              <a:t>reaproveitar</a:t>
            </a:r>
            <a:r>
              <a:rPr lang="en-US">
                <a:solidFill>
                  <a:schemeClr val="tx1"/>
                </a:solidFill>
              </a:rPr>
              <a:t> </a:t>
            </a:r>
            <a:r>
              <a:rPr lang="en-US" err="1">
                <a:solidFill>
                  <a:schemeClr val="tx1"/>
                </a:solidFill>
              </a:rPr>
              <a:t>resíduos</a:t>
            </a:r>
            <a:r>
              <a:rPr lang="en-US">
                <a:solidFill>
                  <a:schemeClr val="tx1"/>
                </a:solidFill>
              </a:rPr>
              <a:t> </a:t>
            </a:r>
            <a:r>
              <a:rPr lang="en-US" err="1">
                <a:solidFill>
                  <a:schemeClr val="tx1"/>
                </a:solidFill>
              </a:rPr>
              <a:t>alimentares</a:t>
            </a:r>
            <a:r>
              <a:rPr lang="en-US">
                <a:solidFill>
                  <a:schemeClr val="tx1"/>
                </a:solidFill>
              </a:rPr>
              <a:t>. O </a:t>
            </a:r>
            <a:r>
              <a:rPr lang="en-US" err="1">
                <a:solidFill>
                  <a:schemeClr val="tx1"/>
                </a:solidFill>
              </a:rPr>
              <a:t>número</a:t>
            </a:r>
            <a:r>
              <a:rPr lang="en-US">
                <a:solidFill>
                  <a:schemeClr val="tx1"/>
                </a:solidFill>
              </a:rPr>
              <a:t> de </a:t>
            </a:r>
            <a:r>
              <a:rPr lang="en-US" err="1">
                <a:solidFill>
                  <a:schemeClr val="tx1"/>
                </a:solidFill>
              </a:rPr>
              <a:t>sacos</a:t>
            </a:r>
            <a:r>
              <a:rPr lang="en-US">
                <a:solidFill>
                  <a:schemeClr val="tx1"/>
                </a:solidFill>
              </a:rPr>
              <a:t> </a:t>
            </a:r>
            <a:r>
              <a:rPr lang="en-US" err="1">
                <a:solidFill>
                  <a:schemeClr val="tx1"/>
                </a:solidFill>
              </a:rPr>
              <a:t>plásticos</a:t>
            </a:r>
            <a:r>
              <a:rPr lang="en-US">
                <a:solidFill>
                  <a:schemeClr val="tx1"/>
                </a:solidFill>
              </a:rPr>
              <a:t> de </a:t>
            </a:r>
            <a:r>
              <a:rPr lang="en-US" err="1">
                <a:solidFill>
                  <a:schemeClr val="tx1"/>
                </a:solidFill>
              </a:rPr>
              <a:t>lixo</a:t>
            </a:r>
            <a:r>
              <a:rPr lang="en-US">
                <a:solidFill>
                  <a:schemeClr val="tx1"/>
                </a:solidFill>
              </a:rPr>
              <a:t> a usar </a:t>
            </a:r>
            <a:r>
              <a:rPr lang="en-US" err="1">
                <a:solidFill>
                  <a:schemeClr val="tx1"/>
                </a:solidFill>
              </a:rPr>
              <a:t>também</a:t>
            </a:r>
            <a:r>
              <a:rPr lang="en-US">
                <a:solidFill>
                  <a:schemeClr val="tx1"/>
                </a:solidFill>
              </a:rPr>
              <a:t> </a:t>
            </a:r>
            <a:r>
              <a:rPr lang="en-US" err="1">
                <a:solidFill>
                  <a:schemeClr val="tx1"/>
                </a:solidFill>
              </a:rPr>
              <a:t>foi</a:t>
            </a:r>
            <a:r>
              <a:rPr lang="en-US">
                <a:solidFill>
                  <a:schemeClr val="tx1"/>
                </a:solidFill>
              </a:rPr>
              <a:t> </a:t>
            </a:r>
            <a:r>
              <a:rPr lang="en-US" err="1">
                <a:solidFill>
                  <a:schemeClr val="tx1"/>
                </a:solidFill>
              </a:rPr>
              <a:t>reduzido</a:t>
            </a:r>
            <a:r>
              <a:rPr lang="en-US">
                <a:solidFill>
                  <a:schemeClr val="tx1"/>
                </a:solidFill>
              </a:rPr>
              <a:t>, pois o </a:t>
            </a:r>
            <a:r>
              <a:rPr lang="en-US" err="1">
                <a:solidFill>
                  <a:schemeClr val="tx1"/>
                </a:solidFill>
              </a:rPr>
              <a:t>lixo</a:t>
            </a:r>
            <a:r>
              <a:rPr lang="en-US">
                <a:solidFill>
                  <a:schemeClr val="tx1"/>
                </a:solidFill>
              </a:rPr>
              <a:t> </a:t>
            </a:r>
            <a:r>
              <a:rPr lang="en-US" err="1">
                <a:solidFill>
                  <a:schemeClr val="tx1"/>
                </a:solidFill>
              </a:rPr>
              <a:t>devolvido</a:t>
            </a:r>
            <a:r>
              <a:rPr lang="en-US">
                <a:solidFill>
                  <a:schemeClr val="tx1"/>
                </a:solidFill>
              </a:rPr>
              <a:t> da </a:t>
            </a:r>
            <a:r>
              <a:rPr lang="en-US" err="1">
                <a:solidFill>
                  <a:schemeClr val="tx1"/>
                </a:solidFill>
              </a:rPr>
              <a:t>cozinha</a:t>
            </a:r>
            <a:r>
              <a:rPr lang="en-US">
                <a:solidFill>
                  <a:schemeClr val="tx1"/>
                </a:solidFill>
              </a:rPr>
              <a:t> </a:t>
            </a:r>
            <a:r>
              <a:rPr lang="en-US" err="1">
                <a:solidFill>
                  <a:schemeClr val="tx1"/>
                </a:solidFill>
              </a:rPr>
              <a:t>foi</a:t>
            </a:r>
            <a:r>
              <a:rPr lang="en-US">
                <a:solidFill>
                  <a:schemeClr val="tx1"/>
                </a:solidFill>
              </a:rPr>
              <a:t> </a:t>
            </a:r>
            <a:r>
              <a:rPr lang="en-US" err="1">
                <a:solidFill>
                  <a:schemeClr val="tx1"/>
                </a:solidFill>
              </a:rPr>
              <a:t>menor</a:t>
            </a:r>
            <a:r>
              <a:rPr lang="en-US">
                <a:solidFill>
                  <a:schemeClr val="tx1"/>
                </a:solidFill>
              </a:rPr>
              <a:t> e </a:t>
            </a:r>
            <a:r>
              <a:rPr lang="en-US" err="1">
                <a:solidFill>
                  <a:schemeClr val="tx1"/>
                </a:solidFill>
              </a:rPr>
              <a:t>os</a:t>
            </a:r>
            <a:r>
              <a:rPr lang="en-US">
                <a:solidFill>
                  <a:schemeClr val="tx1"/>
                </a:solidFill>
              </a:rPr>
              <a:t> </a:t>
            </a:r>
            <a:r>
              <a:rPr lang="en-US" err="1">
                <a:solidFill>
                  <a:schemeClr val="tx1"/>
                </a:solidFill>
              </a:rPr>
              <a:t>pratos</a:t>
            </a:r>
            <a:r>
              <a:rPr lang="en-US">
                <a:solidFill>
                  <a:schemeClr val="tx1"/>
                </a:solidFill>
              </a:rPr>
              <a:t> </a:t>
            </a:r>
            <a:r>
              <a:rPr lang="en-US" err="1">
                <a:solidFill>
                  <a:schemeClr val="tx1"/>
                </a:solidFill>
              </a:rPr>
              <a:t>foram</a:t>
            </a:r>
            <a:r>
              <a:rPr lang="en-US">
                <a:solidFill>
                  <a:schemeClr val="tx1"/>
                </a:solidFill>
              </a:rPr>
              <a:t> </a:t>
            </a:r>
            <a:r>
              <a:rPr lang="en-US" err="1">
                <a:solidFill>
                  <a:schemeClr val="tx1"/>
                </a:solidFill>
              </a:rPr>
              <a:t>medidos</a:t>
            </a:r>
            <a:r>
              <a:rPr lang="en-US">
                <a:solidFill>
                  <a:schemeClr val="tx1"/>
                </a:solidFill>
              </a:rPr>
              <a:t> e </a:t>
            </a:r>
            <a:r>
              <a:rPr lang="en-US" err="1">
                <a:solidFill>
                  <a:schemeClr val="tx1"/>
                </a:solidFill>
              </a:rPr>
              <a:t>recolhidos</a:t>
            </a:r>
            <a:r>
              <a:rPr lang="en-US">
                <a:solidFill>
                  <a:schemeClr val="tx1"/>
                </a:solidFill>
              </a:rPr>
              <a:t> para um </a:t>
            </a:r>
            <a:r>
              <a:rPr lang="en-US" err="1">
                <a:solidFill>
                  <a:schemeClr val="tx1"/>
                </a:solidFill>
              </a:rPr>
              <a:t>único</a:t>
            </a:r>
            <a:r>
              <a:rPr lang="en-US">
                <a:solidFill>
                  <a:schemeClr val="tx1"/>
                </a:solidFill>
              </a:rPr>
              <a:t> </a:t>
            </a:r>
            <a:r>
              <a:rPr lang="en-US" err="1">
                <a:solidFill>
                  <a:schemeClr val="tx1"/>
                </a:solidFill>
              </a:rPr>
              <a:t>recipiente</a:t>
            </a:r>
            <a:r>
              <a:rPr lang="en-US">
                <a:solidFill>
                  <a:schemeClr val="tx1"/>
                </a:solidFill>
              </a:rPr>
              <a:t>. O </a:t>
            </a:r>
            <a:r>
              <a:rPr lang="en-US" err="1">
                <a:solidFill>
                  <a:schemeClr val="tx1"/>
                </a:solidFill>
              </a:rPr>
              <a:t>consumo</a:t>
            </a:r>
            <a:r>
              <a:rPr lang="en-US">
                <a:solidFill>
                  <a:schemeClr val="tx1"/>
                </a:solidFill>
              </a:rPr>
              <a:t> </a:t>
            </a:r>
            <a:r>
              <a:rPr lang="en-US" err="1">
                <a:solidFill>
                  <a:schemeClr val="tx1"/>
                </a:solidFill>
              </a:rPr>
              <a:t>diário</a:t>
            </a:r>
            <a:r>
              <a:rPr lang="en-US">
                <a:solidFill>
                  <a:schemeClr val="tx1"/>
                </a:solidFill>
              </a:rPr>
              <a:t> de </a:t>
            </a:r>
            <a:r>
              <a:rPr lang="en-US" err="1">
                <a:solidFill>
                  <a:schemeClr val="tx1"/>
                </a:solidFill>
              </a:rPr>
              <a:t>sacos</a:t>
            </a:r>
            <a:r>
              <a:rPr lang="en-US">
                <a:solidFill>
                  <a:schemeClr val="tx1"/>
                </a:solidFill>
              </a:rPr>
              <a:t> de </a:t>
            </a:r>
            <a:r>
              <a:rPr lang="en-US" err="1">
                <a:solidFill>
                  <a:schemeClr val="tx1"/>
                </a:solidFill>
              </a:rPr>
              <a:t>lixo</a:t>
            </a:r>
            <a:r>
              <a:rPr lang="en-US">
                <a:solidFill>
                  <a:schemeClr val="tx1"/>
                </a:solidFill>
              </a:rPr>
              <a:t> </a:t>
            </a:r>
            <a:r>
              <a:rPr lang="en-US" err="1">
                <a:solidFill>
                  <a:schemeClr val="tx1"/>
                </a:solidFill>
              </a:rPr>
              <a:t>por</a:t>
            </a:r>
            <a:r>
              <a:rPr lang="en-US">
                <a:solidFill>
                  <a:schemeClr val="tx1"/>
                </a:solidFill>
              </a:rPr>
              <a:t> hotel </a:t>
            </a:r>
            <a:r>
              <a:rPr lang="en-US" err="1">
                <a:solidFill>
                  <a:schemeClr val="tx1"/>
                </a:solidFill>
              </a:rPr>
              <a:t>diminuiu</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aproximadamente</a:t>
            </a:r>
            <a:r>
              <a:rPr lang="en-US">
                <a:solidFill>
                  <a:schemeClr val="tx1"/>
                </a:solidFill>
              </a:rPr>
              <a:t> 40-50 </a:t>
            </a:r>
            <a:r>
              <a:rPr lang="en-US" err="1">
                <a:solidFill>
                  <a:schemeClr val="tx1"/>
                </a:solidFill>
              </a:rPr>
              <a:t>peças</a:t>
            </a:r>
            <a:r>
              <a:rPr lang="en-US">
                <a:solidFill>
                  <a:schemeClr val="tx1"/>
                </a:solidFill>
              </a:rPr>
              <a:t>. A </a:t>
            </a:r>
            <a:r>
              <a:rPr lang="en-US" err="1">
                <a:solidFill>
                  <a:schemeClr val="tx1"/>
                </a:solidFill>
              </a:rPr>
              <a:t>redução</a:t>
            </a:r>
            <a:r>
              <a:rPr lang="en-US">
                <a:solidFill>
                  <a:schemeClr val="tx1"/>
                </a:solidFill>
              </a:rPr>
              <a:t> do </a:t>
            </a:r>
            <a:r>
              <a:rPr lang="en-US" err="1">
                <a:solidFill>
                  <a:schemeClr val="tx1"/>
                </a:solidFill>
              </a:rPr>
              <a:t>consumo</a:t>
            </a:r>
            <a:r>
              <a:rPr lang="en-US">
                <a:solidFill>
                  <a:schemeClr val="tx1"/>
                </a:solidFill>
              </a:rPr>
              <a:t> de </a:t>
            </a:r>
            <a:r>
              <a:rPr lang="en-US" err="1">
                <a:solidFill>
                  <a:schemeClr val="tx1"/>
                </a:solidFill>
              </a:rPr>
              <a:t>sacos</a:t>
            </a:r>
            <a:r>
              <a:rPr lang="en-US">
                <a:solidFill>
                  <a:schemeClr val="tx1"/>
                </a:solidFill>
              </a:rPr>
              <a:t> de </a:t>
            </a:r>
            <a:r>
              <a:rPr lang="en-US" err="1">
                <a:solidFill>
                  <a:schemeClr val="tx1"/>
                </a:solidFill>
              </a:rPr>
              <a:t>lixo</a:t>
            </a:r>
            <a:r>
              <a:rPr lang="en-US">
                <a:solidFill>
                  <a:schemeClr val="tx1"/>
                </a:solidFill>
              </a:rPr>
              <a:t> </a:t>
            </a:r>
            <a:r>
              <a:rPr lang="en-US" err="1">
                <a:solidFill>
                  <a:schemeClr val="tx1"/>
                </a:solidFill>
              </a:rPr>
              <a:t>levará</a:t>
            </a:r>
            <a:r>
              <a:rPr lang="en-US">
                <a:solidFill>
                  <a:schemeClr val="tx1"/>
                </a:solidFill>
              </a:rPr>
              <a:t> a </a:t>
            </a:r>
            <a:r>
              <a:rPr lang="en-US" err="1">
                <a:solidFill>
                  <a:schemeClr val="tx1"/>
                </a:solidFill>
              </a:rPr>
              <a:t>uma</a:t>
            </a:r>
            <a:r>
              <a:rPr lang="en-US">
                <a:solidFill>
                  <a:schemeClr val="tx1"/>
                </a:solidFill>
              </a:rPr>
              <a:t> </a:t>
            </a:r>
            <a:r>
              <a:rPr lang="en-US" err="1">
                <a:solidFill>
                  <a:schemeClr val="tx1"/>
                </a:solidFill>
              </a:rPr>
              <a:t>economia</a:t>
            </a:r>
            <a:r>
              <a:rPr lang="en-US">
                <a:solidFill>
                  <a:schemeClr val="tx1"/>
                </a:solidFill>
              </a:rPr>
              <a:t> do </a:t>
            </a:r>
            <a:r>
              <a:rPr lang="en-US" err="1">
                <a:solidFill>
                  <a:schemeClr val="tx1"/>
                </a:solidFill>
              </a:rPr>
              <a:t>grupo</a:t>
            </a:r>
            <a:r>
              <a:rPr lang="en-US">
                <a:solidFill>
                  <a:schemeClr val="tx1"/>
                </a:solidFill>
              </a:rPr>
              <a:t> de </a:t>
            </a:r>
            <a:r>
              <a:rPr lang="en-US" err="1">
                <a:solidFill>
                  <a:schemeClr val="tx1"/>
                </a:solidFill>
              </a:rPr>
              <a:t>aproximadamente</a:t>
            </a:r>
            <a:r>
              <a:rPr lang="en-US">
                <a:solidFill>
                  <a:schemeClr val="tx1"/>
                </a:solidFill>
              </a:rPr>
              <a:t> 25 000 – 30 000 TL (1 700 – 2 000 euros) ao </a:t>
            </a:r>
            <a:r>
              <a:rPr lang="en-US" err="1">
                <a:solidFill>
                  <a:schemeClr val="tx1"/>
                </a:solidFill>
              </a:rPr>
              <a:t>longo</a:t>
            </a:r>
            <a:r>
              <a:rPr lang="en-US">
                <a:solidFill>
                  <a:schemeClr val="tx1"/>
                </a:solidFill>
              </a:rPr>
              <a:t> do </a:t>
            </a:r>
            <a:r>
              <a:rPr lang="en-US" err="1">
                <a:solidFill>
                  <a:schemeClr val="tx1"/>
                </a:solidFill>
              </a:rPr>
              <a:t>ano</a:t>
            </a:r>
            <a:r>
              <a:rPr lang="en-US">
                <a:solidFill>
                  <a:schemeClr val="tx1"/>
                </a:solidFill>
              </a:rPr>
              <a:t>.</a:t>
            </a:r>
          </a:p>
          <a:p>
            <a:endParaRPr lang="en-US">
              <a:solidFill>
                <a:schemeClr val="tx1"/>
              </a:solidFill>
            </a:endParaRPr>
          </a:p>
          <a:p>
            <a:endParaRPr lang="en-US">
              <a:solidFill>
                <a:schemeClr val="tx1"/>
              </a:solidFill>
              <a:hlinkClick r:id="" action="ppaction://noaction">
                <a:extLst>
                  <a:ext uri="{A12FA001-AC4F-418D-AE19-62706E023703}">
                    <ahyp:hlinkClr xmlns:ahyp="http://schemas.microsoft.com/office/drawing/2018/hyperlinkcolor" val="tx"/>
                  </a:ext>
                </a:extLst>
              </a:hlinkClick>
            </a:endParaRPr>
          </a:p>
          <a:p>
            <a:r>
              <a:rPr lang="en-US">
                <a:solidFill>
                  <a:schemeClr val="tx1"/>
                </a:solidFill>
                <a:hlinkClick r:id="rId6">
                  <a:extLst>
                    <a:ext uri="{A12FA001-AC4F-418D-AE19-62706E023703}">
                      <ahyp:hlinkClr xmlns:ahyp="http://schemas.microsoft.com/office/drawing/2018/hyperlinkcolor" val="tx"/>
                    </a:ext>
                  </a:extLst>
                </a:hlinkClick>
              </a:rPr>
              <a:t>A big step to prevent food waste from Unilever Food Solutions – Hotel Restaurant Magazine</a:t>
            </a:r>
            <a:endParaRPr lang="en-US">
              <a:solidFill>
                <a:schemeClr val="tx1"/>
              </a:solidFill>
            </a:endParaRPr>
          </a:p>
          <a:p>
            <a:endParaRPr lang="en-US">
              <a:solidFill>
                <a:schemeClr val="tx1"/>
              </a:solidFill>
            </a:endParaRPr>
          </a:p>
          <a:p>
            <a:r>
              <a:rPr lang="en-IE">
                <a:solidFill>
                  <a:schemeClr val="tx1"/>
                </a:solidFill>
                <a:hlinkClick r:id="rId7">
                  <a:extLst>
                    <a:ext uri="{A12FA001-AC4F-418D-AE19-62706E023703}">
                      <ahyp:hlinkClr xmlns:ahyp="http://schemas.microsoft.com/office/drawing/2018/hyperlinkcolor" val="tx"/>
                    </a:ext>
                  </a:extLst>
                </a:hlinkClick>
              </a:rPr>
              <a:t>| About Us Diana Travel</a:t>
            </a:r>
            <a:endParaRPr lang="en-US">
              <a:solidFill>
                <a:schemeClr val="tx1"/>
              </a:solidFill>
            </a:endParaRPr>
          </a:p>
        </p:txBody>
      </p:sp>
      <p:sp>
        <p:nvSpPr>
          <p:cNvPr id="10" name="Text Placeholder 2">
            <a:extLst>
              <a:ext uri="{FF2B5EF4-FFF2-40B4-BE49-F238E27FC236}">
                <a16:creationId xmlns:a16="http://schemas.microsoft.com/office/drawing/2014/main" id="{0B517C45-2AD8-B406-9CBC-0BC1D186D4B8}"/>
              </a:ext>
            </a:extLst>
          </p:cNvPr>
          <p:cNvSpPr txBox="1">
            <a:spLocks/>
          </p:cNvSpPr>
          <p:nvPr/>
        </p:nvSpPr>
        <p:spPr>
          <a:xfrm>
            <a:off x="477105" y="2339758"/>
            <a:ext cx="3135143" cy="512072"/>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447675" indent="-447675">
              <a:buNone/>
            </a:pPr>
            <a:r>
              <a:rPr lang="en-US" sz="1600" b="1">
                <a:solidFill>
                  <a:schemeClr val="bg1"/>
                </a:solidFill>
                <a:latin typeface="Calibri" panose="020F0502020204030204" pitchFamily="34" charset="0"/>
                <a:ea typeface="Calibri" panose="020F0502020204030204" pitchFamily="34" charset="0"/>
                <a:cs typeface="Calibri" panose="020F0502020204030204" pitchFamily="34" charset="0"/>
              </a:rPr>
              <a:t>Tipo: </a:t>
            </a:r>
            <a:r>
              <a:rPr lang="en-US" sz="1600" err="1">
                <a:solidFill>
                  <a:schemeClr val="bg1"/>
                </a:solidFill>
                <a:latin typeface="Calibri" panose="020F0502020204030204" pitchFamily="34" charset="0"/>
                <a:ea typeface="Calibri" panose="020F0502020204030204" pitchFamily="34" charset="0"/>
                <a:cs typeface="Calibri" panose="020F0502020204030204" pitchFamily="34" charset="0"/>
              </a:rPr>
              <a:t>Redução</a:t>
            </a:r>
            <a:r>
              <a:rPr lang="en-US" sz="1600">
                <a:solidFill>
                  <a:schemeClr val="bg1"/>
                </a:solidFill>
                <a:latin typeface="Calibri" panose="020F0502020204030204" pitchFamily="34" charset="0"/>
                <a:ea typeface="Calibri" panose="020F0502020204030204" pitchFamily="34" charset="0"/>
                <a:cs typeface="Calibri" panose="020F0502020204030204" pitchFamily="34" charset="0"/>
              </a:rPr>
              <a:t> do </a:t>
            </a:r>
            <a:r>
              <a:rPr lang="en-US" sz="1600" err="1">
                <a:solidFill>
                  <a:schemeClr val="bg1"/>
                </a:solidFill>
                <a:latin typeface="Calibri" panose="020F0502020204030204" pitchFamily="34" charset="0"/>
                <a:ea typeface="Calibri" panose="020F0502020204030204" pitchFamily="34" charset="0"/>
                <a:cs typeface="Calibri" panose="020F0502020204030204" pitchFamily="34" charset="0"/>
              </a:rPr>
              <a:t>Desperdício</a:t>
            </a:r>
            <a:r>
              <a:rPr lang="en-US" sz="1600">
                <a:solidFill>
                  <a:schemeClr val="bg1"/>
                </a:solidFill>
                <a:latin typeface="Calibri" panose="020F0502020204030204" pitchFamily="34" charset="0"/>
                <a:ea typeface="Calibri" panose="020F0502020204030204" pitchFamily="34" charset="0"/>
                <a:cs typeface="Calibri" panose="020F0502020204030204" pitchFamily="34" charset="0"/>
              </a:rPr>
              <a:t> </a:t>
            </a:r>
            <a:r>
              <a:rPr lang="en-US" sz="1600" err="1">
                <a:solidFill>
                  <a:schemeClr val="bg1"/>
                </a:solidFill>
                <a:latin typeface="Calibri" panose="020F0502020204030204" pitchFamily="34" charset="0"/>
                <a:ea typeface="Calibri" panose="020F0502020204030204" pitchFamily="34" charset="0"/>
                <a:cs typeface="Calibri" panose="020F0502020204030204" pitchFamily="34" charset="0"/>
              </a:rPr>
              <a:t>Alimentar</a:t>
            </a:r>
            <a:endParaRPr lang="en-US" sz="1600">
              <a:solidFill>
                <a:schemeClr val="bg1"/>
              </a:solidFill>
              <a:latin typeface="Calibri" panose="020F0502020204030204" pitchFamily="34" charset="0"/>
              <a:ea typeface="Calibri" panose="020F0502020204030204" pitchFamily="34" charset="0"/>
              <a:cs typeface="Calibri" panose="020F0502020204030204" pitchFamily="34" charset="0"/>
            </a:endParaRPr>
          </a:p>
        </p:txBody>
      </p:sp>
      <p:grpSp>
        <p:nvGrpSpPr>
          <p:cNvPr id="11" name="Graphic 4">
            <a:extLst>
              <a:ext uri="{FF2B5EF4-FFF2-40B4-BE49-F238E27FC236}">
                <a16:creationId xmlns:a16="http://schemas.microsoft.com/office/drawing/2014/main" id="{3ABF26F8-18FF-309F-CB5A-31A30048EE63}"/>
              </a:ext>
            </a:extLst>
          </p:cNvPr>
          <p:cNvGrpSpPr/>
          <p:nvPr/>
        </p:nvGrpSpPr>
        <p:grpSpPr>
          <a:xfrm rot="19582332">
            <a:off x="6906327" y="6798635"/>
            <a:ext cx="403667" cy="780438"/>
            <a:chOff x="9129274" y="2719113"/>
            <a:chExt cx="717139" cy="1386497"/>
          </a:xfrm>
          <a:solidFill>
            <a:srgbClr val="000000"/>
          </a:solidFill>
        </p:grpSpPr>
        <p:grpSp>
          <p:nvGrpSpPr>
            <p:cNvPr id="12" name="Graphic 4">
              <a:extLst>
                <a:ext uri="{FF2B5EF4-FFF2-40B4-BE49-F238E27FC236}">
                  <a16:creationId xmlns:a16="http://schemas.microsoft.com/office/drawing/2014/main" id="{236F2AE5-9BD0-F408-0ECB-2C29946BD0E5}"/>
                </a:ext>
              </a:extLst>
            </p:cNvPr>
            <p:cNvGrpSpPr/>
            <p:nvPr/>
          </p:nvGrpSpPr>
          <p:grpSpPr>
            <a:xfrm>
              <a:off x="9159507" y="2719113"/>
              <a:ext cx="446280" cy="440141"/>
              <a:chOff x="9159507" y="2719113"/>
              <a:chExt cx="446280" cy="440141"/>
            </a:xfrm>
            <a:grpFill/>
          </p:grpSpPr>
          <p:sp>
            <p:nvSpPr>
              <p:cNvPr id="24" name="Freeform 57">
                <a:extLst>
                  <a:ext uri="{FF2B5EF4-FFF2-40B4-BE49-F238E27FC236}">
                    <a16:creationId xmlns:a16="http://schemas.microsoft.com/office/drawing/2014/main" id="{592662B7-A18D-E2B5-59BB-BDBBAC819C8C}"/>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5" name="Freeform 58">
                <a:extLst>
                  <a:ext uri="{FF2B5EF4-FFF2-40B4-BE49-F238E27FC236}">
                    <a16:creationId xmlns:a16="http://schemas.microsoft.com/office/drawing/2014/main" id="{93552AC1-D496-0BDC-C669-C3E27B20BF99}"/>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3" name="Graphic 4">
              <a:extLst>
                <a:ext uri="{FF2B5EF4-FFF2-40B4-BE49-F238E27FC236}">
                  <a16:creationId xmlns:a16="http://schemas.microsoft.com/office/drawing/2014/main" id="{CF802FC3-664F-3A2B-079A-7BE1FE1229CB}"/>
                </a:ext>
              </a:extLst>
            </p:cNvPr>
            <p:cNvGrpSpPr/>
            <p:nvPr/>
          </p:nvGrpSpPr>
          <p:grpSpPr>
            <a:xfrm>
              <a:off x="9129274" y="2893887"/>
              <a:ext cx="717139" cy="1211724"/>
              <a:chOff x="9129274" y="2893887"/>
              <a:chExt cx="717139" cy="1211724"/>
            </a:xfrm>
            <a:grpFill/>
          </p:grpSpPr>
          <p:sp>
            <p:nvSpPr>
              <p:cNvPr id="14" name="Freeform 50">
                <a:extLst>
                  <a:ext uri="{FF2B5EF4-FFF2-40B4-BE49-F238E27FC236}">
                    <a16:creationId xmlns:a16="http://schemas.microsoft.com/office/drawing/2014/main" id="{B3BD3AF6-3971-5BEF-B60B-3F591B3D1902}"/>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5" name="Freeform 51">
                <a:extLst>
                  <a:ext uri="{FF2B5EF4-FFF2-40B4-BE49-F238E27FC236}">
                    <a16:creationId xmlns:a16="http://schemas.microsoft.com/office/drawing/2014/main" id="{8D0BDD28-0C08-2582-76AF-5A83B10FDDA3}"/>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6" name="Freeform 52">
                <a:extLst>
                  <a:ext uri="{FF2B5EF4-FFF2-40B4-BE49-F238E27FC236}">
                    <a16:creationId xmlns:a16="http://schemas.microsoft.com/office/drawing/2014/main" id="{45011F83-C0B6-E459-1C79-001CE76E5ACA}"/>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8" name="Freeform 53">
                <a:extLst>
                  <a:ext uri="{FF2B5EF4-FFF2-40B4-BE49-F238E27FC236}">
                    <a16:creationId xmlns:a16="http://schemas.microsoft.com/office/drawing/2014/main" id="{CB96388D-1854-6241-6004-C944D17416F1}"/>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9" name="Freeform 54">
                <a:extLst>
                  <a:ext uri="{FF2B5EF4-FFF2-40B4-BE49-F238E27FC236}">
                    <a16:creationId xmlns:a16="http://schemas.microsoft.com/office/drawing/2014/main" id="{617B928C-682D-AEEE-A052-61AAE49D007A}"/>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0" name="Freeform 55">
                <a:extLst>
                  <a:ext uri="{FF2B5EF4-FFF2-40B4-BE49-F238E27FC236}">
                    <a16:creationId xmlns:a16="http://schemas.microsoft.com/office/drawing/2014/main" id="{4D2BDC75-6BA6-B783-A0D4-406E451527A9}"/>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2" name="Freeform 56">
                <a:extLst>
                  <a:ext uri="{FF2B5EF4-FFF2-40B4-BE49-F238E27FC236}">
                    <a16:creationId xmlns:a16="http://schemas.microsoft.com/office/drawing/2014/main" id="{DF1B5D34-EDF0-CCCC-73A1-24FBAC02025E}"/>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31708634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a:xfrm>
            <a:off x="6856110" y="10207682"/>
            <a:ext cx="1047264" cy="465822"/>
          </a:xfrm>
        </p:spPr>
        <p:txBody>
          <a:bodyPr/>
          <a:lstStyle/>
          <a:p>
            <a:pPr algn="l" rtl="0"/>
            <a:fld id="{CB2079F2-58AF-ED44-82D7-E04B2F6FD686}" type="slidenum">
              <a:rPr lang="en-US" dirty="0" smtClean="0"/>
              <a:pPr algn="l" rtl="0"/>
              <a:t>25</a:t>
            </a:fld>
            <a:endParaRPr lang="en-US" dirty="0"/>
          </a:p>
        </p:txBody>
      </p:sp>
      <p:sp>
        <p:nvSpPr>
          <p:cNvPr id="10" name="Freeform 332">
            <a:hlinkClick r:id="rId2"/>
            <a:extLst>
              <a:ext uri="{FF2B5EF4-FFF2-40B4-BE49-F238E27FC236}">
                <a16:creationId xmlns:a16="http://schemas.microsoft.com/office/drawing/2014/main" id="{2B1019AB-DDC6-54BB-24B5-9984571C7C25}"/>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1" name="Freeform 6">
            <a:hlinkClick r:id="rId3"/>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12" name="Group 11">
            <a:extLst>
              <a:ext uri="{FF2B5EF4-FFF2-40B4-BE49-F238E27FC236}">
                <a16:creationId xmlns:a16="http://schemas.microsoft.com/office/drawing/2014/main" id="{3E3A4C98-F185-0F01-C9FC-40B7BCAA7FD4}"/>
              </a:ext>
            </a:extLst>
          </p:cNvPr>
          <p:cNvGrpSpPr>
            <a:grpSpLocks noChangeAspect="1"/>
          </p:cNvGrpSpPr>
          <p:nvPr/>
        </p:nvGrpSpPr>
        <p:grpSpPr>
          <a:xfrm>
            <a:off x="1423003" y="9655046"/>
            <a:ext cx="192166" cy="225184"/>
            <a:chOff x="8589661" y="3431570"/>
            <a:chExt cx="510568" cy="569231"/>
          </a:xfrm>
          <a:solidFill>
            <a:schemeClr val="tx1"/>
          </a:solidFill>
        </p:grpSpPr>
        <p:sp>
          <p:nvSpPr>
            <p:cNvPr id="13" name="Freeform: Shape 27">
              <a:extLst>
                <a:ext uri="{FF2B5EF4-FFF2-40B4-BE49-F238E27FC236}">
                  <a16:creationId xmlns:a16="http://schemas.microsoft.com/office/drawing/2014/main" id="{28ED9A67-1E5D-55E8-67DF-2A8114EBE5D0}"/>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14" name="Freeform: Shape 30">
              <a:hlinkClick r:id="rId4"/>
              <a:extLst>
                <a:ext uri="{FF2B5EF4-FFF2-40B4-BE49-F238E27FC236}">
                  <a16:creationId xmlns:a16="http://schemas.microsoft.com/office/drawing/2014/main" id="{8E77D799-5CF9-C7B3-22F1-FFE1B54168A3}"/>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15" name="Freeform: Shape 72">
              <a:extLst>
                <a:ext uri="{FF2B5EF4-FFF2-40B4-BE49-F238E27FC236}">
                  <a16:creationId xmlns:a16="http://schemas.microsoft.com/office/drawing/2014/main" id="{A0DAE9DB-9347-34F1-245B-D2A3BAB422C1}"/>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6" name="Graphic 15" descr="World outline">
            <a:hlinkClick r:id="rId5"/>
            <a:extLst>
              <a:ext uri="{FF2B5EF4-FFF2-40B4-BE49-F238E27FC236}">
                <a16:creationId xmlns:a16="http://schemas.microsoft.com/office/drawing/2014/main" id="{D639F71B-8B5E-03E6-467D-53BD52B7C6B9}"/>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8" name="Picture 2" descr="Oğuz Özay Tanıtım">
            <a:hlinkClick r:id="rId5"/>
            <a:extLst>
              <a:ext uri="{FF2B5EF4-FFF2-40B4-BE49-F238E27FC236}">
                <a16:creationId xmlns:a16="http://schemas.microsoft.com/office/drawing/2014/main" id="{BC880FB4-E72F-68CB-91F7-3DF64E03ADEC}"/>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372758" y="552974"/>
            <a:ext cx="2433516" cy="141859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Placeholder 11" descr="A picture containing sky, outdoor, grass, person  Description automatically generated">
            <a:extLst>
              <a:ext uri="{FF2B5EF4-FFF2-40B4-BE49-F238E27FC236}">
                <a16:creationId xmlns:a16="http://schemas.microsoft.com/office/drawing/2014/main" id="{15A38DF0-0C88-E22B-CBDA-3022B1909074}"/>
              </a:ext>
            </a:extLst>
          </p:cNvPr>
          <p:cNvPicPr>
            <a:picLocks noChangeAspect="1"/>
          </p:cNvPicPr>
          <p:nvPr/>
        </p:nvPicPr>
        <p:blipFill>
          <a:blip r:embed="rId9"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pic>
        <p:nvPicPr>
          <p:cNvPr id="17" name="Picture Placeholder 15" descr="A picture containing person, indoor, preparing, putting  Description automatically generated">
            <a:extLst>
              <a:ext uri="{FF2B5EF4-FFF2-40B4-BE49-F238E27FC236}">
                <a16:creationId xmlns:a16="http://schemas.microsoft.com/office/drawing/2014/main" id="{2AD4A026-12CA-1D5A-9C62-CB4C3B7629BB}"/>
              </a:ext>
            </a:extLst>
          </p:cNvPr>
          <p:cNvPicPr>
            <a:picLocks noChangeAspect="1"/>
          </p:cNvPicPr>
          <p:nvPr/>
        </p:nvPicPr>
        <p:blipFill>
          <a:blip r:embed="rId10" cstate="email">
            <a:extLst>
              <a:ext uri="{28A0092B-C50C-407E-A947-70E740481C1C}">
                <a14:useLocalDpi xmlns:a14="http://schemas.microsoft.com/office/drawing/2010/main"/>
              </a:ext>
            </a:extLst>
          </a:blip>
          <a:srcRect/>
          <a:stretch>
            <a:fillRect/>
          </a:stretch>
        </p:blipFill>
        <p:spPr>
          <a:xfrm>
            <a:off x="4096975" y="7532729"/>
            <a:ext cx="2759135" cy="2477291"/>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grpSp>
        <p:nvGrpSpPr>
          <p:cNvPr id="19" name="Group 18">
            <a:extLst>
              <a:ext uri="{FF2B5EF4-FFF2-40B4-BE49-F238E27FC236}">
                <a16:creationId xmlns:a16="http://schemas.microsoft.com/office/drawing/2014/main" id="{70BCA35F-2DA5-9664-4D7C-FB5BDDE4057B}"/>
              </a:ext>
            </a:extLst>
          </p:cNvPr>
          <p:cNvGrpSpPr/>
          <p:nvPr/>
        </p:nvGrpSpPr>
        <p:grpSpPr>
          <a:xfrm rot="10800000">
            <a:off x="6555507" y="4660521"/>
            <a:ext cx="790943" cy="575820"/>
            <a:chOff x="3400450" y="986392"/>
            <a:chExt cx="1487826" cy="1083162"/>
          </a:xfrm>
        </p:grpSpPr>
        <p:sp>
          <p:nvSpPr>
            <p:cNvPr id="20" name="Freeform 25">
              <a:extLst>
                <a:ext uri="{FF2B5EF4-FFF2-40B4-BE49-F238E27FC236}">
                  <a16:creationId xmlns:a16="http://schemas.microsoft.com/office/drawing/2014/main" id="{EED59271-AEE3-9447-DC59-92FAF88609ED}"/>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1" name="Freeform 26">
              <a:extLst>
                <a:ext uri="{FF2B5EF4-FFF2-40B4-BE49-F238E27FC236}">
                  <a16:creationId xmlns:a16="http://schemas.microsoft.com/office/drawing/2014/main" id="{BA962FD4-303C-E885-D721-2E903B05EC71}"/>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grpSp>
        <p:nvGrpSpPr>
          <p:cNvPr id="23" name="Graphic 2">
            <a:extLst>
              <a:ext uri="{FF2B5EF4-FFF2-40B4-BE49-F238E27FC236}">
                <a16:creationId xmlns:a16="http://schemas.microsoft.com/office/drawing/2014/main" id="{A2518CE3-6657-1954-7C66-49A7FD3B80CD}"/>
              </a:ext>
            </a:extLst>
          </p:cNvPr>
          <p:cNvGrpSpPr>
            <a:grpSpLocks noChangeAspect="1"/>
          </p:cNvGrpSpPr>
          <p:nvPr/>
        </p:nvGrpSpPr>
        <p:grpSpPr>
          <a:xfrm>
            <a:off x="6555507" y="273974"/>
            <a:ext cx="558048" cy="558000"/>
            <a:chOff x="4094891" y="4680533"/>
            <a:chExt cx="381887" cy="381854"/>
          </a:xfrm>
        </p:grpSpPr>
        <p:sp>
          <p:nvSpPr>
            <p:cNvPr id="24" name="Freeform 4">
              <a:extLst>
                <a:ext uri="{FF2B5EF4-FFF2-40B4-BE49-F238E27FC236}">
                  <a16:creationId xmlns:a16="http://schemas.microsoft.com/office/drawing/2014/main" id="{1BD31286-5BCB-1144-C6E9-3641766AE88D}"/>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5">
              <a:extLst>
                <a:ext uri="{FF2B5EF4-FFF2-40B4-BE49-F238E27FC236}">
                  <a16:creationId xmlns:a16="http://schemas.microsoft.com/office/drawing/2014/main" id="{E42CCBF8-2701-226A-5FF5-261B452F2AAD}"/>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6">
              <a:extLst>
                <a:ext uri="{FF2B5EF4-FFF2-40B4-BE49-F238E27FC236}">
                  <a16:creationId xmlns:a16="http://schemas.microsoft.com/office/drawing/2014/main" id="{E0E73057-93E2-8896-7B45-C5114D5C1CB1}"/>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2" name="Text Placeholder 2">
            <a:extLst>
              <a:ext uri="{FF2B5EF4-FFF2-40B4-BE49-F238E27FC236}">
                <a16:creationId xmlns:a16="http://schemas.microsoft.com/office/drawing/2014/main" id="{ECC41650-5652-875A-8BBF-99CA018C7D04}"/>
              </a:ext>
            </a:extLst>
          </p:cNvPr>
          <p:cNvSpPr>
            <a:spLocks noGrp="1"/>
          </p:cNvSpPr>
          <p:nvPr>
            <p:ph type="body" sz="quarter" idx="32"/>
          </p:nvPr>
        </p:nvSpPr>
        <p:spPr>
          <a:xfrm>
            <a:off x="404156" y="3295800"/>
            <a:ext cx="6638491" cy="5968861"/>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err="1"/>
              <a:t>Saudável</a:t>
            </a:r>
            <a:endParaRPr lang="en-US" sz="1400" b="1"/>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solidFill>
                  <a:prstClr val="black"/>
                </a:solidFill>
              </a:rPr>
              <a:t>O Grupo Paloma Hotel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adotou</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uma</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abordagem</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de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produção</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de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alimentos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segura</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nutritiva</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e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eficiente</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em</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termos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de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recursos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por</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meio</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do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seu</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amor,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gratidão</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e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sentimento</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de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pertença</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à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natureza</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e à Terra.</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00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sua</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prioridade</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é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cuidar</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bem</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do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meio</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ambiente</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bem</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como</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dos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seus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hóspedes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lang="en-US" dirty="0">
                <a:solidFill>
                  <a:prstClr val="black"/>
                </a:solidFill>
              </a:rPr>
              <a:t>Eles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usam</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agricultura</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tradicional</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e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praticam</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processos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agrícolas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adequados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para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produzir</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alimentos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biológicos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azeites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e vinhos. O Grupo Paloma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adiciona</a:t>
            </a:r>
            <a:r>
              <a:rPr lang="en-US" dirty="0">
                <a:solidFill>
                  <a:prstClr val="black"/>
                </a:solidFill>
              </a:rPr>
              <a:t> </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amor e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cuidado</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ao</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processo</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e serve esses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produtos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lang="en-US" dirty="0" err="1">
                <a:solidFill>
                  <a:prstClr val="black"/>
                </a:solidFill>
              </a:rPr>
              <a:t>biológicos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e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saudáveis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aos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clientes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prometendo-lhes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uma</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experiência</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úni</a:t>
            </a:r>
            <a:r>
              <a:rPr lang="en-US" dirty="0" err="1">
                <a:solidFill>
                  <a:prstClr val="black"/>
                </a:solidFill>
              </a:rPr>
              <a:t>ca</a:t>
            </a:r>
            <a:r>
              <a:rPr lang="en-US" dirty="0">
                <a:solidFill>
                  <a:prstClr val="black"/>
                </a:solidFill>
              </a:rPr>
              <a:t> </a:t>
            </a:r>
            <a:r>
              <a:rPr lang="en-US" dirty="0" err="1">
                <a:solidFill>
                  <a:prstClr val="black"/>
                </a:solidFill>
              </a:rPr>
              <a:t>ao</a:t>
            </a:r>
            <a:r>
              <a:rPr lang="en-US" dirty="0">
                <a:solidFill>
                  <a:prstClr val="black"/>
                </a:solidFill>
              </a:rPr>
              <a:t> </a:t>
            </a:r>
            <a:r>
              <a:rPr lang="en-US" dirty="0" err="1">
                <a:solidFill>
                  <a:prstClr val="black"/>
                </a:solidFill>
              </a:rPr>
              <a:t>nível</a:t>
            </a:r>
            <a:r>
              <a:rPr lang="en-US" dirty="0">
                <a:solidFill>
                  <a:prstClr val="black"/>
                </a:solidFill>
              </a:rPr>
              <a:t> do </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paladar.</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000" b="1">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solidFill>
                  <a:prstClr val="black"/>
                </a:solidFill>
              </a:rPr>
              <a:t>O Grupo Paloma </a:t>
            </a:r>
            <a:r>
              <a:rPr lang="en-US" dirty="0" err="1">
                <a:solidFill>
                  <a:prstClr val="black"/>
                </a:solidFill>
              </a:rPr>
              <a:t>cultiva</a:t>
            </a:r>
            <a:r>
              <a:rPr lang="en-US" dirty="0">
                <a:solidFill>
                  <a:prstClr val="black"/>
                </a:solidFill>
              </a:rPr>
              <a:t> </a:t>
            </a:r>
            <a:r>
              <a:rPr lang="en-US" dirty="0" err="1">
                <a:solidFill>
                  <a:prstClr val="black"/>
                </a:solidFill>
              </a:rPr>
              <a:t>uvas</a:t>
            </a:r>
            <a:r>
              <a:rPr lang="en-US" dirty="0">
                <a:solidFill>
                  <a:prstClr val="black"/>
                </a:solidFill>
              </a:rPr>
              <a:t> </a:t>
            </a:r>
            <a:r>
              <a:rPr lang="en-US" dirty="0" err="1">
                <a:solidFill>
                  <a:prstClr val="black"/>
                </a:solidFill>
              </a:rPr>
              <a:t>biológicas</a:t>
            </a:r>
            <a:r>
              <a:rPr lang="en-US" dirty="0">
                <a:solidFill>
                  <a:prstClr val="black"/>
                </a:solidFill>
              </a:rPr>
              <a:t> </a:t>
            </a:r>
            <a:r>
              <a:rPr lang="en-US" dirty="0" err="1">
                <a:solidFill>
                  <a:prstClr val="black"/>
                </a:solidFill>
              </a:rPr>
              <a:t>certificadas</a:t>
            </a:r>
            <a:r>
              <a:rPr lang="en-US" dirty="0">
                <a:solidFill>
                  <a:prstClr val="black"/>
                </a:solidFill>
              </a:rPr>
              <a:t> </a:t>
            </a:r>
            <a:r>
              <a:rPr lang="en-US" dirty="0" err="1">
                <a:solidFill>
                  <a:prstClr val="black"/>
                </a:solidFill>
              </a:rPr>
              <a:t>nos</a:t>
            </a:r>
            <a:r>
              <a:rPr lang="en-US" dirty="0">
                <a:solidFill>
                  <a:prstClr val="black"/>
                </a:solidFill>
              </a:rPr>
              <a:t> </a:t>
            </a:r>
            <a:r>
              <a:rPr lang="en-US" dirty="0" err="1">
                <a:solidFill>
                  <a:prstClr val="black"/>
                </a:solidFill>
              </a:rPr>
              <a:t>seus</a:t>
            </a:r>
            <a:r>
              <a:rPr lang="en-US" dirty="0">
                <a:solidFill>
                  <a:prstClr val="black"/>
                </a:solidFill>
              </a:rPr>
              <a:t> </a:t>
            </a:r>
            <a:r>
              <a:rPr lang="en-US" dirty="0" err="1">
                <a:solidFill>
                  <a:prstClr val="black"/>
                </a:solidFill>
              </a:rPr>
              <a:t>próprios</a:t>
            </a:r>
            <a:r>
              <a:rPr lang="en-US" dirty="0">
                <a:solidFill>
                  <a:prstClr val="black"/>
                </a:solidFill>
              </a:rPr>
              <a:t> </a:t>
            </a:r>
            <a:r>
              <a:rPr lang="en-US" dirty="0" err="1">
                <a:solidFill>
                  <a:prstClr val="black"/>
                </a:solidFill>
              </a:rPr>
              <a:t>vinhedos</a:t>
            </a:r>
            <a:r>
              <a:rPr lang="en-US" dirty="0">
                <a:solidFill>
                  <a:prstClr val="black"/>
                </a:solidFill>
              </a:rPr>
              <a:t> e </a:t>
            </a:r>
            <a:r>
              <a:rPr lang="en-US" dirty="0" err="1">
                <a:solidFill>
                  <a:prstClr val="black"/>
                </a:solidFill>
              </a:rPr>
              <a:t>faz</a:t>
            </a:r>
            <a:r>
              <a:rPr lang="en-US" dirty="0">
                <a:solidFill>
                  <a:prstClr val="black"/>
                </a:solidFill>
              </a:rPr>
              <a:t> vinhos de </a:t>
            </a:r>
            <a:r>
              <a:rPr lang="en-US" dirty="0" err="1">
                <a:solidFill>
                  <a:prstClr val="black"/>
                </a:solidFill>
              </a:rPr>
              <a:t>qualidade</a:t>
            </a:r>
            <a:r>
              <a:rPr lang="en-US" dirty="0">
                <a:solidFill>
                  <a:prstClr val="black"/>
                </a:solidFill>
              </a:rPr>
              <a:t> a </a:t>
            </a:r>
            <a:r>
              <a:rPr lang="en-US" dirty="0" err="1">
                <a:solidFill>
                  <a:prstClr val="black"/>
                </a:solidFill>
              </a:rPr>
              <a:t>partir</a:t>
            </a:r>
            <a:r>
              <a:rPr lang="en-US" dirty="0">
                <a:solidFill>
                  <a:prstClr val="black"/>
                </a:solidFill>
              </a:rPr>
              <a:t> delas. Na </a:t>
            </a:r>
            <a:r>
              <a:rPr lang="en-US" dirty="0" err="1">
                <a:solidFill>
                  <a:prstClr val="black"/>
                </a:solidFill>
              </a:rPr>
              <a:t>sua</a:t>
            </a:r>
            <a:r>
              <a:rPr lang="en-US" dirty="0">
                <a:solidFill>
                  <a:prstClr val="black"/>
                </a:solidFill>
              </a:rPr>
              <a:t> </a:t>
            </a:r>
            <a:r>
              <a:rPr lang="en-US" dirty="0" err="1">
                <a:solidFill>
                  <a:prstClr val="black"/>
                </a:solidFill>
              </a:rPr>
              <a:t>quinta</a:t>
            </a:r>
            <a:r>
              <a:rPr lang="en-US" dirty="0">
                <a:solidFill>
                  <a:prstClr val="black"/>
                </a:solidFill>
              </a:rPr>
              <a:t> </a:t>
            </a:r>
            <a:r>
              <a:rPr lang="en-US" dirty="0" err="1">
                <a:solidFill>
                  <a:prstClr val="black"/>
                </a:solidFill>
              </a:rPr>
              <a:t>chamada</a:t>
            </a:r>
            <a:r>
              <a:rPr lang="en-US" dirty="0">
                <a:solidFill>
                  <a:prstClr val="black"/>
                </a:solidFill>
              </a:rPr>
              <a:t> “</a:t>
            </a:r>
            <a:r>
              <a:rPr lang="en-US" dirty="0" err="1">
                <a:solidFill>
                  <a:prstClr val="black"/>
                </a:solidFill>
              </a:rPr>
              <a:t>Yerlim</a:t>
            </a:r>
            <a:r>
              <a:rPr lang="en-US" dirty="0">
                <a:solidFill>
                  <a:prstClr val="black"/>
                </a:solidFill>
              </a:rPr>
              <a:t> </a:t>
            </a:r>
            <a:r>
              <a:rPr lang="en-US" dirty="0" err="1">
                <a:solidFill>
                  <a:prstClr val="black"/>
                </a:solidFill>
              </a:rPr>
              <a:t>Çiftliği</a:t>
            </a:r>
            <a:r>
              <a:rPr lang="en-US" dirty="0">
                <a:solidFill>
                  <a:prstClr val="black"/>
                </a:solidFill>
              </a:rPr>
              <a:t>”, a qual é a </a:t>
            </a:r>
            <a:r>
              <a:rPr lang="en-US" dirty="0" err="1">
                <a:solidFill>
                  <a:prstClr val="black"/>
                </a:solidFill>
              </a:rPr>
              <a:t>primeira</a:t>
            </a:r>
            <a:r>
              <a:rPr lang="en-US" dirty="0">
                <a:solidFill>
                  <a:prstClr val="black"/>
                </a:solidFill>
              </a:rPr>
              <a:t> e </a:t>
            </a:r>
            <a:r>
              <a:rPr lang="en-US" dirty="0" err="1">
                <a:solidFill>
                  <a:prstClr val="black"/>
                </a:solidFill>
              </a:rPr>
              <a:t>única</a:t>
            </a:r>
            <a:r>
              <a:rPr lang="en-US" dirty="0">
                <a:solidFill>
                  <a:prstClr val="black"/>
                </a:solidFill>
              </a:rPr>
              <a:t> </a:t>
            </a:r>
            <a:r>
              <a:rPr lang="en-US" dirty="0" err="1">
                <a:solidFill>
                  <a:prstClr val="black"/>
                </a:solidFill>
              </a:rPr>
              <a:t>quinta</a:t>
            </a:r>
            <a:r>
              <a:rPr lang="en-US" dirty="0">
                <a:solidFill>
                  <a:prstClr val="black"/>
                </a:solidFill>
              </a:rPr>
              <a:t> </a:t>
            </a:r>
            <a:r>
              <a:rPr lang="en-US" dirty="0" err="1">
                <a:solidFill>
                  <a:prstClr val="black"/>
                </a:solidFill>
              </a:rPr>
              <a:t>biológica</a:t>
            </a:r>
            <a:r>
              <a:rPr lang="en-US" dirty="0">
                <a:solidFill>
                  <a:prstClr val="black"/>
                </a:solidFill>
              </a:rPr>
              <a:t> da </a:t>
            </a:r>
            <a:r>
              <a:rPr lang="en-US" dirty="0" err="1">
                <a:solidFill>
                  <a:prstClr val="black"/>
                </a:solidFill>
              </a:rPr>
              <a:t>região</a:t>
            </a:r>
            <a:r>
              <a:rPr lang="en-US" dirty="0">
                <a:solidFill>
                  <a:prstClr val="black"/>
                </a:solidFill>
              </a:rPr>
              <a:t>, é </a:t>
            </a:r>
            <a:r>
              <a:rPr lang="en-US" dirty="0" err="1">
                <a:solidFill>
                  <a:prstClr val="black"/>
                </a:solidFill>
              </a:rPr>
              <a:t>produzido</a:t>
            </a:r>
            <a:r>
              <a:rPr lang="en-US" dirty="0">
                <a:solidFill>
                  <a:prstClr val="black"/>
                </a:solidFill>
              </a:rPr>
              <a:t> vinho </a:t>
            </a:r>
            <a:r>
              <a:rPr lang="en-US" dirty="0" err="1">
                <a:solidFill>
                  <a:prstClr val="black"/>
                </a:solidFill>
              </a:rPr>
              <a:t>biológico</a:t>
            </a:r>
            <a:r>
              <a:rPr lang="en-US" dirty="0">
                <a:solidFill>
                  <a:prstClr val="black"/>
                </a:solidFill>
              </a:rPr>
              <a:t> que é </a:t>
            </a:r>
            <a:r>
              <a:rPr lang="en-US" dirty="0" err="1">
                <a:solidFill>
                  <a:prstClr val="black"/>
                </a:solidFill>
              </a:rPr>
              <a:t>parte</a:t>
            </a:r>
            <a:r>
              <a:rPr lang="en-US" dirty="0">
                <a:solidFill>
                  <a:prstClr val="black"/>
                </a:solidFill>
              </a:rPr>
              <a:t> </a:t>
            </a:r>
            <a:r>
              <a:rPr lang="en-US" dirty="0" err="1">
                <a:solidFill>
                  <a:prstClr val="black"/>
                </a:solidFill>
              </a:rPr>
              <a:t>essencial</a:t>
            </a:r>
            <a:r>
              <a:rPr lang="en-US" dirty="0">
                <a:solidFill>
                  <a:prstClr val="black"/>
                </a:solidFill>
              </a:rPr>
              <a:t> da </a:t>
            </a:r>
            <a:r>
              <a:rPr lang="en-US" dirty="0" err="1">
                <a:solidFill>
                  <a:prstClr val="black"/>
                </a:solidFill>
              </a:rPr>
              <a:t>experiência</a:t>
            </a:r>
            <a:r>
              <a:rPr lang="en-US" dirty="0">
                <a:solidFill>
                  <a:prstClr val="black"/>
                </a:solidFill>
              </a:rPr>
              <a:t> </a:t>
            </a:r>
            <a:r>
              <a:rPr lang="en-US" dirty="0" err="1">
                <a:solidFill>
                  <a:prstClr val="black"/>
                </a:solidFill>
              </a:rPr>
              <a:t>gastronómica</a:t>
            </a:r>
            <a:r>
              <a:rPr lang="en-US" dirty="0">
                <a:solidFill>
                  <a:prstClr val="black"/>
                </a:solidFill>
              </a:rPr>
              <a:t> </a:t>
            </a:r>
            <a:r>
              <a:rPr lang="en-US" dirty="0" err="1">
                <a:solidFill>
                  <a:prstClr val="black"/>
                </a:solidFill>
              </a:rPr>
              <a:t>nos</a:t>
            </a:r>
            <a:r>
              <a:rPr lang="en-US" dirty="0">
                <a:solidFill>
                  <a:prstClr val="black"/>
                </a:solidFill>
              </a:rPr>
              <a:t> </a:t>
            </a:r>
            <a:r>
              <a:rPr lang="en-US" dirty="0" err="1">
                <a:solidFill>
                  <a:prstClr val="black"/>
                </a:solidFill>
              </a:rPr>
              <a:t>Hotéis</a:t>
            </a:r>
            <a:r>
              <a:rPr lang="en-US" dirty="0">
                <a:solidFill>
                  <a:prstClr val="black"/>
                </a:solidFill>
              </a:rPr>
              <a:t> Paloma e Paloma Finesse, </a:t>
            </a:r>
            <a:r>
              <a:rPr lang="en-US" dirty="0" err="1">
                <a:solidFill>
                  <a:prstClr val="black"/>
                </a:solidFill>
              </a:rPr>
              <a:t>em</a:t>
            </a:r>
            <a:r>
              <a:rPr lang="en-US" dirty="0">
                <a:solidFill>
                  <a:prstClr val="black"/>
                </a:solidFill>
              </a:rPr>
              <a:t> particular.</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00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solidFill>
                  <a:prstClr val="black"/>
                </a:solidFill>
              </a:rPr>
              <a:t>O Grupo Paloma </a:t>
            </a:r>
            <a:r>
              <a:rPr lang="en-US" dirty="0" err="1">
                <a:solidFill>
                  <a:prstClr val="black"/>
                </a:solidFill>
              </a:rPr>
              <a:t>construiu</a:t>
            </a:r>
            <a:r>
              <a:rPr lang="en-US" dirty="0">
                <a:solidFill>
                  <a:prstClr val="black"/>
                </a:solidFill>
              </a:rPr>
              <a:t> um campo </a:t>
            </a:r>
            <a:r>
              <a:rPr lang="en-US" dirty="0" err="1">
                <a:solidFill>
                  <a:prstClr val="black"/>
                </a:solidFill>
              </a:rPr>
              <a:t>agrícola</a:t>
            </a:r>
            <a:r>
              <a:rPr lang="en-US" dirty="0">
                <a:solidFill>
                  <a:prstClr val="black"/>
                </a:solidFill>
              </a:rPr>
              <a:t> de 400 hectares </a:t>
            </a:r>
            <a:r>
              <a:rPr lang="en-US" dirty="0" err="1">
                <a:solidFill>
                  <a:prstClr val="black"/>
                </a:solidFill>
              </a:rPr>
              <a:t>dedicado</a:t>
            </a:r>
            <a:r>
              <a:rPr lang="en-US" dirty="0">
                <a:solidFill>
                  <a:prstClr val="black"/>
                </a:solidFill>
              </a:rPr>
              <a:t> à </a:t>
            </a:r>
            <a:r>
              <a:rPr lang="en-US" dirty="0" err="1">
                <a:solidFill>
                  <a:prstClr val="black"/>
                </a:solidFill>
              </a:rPr>
              <a:t>produção</a:t>
            </a:r>
            <a:r>
              <a:rPr lang="en-US" dirty="0">
                <a:solidFill>
                  <a:prstClr val="black"/>
                </a:solidFill>
              </a:rPr>
              <a:t> </a:t>
            </a:r>
            <a:r>
              <a:rPr lang="en-US" dirty="0" err="1">
                <a:solidFill>
                  <a:prstClr val="black"/>
                </a:solidFill>
              </a:rPr>
              <a:t>agrícola</a:t>
            </a:r>
            <a:r>
              <a:rPr lang="en-US" dirty="0">
                <a:solidFill>
                  <a:prstClr val="black"/>
                </a:solidFill>
              </a:rPr>
              <a:t> </a:t>
            </a:r>
            <a:r>
              <a:rPr lang="en-US" dirty="0" err="1">
                <a:solidFill>
                  <a:prstClr val="black"/>
                </a:solidFill>
              </a:rPr>
              <a:t>sustentável</a:t>
            </a:r>
            <a:r>
              <a:rPr lang="en-US" dirty="0">
                <a:solidFill>
                  <a:prstClr val="black"/>
                </a:solidFill>
              </a:rPr>
              <a:t>. É </a:t>
            </a:r>
            <a:r>
              <a:rPr lang="en-US" dirty="0" err="1">
                <a:solidFill>
                  <a:prstClr val="black"/>
                </a:solidFill>
              </a:rPr>
              <a:t>prestada</a:t>
            </a:r>
            <a:r>
              <a:rPr lang="en-US" dirty="0">
                <a:solidFill>
                  <a:prstClr val="black"/>
                </a:solidFill>
              </a:rPr>
              <a:t> </a:t>
            </a:r>
            <a:r>
              <a:rPr lang="en-US" dirty="0" err="1">
                <a:solidFill>
                  <a:prstClr val="black"/>
                </a:solidFill>
              </a:rPr>
              <a:t>atenção</a:t>
            </a:r>
            <a:r>
              <a:rPr lang="en-US" dirty="0">
                <a:solidFill>
                  <a:prstClr val="black"/>
                </a:solidFill>
              </a:rPr>
              <a:t> </a:t>
            </a:r>
            <a:r>
              <a:rPr lang="en-US" dirty="0" err="1">
                <a:solidFill>
                  <a:prstClr val="black"/>
                </a:solidFill>
              </a:rPr>
              <a:t>ao</a:t>
            </a:r>
            <a:r>
              <a:rPr lang="en-US" dirty="0">
                <a:solidFill>
                  <a:prstClr val="black"/>
                </a:solidFill>
              </a:rPr>
              <a:t> </a:t>
            </a:r>
            <a:r>
              <a:rPr lang="en-US" dirty="0" err="1">
                <a:solidFill>
                  <a:prstClr val="black"/>
                </a:solidFill>
              </a:rPr>
              <a:t>chamamento</a:t>
            </a:r>
            <a:r>
              <a:rPr lang="en-US" dirty="0">
                <a:solidFill>
                  <a:prstClr val="black"/>
                </a:solidFill>
              </a:rPr>
              <a:t> da </a:t>
            </a:r>
            <a:r>
              <a:rPr lang="en-US" dirty="0" err="1">
                <a:solidFill>
                  <a:prstClr val="black"/>
                </a:solidFill>
              </a:rPr>
              <a:t>natureza</a:t>
            </a:r>
            <a:r>
              <a:rPr lang="en-US" dirty="0">
                <a:solidFill>
                  <a:prstClr val="black"/>
                </a:solidFill>
              </a:rPr>
              <a:t>, </a:t>
            </a:r>
            <a:r>
              <a:rPr lang="en-US" dirty="0" err="1">
                <a:solidFill>
                  <a:prstClr val="black"/>
                </a:solidFill>
              </a:rPr>
              <a:t>combinando</a:t>
            </a:r>
            <a:r>
              <a:rPr lang="en-US" dirty="0">
                <a:solidFill>
                  <a:prstClr val="black"/>
                </a:solidFill>
              </a:rPr>
              <a:t> </a:t>
            </a:r>
            <a:r>
              <a:rPr lang="en-US" dirty="0" err="1">
                <a:solidFill>
                  <a:prstClr val="black"/>
                </a:solidFill>
              </a:rPr>
              <a:t>processos</a:t>
            </a:r>
            <a:r>
              <a:rPr lang="en-US" dirty="0">
                <a:solidFill>
                  <a:prstClr val="black"/>
                </a:solidFill>
              </a:rPr>
              <a:t> </a:t>
            </a:r>
            <a:r>
              <a:rPr lang="en-US" dirty="0" err="1">
                <a:solidFill>
                  <a:prstClr val="black"/>
                </a:solidFill>
              </a:rPr>
              <a:t>agrícolas</a:t>
            </a:r>
            <a:r>
              <a:rPr lang="en-US" dirty="0">
                <a:solidFill>
                  <a:prstClr val="black"/>
                </a:solidFill>
              </a:rPr>
              <a:t> </a:t>
            </a:r>
            <a:r>
              <a:rPr lang="en-US" dirty="0" err="1">
                <a:solidFill>
                  <a:prstClr val="black"/>
                </a:solidFill>
              </a:rPr>
              <a:t>tradicionais</a:t>
            </a:r>
            <a:r>
              <a:rPr lang="en-US" dirty="0">
                <a:solidFill>
                  <a:prstClr val="black"/>
                </a:solidFill>
              </a:rPr>
              <a:t> com </a:t>
            </a:r>
            <a:r>
              <a:rPr lang="en-US" dirty="0" err="1">
                <a:solidFill>
                  <a:prstClr val="black"/>
                </a:solidFill>
              </a:rPr>
              <a:t>tecnologia</a:t>
            </a:r>
            <a:r>
              <a:rPr lang="en-US" dirty="0">
                <a:solidFill>
                  <a:prstClr val="black"/>
                </a:solidFill>
              </a:rPr>
              <a:t> </a:t>
            </a:r>
            <a:r>
              <a:rPr lang="en-US" dirty="0" err="1">
                <a:solidFill>
                  <a:prstClr val="black"/>
                </a:solidFill>
              </a:rPr>
              <a:t>moderna</a:t>
            </a:r>
            <a:r>
              <a:rPr lang="en-US" dirty="0">
                <a:solidFill>
                  <a:prstClr val="black"/>
                </a:solidFill>
              </a:rPr>
              <a:t>.</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00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solidFill>
                  <a:prstClr val="black"/>
                </a:solidFill>
              </a:rPr>
              <a:t>O </a:t>
            </a:r>
            <a:r>
              <a:rPr lang="en-US" dirty="0" err="1">
                <a:solidFill>
                  <a:prstClr val="black"/>
                </a:solidFill>
              </a:rPr>
              <a:t>grupo</a:t>
            </a:r>
            <a:r>
              <a:rPr lang="en-US" dirty="0">
                <a:solidFill>
                  <a:prstClr val="black"/>
                </a:solidFill>
              </a:rPr>
              <a:t> Paloma </a:t>
            </a:r>
            <a:r>
              <a:rPr lang="en-US" dirty="0" err="1">
                <a:solidFill>
                  <a:prstClr val="black"/>
                </a:solidFill>
              </a:rPr>
              <a:t>também</a:t>
            </a:r>
            <a:r>
              <a:rPr lang="en-US" dirty="0">
                <a:solidFill>
                  <a:prstClr val="black"/>
                </a:solidFill>
              </a:rPr>
              <a:t> se </a:t>
            </a:r>
            <a:r>
              <a:rPr lang="en-US" dirty="0" err="1">
                <a:solidFill>
                  <a:prstClr val="black"/>
                </a:solidFill>
              </a:rPr>
              <a:t>empenha</a:t>
            </a:r>
            <a:r>
              <a:rPr lang="en-US" dirty="0">
                <a:solidFill>
                  <a:prstClr val="black"/>
                </a:solidFill>
              </a:rPr>
              <a:t> </a:t>
            </a:r>
            <a:r>
              <a:rPr lang="en-US" dirty="0" err="1">
                <a:solidFill>
                  <a:prstClr val="black"/>
                </a:solidFill>
              </a:rPr>
              <a:t>em</a:t>
            </a:r>
            <a:r>
              <a:rPr lang="en-US" dirty="0">
                <a:solidFill>
                  <a:prstClr val="black"/>
                </a:solidFill>
              </a:rPr>
              <a:t> </a:t>
            </a:r>
            <a:r>
              <a:rPr lang="en-US" dirty="0" err="1">
                <a:solidFill>
                  <a:prstClr val="black"/>
                </a:solidFill>
              </a:rPr>
              <a:t>preparar</a:t>
            </a:r>
            <a:r>
              <a:rPr lang="en-US" dirty="0">
                <a:solidFill>
                  <a:prstClr val="black"/>
                </a:solidFill>
              </a:rPr>
              <a:t> e </a:t>
            </a:r>
            <a:r>
              <a:rPr lang="en-US" dirty="0" err="1">
                <a:solidFill>
                  <a:prstClr val="black"/>
                </a:solidFill>
              </a:rPr>
              <a:t>servir</a:t>
            </a:r>
            <a:r>
              <a:rPr lang="en-US" dirty="0">
                <a:solidFill>
                  <a:prstClr val="black"/>
                </a:solidFill>
              </a:rPr>
              <a:t> </a:t>
            </a:r>
            <a:r>
              <a:rPr lang="en-US" dirty="0" err="1">
                <a:solidFill>
                  <a:prstClr val="black"/>
                </a:solidFill>
              </a:rPr>
              <a:t>refeições</a:t>
            </a:r>
            <a:r>
              <a:rPr lang="en-US" dirty="0">
                <a:solidFill>
                  <a:prstClr val="black"/>
                </a:solidFill>
              </a:rPr>
              <a:t> </a:t>
            </a:r>
            <a:r>
              <a:rPr lang="en-US" dirty="0" err="1">
                <a:solidFill>
                  <a:prstClr val="black"/>
                </a:solidFill>
              </a:rPr>
              <a:t>divertidas</a:t>
            </a:r>
            <a:r>
              <a:rPr lang="en-US" dirty="0">
                <a:solidFill>
                  <a:prstClr val="black"/>
                </a:solidFill>
              </a:rPr>
              <a:t> e </a:t>
            </a:r>
            <a:r>
              <a:rPr lang="en-US" dirty="0" err="1">
                <a:solidFill>
                  <a:prstClr val="black"/>
                </a:solidFill>
              </a:rPr>
              <a:t>nutritivas</a:t>
            </a:r>
            <a:r>
              <a:rPr lang="en-US" dirty="0">
                <a:solidFill>
                  <a:prstClr val="black"/>
                </a:solidFill>
              </a:rPr>
              <a:t> </a:t>
            </a:r>
            <a:r>
              <a:rPr lang="en-US" dirty="0" err="1">
                <a:solidFill>
                  <a:prstClr val="black"/>
                </a:solidFill>
              </a:rPr>
              <a:t>aos</a:t>
            </a:r>
            <a:r>
              <a:rPr lang="en-US" dirty="0">
                <a:solidFill>
                  <a:prstClr val="black"/>
                </a:solidFill>
              </a:rPr>
              <a:t> </a:t>
            </a:r>
            <a:r>
              <a:rPr lang="en-US" dirty="0" err="1">
                <a:solidFill>
                  <a:prstClr val="black"/>
                </a:solidFill>
              </a:rPr>
              <a:t>mais</a:t>
            </a:r>
            <a:r>
              <a:rPr lang="en-US" dirty="0">
                <a:solidFill>
                  <a:prstClr val="black"/>
                </a:solidFill>
              </a:rPr>
              <a:t> </a:t>
            </a:r>
            <a:r>
              <a:rPr lang="en-US" dirty="0" err="1">
                <a:solidFill>
                  <a:prstClr val="black"/>
                </a:solidFill>
              </a:rPr>
              <a:t>pequenos</a:t>
            </a:r>
            <a:r>
              <a:rPr lang="en-US" dirty="0">
                <a:solidFill>
                  <a:prstClr val="black"/>
                </a:solidFill>
              </a:rPr>
              <a:t>. </a:t>
            </a:r>
            <a:r>
              <a:rPr lang="en-US" dirty="0" err="1">
                <a:solidFill>
                  <a:prstClr val="black"/>
                </a:solidFill>
              </a:rPr>
              <a:t>Contam</a:t>
            </a:r>
            <a:r>
              <a:rPr lang="en-US" dirty="0">
                <a:solidFill>
                  <a:prstClr val="black"/>
                </a:solidFill>
              </a:rPr>
              <a:t> com </a:t>
            </a:r>
            <a:r>
              <a:rPr lang="en-US" dirty="0" err="1">
                <a:solidFill>
                  <a:prstClr val="black"/>
                </a:solidFill>
              </a:rPr>
              <a:t>chefes</a:t>
            </a:r>
            <a:r>
              <a:rPr lang="en-US" dirty="0">
                <a:solidFill>
                  <a:prstClr val="black"/>
                </a:solidFill>
              </a:rPr>
              <a:t> </a:t>
            </a:r>
            <a:r>
              <a:rPr lang="en-US" dirty="0" err="1">
                <a:solidFill>
                  <a:prstClr val="black"/>
                </a:solidFill>
              </a:rPr>
              <a:t>infantis</a:t>
            </a:r>
            <a:r>
              <a:rPr lang="en-US" dirty="0">
                <a:solidFill>
                  <a:prstClr val="black"/>
                </a:solidFill>
              </a:rPr>
              <a:t> </a:t>
            </a:r>
            <a:r>
              <a:rPr lang="en-US" dirty="0" err="1">
                <a:solidFill>
                  <a:prstClr val="black"/>
                </a:solidFill>
              </a:rPr>
              <a:t>dedicados</a:t>
            </a:r>
            <a:r>
              <a:rPr lang="en-US" dirty="0">
                <a:solidFill>
                  <a:prstClr val="black"/>
                </a:solidFill>
              </a:rPr>
              <a:t> que </a:t>
            </a:r>
            <a:r>
              <a:rPr lang="en-US" dirty="0" err="1">
                <a:solidFill>
                  <a:prstClr val="black"/>
                </a:solidFill>
              </a:rPr>
              <a:t>combinam</a:t>
            </a:r>
            <a:r>
              <a:rPr lang="en-US" dirty="0">
                <a:solidFill>
                  <a:prstClr val="black"/>
                </a:solidFill>
              </a:rPr>
              <a:t> </a:t>
            </a:r>
            <a:r>
              <a:rPr lang="en-US" dirty="0" err="1">
                <a:solidFill>
                  <a:prstClr val="black"/>
                </a:solidFill>
              </a:rPr>
              <a:t>produtos</a:t>
            </a:r>
            <a:r>
              <a:rPr lang="en-US" dirty="0">
                <a:solidFill>
                  <a:prstClr val="black"/>
                </a:solidFill>
              </a:rPr>
              <a:t> frescos e </a:t>
            </a:r>
            <a:r>
              <a:rPr lang="en-US" dirty="0" err="1">
                <a:solidFill>
                  <a:prstClr val="black"/>
                </a:solidFill>
              </a:rPr>
              <a:t>saudáveis</a:t>
            </a:r>
            <a:r>
              <a:rPr lang="en-US" dirty="0">
                <a:solidFill>
                  <a:prstClr val="black"/>
                </a:solidFill>
              </a:rPr>
              <a:t> ​​com </a:t>
            </a:r>
            <a:r>
              <a:rPr lang="en-US" dirty="0" err="1">
                <a:solidFill>
                  <a:prstClr val="black"/>
                </a:solidFill>
              </a:rPr>
              <a:t>animação</a:t>
            </a:r>
            <a:r>
              <a:rPr lang="en-US" dirty="0">
                <a:solidFill>
                  <a:prstClr val="black"/>
                </a:solidFill>
              </a:rPr>
              <a:t> e </a:t>
            </a:r>
            <a:r>
              <a:rPr lang="en-US" dirty="0" err="1">
                <a:solidFill>
                  <a:prstClr val="black"/>
                </a:solidFill>
              </a:rPr>
              <a:t>assim</a:t>
            </a:r>
            <a:r>
              <a:rPr lang="en-US" dirty="0">
                <a:solidFill>
                  <a:prstClr val="black"/>
                </a:solidFill>
              </a:rPr>
              <a:t>, </a:t>
            </a:r>
            <a:r>
              <a:rPr lang="en-US" dirty="0" err="1">
                <a:solidFill>
                  <a:prstClr val="black"/>
                </a:solidFill>
              </a:rPr>
              <a:t>através</a:t>
            </a:r>
            <a:r>
              <a:rPr lang="en-US" dirty="0">
                <a:solidFill>
                  <a:prstClr val="black"/>
                </a:solidFill>
              </a:rPr>
              <a:t> do </a:t>
            </a:r>
            <a:r>
              <a:rPr lang="en-US" dirty="0" err="1">
                <a:solidFill>
                  <a:prstClr val="black"/>
                </a:solidFill>
              </a:rPr>
              <a:t>seu</a:t>
            </a:r>
            <a:r>
              <a:rPr lang="en-US" dirty="0">
                <a:solidFill>
                  <a:prstClr val="black"/>
                </a:solidFill>
              </a:rPr>
              <a:t> buffet </a:t>
            </a:r>
            <a:r>
              <a:rPr lang="en-US" dirty="0" err="1">
                <a:solidFill>
                  <a:prstClr val="black"/>
                </a:solidFill>
              </a:rPr>
              <a:t>infantil</a:t>
            </a:r>
            <a:r>
              <a:rPr lang="en-US" dirty="0">
                <a:solidFill>
                  <a:prstClr val="black"/>
                </a:solidFill>
              </a:rPr>
              <a:t> e menu à la carte, </a:t>
            </a:r>
            <a:r>
              <a:rPr lang="en-US" dirty="0" err="1">
                <a:solidFill>
                  <a:prstClr val="black"/>
                </a:solidFill>
              </a:rPr>
              <a:t>pretendem</a:t>
            </a:r>
            <a:r>
              <a:rPr lang="en-US" dirty="0">
                <a:solidFill>
                  <a:prstClr val="black"/>
                </a:solidFill>
              </a:rPr>
              <a:t> </a:t>
            </a:r>
            <a:r>
              <a:rPr lang="en-US" dirty="0" err="1">
                <a:solidFill>
                  <a:prstClr val="black"/>
                </a:solidFill>
              </a:rPr>
              <a:t>apresentar</a:t>
            </a:r>
            <a:r>
              <a:rPr lang="en-US" dirty="0">
                <a:solidFill>
                  <a:prstClr val="black"/>
                </a:solidFill>
              </a:rPr>
              <a:t> </a:t>
            </a:r>
            <a:r>
              <a:rPr lang="en-US" dirty="0" err="1">
                <a:solidFill>
                  <a:prstClr val="black"/>
                </a:solidFill>
              </a:rPr>
              <a:t>às</a:t>
            </a:r>
            <a:r>
              <a:rPr lang="en-US" dirty="0">
                <a:solidFill>
                  <a:prstClr val="black"/>
                </a:solidFill>
              </a:rPr>
              <a:t> </a:t>
            </a:r>
            <a:r>
              <a:rPr lang="en-US" dirty="0" err="1">
                <a:solidFill>
                  <a:prstClr val="black"/>
                </a:solidFill>
              </a:rPr>
              <a:t>crianças</a:t>
            </a:r>
            <a:r>
              <a:rPr lang="en-US" dirty="0">
                <a:solidFill>
                  <a:prstClr val="black"/>
                </a:solidFill>
              </a:rPr>
              <a:t> </a:t>
            </a:r>
            <a:r>
              <a:rPr lang="en-US" dirty="0" err="1">
                <a:solidFill>
                  <a:prstClr val="black"/>
                </a:solidFill>
              </a:rPr>
              <a:t>novos</a:t>
            </a:r>
            <a:r>
              <a:rPr lang="en-US" dirty="0">
                <a:solidFill>
                  <a:prstClr val="black"/>
                </a:solidFill>
              </a:rPr>
              <a:t> </a:t>
            </a:r>
            <a:r>
              <a:rPr lang="en-US" dirty="0" err="1">
                <a:solidFill>
                  <a:prstClr val="black"/>
                </a:solidFill>
              </a:rPr>
              <a:t>sabores</a:t>
            </a:r>
            <a:r>
              <a:rPr lang="en-US" dirty="0">
                <a:solidFill>
                  <a:prstClr val="black"/>
                </a:solidFill>
              </a:rPr>
              <a:t> e </a:t>
            </a:r>
            <a:r>
              <a:rPr lang="en-US" dirty="0" err="1">
                <a:solidFill>
                  <a:prstClr val="black"/>
                </a:solidFill>
              </a:rPr>
              <a:t>hábitos</a:t>
            </a:r>
            <a:r>
              <a:rPr lang="en-US" dirty="0">
                <a:solidFill>
                  <a:prstClr val="black"/>
                </a:solidFill>
              </a:rPr>
              <a:t> </a:t>
            </a:r>
            <a:r>
              <a:rPr lang="en-US" dirty="0" err="1">
                <a:solidFill>
                  <a:prstClr val="black"/>
                </a:solidFill>
              </a:rPr>
              <a:t>alimentares</a:t>
            </a:r>
            <a:r>
              <a:rPr lang="en-US" dirty="0">
                <a:solidFill>
                  <a:prstClr val="black"/>
                </a:solidFill>
              </a:rPr>
              <a:t> </a:t>
            </a:r>
            <a:r>
              <a:rPr lang="en-US" dirty="0" err="1">
                <a:solidFill>
                  <a:prstClr val="black"/>
                </a:solidFill>
              </a:rPr>
              <a:t>saudáveis</a:t>
            </a:r>
            <a:r>
              <a:rPr lang="en-US" dirty="0">
                <a:solidFill>
                  <a:prstClr val="black"/>
                </a:solidFill>
              </a:rPr>
              <a:t>.</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Ético</a:t>
            </a: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solidFill>
                  <a:prstClr val="black"/>
                </a:solidFill>
              </a:rPr>
              <a:t>O Grupo Paloma é </a:t>
            </a:r>
            <a:r>
              <a:rPr lang="en-US" dirty="0" err="1">
                <a:solidFill>
                  <a:prstClr val="black"/>
                </a:solidFill>
              </a:rPr>
              <a:t>uma</a:t>
            </a:r>
            <a:r>
              <a:rPr lang="en-US" dirty="0">
                <a:solidFill>
                  <a:prstClr val="black"/>
                </a:solidFill>
              </a:rPr>
              <a:t> </a:t>
            </a:r>
            <a:r>
              <a:rPr lang="en-US" dirty="0" err="1">
                <a:solidFill>
                  <a:prstClr val="black"/>
                </a:solidFill>
              </a:rPr>
              <a:t>empresa</a:t>
            </a:r>
            <a:r>
              <a:rPr lang="en-US" dirty="0">
                <a:solidFill>
                  <a:prstClr val="black"/>
                </a:solidFill>
              </a:rPr>
              <a:t> amiga do </a:t>
            </a:r>
            <a:r>
              <a:rPr lang="en-US" dirty="0" err="1">
                <a:solidFill>
                  <a:prstClr val="black"/>
                </a:solidFill>
              </a:rPr>
              <a:t>ambiente</a:t>
            </a:r>
            <a:r>
              <a:rPr lang="en-US" dirty="0">
                <a:solidFill>
                  <a:prstClr val="black"/>
                </a:solidFill>
              </a:rPr>
              <a:t> que </a:t>
            </a:r>
            <a:r>
              <a:rPr lang="en-US" dirty="0" err="1">
                <a:solidFill>
                  <a:prstClr val="black"/>
                </a:solidFill>
              </a:rPr>
              <a:t>valoriza</a:t>
            </a:r>
            <a:r>
              <a:rPr lang="en-US" dirty="0">
                <a:solidFill>
                  <a:prstClr val="black"/>
                </a:solidFill>
              </a:rPr>
              <a:t> </a:t>
            </a:r>
            <a:r>
              <a:rPr lang="en-US" dirty="0" err="1">
                <a:solidFill>
                  <a:prstClr val="black"/>
                </a:solidFill>
              </a:rPr>
              <a:t>os</a:t>
            </a:r>
            <a:r>
              <a:rPr lang="en-US" dirty="0">
                <a:solidFill>
                  <a:prstClr val="black"/>
                </a:solidFill>
              </a:rPr>
              <a:t> </a:t>
            </a:r>
            <a:r>
              <a:rPr lang="en-US" dirty="0" err="1">
                <a:solidFill>
                  <a:prstClr val="black"/>
                </a:solidFill>
              </a:rPr>
              <a:t>seus</a:t>
            </a:r>
            <a:r>
              <a:rPr lang="en-US" dirty="0">
                <a:solidFill>
                  <a:prstClr val="black"/>
                </a:solidFill>
              </a:rPr>
              <a:t> </a:t>
            </a:r>
            <a:r>
              <a:rPr lang="en-US" dirty="0" err="1">
                <a:solidFill>
                  <a:prstClr val="black"/>
                </a:solidFill>
              </a:rPr>
              <a:t>colaboradores</a:t>
            </a:r>
            <a:r>
              <a:rPr lang="en-US" dirty="0">
                <a:solidFill>
                  <a:prstClr val="black"/>
                </a:solidFill>
              </a:rPr>
              <a:t>, </a:t>
            </a:r>
            <a:r>
              <a:rPr lang="en-US" dirty="0" err="1">
                <a:solidFill>
                  <a:prstClr val="black"/>
                </a:solidFill>
              </a:rPr>
              <a:t>trabalha</a:t>
            </a:r>
            <a:r>
              <a:rPr lang="en-US" dirty="0">
                <a:solidFill>
                  <a:prstClr val="black"/>
                </a:solidFill>
              </a:rPr>
              <a:t> para a </a:t>
            </a:r>
            <a:r>
              <a:rPr lang="en-US" dirty="0" err="1">
                <a:solidFill>
                  <a:prstClr val="black"/>
                </a:solidFill>
              </a:rPr>
              <a:t>proteção</a:t>
            </a:r>
            <a:r>
              <a:rPr lang="en-US" dirty="0">
                <a:solidFill>
                  <a:prstClr val="black"/>
                </a:solidFill>
              </a:rPr>
              <a:t> da </a:t>
            </a:r>
            <a:r>
              <a:rPr lang="en-US" dirty="0" err="1">
                <a:solidFill>
                  <a:prstClr val="black"/>
                </a:solidFill>
              </a:rPr>
              <a:t>vida</a:t>
            </a:r>
            <a:r>
              <a:rPr lang="en-US" dirty="0">
                <a:solidFill>
                  <a:prstClr val="black"/>
                </a:solidFill>
              </a:rPr>
              <a:t> natural, </a:t>
            </a:r>
            <a:r>
              <a:rPr lang="en-US" dirty="0" err="1">
                <a:solidFill>
                  <a:prstClr val="black"/>
                </a:solidFill>
              </a:rPr>
              <a:t>procura</a:t>
            </a:r>
            <a:r>
              <a:rPr lang="en-US" dirty="0">
                <a:solidFill>
                  <a:prstClr val="black"/>
                </a:solidFill>
              </a:rPr>
              <a:t> </a:t>
            </a:r>
            <a:r>
              <a:rPr lang="en-US" dirty="0" err="1">
                <a:solidFill>
                  <a:prstClr val="black"/>
                </a:solidFill>
              </a:rPr>
              <a:t>experimentar</a:t>
            </a:r>
            <a:r>
              <a:rPr lang="en-US" dirty="0">
                <a:solidFill>
                  <a:prstClr val="black"/>
                </a:solidFill>
              </a:rPr>
              <a:t> e </a:t>
            </a:r>
            <a:r>
              <a:rPr lang="en-US" dirty="0" err="1">
                <a:solidFill>
                  <a:prstClr val="black"/>
                </a:solidFill>
              </a:rPr>
              <a:t>testar</a:t>
            </a:r>
            <a:r>
              <a:rPr lang="en-US" dirty="0">
                <a:solidFill>
                  <a:prstClr val="black"/>
                </a:solidFill>
              </a:rPr>
              <a:t> </a:t>
            </a:r>
            <a:r>
              <a:rPr lang="en-US" dirty="0" err="1">
                <a:solidFill>
                  <a:prstClr val="black"/>
                </a:solidFill>
              </a:rPr>
              <a:t>novas</a:t>
            </a:r>
            <a:r>
              <a:rPr lang="en-US" dirty="0">
                <a:solidFill>
                  <a:prstClr val="black"/>
                </a:solidFill>
              </a:rPr>
              <a:t> </a:t>
            </a:r>
            <a:r>
              <a:rPr lang="en-US" dirty="0" err="1">
                <a:solidFill>
                  <a:prstClr val="black"/>
                </a:solidFill>
              </a:rPr>
              <a:t>tecnologias</a:t>
            </a:r>
            <a:r>
              <a:rPr lang="en-US" dirty="0">
                <a:solidFill>
                  <a:prstClr val="black"/>
                </a:solidFill>
              </a:rPr>
              <a:t> que </a:t>
            </a:r>
            <a:r>
              <a:rPr lang="en-US" dirty="0" err="1">
                <a:solidFill>
                  <a:prstClr val="black"/>
                </a:solidFill>
              </a:rPr>
              <a:t>possam</a:t>
            </a:r>
            <a:r>
              <a:rPr lang="en-US" dirty="0">
                <a:solidFill>
                  <a:prstClr val="black"/>
                </a:solidFill>
              </a:rPr>
              <a:t> auxiliar </a:t>
            </a:r>
            <a:r>
              <a:rPr lang="en-US" dirty="0" err="1">
                <a:solidFill>
                  <a:prstClr val="black"/>
                </a:solidFill>
              </a:rPr>
              <a:t>na</a:t>
            </a:r>
            <a:r>
              <a:rPr lang="en-US" dirty="0">
                <a:solidFill>
                  <a:prstClr val="black"/>
                </a:solidFill>
              </a:rPr>
              <a:t> </a:t>
            </a:r>
            <a:r>
              <a:rPr lang="en-US" dirty="0" err="1">
                <a:solidFill>
                  <a:prstClr val="black"/>
                </a:solidFill>
              </a:rPr>
              <a:t>sua</a:t>
            </a:r>
            <a:r>
              <a:rPr lang="en-US" dirty="0">
                <a:solidFill>
                  <a:prstClr val="black"/>
                </a:solidFill>
              </a:rPr>
              <a:t> </a:t>
            </a:r>
            <a:r>
              <a:rPr lang="en-US" dirty="0" err="1">
                <a:solidFill>
                  <a:prstClr val="black"/>
                </a:solidFill>
              </a:rPr>
              <a:t>ação</a:t>
            </a:r>
            <a:r>
              <a:rPr lang="en-US" dirty="0">
                <a:solidFill>
                  <a:prstClr val="black"/>
                </a:solidFill>
              </a:rPr>
              <a:t>, </a:t>
            </a:r>
            <a:r>
              <a:rPr lang="en-US" dirty="0" err="1">
                <a:solidFill>
                  <a:prstClr val="black"/>
                </a:solidFill>
              </a:rPr>
              <a:t>apoia</a:t>
            </a:r>
            <a:r>
              <a:rPr lang="en-US" dirty="0">
                <a:solidFill>
                  <a:prstClr val="black"/>
                </a:solidFill>
              </a:rPr>
              <a:t> a </a:t>
            </a:r>
            <a:r>
              <a:rPr lang="en-US" dirty="0" err="1">
                <a:solidFill>
                  <a:prstClr val="black"/>
                </a:solidFill>
              </a:rPr>
              <a:t>população</a:t>
            </a:r>
            <a:r>
              <a:rPr lang="en-US" dirty="0">
                <a:solidFill>
                  <a:prstClr val="black"/>
                </a:solidFill>
              </a:rPr>
              <a:t> local, visa </a:t>
            </a:r>
            <a:r>
              <a:rPr lang="en-US" dirty="0" err="1">
                <a:solidFill>
                  <a:prstClr val="black"/>
                </a:solidFill>
              </a:rPr>
              <a:t>criar</a:t>
            </a:r>
            <a:r>
              <a:rPr lang="en-US" dirty="0">
                <a:solidFill>
                  <a:prstClr val="black"/>
                </a:solidFill>
              </a:rPr>
              <a:t> </a:t>
            </a:r>
            <a:r>
              <a:rPr lang="en-US" dirty="0" err="1">
                <a:solidFill>
                  <a:prstClr val="black"/>
                </a:solidFill>
              </a:rPr>
              <a:t>oportunidades</a:t>
            </a:r>
            <a:r>
              <a:rPr lang="en-US" dirty="0">
                <a:solidFill>
                  <a:prstClr val="black"/>
                </a:solidFill>
              </a:rPr>
              <a:t> de </a:t>
            </a:r>
            <a:r>
              <a:rPr lang="en-US" dirty="0" err="1">
                <a:solidFill>
                  <a:prstClr val="black"/>
                </a:solidFill>
              </a:rPr>
              <a:t>emprego</a:t>
            </a:r>
            <a:r>
              <a:rPr lang="en-US" dirty="0">
                <a:solidFill>
                  <a:prstClr val="black"/>
                </a:solidFill>
              </a:rPr>
              <a:t> para </a:t>
            </a:r>
            <a:r>
              <a:rPr lang="en-US" dirty="0" err="1">
                <a:solidFill>
                  <a:prstClr val="black"/>
                </a:solidFill>
              </a:rPr>
              <a:t>os</a:t>
            </a:r>
            <a:r>
              <a:rPr lang="en-US" dirty="0">
                <a:solidFill>
                  <a:prstClr val="black"/>
                </a:solidFill>
              </a:rPr>
              <a:t> </a:t>
            </a:r>
            <a:r>
              <a:rPr lang="en-US" dirty="0" err="1">
                <a:solidFill>
                  <a:prstClr val="black"/>
                </a:solidFill>
              </a:rPr>
              <a:t>alunos</a:t>
            </a:r>
            <a:r>
              <a:rPr lang="en-US" dirty="0">
                <a:solidFill>
                  <a:prstClr val="black"/>
                </a:solidFill>
              </a:rPr>
              <a:t> e </a:t>
            </a:r>
            <a:r>
              <a:rPr lang="en-US" dirty="0" err="1">
                <a:solidFill>
                  <a:prstClr val="black"/>
                </a:solidFill>
              </a:rPr>
              <a:t>contribui</a:t>
            </a:r>
            <a:r>
              <a:rPr lang="en-US" dirty="0">
                <a:solidFill>
                  <a:prstClr val="black"/>
                </a:solidFill>
              </a:rPr>
              <a:t> para um turismo </a:t>
            </a:r>
            <a:r>
              <a:rPr lang="en-US" dirty="0" err="1">
                <a:solidFill>
                  <a:prstClr val="black"/>
                </a:solidFill>
              </a:rPr>
              <a:t>sustentável</a:t>
            </a:r>
            <a:r>
              <a:rPr lang="en-US" dirty="0">
                <a:solidFill>
                  <a:prstClr val="black"/>
                </a:solidFill>
              </a:rPr>
              <a:t>.</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IE"/>
          </a:p>
        </p:txBody>
      </p:sp>
      <p:sp>
        <p:nvSpPr>
          <p:cNvPr id="27" name="TextBox 17">
            <a:extLst>
              <a:ext uri="{FF2B5EF4-FFF2-40B4-BE49-F238E27FC236}">
                <a16:creationId xmlns:a16="http://schemas.microsoft.com/office/drawing/2014/main" id="{BF64584D-6CA1-B449-C52B-998F88288FAF}"/>
              </a:ext>
            </a:extLst>
          </p:cNvPr>
          <p:cNvSpPr txBox="1"/>
          <p:nvPr/>
        </p:nvSpPr>
        <p:spPr>
          <a:xfrm>
            <a:off x="3694855" y="5240991"/>
            <a:ext cx="3460664" cy="2308324"/>
          </a:xfrm>
          <a:prstGeom prst="rect">
            <a:avLst/>
          </a:prstGeom>
          <a:noFill/>
        </p:spPr>
        <p:txBody>
          <a:bodyPr wrap="square">
            <a:spAutoFit/>
          </a:bodyPr>
          <a:lstStyle/>
          <a:p>
            <a:pPr algn="ct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Vivemos</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com o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sonho</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de um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mundo</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sustentável</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Os</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nossos</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planos</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e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práticas</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são</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baseados</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dirty="0" err="1">
                <a:solidFill>
                  <a:srgbClr val="333333"/>
                </a:solidFill>
                <a:latin typeface="Calibri" panose="020F0502020204030204" pitchFamily="34" charset="0"/>
                <a:ea typeface="Calibri" panose="020F0502020204030204" pitchFamily="34" charset="0"/>
                <a:cs typeface="Calibri" panose="020F0502020204030204" pitchFamily="34" charset="0"/>
              </a:rPr>
              <a:t>n</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uma</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história</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que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construímos</a:t>
            </a:r>
            <a:r>
              <a:rPr lang="en-US" sz="1600" b="1" i="1" dirty="0">
                <a:solidFill>
                  <a:srgbClr val="333333"/>
                </a:solidFill>
                <a:latin typeface="Calibri" panose="020F0502020204030204" pitchFamily="34" charset="0"/>
                <a:ea typeface="Calibri" panose="020F0502020204030204" pitchFamily="34" charset="0"/>
                <a:cs typeface="Calibri" panose="020F0502020204030204" pitchFamily="34" charset="0"/>
              </a:rPr>
              <a:t>,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abraçando</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e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reciclando</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natureza</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Estamos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ansiosos</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para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seguir</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em</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frente</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com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os</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nossos</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hóspedes</a:t>
            </a:r>
            <a:r>
              <a:rPr lang="en-US" sz="1600" b="1" i="1" dirty="0">
                <a:solidFill>
                  <a:srgbClr val="333333"/>
                </a:solidFill>
                <a:latin typeface="Calibri" panose="020F0502020204030204" pitchFamily="34" charset="0"/>
                <a:ea typeface="Calibri" panose="020F0502020204030204" pitchFamily="34" charset="0"/>
                <a:cs typeface="Calibri" panose="020F0502020204030204" pitchFamily="34" charset="0"/>
              </a:rPr>
              <a:t> n</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um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sonho</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de um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mundo</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dirty="0">
                <a:solidFill>
                  <a:srgbClr val="333333"/>
                </a:solidFill>
                <a:latin typeface="Calibri" panose="020F0502020204030204" pitchFamily="34" charset="0"/>
                <a:ea typeface="Calibri" panose="020F0502020204030204" pitchFamily="34" charset="0"/>
                <a:cs typeface="Calibri" panose="020F0502020204030204" pitchFamily="34" charset="0"/>
              </a:rPr>
              <a:t>novo.</a:t>
            </a:r>
            <a:endPar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endParaRPr>
          </a:p>
          <a:p>
            <a:pPr algn="ctr" rtl="0"/>
            <a:endParaRPr lang="en-US" sz="1600" b="1" i="1">
              <a:solidFill>
                <a:srgbClr val="333333"/>
              </a:solidFill>
              <a:effectLst/>
              <a:latin typeface="Calibri" panose="020F0502020204030204" pitchFamily="34" charset="0"/>
              <a:ea typeface="Calibri" panose="020F0502020204030204" pitchFamily="34" charset="0"/>
              <a:cs typeface="Calibri" panose="020F0502020204030204" pitchFamily="34" charset="0"/>
            </a:endParaRPr>
          </a:p>
        </p:txBody>
      </p:sp>
      <p:sp>
        <p:nvSpPr>
          <p:cNvPr id="3" name="Text Placeholder 2">
            <a:extLst>
              <a:ext uri="{FF2B5EF4-FFF2-40B4-BE49-F238E27FC236}">
                <a16:creationId xmlns:a16="http://schemas.microsoft.com/office/drawing/2014/main" id="{B821089D-ABE1-65EC-070E-291D095C90DF}"/>
              </a:ext>
            </a:extLst>
          </p:cNvPr>
          <p:cNvSpPr txBox="1">
            <a:spLocks/>
          </p:cNvSpPr>
          <p:nvPr/>
        </p:nvSpPr>
        <p:spPr>
          <a:xfrm>
            <a:off x="477105" y="2339758"/>
            <a:ext cx="3135143" cy="512072"/>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447675" indent="-447675">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Tipo: </a:t>
            </a:r>
            <a:r>
              <a:rPr lang="en-US" sz="1600" dirty="0" err="1">
                <a:solidFill>
                  <a:schemeClr val="bg1"/>
                </a:solidFill>
                <a:latin typeface="Calibri" panose="020F0502020204030204" pitchFamily="34" charset="0"/>
                <a:ea typeface="Calibri" panose="020F0502020204030204" pitchFamily="34" charset="0"/>
                <a:cs typeface="Calibri" panose="020F0502020204030204" pitchFamily="34" charset="0"/>
              </a:rPr>
              <a:t>Redução</a:t>
            </a:r>
            <a:r>
              <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rPr>
              <a:t> do </a:t>
            </a:r>
            <a:r>
              <a:rPr lang="en-US" sz="1600" dirty="0" err="1">
                <a:solidFill>
                  <a:schemeClr val="bg1"/>
                </a:solidFill>
                <a:latin typeface="Calibri" panose="020F0502020204030204" pitchFamily="34" charset="0"/>
                <a:ea typeface="Calibri" panose="020F0502020204030204" pitchFamily="34" charset="0"/>
                <a:cs typeface="Calibri" panose="020F0502020204030204" pitchFamily="34" charset="0"/>
              </a:rPr>
              <a:t>Desperdício</a:t>
            </a:r>
            <a:r>
              <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rPr>
              <a:t> </a:t>
            </a:r>
            <a:r>
              <a:rPr lang="en-US" sz="1600" dirty="0" err="1">
                <a:solidFill>
                  <a:schemeClr val="bg1"/>
                </a:solidFill>
                <a:latin typeface="Calibri" panose="020F0502020204030204" pitchFamily="34" charset="0"/>
                <a:ea typeface="Calibri" panose="020F0502020204030204" pitchFamily="34" charset="0"/>
                <a:cs typeface="Calibri" panose="020F0502020204030204" pitchFamily="34" charset="0"/>
              </a:rPr>
              <a:t>Alimentar</a:t>
            </a:r>
            <a:endPar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endParaRPr>
          </a:p>
        </p:txBody>
      </p:sp>
      <p:grpSp>
        <p:nvGrpSpPr>
          <p:cNvPr id="5" name="Graphic 4">
            <a:extLst>
              <a:ext uri="{FF2B5EF4-FFF2-40B4-BE49-F238E27FC236}">
                <a16:creationId xmlns:a16="http://schemas.microsoft.com/office/drawing/2014/main" id="{05732C38-4B32-62F9-A560-20B7BF2FF3B6}"/>
              </a:ext>
            </a:extLst>
          </p:cNvPr>
          <p:cNvGrpSpPr/>
          <p:nvPr/>
        </p:nvGrpSpPr>
        <p:grpSpPr>
          <a:xfrm rot="19582332">
            <a:off x="2761953" y="9594737"/>
            <a:ext cx="403667" cy="780438"/>
            <a:chOff x="9129274" y="2719113"/>
            <a:chExt cx="717139" cy="1386497"/>
          </a:xfrm>
          <a:solidFill>
            <a:srgbClr val="000000"/>
          </a:solidFill>
        </p:grpSpPr>
        <p:grpSp>
          <p:nvGrpSpPr>
            <p:cNvPr id="6" name="Graphic 4">
              <a:extLst>
                <a:ext uri="{FF2B5EF4-FFF2-40B4-BE49-F238E27FC236}">
                  <a16:creationId xmlns:a16="http://schemas.microsoft.com/office/drawing/2014/main" id="{7A9166E0-5CFE-0BEF-4941-F84F8747547F}"/>
                </a:ext>
              </a:extLst>
            </p:cNvPr>
            <p:cNvGrpSpPr/>
            <p:nvPr/>
          </p:nvGrpSpPr>
          <p:grpSpPr>
            <a:xfrm>
              <a:off x="9159507" y="2719113"/>
              <a:ext cx="446280" cy="440141"/>
              <a:chOff x="9159507" y="2719113"/>
              <a:chExt cx="446280" cy="440141"/>
            </a:xfrm>
            <a:grpFill/>
          </p:grpSpPr>
          <p:sp>
            <p:nvSpPr>
              <p:cNvPr id="34" name="Freeform 57">
                <a:extLst>
                  <a:ext uri="{FF2B5EF4-FFF2-40B4-BE49-F238E27FC236}">
                    <a16:creationId xmlns:a16="http://schemas.microsoft.com/office/drawing/2014/main" id="{0D84F59A-881E-AC3E-65E3-93F350AF1CBD}"/>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5" name="Freeform 58">
                <a:extLst>
                  <a:ext uri="{FF2B5EF4-FFF2-40B4-BE49-F238E27FC236}">
                    <a16:creationId xmlns:a16="http://schemas.microsoft.com/office/drawing/2014/main" id="{4F714376-CFF4-E4F3-7F55-18C56EFC9135}"/>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7" name="Graphic 4">
              <a:extLst>
                <a:ext uri="{FF2B5EF4-FFF2-40B4-BE49-F238E27FC236}">
                  <a16:creationId xmlns:a16="http://schemas.microsoft.com/office/drawing/2014/main" id="{E2AB339B-05C2-7DA3-3591-C1DA4101E155}"/>
                </a:ext>
              </a:extLst>
            </p:cNvPr>
            <p:cNvGrpSpPr/>
            <p:nvPr/>
          </p:nvGrpSpPr>
          <p:grpSpPr>
            <a:xfrm>
              <a:off x="9129274" y="2893887"/>
              <a:ext cx="717139" cy="1211724"/>
              <a:chOff x="9129274" y="2893887"/>
              <a:chExt cx="717139" cy="1211724"/>
            </a:xfrm>
            <a:grpFill/>
          </p:grpSpPr>
          <p:sp>
            <p:nvSpPr>
              <p:cNvPr id="18" name="Freeform 50">
                <a:extLst>
                  <a:ext uri="{FF2B5EF4-FFF2-40B4-BE49-F238E27FC236}">
                    <a16:creationId xmlns:a16="http://schemas.microsoft.com/office/drawing/2014/main" id="{3545A7CB-D14A-76E1-79A2-33009D039765}"/>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8" name="Freeform 51">
                <a:extLst>
                  <a:ext uri="{FF2B5EF4-FFF2-40B4-BE49-F238E27FC236}">
                    <a16:creationId xmlns:a16="http://schemas.microsoft.com/office/drawing/2014/main" id="{34334498-3BAC-B35B-4BF5-E22A2147E8D9}"/>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9" name="Freeform 52">
                <a:extLst>
                  <a:ext uri="{FF2B5EF4-FFF2-40B4-BE49-F238E27FC236}">
                    <a16:creationId xmlns:a16="http://schemas.microsoft.com/office/drawing/2014/main" id="{A5CC18AC-6E3D-FB5F-3B87-B83EBCFDBA58}"/>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30" name="Freeform 53">
                <a:extLst>
                  <a:ext uri="{FF2B5EF4-FFF2-40B4-BE49-F238E27FC236}">
                    <a16:creationId xmlns:a16="http://schemas.microsoft.com/office/drawing/2014/main" id="{9E20301A-BF32-AB60-FFEC-FAC900E02BB9}"/>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31" name="Freeform 54">
                <a:extLst>
                  <a:ext uri="{FF2B5EF4-FFF2-40B4-BE49-F238E27FC236}">
                    <a16:creationId xmlns:a16="http://schemas.microsoft.com/office/drawing/2014/main" id="{C22A0E98-C9FF-ACC6-6CB1-3351D389F2B2}"/>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2" name="Freeform 55">
                <a:extLst>
                  <a:ext uri="{FF2B5EF4-FFF2-40B4-BE49-F238E27FC236}">
                    <a16:creationId xmlns:a16="http://schemas.microsoft.com/office/drawing/2014/main" id="{0D974346-0A16-0056-3F2C-E63BACAB9F81}"/>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3" name="Freeform 56">
                <a:extLst>
                  <a:ext uri="{FF2B5EF4-FFF2-40B4-BE49-F238E27FC236}">
                    <a16:creationId xmlns:a16="http://schemas.microsoft.com/office/drawing/2014/main" id="{BEFE0C7C-600D-1B35-17D4-846ECE53D2CC}"/>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3209689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8" descr="A picture containing food, dish, meal  Description automatically generated">
            <a:extLst>
              <a:ext uri="{FF2B5EF4-FFF2-40B4-BE49-F238E27FC236}">
                <a16:creationId xmlns:a16="http://schemas.microsoft.com/office/drawing/2014/main" id="{CA90E75E-031C-D5CF-4655-679A3DA98C8F}"/>
              </a:ext>
            </a:extLst>
          </p:cNvPr>
          <p:cNvPicPr>
            <a:picLocks noGrp="1" noChangeAspect="1"/>
          </p:cNvPicPr>
          <p:nvPr>
            <p:ph type="pic" sz="quarter" idx="44"/>
          </p:nvPr>
        </p:nvPicPr>
        <p:blipFill rotWithShape="1">
          <a:blip r:embed="rId2" cstate="screen">
            <a:extLst>
              <a:ext uri="{28A0092B-C50C-407E-A947-70E740481C1C}">
                <a14:useLocalDpi xmlns:a14="http://schemas.microsoft.com/office/drawing/2010/main"/>
              </a:ext>
            </a:extLst>
          </a:blip>
          <a:srcRect t="-538"/>
          <a:stretch/>
        </p:blipFill>
        <p:spPr>
          <a:xfrm>
            <a:off x="3977692" y="522985"/>
            <a:ext cx="3064955" cy="2751872"/>
          </a:xfrm>
        </p:spPr>
      </p:pic>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dirty="0" smtClean="0"/>
              <a:pPr algn="l" rtl="0"/>
              <a:t>26</a:t>
            </a:fld>
            <a:endParaRPr lang="en-US" dirty="0"/>
          </a:p>
        </p:txBody>
      </p:sp>
      <p:sp>
        <p:nvSpPr>
          <p:cNvPr id="18" name="Text Placeholder 2">
            <a:extLst>
              <a:ext uri="{FF2B5EF4-FFF2-40B4-BE49-F238E27FC236}">
                <a16:creationId xmlns:a16="http://schemas.microsoft.com/office/drawing/2014/main" id="{96D5E352-9DAA-A06B-2655-62A38F02D5B2}"/>
              </a:ext>
            </a:extLst>
          </p:cNvPr>
          <p:cNvSpPr txBox="1">
            <a:spLocks/>
          </p:cNvSpPr>
          <p:nvPr/>
        </p:nvSpPr>
        <p:spPr>
          <a:xfrm>
            <a:off x="361472" y="2339757"/>
            <a:ext cx="3418365"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b="1" i="0" dirty="0">
                <a:solidFill>
                  <a:schemeClr val="bg1"/>
                </a:solidFill>
              </a:rPr>
              <a:t>Tipo: </a:t>
            </a:r>
            <a:r>
              <a:rPr lang="en-US" i="0" dirty="0" err="1">
                <a:solidFill>
                  <a:schemeClr val="bg1"/>
                </a:solidFill>
              </a:rPr>
              <a:t>Modelos</a:t>
            </a:r>
            <a:r>
              <a:rPr lang="en-US" i="0" dirty="0">
                <a:solidFill>
                  <a:schemeClr val="bg1"/>
                </a:solidFill>
              </a:rPr>
              <a:t> de </a:t>
            </a:r>
            <a:r>
              <a:rPr lang="pt-PT" i="0" dirty="0">
                <a:solidFill>
                  <a:schemeClr val="bg1"/>
                </a:solidFill>
              </a:rPr>
              <a:t>Negócio</a:t>
            </a:r>
            <a:r>
              <a:rPr lang="en-US" i="0" dirty="0">
                <a:solidFill>
                  <a:schemeClr val="bg1"/>
                </a:solidFill>
              </a:rPr>
              <a:t> </a:t>
            </a:r>
            <a:r>
              <a:rPr lang="pt-PT" i="0" dirty="0">
                <a:solidFill>
                  <a:schemeClr val="bg1"/>
                </a:solidFill>
              </a:rPr>
              <a:t>Sustentáveis</a:t>
            </a:r>
          </a:p>
        </p:txBody>
      </p:sp>
      <p:pic>
        <p:nvPicPr>
          <p:cNvPr id="20" name="Picture 19">
            <a:extLst>
              <a:ext uri="{FF2B5EF4-FFF2-40B4-BE49-F238E27FC236}">
                <a16:creationId xmlns:a16="http://schemas.microsoft.com/office/drawing/2014/main" id="{F21C98DC-81F9-6D97-D766-954B832E66C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grpSp>
        <p:nvGrpSpPr>
          <p:cNvPr id="25" name="Group 24">
            <a:extLst>
              <a:ext uri="{FF2B5EF4-FFF2-40B4-BE49-F238E27FC236}">
                <a16:creationId xmlns:a16="http://schemas.microsoft.com/office/drawing/2014/main" id="{8D2EE845-BE7D-06EC-4366-975EFAA2D5FA}"/>
              </a:ext>
            </a:extLst>
          </p:cNvPr>
          <p:cNvGrpSpPr/>
          <p:nvPr/>
        </p:nvGrpSpPr>
        <p:grpSpPr>
          <a:xfrm rot="10800000">
            <a:off x="5373916" y="6548901"/>
            <a:ext cx="790943" cy="575820"/>
            <a:chOff x="3400450" y="986392"/>
            <a:chExt cx="1487826" cy="1083162"/>
          </a:xfrm>
        </p:grpSpPr>
        <p:sp>
          <p:nvSpPr>
            <p:cNvPr id="26" name="Freeform 25">
              <a:extLst>
                <a:ext uri="{FF2B5EF4-FFF2-40B4-BE49-F238E27FC236}">
                  <a16:creationId xmlns:a16="http://schemas.microsoft.com/office/drawing/2014/main" id="{08462EDB-91DD-2EE7-F773-F6569917407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7" name="Freeform 26">
              <a:extLst>
                <a:ext uri="{FF2B5EF4-FFF2-40B4-BE49-F238E27FC236}">
                  <a16:creationId xmlns:a16="http://schemas.microsoft.com/office/drawing/2014/main" id="{FFCAE13F-EB12-7F9F-F426-576AE4F24E7B}"/>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pic>
        <p:nvPicPr>
          <p:cNvPr id="8194" name="Picture 2" descr="Camile - Good Mood Thai Food">
            <a:extLst>
              <a:ext uri="{FF2B5EF4-FFF2-40B4-BE49-F238E27FC236}">
                <a16:creationId xmlns:a16="http://schemas.microsoft.com/office/drawing/2014/main" id="{BCDCD519-C71C-B6E7-C3BC-01C0589CA7E9}"/>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17028" y="880698"/>
            <a:ext cx="1343696" cy="1007772"/>
          </a:xfrm>
          <a:prstGeom prst="rect">
            <a:avLst/>
          </a:prstGeom>
          <a:noFill/>
          <a:extLst>
            <a:ext uri="{909E8E84-426E-40DD-AFC4-6F175D3DCCD1}">
              <a14:hiddenFill xmlns:a14="http://schemas.microsoft.com/office/drawing/2010/main">
                <a:solidFill>
                  <a:srgbClr val="FFFFFF"/>
                </a:solidFill>
              </a14:hiddenFill>
            </a:ext>
          </a:extLst>
        </p:spPr>
      </p:pic>
      <p:sp>
        <p:nvSpPr>
          <p:cNvPr id="5" name="Text Placeholder 5">
            <a:extLst>
              <a:ext uri="{FF2B5EF4-FFF2-40B4-BE49-F238E27FC236}">
                <a16:creationId xmlns:a16="http://schemas.microsoft.com/office/drawing/2014/main" id="{D745FCB3-A97B-900D-3524-2F9C4BC258FB}"/>
              </a:ext>
            </a:extLst>
          </p:cNvPr>
          <p:cNvSpPr txBox="1">
            <a:spLocks/>
          </p:cNvSpPr>
          <p:nvPr/>
        </p:nvSpPr>
        <p:spPr>
          <a:xfrm>
            <a:off x="361472" y="3539175"/>
            <a:ext cx="7026519" cy="6825751"/>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pt-PT" sz="1400" b="1" dirty="0">
                <a:solidFill>
                  <a:schemeClr val="tx1"/>
                </a:solidFill>
              </a:rPr>
              <a:t>Porque é uma boa prática?</a:t>
            </a:r>
          </a:p>
          <a:p>
            <a:r>
              <a:rPr lang="pt-PT" dirty="0">
                <a:solidFill>
                  <a:schemeClr val="tx1"/>
                </a:solidFill>
              </a:rPr>
              <a:t>A </a:t>
            </a:r>
            <a:r>
              <a:rPr lang="pt-PT" dirty="0" err="1">
                <a:solidFill>
                  <a:schemeClr val="tx1"/>
                </a:solidFill>
              </a:rPr>
              <a:t>Camile</a:t>
            </a:r>
            <a:r>
              <a:rPr lang="pt-PT" dirty="0">
                <a:solidFill>
                  <a:schemeClr val="tx1"/>
                </a:solidFill>
              </a:rPr>
              <a:t> </a:t>
            </a:r>
            <a:r>
              <a:rPr lang="pt-PT" dirty="0" err="1">
                <a:solidFill>
                  <a:schemeClr val="tx1"/>
                </a:solidFill>
              </a:rPr>
              <a:t>Thai</a:t>
            </a:r>
            <a:r>
              <a:rPr lang="pt-PT" dirty="0">
                <a:solidFill>
                  <a:schemeClr val="tx1"/>
                </a:solidFill>
              </a:rPr>
              <a:t> está a inovar o mundo da comida rápida, ao demonstrar</a:t>
            </a:r>
            <a:r>
              <a:rPr lang="en-US" dirty="0">
                <a:solidFill>
                  <a:schemeClr val="tx1"/>
                </a:solidFill>
              </a:rPr>
              <a:t> que, o </a:t>
            </a:r>
            <a:r>
              <a:rPr lang="pt-PT" dirty="0" err="1">
                <a:solidFill>
                  <a:schemeClr val="tx1"/>
                </a:solidFill>
              </a:rPr>
              <a:t>take-away</a:t>
            </a:r>
            <a:r>
              <a:rPr lang="pt-PT" dirty="0">
                <a:solidFill>
                  <a:schemeClr val="tx1"/>
                </a:solidFill>
              </a:rPr>
              <a:t> ou a entrega de ‘comida rápida' também pode dizer respeito a alimentos saudáveis, sendo produzidos de </a:t>
            </a:r>
            <a:r>
              <a:rPr lang="en-US" dirty="0">
                <a:solidFill>
                  <a:schemeClr val="tx1"/>
                </a:solidFill>
              </a:rPr>
              <a:t>forma </a:t>
            </a:r>
            <a:r>
              <a:rPr lang="pt-PT" dirty="0">
                <a:solidFill>
                  <a:schemeClr val="tx1"/>
                </a:solidFill>
              </a:rPr>
              <a:t>ética e sustentável.</a:t>
            </a:r>
            <a:r>
              <a:rPr lang="pt-PT" dirty="0">
                <a:solidFill>
                  <a:schemeClr val="tx1"/>
                </a:solidFill>
                <a:latin typeface="+mn-lt"/>
              </a:rPr>
              <a:t> Através de uma estratégia </a:t>
            </a:r>
            <a:r>
              <a:rPr lang="en-US" dirty="0">
                <a:solidFill>
                  <a:schemeClr val="tx1"/>
                </a:solidFill>
                <a:latin typeface="+mn-lt"/>
              </a:rPr>
              <a:t>de </a:t>
            </a:r>
            <a:r>
              <a:rPr lang="pt-PT" dirty="0">
                <a:solidFill>
                  <a:schemeClr val="tx1"/>
                </a:solidFill>
                <a:latin typeface="+mn-lt"/>
              </a:rPr>
              <a:t>desenvolvimento,</a:t>
            </a:r>
            <a:r>
              <a:rPr lang="en-US" dirty="0">
                <a:solidFill>
                  <a:schemeClr val="tx1"/>
                </a:solidFill>
                <a:latin typeface="+mn-lt"/>
              </a:rPr>
              <a:t> </a:t>
            </a:r>
            <a:r>
              <a:rPr lang="pt-PT" dirty="0">
                <a:solidFill>
                  <a:schemeClr val="tx1"/>
                </a:solidFill>
                <a:latin typeface="+mn-lt"/>
              </a:rPr>
              <a:t>a sua cadeia </a:t>
            </a:r>
            <a:r>
              <a:rPr lang="en-US" dirty="0">
                <a:solidFill>
                  <a:schemeClr val="tx1"/>
                </a:solidFill>
                <a:latin typeface="+mn-lt"/>
              </a:rPr>
              <a:t>de </a:t>
            </a:r>
            <a:r>
              <a:rPr lang="pt-PT" dirty="0">
                <a:solidFill>
                  <a:schemeClr val="tx1"/>
                </a:solidFill>
                <a:latin typeface="+mn-lt"/>
              </a:rPr>
              <a:t>restaurantes</a:t>
            </a:r>
            <a:r>
              <a:rPr lang="en-US" dirty="0">
                <a:solidFill>
                  <a:schemeClr val="tx1"/>
                </a:solidFill>
                <a:latin typeface="+mn-lt"/>
              </a:rPr>
              <a:t> </a:t>
            </a:r>
            <a:r>
              <a:rPr lang="pt-PT" dirty="0">
                <a:solidFill>
                  <a:schemeClr val="tx1"/>
                </a:solidFill>
                <a:latin typeface="+mn-lt"/>
              </a:rPr>
              <a:t>tem</a:t>
            </a:r>
            <a:r>
              <a:rPr lang="en-US" dirty="0">
                <a:solidFill>
                  <a:schemeClr val="tx1"/>
                </a:solidFill>
                <a:latin typeface="+mn-lt"/>
              </a:rPr>
              <a:t> </a:t>
            </a:r>
            <a:r>
              <a:rPr lang="pt-PT" dirty="0">
                <a:solidFill>
                  <a:schemeClr val="tx1"/>
                </a:solidFill>
                <a:latin typeface="+mn-lt"/>
              </a:rPr>
              <a:t>apoiado os seus franqueados</a:t>
            </a:r>
            <a:r>
              <a:rPr lang="en-US" dirty="0">
                <a:solidFill>
                  <a:schemeClr val="tx1"/>
                </a:solidFill>
                <a:latin typeface="+mn-lt"/>
              </a:rPr>
              <a:t> </a:t>
            </a:r>
            <a:r>
              <a:rPr lang="pt-PT" dirty="0">
                <a:solidFill>
                  <a:schemeClr val="tx1"/>
                </a:solidFill>
                <a:latin typeface="+mn-lt"/>
              </a:rPr>
              <a:t>em todas as etapas para entregar um produto consistente e de qualidade. </a:t>
            </a:r>
            <a:r>
              <a:rPr lang="pt-PT" dirty="0">
                <a:solidFill>
                  <a:schemeClr val="tx1"/>
                </a:solidFill>
              </a:rPr>
              <a:t>Independentemente</a:t>
            </a:r>
            <a:r>
              <a:rPr lang="en-US" dirty="0">
                <a:solidFill>
                  <a:schemeClr val="tx1"/>
                </a:solidFill>
              </a:rPr>
              <a:t> da </a:t>
            </a:r>
            <a:r>
              <a:rPr lang="pt-PT" dirty="0">
                <a:solidFill>
                  <a:schemeClr val="tx1"/>
                </a:solidFill>
              </a:rPr>
              <a:t>localização, todos  estão e</a:t>
            </a:r>
            <a:r>
              <a:rPr lang="en-US" dirty="0">
                <a:solidFill>
                  <a:schemeClr val="tx1"/>
                </a:solidFill>
              </a:rPr>
              <a:t>m </a:t>
            </a:r>
            <a:r>
              <a:rPr lang="pt-PT" dirty="0">
                <a:solidFill>
                  <a:schemeClr val="tx1"/>
                </a:solidFill>
              </a:rPr>
              <a:t>conformidade</a:t>
            </a:r>
            <a:r>
              <a:rPr lang="en-US" dirty="0">
                <a:solidFill>
                  <a:schemeClr val="tx1"/>
                </a:solidFill>
              </a:rPr>
              <a:t> </a:t>
            </a:r>
            <a:r>
              <a:rPr lang="pt-PT" dirty="0">
                <a:solidFill>
                  <a:schemeClr val="tx1"/>
                </a:solidFill>
              </a:rPr>
              <a:t>com os mesmos princípios de utilizarem produtos de origem local, molhos aromáticos feitos</a:t>
            </a:r>
            <a:r>
              <a:rPr lang="en-US" dirty="0">
                <a:solidFill>
                  <a:schemeClr val="tx1"/>
                </a:solidFill>
              </a:rPr>
              <a:t> </a:t>
            </a:r>
            <a:r>
              <a:rPr lang="pt-PT" dirty="0">
                <a:solidFill>
                  <a:schemeClr val="tx1"/>
                </a:solidFill>
              </a:rPr>
              <a:t>na hora e pratos feito</a:t>
            </a:r>
            <a:r>
              <a:rPr lang="en-US" dirty="0">
                <a:solidFill>
                  <a:schemeClr val="tx1"/>
                </a:solidFill>
              </a:rPr>
              <a:t>s </a:t>
            </a:r>
            <a:r>
              <a:rPr lang="en-US" dirty="0" err="1">
                <a:solidFill>
                  <a:schemeClr val="tx1"/>
                </a:solidFill>
              </a:rPr>
              <a:t>por</a:t>
            </a:r>
            <a:r>
              <a:rPr lang="en-US" dirty="0">
                <a:solidFill>
                  <a:schemeClr val="tx1"/>
                </a:solidFill>
              </a:rPr>
              <a:t> </a:t>
            </a:r>
            <a:r>
              <a:rPr lang="pt-PT" dirty="0">
                <a:solidFill>
                  <a:schemeClr val="tx1"/>
                </a:solidFill>
              </a:rPr>
              <a:t>encomenda</a:t>
            </a:r>
            <a:r>
              <a:rPr lang="en-US" dirty="0">
                <a:solidFill>
                  <a:schemeClr val="tx1"/>
                </a:solidFill>
              </a:rPr>
              <a:t>, </a:t>
            </a:r>
            <a:r>
              <a:rPr lang="en-US" dirty="0" err="1">
                <a:solidFill>
                  <a:schemeClr val="tx1"/>
                </a:solidFill>
              </a:rPr>
              <a:t>designados</a:t>
            </a:r>
            <a:r>
              <a:rPr lang="en-US" dirty="0">
                <a:solidFill>
                  <a:schemeClr val="tx1"/>
                </a:solidFill>
              </a:rPr>
              <a:t> </a:t>
            </a:r>
            <a:r>
              <a:rPr lang="en-US" dirty="0" err="1">
                <a:solidFill>
                  <a:schemeClr val="tx1"/>
                </a:solidFill>
              </a:rPr>
              <a:t>por</a:t>
            </a:r>
            <a:r>
              <a:rPr lang="en-US" dirty="0">
                <a:solidFill>
                  <a:schemeClr val="tx1"/>
                </a:solidFill>
              </a:rPr>
              <a:t> ‘</a:t>
            </a:r>
            <a:r>
              <a:rPr lang="en-US" i="1" dirty="0">
                <a:solidFill>
                  <a:schemeClr val="tx1"/>
                </a:solidFill>
              </a:rPr>
              <a:t>good mood Thai food</a:t>
            </a:r>
            <a:r>
              <a:rPr lang="en-US" dirty="0">
                <a:solidFill>
                  <a:schemeClr val="tx1"/>
                </a:solidFill>
              </a:rPr>
              <a:t>’.  </a:t>
            </a:r>
            <a:r>
              <a:rPr lang="pt-PT" dirty="0">
                <a:solidFill>
                  <a:schemeClr val="tx1"/>
                </a:solidFill>
              </a:rPr>
              <a:t>Através da digitalização e utilização da sua aplicação estão a dar mais um passo em frente e a promover a saúde. Fornecem contagens de calorias e macronutrientes, testadas em laboratório e certificadas</a:t>
            </a:r>
            <a:r>
              <a:rPr lang="en-US" dirty="0">
                <a:solidFill>
                  <a:schemeClr val="tx1"/>
                </a:solidFill>
              </a:rPr>
              <a:t> </a:t>
            </a:r>
            <a:r>
              <a:rPr lang="en-US" dirty="0" err="1">
                <a:solidFill>
                  <a:schemeClr val="tx1"/>
                </a:solidFill>
              </a:rPr>
              <a:t>por</a:t>
            </a:r>
            <a:r>
              <a:rPr lang="en-US" dirty="0">
                <a:solidFill>
                  <a:schemeClr val="tx1"/>
                </a:solidFill>
              </a:rPr>
              <a:t> </a:t>
            </a:r>
            <a:r>
              <a:rPr lang="pt-PT" dirty="0">
                <a:solidFill>
                  <a:schemeClr val="tx1"/>
                </a:solidFill>
              </a:rPr>
              <a:t>nutricionistas. O website está focado na saúde e na nutrição</a:t>
            </a:r>
            <a:r>
              <a:rPr lang="en-US" dirty="0">
                <a:solidFill>
                  <a:schemeClr val="tx1"/>
                </a:solidFill>
              </a:rPr>
              <a:t>.</a:t>
            </a:r>
          </a:p>
          <a:p>
            <a:endParaRPr lang="en-US">
              <a:solidFill>
                <a:schemeClr val="tx1"/>
              </a:solidFill>
            </a:endParaRPr>
          </a:p>
          <a:p>
            <a:r>
              <a:rPr lang="pt-PT" sz="1400" b="1" dirty="0">
                <a:solidFill>
                  <a:schemeClr val="tx1"/>
                </a:solidFill>
              </a:rPr>
              <a:t>Sobre</a:t>
            </a:r>
          </a:p>
          <a:p>
            <a:r>
              <a:rPr lang="pt-PT" dirty="0">
                <a:solidFill>
                  <a:schemeClr val="tx1"/>
                </a:solidFill>
              </a:rPr>
              <a:t>A </a:t>
            </a:r>
            <a:r>
              <a:rPr lang="pt-PT" dirty="0" err="1">
                <a:solidFill>
                  <a:schemeClr val="tx1"/>
                </a:solidFill>
              </a:rPr>
              <a:t>Camile</a:t>
            </a:r>
            <a:r>
              <a:rPr lang="pt-PT" dirty="0">
                <a:solidFill>
                  <a:schemeClr val="tx1"/>
                </a:solidFill>
              </a:rPr>
              <a:t> </a:t>
            </a:r>
            <a:r>
              <a:rPr lang="pt-PT" dirty="0" err="1">
                <a:solidFill>
                  <a:schemeClr val="tx1"/>
                </a:solidFill>
              </a:rPr>
              <a:t>Thai</a:t>
            </a:r>
            <a:r>
              <a:rPr lang="pt-PT" dirty="0">
                <a:solidFill>
                  <a:schemeClr val="tx1"/>
                </a:solidFill>
              </a:rPr>
              <a:t> foi fundada em 2010, tendo aberto o seu primeiro restaurante em Dublin, na Irlanda. Foram pequenos começos, mas por meio de franquias, a empresa expandiu-se para outras partes da Irlanda. Atualmente, tem cerca de 30 pontos de venda no país, bem como restaurantes no Reino Unido.  A </a:t>
            </a:r>
            <a:r>
              <a:rPr lang="pt-PT" dirty="0" err="1">
                <a:solidFill>
                  <a:schemeClr val="tx1"/>
                </a:solidFill>
              </a:rPr>
              <a:t>Camile</a:t>
            </a:r>
            <a:r>
              <a:rPr lang="pt-PT" dirty="0">
                <a:solidFill>
                  <a:schemeClr val="tx1"/>
                </a:solidFill>
              </a:rPr>
              <a:t> </a:t>
            </a:r>
            <a:r>
              <a:rPr lang="pt-PT" dirty="0" err="1">
                <a:solidFill>
                  <a:schemeClr val="tx1"/>
                </a:solidFill>
              </a:rPr>
              <a:t>Thai</a:t>
            </a:r>
            <a:r>
              <a:rPr lang="pt-PT" dirty="0">
                <a:solidFill>
                  <a:schemeClr val="tx1"/>
                </a:solidFill>
              </a:rPr>
              <a:t> tornou-se uma marca bem conhecida e de confiança na Irlanda. A </a:t>
            </a:r>
            <a:r>
              <a:rPr lang="pt-PT" dirty="0" err="1">
                <a:solidFill>
                  <a:schemeClr val="tx1"/>
                </a:solidFill>
              </a:rPr>
              <a:t>Camile</a:t>
            </a:r>
            <a:r>
              <a:rPr lang="pt-PT" dirty="0">
                <a:solidFill>
                  <a:schemeClr val="tx1"/>
                </a:solidFill>
              </a:rPr>
              <a:t> </a:t>
            </a:r>
            <a:r>
              <a:rPr lang="pt-PT" dirty="0" err="1">
                <a:solidFill>
                  <a:schemeClr val="tx1"/>
                </a:solidFill>
              </a:rPr>
              <a:t>Thai</a:t>
            </a:r>
            <a:r>
              <a:rPr lang="pt-PT" dirty="0">
                <a:solidFill>
                  <a:schemeClr val="tx1"/>
                </a:solidFill>
              </a:rPr>
              <a:t> inovou e encontrou novas formas de fazer crescer o seu negócio e, nesse processo, quebrou o molde do "tradicional </a:t>
            </a:r>
            <a:r>
              <a:rPr lang="pt-PT" dirty="0" err="1">
                <a:solidFill>
                  <a:schemeClr val="tx1"/>
                </a:solidFill>
              </a:rPr>
              <a:t>take-away</a:t>
            </a:r>
            <a:r>
              <a:rPr lang="pt-PT" dirty="0">
                <a:solidFill>
                  <a:schemeClr val="tx1"/>
                </a:solidFill>
              </a:rPr>
              <a:t>", fornecendo comida tailandesa local, saudável e fresca, com qualidade de restaurante, diretamente à porta do consumidor. Tem uma receita de sucesso, e ganhou o prémio de melhor restaurante tailandês da Irlanda durante vários anos consecutivos.</a:t>
            </a: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r>
              <a:rPr lang="pt-PT" sz="1400" b="1" dirty="0">
                <a:solidFill>
                  <a:schemeClr val="tx1"/>
                </a:solidFill>
              </a:rPr>
              <a:t>Sustentabilidade</a:t>
            </a:r>
          </a:p>
          <a:p>
            <a:r>
              <a:rPr lang="pt-PT" dirty="0">
                <a:solidFill>
                  <a:schemeClr val="tx1"/>
                </a:solidFill>
              </a:rPr>
              <a:t>O desenvolvimento ambiental e sustentável está  no centro de tudo do que a </a:t>
            </a:r>
            <a:r>
              <a:rPr lang="pt-PT" dirty="0" err="1">
                <a:solidFill>
                  <a:schemeClr val="tx1"/>
                </a:solidFill>
              </a:rPr>
              <a:t>Camile</a:t>
            </a:r>
            <a:r>
              <a:rPr lang="pt-PT" dirty="0">
                <a:solidFill>
                  <a:schemeClr val="tx1"/>
                </a:solidFill>
              </a:rPr>
              <a:t> </a:t>
            </a:r>
            <a:r>
              <a:rPr lang="pt-PT" dirty="0" err="1">
                <a:solidFill>
                  <a:schemeClr val="tx1"/>
                </a:solidFill>
              </a:rPr>
              <a:t>Thai</a:t>
            </a:r>
            <a:r>
              <a:rPr lang="pt-PT" dirty="0">
                <a:solidFill>
                  <a:schemeClr val="tx1"/>
                </a:solidFill>
              </a:rPr>
              <a:t> faz. A </a:t>
            </a:r>
            <a:r>
              <a:rPr lang="pt-PT" dirty="0" err="1">
                <a:solidFill>
                  <a:schemeClr val="tx1"/>
                </a:solidFill>
              </a:rPr>
              <a:t>Camile</a:t>
            </a:r>
            <a:r>
              <a:rPr lang="pt-PT" dirty="0">
                <a:solidFill>
                  <a:schemeClr val="tx1"/>
                </a:solidFill>
              </a:rPr>
              <a:t> foi a primeira cadeia de restaurantes na Irlanda, e uma das</a:t>
            </a:r>
          </a:p>
          <a:p>
            <a:r>
              <a:rPr lang="pt-PT" dirty="0">
                <a:solidFill>
                  <a:schemeClr val="tx1"/>
                </a:solidFill>
              </a:rPr>
              <a:t>primeiras na Europa, a introduzir embalagens compostáveis para entrega nas suas lojas. Utiliza o programa de reciclagem mais sofisticado disponível para restaurantes, bem como woks com reguladores de água e, em média, tem &lt;1% de desperdício alimentar por semana. Acredita em conseguir manter o seu impacto ambiental tão baixo quanto possível. A Camille </a:t>
            </a:r>
            <a:r>
              <a:rPr lang="pt-PT" dirty="0" err="1">
                <a:solidFill>
                  <a:schemeClr val="tx1"/>
                </a:solidFill>
              </a:rPr>
              <a:t>Thai</a:t>
            </a:r>
            <a:r>
              <a:rPr lang="pt-PT" dirty="0">
                <a:solidFill>
                  <a:schemeClr val="tx1"/>
                </a:solidFill>
              </a:rPr>
              <a:t> utiliza carne de vaca e de porco irlandesa produzida localmente, bem como legumes e ervas aromáticas cultivados em cada época. </a:t>
            </a:r>
          </a:p>
          <a:p>
            <a:r>
              <a:rPr lang="pt-PT" dirty="0">
                <a:solidFill>
                  <a:schemeClr val="tx1"/>
                </a:solidFill>
              </a:rPr>
              <a:t>Recentemente, também adicionou a pegada de carbono aos seus menus, permitindo ao consumidor tomar decisões conscientes. Apresenta uma vasta gama de pratos vegan que têm, em média, menos de 51% de emissões.</a:t>
            </a:r>
            <a:endParaRPr lang="en-US" dirty="0">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p:txBody>
      </p:sp>
      <p:sp>
        <p:nvSpPr>
          <p:cNvPr id="6" name="TextBox 3">
            <a:extLst>
              <a:ext uri="{FF2B5EF4-FFF2-40B4-BE49-F238E27FC236}">
                <a16:creationId xmlns:a16="http://schemas.microsoft.com/office/drawing/2014/main" id="{B3A4FCE0-178F-2679-BE51-D1FEC01A515B}"/>
              </a:ext>
            </a:extLst>
          </p:cNvPr>
          <p:cNvSpPr txBox="1"/>
          <p:nvPr/>
        </p:nvSpPr>
        <p:spPr>
          <a:xfrm>
            <a:off x="3913444" y="7222132"/>
            <a:ext cx="3407079" cy="2308324"/>
          </a:xfrm>
          <a:prstGeom prst="rect">
            <a:avLst/>
          </a:prstGeom>
          <a:noFill/>
        </p:spPr>
        <p:txBody>
          <a:bodyPr wrap="square">
            <a:spAutoFit/>
          </a:bodyPr>
          <a:lstStyle/>
          <a:p>
            <a:pPr algn="ctr"/>
            <a:r>
              <a:rPr lang="pt-PT" sz="16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Orgulhamo-nos da sustentabilidade, desde o design da nossa loja e gestão de resíduos, até</a:t>
            </a:r>
            <a:r>
              <a:rPr lang="en-US" sz="16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à comida que </a:t>
            </a:r>
            <a:r>
              <a:rPr lang="pt-PT" sz="16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servimos. A </a:t>
            </a:r>
            <a:r>
              <a:rPr lang="pt-PT" sz="1600" b="1" i="1" dirty="0"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Camile</a:t>
            </a:r>
            <a:r>
              <a:rPr lang="pt-PT" sz="1600" b="1" i="1" dirty="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aderiu à Associação de Restaurantes Sustentáveis em 2019 e desenvolveu objetivos concretos para dar mais impacto positivo no sistema alimentar a cada ano .</a:t>
            </a:r>
            <a:endParaRPr lang="en-US" sz="16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09923525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mtClean="0"/>
              <a:pPr algn="l" rtl="0"/>
              <a:t>27</a:t>
            </a:fld>
            <a:endParaRPr lang="en-US"/>
          </a:p>
        </p:txBody>
      </p:sp>
      <p:pic>
        <p:nvPicPr>
          <p:cNvPr id="6" name="Picture 5">
            <a:extLst>
              <a:ext uri="{FF2B5EF4-FFF2-40B4-BE49-F238E27FC236}">
                <a16:creationId xmlns:a16="http://schemas.microsoft.com/office/drawing/2014/main" id="{B312A276-74C4-7BA2-FC46-BE40536F24D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sp>
        <p:nvSpPr>
          <p:cNvPr id="11" name="Freeform 332">
            <a:hlinkClick r:id="rId3"/>
            <a:extLst>
              <a:ext uri="{FF2B5EF4-FFF2-40B4-BE49-F238E27FC236}">
                <a16:creationId xmlns:a16="http://schemas.microsoft.com/office/drawing/2014/main" id="{64B8988D-BA12-BC7D-087C-0D0385A3009D}"/>
              </a:ext>
            </a:extLst>
          </p:cNvPr>
          <p:cNvSpPr>
            <a:spLocks noChangeAspect="1"/>
          </p:cNvSpPr>
          <p:nvPr/>
        </p:nvSpPr>
        <p:spPr>
          <a:xfrm>
            <a:off x="1451395" y="9692889"/>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3" name="Freeform 6">
            <a:hlinkClick r:id="rId4"/>
            <a:extLst>
              <a:ext uri="{FF2B5EF4-FFF2-40B4-BE49-F238E27FC236}">
                <a16:creationId xmlns:a16="http://schemas.microsoft.com/office/drawing/2014/main" id="{4E2D596A-1111-62B0-E03A-231FB788E0B5}"/>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22" name="Graphic 21" descr="World outline">
            <a:hlinkClick r:id="rId5"/>
            <a:extLst>
              <a:ext uri="{FF2B5EF4-FFF2-40B4-BE49-F238E27FC236}">
                <a16:creationId xmlns:a16="http://schemas.microsoft.com/office/drawing/2014/main" id="{99E8AB8E-099F-0237-83DE-A0656B0100CB}"/>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2" name="Picture 2" descr="Camile - Good Mood Thai Food">
            <a:extLst>
              <a:ext uri="{FF2B5EF4-FFF2-40B4-BE49-F238E27FC236}">
                <a16:creationId xmlns:a16="http://schemas.microsoft.com/office/drawing/2014/main" id="{43F6956F-4E98-A197-B636-2ECD6F502C06}"/>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517028" y="880698"/>
            <a:ext cx="1343696" cy="1007772"/>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a:extLst>
              <a:ext uri="{FF2B5EF4-FFF2-40B4-BE49-F238E27FC236}">
                <a16:creationId xmlns:a16="http://schemas.microsoft.com/office/drawing/2014/main" id="{2EAA4F69-9439-55E3-B0C0-A792007B5317}"/>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399093" y="6122248"/>
            <a:ext cx="3060457" cy="2749534"/>
          </a:xfrm>
          <a:prstGeom prst="rect">
            <a:avLst/>
          </a:prstGeom>
        </p:spPr>
      </p:pic>
      <p:pic>
        <p:nvPicPr>
          <p:cNvPr id="16" name="Picture Placeholder 15" descr="Graphical user interface  Description automatically generated with medium confidence">
            <a:extLst>
              <a:ext uri="{FF2B5EF4-FFF2-40B4-BE49-F238E27FC236}">
                <a16:creationId xmlns:a16="http://schemas.microsoft.com/office/drawing/2014/main" id="{AE4D37C4-4688-09B7-FA24-D28395A37403}"/>
              </a:ext>
            </a:extLst>
          </p:cNvPr>
          <p:cNvPicPr>
            <a:picLocks noGrp="1" noChangeAspect="1"/>
          </p:cNvPicPr>
          <p:nvPr>
            <p:ph type="pic" sz="quarter" idx="45"/>
          </p:nvPr>
        </p:nvPicPr>
        <p:blipFill>
          <a:blip r:embed="rId10" cstate="email">
            <a:extLst>
              <a:ext uri="{28A0092B-C50C-407E-A947-70E740481C1C}">
                <a14:useLocalDpi xmlns:a14="http://schemas.microsoft.com/office/drawing/2010/main"/>
              </a:ext>
            </a:extLst>
          </a:blip>
          <a:srcRect/>
          <a:stretch>
            <a:fillRect/>
          </a:stretch>
        </p:blipFill>
        <p:spPr>
          <a:xfrm>
            <a:off x="3779837" y="1229369"/>
            <a:ext cx="3669388" cy="2565391"/>
          </a:xfrm>
        </p:spPr>
      </p:pic>
      <p:pic>
        <p:nvPicPr>
          <p:cNvPr id="18" name="Picture 17">
            <a:extLst>
              <a:ext uri="{FF2B5EF4-FFF2-40B4-BE49-F238E27FC236}">
                <a16:creationId xmlns:a16="http://schemas.microsoft.com/office/drawing/2014/main" id="{1ADA18A0-AB38-8EFD-C912-D2579C70B711}"/>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4190295" y="6435090"/>
            <a:ext cx="2891907" cy="2141705"/>
          </a:xfrm>
          <a:prstGeom prst="rect">
            <a:avLst/>
          </a:prstGeom>
        </p:spPr>
      </p:pic>
      <p:grpSp>
        <p:nvGrpSpPr>
          <p:cNvPr id="3" name="Graphic 2">
            <a:extLst>
              <a:ext uri="{FF2B5EF4-FFF2-40B4-BE49-F238E27FC236}">
                <a16:creationId xmlns:a16="http://schemas.microsoft.com/office/drawing/2014/main" id="{7517BBDC-30E2-2854-901B-DC3A01E34B48}"/>
              </a:ext>
            </a:extLst>
          </p:cNvPr>
          <p:cNvGrpSpPr/>
          <p:nvPr/>
        </p:nvGrpSpPr>
        <p:grpSpPr>
          <a:xfrm>
            <a:off x="1860724" y="9654497"/>
            <a:ext cx="221553" cy="222458"/>
            <a:chOff x="1473222" y="5236455"/>
            <a:chExt cx="440760" cy="442561"/>
          </a:xfrm>
          <a:solidFill>
            <a:srgbClr val="000000"/>
          </a:solidFill>
        </p:grpSpPr>
        <p:sp>
          <p:nvSpPr>
            <p:cNvPr id="8" name="Freeform 8">
              <a:extLst>
                <a:ext uri="{FF2B5EF4-FFF2-40B4-BE49-F238E27FC236}">
                  <a16:creationId xmlns:a16="http://schemas.microsoft.com/office/drawing/2014/main" id="{2B0832FC-73A4-84D3-EB7E-03CD5C710C0B}"/>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 name="Freeform 9">
              <a:hlinkClick r:id="rId12"/>
              <a:extLst>
                <a:ext uri="{FF2B5EF4-FFF2-40B4-BE49-F238E27FC236}">
                  <a16:creationId xmlns:a16="http://schemas.microsoft.com/office/drawing/2014/main" id="{55AB70A7-7F24-2072-9787-CEABA7E96105}"/>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 name="Freeform 10">
              <a:extLst>
                <a:ext uri="{FF2B5EF4-FFF2-40B4-BE49-F238E27FC236}">
                  <a16:creationId xmlns:a16="http://schemas.microsoft.com/office/drawing/2014/main" id="{2FECB202-EB90-5198-4415-764CD28AE892}"/>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0" name="Text Placeholder 5">
            <a:extLst>
              <a:ext uri="{FF2B5EF4-FFF2-40B4-BE49-F238E27FC236}">
                <a16:creationId xmlns:a16="http://schemas.microsoft.com/office/drawing/2014/main" id="{B131DBE1-1B3B-0AE1-3777-548CD1A20303}"/>
              </a:ext>
            </a:extLst>
          </p:cNvPr>
          <p:cNvSpPr txBox="1">
            <a:spLocks/>
          </p:cNvSpPr>
          <p:nvPr/>
        </p:nvSpPr>
        <p:spPr>
          <a:xfrm>
            <a:off x="357016" y="3127303"/>
            <a:ext cx="6833426" cy="5544033"/>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pt-PT" sz="1400" b="1">
                <a:solidFill>
                  <a:schemeClr val="tx1"/>
                </a:solidFill>
              </a:rPr>
              <a:t>Saudável</a:t>
            </a:r>
            <a:endParaRPr lang="en-US">
              <a:solidFill>
                <a:schemeClr val="tx1"/>
              </a:solidFill>
            </a:endParaRPr>
          </a:p>
          <a:p>
            <a:r>
              <a:rPr lang="pt-PT">
                <a:solidFill>
                  <a:schemeClr val="tx1"/>
                </a:solidFill>
              </a:rPr>
              <a:t>Em todos os menus, a abordagem de </a:t>
            </a:r>
            <a:r>
              <a:rPr lang="pt-PT" err="1">
                <a:solidFill>
                  <a:schemeClr val="tx1"/>
                </a:solidFill>
              </a:rPr>
              <a:t>Camile</a:t>
            </a:r>
            <a:r>
              <a:rPr lang="pt-PT">
                <a:solidFill>
                  <a:schemeClr val="tx1"/>
                </a:solidFill>
              </a:rPr>
              <a:t> </a:t>
            </a:r>
            <a:r>
              <a:rPr lang="pt-PT" err="1">
                <a:solidFill>
                  <a:schemeClr val="tx1"/>
                </a:solidFill>
              </a:rPr>
              <a:t>Thai</a:t>
            </a:r>
            <a:r>
              <a:rPr lang="pt-PT">
                <a:solidFill>
                  <a:schemeClr val="tx1"/>
                </a:solidFill>
              </a:rPr>
              <a:t> é simples.  Os seus chefes tailandeses especializados criam comida tailandesa com a qualidade de restaurante, utilizando ingredientes frescos e naturais.</a:t>
            </a:r>
            <a:r>
              <a:rPr lang="en-US">
                <a:solidFill>
                  <a:schemeClr val="tx1"/>
                </a:solidFill>
              </a:rPr>
              <a:t> Sem </a:t>
            </a:r>
            <a:r>
              <a:rPr lang="pt-PT">
                <a:solidFill>
                  <a:schemeClr val="tx1"/>
                </a:solidFill>
              </a:rPr>
              <a:t>gordura, sem pecado</a:t>
            </a:r>
            <a:r>
              <a:rPr lang="en-US">
                <a:solidFill>
                  <a:schemeClr val="tx1"/>
                </a:solidFill>
              </a:rPr>
              <a:t>, </a:t>
            </a:r>
            <a:r>
              <a:rPr lang="pt-PT">
                <a:solidFill>
                  <a:schemeClr val="tx1"/>
                </a:solidFill>
              </a:rPr>
              <a:t>apena</a:t>
            </a:r>
            <a:r>
              <a:rPr lang="en-US">
                <a:solidFill>
                  <a:schemeClr val="tx1"/>
                </a:solidFill>
              </a:rPr>
              <a:t>s comida </a:t>
            </a:r>
            <a:r>
              <a:rPr lang="pt-PT">
                <a:solidFill>
                  <a:schemeClr val="tx1"/>
                </a:solidFill>
              </a:rPr>
              <a:t>deliciosa e saudável</a:t>
            </a:r>
            <a:r>
              <a:rPr lang="en-US">
                <a:solidFill>
                  <a:schemeClr val="tx1"/>
                </a:solidFill>
              </a:rPr>
              <a:t>. A </a:t>
            </a:r>
            <a:r>
              <a:rPr lang="pt-PT" err="1">
                <a:solidFill>
                  <a:schemeClr val="tx1"/>
                </a:solidFill>
              </a:rPr>
              <a:t>Camile</a:t>
            </a:r>
            <a:r>
              <a:rPr lang="pt-PT">
                <a:solidFill>
                  <a:schemeClr val="tx1"/>
                </a:solidFill>
              </a:rPr>
              <a:t> está comprometida com a ideia de que a comida rápida não tem de </a:t>
            </a:r>
            <a:r>
              <a:rPr lang="en-US">
                <a:solidFill>
                  <a:schemeClr val="tx1"/>
                </a:solidFill>
              </a:rPr>
              <a:t>ser </a:t>
            </a:r>
            <a:r>
              <a:rPr lang="pt-PT">
                <a:solidFill>
                  <a:schemeClr val="tx1"/>
                </a:solidFill>
              </a:rPr>
              <a:t>sinónimo</a:t>
            </a:r>
            <a:r>
              <a:rPr lang="en-US">
                <a:solidFill>
                  <a:schemeClr val="tx1"/>
                </a:solidFill>
              </a:rPr>
              <a:t> de </a:t>
            </a:r>
            <a:r>
              <a:rPr lang="pt-PT">
                <a:solidFill>
                  <a:schemeClr val="tx1"/>
                </a:solidFill>
              </a:rPr>
              <a:t>comida pouco saudável. Os menus são certificados por um nutricionista e servem para todas as dietas. Tudo no menu é contabilizado em calorias</a:t>
            </a:r>
            <a:r>
              <a:rPr lang="en-US">
                <a:solidFill>
                  <a:schemeClr val="tx1"/>
                </a:solidFill>
              </a:rPr>
              <a:t>, </a:t>
            </a:r>
            <a:r>
              <a:rPr lang="pt-PT">
                <a:solidFill>
                  <a:schemeClr val="tx1"/>
                </a:solidFill>
              </a:rPr>
              <a:t>incluindo</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macronutrientes</a:t>
            </a:r>
            <a:r>
              <a:rPr lang="pt-PT">
                <a:solidFill>
                  <a:schemeClr val="tx1"/>
                </a:solidFill>
              </a:rPr>
              <a:t>, para que o cliente possa saber exatamente o que está a ingerir. </a:t>
            </a:r>
            <a:r>
              <a:rPr lang="en-US">
                <a:solidFill>
                  <a:schemeClr val="tx1"/>
                </a:solidFill>
              </a:rPr>
              <a:t>Na Camile</a:t>
            </a:r>
            <a:r>
              <a:rPr lang="pt-PT">
                <a:solidFill>
                  <a:schemeClr val="tx1"/>
                </a:solidFill>
              </a:rPr>
              <a:t> tenta-se colmatar a lacuna entre os dias de tratamento e os dias </a:t>
            </a:r>
            <a:r>
              <a:rPr lang="en-US">
                <a:solidFill>
                  <a:schemeClr val="tx1"/>
                </a:solidFill>
              </a:rPr>
              <a:t>de </a:t>
            </a:r>
            <a:r>
              <a:rPr lang="pt-PT">
                <a:solidFill>
                  <a:schemeClr val="tx1"/>
                </a:solidFill>
              </a:rPr>
              <a:t>controlo, atendendo a dietas vegan, sem</a:t>
            </a:r>
            <a:r>
              <a:rPr lang="en-US">
                <a:solidFill>
                  <a:schemeClr val="tx1"/>
                </a:solidFill>
              </a:rPr>
              <a:t> </a:t>
            </a:r>
            <a:r>
              <a:rPr lang="pt-PT">
                <a:solidFill>
                  <a:schemeClr val="tx1"/>
                </a:solidFill>
              </a:rPr>
              <a:t>lactose, sem glúten e omnívoras, e até surgem no </a:t>
            </a:r>
            <a:r>
              <a:rPr lang="pt-PT" i="1" err="1">
                <a:solidFill>
                  <a:schemeClr val="tx1"/>
                </a:solidFill>
              </a:rPr>
              <a:t>MyFitnessPal</a:t>
            </a:r>
            <a:r>
              <a:rPr lang="pt-PT">
                <a:solidFill>
                  <a:schemeClr val="tx1"/>
                </a:solidFill>
              </a:rPr>
              <a:t>. Também organiza aulas de yoga gratuitas em Dublin e fazem demonstrações de culinária saudável.</a:t>
            </a: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p:txBody>
      </p:sp>
      <p:sp>
        <p:nvSpPr>
          <p:cNvPr id="21" name="TextBox 8">
            <a:extLst>
              <a:ext uri="{FF2B5EF4-FFF2-40B4-BE49-F238E27FC236}">
                <a16:creationId xmlns:a16="http://schemas.microsoft.com/office/drawing/2014/main" id="{8E77C75F-2F47-2446-69B5-2D8F5F7540DE}"/>
              </a:ext>
            </a:extLst>
          </p:cNvPr>
          <p:cNvSpPr txBox="1"/>
          <p:nvPr/>
        </p:nvSpPr>
        <p:spPr>
          <a:xfrm>
            <a:off x="3853455" y="4052025"/>
            <a:ext cx="3467068" cy="2092881"/>
          </a:xfrm>
          <a:prstGeom prst="rect">
            <a:avLst/>
          </a:prstGeom>
          <a:noFill/>
        </p:spPr>
        <p:txBody>
          <a:bodyPr wrap="square">
            <a:spAutoFit/>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pt-PT" sz="1400" b="1">
                <a:solidFill>
                  <a:prstClr val="black"/>
                </a:solidFill>
                <a:latin typeface="Calibri" panose="020F0502020204030204" pitchFamily="34" charset="0"/>
                <a:cs typeface="Calibri" panose="020F0502020204030204" pitchFamily="34" charset="0"/>
              </a:rPr>
              <a:t>Ético</a:t>
            </a:r>
            <a:endParaRPr lang="pt-PT" sz="1100">
              <a:latin typeface="Calibri" panose="020F0502020204030204" pitchFamily="34" charset="0"/>
              <a:cs typeface="Calibri" panose="020F0502020204030204" pitchFamily="34" charset="0"/>
            </a:endParaRPr>
          </a:p>
          <a:p>
            <a:pPr marL="12700" marR="5080" algn="just">
              <a:lnSpc>
                <a:spcPts val="1200"/>
              </a:lnSpc>
              <a:spcBef>
                <a:spcPts val="20"/>
              </a:spcBef>
            </a:pPr>
            <a:r>
              <a:rPr lang="pt-PT" sz="1100">
                <a:latin typeface="Calibri" panose="020F0502020204030204" pitchFamily="34" charset="0"/>
                <a:cs typeface="Calibri" panose="020F0502020204030204" pitchFamily="34" charset="0"/>
              </a:rPr>
              <a:t>A </a:t>
            </a:r>
            <a:r>
              <a:rPr lang="pt-PT" sz="1100" err="1">
                <a:latin typeface="Calibri" panose="020F0502020204030204" pitchFamily="34" charset="0"/>
                <a:cs typeface="Calibri" panose="020F0502020204030204" pitchFamily="34" charset="0"/>
              </a:rPr>
              <a:t>Camile</a:t>
            </a:r>
            <a:r>
              <a:rPr lang="pt-PT" sz="1100">
                <a:latin typeface="Calibri" panose="020F0502020204030204" pitchFamily="34" charset="0"/>
                <a:cs typeface="Calibri" panose="020F0502020204030204" pitchFamily="34" charset="0"/>
              </a:rPr>
              <a:t> </a:t>
            </a:r>
            <a:r>
              <a:rPr lang="pt-PT" sz="1100" err="1">
                <a:latin typeface="Calibri" panose="020F0502020204030204" pitchFamily="34" charset="0"/>
                <a:cs typeface="Calibri" panose="020F0502020204030204" pitchFamily="34" charset="0"/>
              </a:rPr>
              <a:t>Thai</a:t>
            </a:r>
            <a:r>
              <a:rPr lang="pt-PT" sz="1100">
                <a:latin typeface="Calibri" panose="020F0502020204030204" pitchFamily="34" charset="0"/>
                <a:cs typeface="Calibri" panose="020F0502020204030204" pitchFamily="34" charset="0"/>
              </a:rPr>
              <a:t> acredita na mudança positiva à medida que cresce e sabe como é importante ser ético e refletir as escolhas alimentares dos clientes.</a:t>
            </a:r>
            <a:endParaRPr lang="en-US" sz="1100">
              <a:latin typeface="Calibri" panose="020F0502020204030204" pitchFamily="34" charset="0"/>
              <a:cs typeface="Calibri" panose="020F0502020204030204" pitchFamily="34" charset="0"/>
            </a:endParaRPr>
          </a:p>
          <a:p>
            <a:pPr marL="12700" marR="5080" algn="just">
              <a:lnSpc>
                <a:spcPts val="1200"/>
              </a:lnSpc>
              <a:spcBef>
                <a:spcPts val="20"/>
              </a:spcBef>
            </a:pPr>
            <a:r>
              <a:rPr lang="pt-PT" sz="1100">
                <a:latin typeface="Calibri" panose="020F0502020204030204" pitchFamily="34" charset="0"/>
                <a:cs typeface="Calibri" panose="020F0502020204030204" pitchFamily="34" charset="0"/>
              </a:rPr>
              <a:t>Recentemente, criou </a:t>
            </a:r>
            <a:r>
              <a:rPr lang="en-US" sz="1100">
                <a:latin typeface="Calibri" panose="020F0502020204030204" pitchFamily="34" charset="0"/>
                <a:cs typeface="Calibri" panose="020F0502020204030204" pitchFamily="34" charset="0"/>
              </a:rPr>
              <a:t>um menu vegan, que é </a:t>
            </a:r>
            <a:r>
              <a:rPr lang="pt-PT" sz="1100">
                <a:latin typeface="Calibri" panose="020F0502020204030204" pitchFamily="34" charset="0"/>
                <a:cs typeface="Calibri" panose="020F0502020204030204" pitchFamily="34" charset="0"/>
              </a:rPr>
              <a:t>preparado separadamente, usando</a:t>
            </a:r>
            <a:r>
              <a:rPr lang="en-US" sz="1100">
                <a:latin typeface="Calibri" panose="020F0502020204030204" pitchFamily="34" charset="0"/>
                <a:cs typeface="Calibri" panose="020F0502020204030204" pitchFamily="34" charset="0"/>
              </a:rPr>
              <a:t> woks, </a:t>
            </a:r>
            <a:r>
              <a:rPr lang="pt-PT" sz="1100">
                <a:latin typeface="Calibri" panose="020F0502020204030204" pitchFamily="34" charset="0"/>
                <a:cs typeface="Calibri" panose="020F0502020204030204" pitchFamily="34" charset="0"/>
              </a:rPr>
              <a:t>óleo</a:t>
            </a:r>
            <a:r>
              <a:rPr lang="en-US" sz="1100">
                <a:latin typeface="Calibri" panose="020F0502020204030204" pitchFamily="34" charset="0"/>
                <a:cs typeface="Calibri" panose="020F0502020204030204" pitchFamily="34" charset="0"/>
              </a:rPr>
              <a:t> e </a:t>
            </a:r>
            <a:r>
              <a:rPr lang="pt-PT" sz="1100">
                <a:latin typeface="Calibri" panose="020F0502020204030204" pitchFamily="34" charset="0"/>
                <a:cs typeface="Calibri" panose="020F0502020204030204" pitchFamily="34" charset="0"/>
              </a:rPr>
              <a:t>utensílios</a:t>
            </a:r>
            <a:r>
              <a:rPr lang="en-US" sz="1100">
                <a:latin typeface="Calibri" panose="020F0502020204030204" pitchFamily="34" charset="0"/>
                <a:cs typeface="Calibri" panose="020F0502020204030204" pitchFamily="34" charset="0"/>
              </a:rPr>
              <a:t>  que </a:t>
            </a:r>
            <a:r>
              <a:rPr lang="en-US" sz="1100" err="1">
                <a:latin typeface="Calibri" panose="020F0502020204030204" pitchFamily="34" charset="0"/>
                <a:cs typeface="Calibri" panose="020F0502020204030204" pitchFamily="34" charset="0"/>
              </a:rPr>
              <a:t>não</a:t>
            </a:r>
            <a:r>
              <a:rPr lang="en-US" sz="1100">
                <a:latin typeface="Calibri" panose="020F0502020204030204" pitchFamily="34" charset="0"/>
                <a:cs typeface="Calibri" panose="020F0502020204030204" pitchFamily="34" charset="0"/>
              </a:rPr>
              <a:t> </a:t>
            </a:r>
            <a:r>
              <a:rPr lang="en-US" sz="1100" err="1">
                <a:latin typeface="Calibri" panose="020F0502020204030204" pitchFamily="34" charset="0"/>
                <a:cs typeface="Calibri" panose="020F0502020204030204" pitchFamily="34" charset="0"/>
              </a:rPr>
              <a:t>estiveram</a:t>
            </a:r>
            <a:r>
              <a:rPr lang="en-US" sz="1100">
                <a:latin typeface="Calibri" panose="020F0502020204030204" pitchFamily="34" charset="0"/>
                <a:cs typeface="Calibri" panose="020F0502020204030204" pitchFamily="34" charset="0"/>
              </a:rPr>
              <a:t> </a:t>
            </a:r>
            <a:r>
              <a:rPr lang="en-US" sz="1100" err="1">
                <a:latin typeface="Calibri" panose="020F0502020204030204" pitchFamily="34" charset="0"/>
                <a:cs typeface="Calibri" panose="020F0502020204030204" pitchFamily="34" charset="0"/>
              </a:rPr>
              <a:t>em</a:t>
            </a:r>
            <a:r>
              <a:rPr lang="en-US" sz="1100">
                <a:latin typeface="Calibri" panose="020F0502020204030204" pitchFamily="34" charset="0"/>
                <a:cs typeface="Calibri" panose="020F0502020204030204" pitchFamily="34" charset="0"/>
              </a:rPr>
              <a:t> </a:t>
            </a:r>
            <a:r>
              <a:rPr lang="en-US" sz="1100" err="1">
                <a:latin typeface="Calibri" panose="020F0502020204030204" pitchFamily="34" charset="0"/>
                <a:cs typeface="Calibri" panose="020F0502020204030204" pitchFamily="34" charset="0"/>
              </a:rPr>
              <a:t>contacto</a:t>
            </a:r>
            <a:r>
              <a:rPr lang="en-US" sz="1100">
                <a:latin typeface="Calibri" panose="020F0502020204030204" pitchFamily="34" charset="0"/>
                <a:cs typeface="Calibri" panose="020F0502020204030204" pitchFamily="34" charset="0"/>
              </a:rPr>
              <a:t> com</a:t>
            </a:r>
            <a:r>
              <a:rPr lang="pt-PT" sz="1100">
                <a:latin typeface="Calibri" panose="020F0502020204030204" pitchFamily="34" charset="0"/>
                <a:cs typeface="Calibri" panose="020F0502020204030204" pitchFamily="34" charset="0"/>
              </a:rPr>
              <a:t> carne</a:t>
            </a:r>
            <a:r>
              <a:rPr lang="en-US" sz="1100">
                <a:latin typeface="Calibri" panose="020F0502020204030204" pitchFamily="34" charset="0"/>
                <a:cs typeface="Calibri" panose="020F0502020204030204" pitchFamily="34" charset="0"/>
              </a:rPr>
              <a:t>, e que </a:t>
            </a:r>
            <a:r>
              <a:rPr lang="pt-PT" sz="1100">
                <a:latin typeface="Calibri" panose="020F0502020204030204" pitchFamily="34" charset="0"/>
                <a:cs typeface="Calibri" panose="020F0502020204030204" pitchFamily="34" charset="0"/>
              </a:rPr>
              <a:t>só são ​​apenas usados </a:t>
            </a:r>
            <a:r>
              <a:rPr lang="en-US" sz="1100">
                <a:latin typeface="Calibri" panose="020F0502020204030204" pitchFamily="34" charset="0"/>
                <a:cs typeface="Calibri" panose="020F0502020204030204" pitchFamily="34" charset="0"/>
              </a:rPr>
              <a:t>para </a:t>
            </a:r>
            <a:r>
              <a:rPr lang="pt-PT" sz="1100">
                <a:latin typeface="Calibri" panose="020F0502020204030204" pitchFamily="34" charset="0"/>
                <a:cs typeface="Calibri" panose="020F0502020204030204" pitchFamily="34" charset="0"/>
              </a:rPr>
              <a:t>preparar pratos </a:t>
            </a:r>
            <a:r>
              <a:rPr lang="en-US" sz="1100">
                <a:latin typeface="Calibri" panose="020F0502020204030204" pitchFamily="34" charset="0"/>
                <a:cs typeface="Calibri" panose="020F0502020204030204" pitchFamily="34" charset="0"/>
              </a:rPr>
              <a:t>vegan. </a:t>
            </a:r>
            <a:r>
              <a:rPr lang="pt-PT" sz="1100">
                <a:latin typeface="Calibri" panose="020F0502020204030204" pitchFamily="34" charset="0"/>
                <a:cs typeface="Calibri" panose="020F0502020204030204" pitchFamily="34" charset="0"/>
              </a:rPr>
              <a:t>O objetivo é eliminar o desperdício alimentar, e estão a testar métodos de entrega "mais limpos“, através da utilização de </a:t>
            </a:r>
            <a:r>
              <a:rPr lang="pt-PT" sz="1100" err="1">
                <a:latin typeface="Calibri" panose="020F0502020204030204" pitchFamily="34" charset="0"/>
                <a:cs typeface="Calibri" panose="020F0502020204030204" pitchFamily="34" charset="0"/>
              </a:rPr>
              <a:t>drones</a:t>
            </a:r>
            <a:r>
              <a:rPr lang="pt-PT" sz="1100">
                <a:latin typeface="Calibri" panose="020F0502020204030204" pitchFamily="34" charset="0"/>
                <a:cs typeface="Calibri" panose="020F0502020204030204" pitchFamily="34" charset="0"/>
              </a:rPr>
              <a:t>. Também estabeleceram um raio de entrega a partir de cada ponto de venda para minimizar a pegada de carbono dos alimentos por eles produzidos.</a:t>
            </a:r>
            <a:endParaRPr lang="en-US" sz="1100">
              <a:latin typeface="Calibri" panose="020F0502020204030204" pitchFamily="34" charset="0"/>
              <a:cs typeface="Calibri" panose="020F0502020204030204" pitchFamily="34" charset="0"/>
            </a:endParaRPr>
          </a:p>
        </p:txBody>
      </p:sp>
      <p:grpSp>
        <p:nvGrpSpPr>
          <p:cNvPr id="5" name="Graphic 4">
            <a:extLst>
              <a:ext uri="{FF2B5EF4-FFF2-40B4-BE49-F238E27FC236}">
                <a16:creationId xmlns:a16="http://schemas.microsoft.com/office/drawing/2014/main" id="{6F9492C5-EC44-3229-2420-40DF7D48B9F4}"/>
              </a:ext>
            </a:extLst>
          </p:cNvPr>
          <p:cNvGrpSpPr/>
          <p:nvPr/>
        </p:nvGrpSpPr>
        <p:grpSpPr>
          <a:xfrm rot="19582332">
            <a:off x="2792470" y="9379051"/>
            <a:ext cx="403667" cy="780438"/>
            <a:chOff x="9129274" y="2719113"/>
            <a:chExt cx="717139" cy="1386497"/>
          </a:xfrm>
          <a:solidFill>
            <a:srgbClr val="000000"/>
          </a:solidFill>
        </p:grpSpPr>
        <p:grpSp>
          <p:nvGrpSpPr>
            <p:cNvPr id="9" name="Graphic 4">
              <a:extLst>
                <a:ext uri="{FF2B5EF4-FFF2-40B4-BE49-F238E27FC236}">
                  <a16:creationId xmlns:a16="http://schemas.microsoft.com/office/drawing/2014/main" id="{025A167A-94B0-CE29-F413-B4E9F98877F4}"/>
                </a:ext>
              </a:extLst>
            </p:cNvPr>
            <p:cNvGrpSpPr/>
            <p:nvPr/>
          </p:nvGrpSpPr>
          <p:grpSpPr>
            <a:xfrm>
              <a:off x="9159507" y="2719113"/>
              <a:ext cx="446280" cy="440141"/>
              <a:chOff x="9159507" y="2719113"/>
              <a:chExt cx="446280" cy="440141"/>
            </a:xfrm>
            <a:grpFill/>
          </p:grpSpPr>
          <p:sp>
            <p:nvSpPr>
              <p:cNvPr id="28" name="Freeform 57">
                <a:extLst>
                  <a:ext uri="{FF2B5EF4-FFF2-40B4-BE49-F238E27FC236}">
                    <a16:creationId xmlns:a16="http://schemas.microsoft.com/office/drawing/2014/main" id="{2F676601-C9CF-AAB0-8B87-63DCC7973B3B}"/>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9" name="Freeform 58">
                <a:extLst>
                  <a:ext uri="{FF2B5EF4-FFF2-40B4-BE49-F238E27FC236}">
                    <a16:creationId xmlns:a16="http://schemas.microsoft.com/office/drawing/2014/main" id="{2E0AD42B-787A-C50D-0B62-7698F7E94FDB}"/>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5" name="Graphic 4">
              <a:extLst>
                <a:ext uri="{FF2B5EF4-FFF2-40B4-BE49-F238E27FC236}">
                  <a16:creationId xmlns:a16="http://schemas.microsoft.com/office/drawing/2014/main" id="{D97EB99B-C654-F284-3F9E-C07E75E31799}"/>
                </a:ext>
              </a:extLst>
            </p:cNvPr>
            <p:cNvGrpSpPr/>
            <p:nvPr/>
          </p:nvGrpSpPr>
          <p:grpSpPr>
            <a:xfrm>
              <a:off x="9129274" y="2893887"/>
              <a:ext cx="717139" cy="1211724"/>
              <a:chOff x="9129274" y="2893887"/>
              <a:chExt cx="717139" cy="1211724"/>
            </a:xfrm>
            <a:grpFill/>
          </p:grpSpPr>
          <p:sp>
            <p:nvSpPr>
              <p:cNvPr id="17" name="Freeform 50">
                <a:extLst>
                  <a:ext uri="{FF2B5EF4-FFF2-40B4-BE49-F238E27FC236}">
                    <a16:creationId xmlns:a16="http://schemas.microsoft.com/office/drawing/2014/main" id="{99A205E8-CFE7-41B7-23B0-EAED42AED57A}"/>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9" name="Freeform 51">
                <a:extLst>
                  <a:ext uri="{FF2B5EF4-FFF2-40B4-BE49-F238E27FC236}">
                    <a16:creationId xmlns:a16="http://schemas.microsoft.com/office/drawing/2014/main" id="{76803C73-91DC-2780-70B8-D162FD598F01}"/>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3" name="Freeform 52">
                <a:extLst>
                  <a:ext uri="{FF2B5EF4-FFF2-40B4-BE49-F238E27FC236}">
                    <a16:creationId xmlns:a16="http://schemas.microsoft.com/office/drawing/2014/main" id="{787089EC-EEC9-3813-D9C6-F390C15CEB02}"/>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4" name="Freeform 53">
                <a:extLst>
                  <a:ext uri="{FF2B5EF4-FFF2-40B4-BE49-F238E27FC236}">
                    <a16:creationId xmlns:a16="http://schemas.microsoft.com/office/drawing/2014/main" id="{12121450-36AC-E1C6-B4B4-343FB8081F53}"/>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5" name="Freeform 54">
                <a:extLst>
                  <a:ext uri="{FF2B5EF4-FFF2-40B4-BE49-F238E27FC236}">
                    <a16:creationId xmlns:a16="http://schemas.microsoft.com/office/drawing/2014/main" id="{A5E67643-89CE-1F83-8ED9-2810F703E811}"/>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6" name="Freeform 55">
                <a:extLst>
                  <a:ext uri="{FF2B5EF4-FFF2-40B4-BE49-F238E27FC236}">
                    <a16:creationId xmlns:a16="http://schemas.microsoft.com/office/drawing/2014/main" id="{9854BB21-EED7-A78C-053D-710D8B71129A}"/>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7" name="Freeform 56">
                <a:extLst>
                  <a:ext uri="{FF2B5EF4-FFF2-40B4-BE49-F238E27FC236}">
                    <a16:creationId xmlns:a16="http://schemas.microsoft.com/office/drawing/2014/main" id="{EE4496AE-04C5-BC0B-0FF8-427F651EFF55}"/>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30" name="Text Placeholder 2">
            <a:extLst>
              <a:ext uri="{FF2B5EF4-FFF2-40B4-BE49-F238E27FC236}">
                <a16:creationId xmlns:a16="http://schemas.microsoft.com/office/drawing/2014/main" id="{11B8FB33-DF9F-163D-65E1-945FEDDAE2AF}"/>
              </a:ext>
            </a:extLst>
          </p:cNvPr>
          <p:cNvSpPr txBox="1">
            <a:spLocks/>
          </p:cNvSpPr>
          <p:nvPr/>
        </p:nvSpPr>
        <p:spPr>
          <a:xfrm>
            <a:off x="341142" y="2189243"/>
            <a:ext cx="3118408"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446088" indent="-446088" algn="l" rtl="0"/>
            <a:r>
              <a:rPr lang="en-US" b="1" i="0">
                <a:solidFill>
                  <a:schemeClr val="bg1"/>
                </a:solidFill>
              </a:rPr>
              <a:t>Tipo: </a:t>
            </a:r>
            <a:r>
              <a:rPr lang="en-US" i="0" err="1">
                <a:solidFill>
                  <a:schemeClr val="bg1"/>
                </a:solidFill>
              </a:rPr>
              <a:t>Modelos</a:t>
            </a:r>
            <a:r>
              <a:rPr lang="en-US" i="0">
                <a:solidFill>
                  <a:schemeClr val="bg1"/>
                </a:solidFill>
              </a:rPr>
              <a:t> de </a:t>
            </a:r>
            <a:r>
              <a:rPr lang="pt-PT" i="0">
                <a:solidFill>
                  <a:schemeClr val="bg1"/>
                </a:solidFill>
              </a:rPr>
              <a:t>Negócio</a:t>
            </a:r>
            <a:r>
              <a:rPr lang="en-US" i="0">
                <a:solidFill>
                  <a:schemeClr val="bg1"/>
                </a:solidFill>
              </a:rPr>
              <a:t> </a:t>
            </a:r>
            <a:r>
              <a:rPr lang="pt-PT" i="0">
                <a:solidFill>
                  <a:schemeClr val="bg1"/>
                </a:solidFill>
              </a:rPr>
              <a:t>Sustentáveis</a:t>
            </a:r>
          </a:p>
        </p:txBody>
      </p:sp>
    </p:spTree>
    <p:extLst>
      <p:ext uri="{BB962C8B-B14F-4D97-AF65-F5344CB8AC3E}">
        <p14:creationId xmlns:p14="http://schemas.microsoft.com/office/powerpoint/2010/main" val="252996771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smtClean="0"/>
              <a:pPr algn="l" rtl="0"/>
              <a:t>28</a:t>
            </a:fld>
            <a:endParaRPr lang="en-US" sz="1100"/>
          </a:p>
        </p:txBody>
      </p:sp>
      <p:pic>
        <p:nvPicPr>
          <p:cNvPr id="1026" name="Picture 2">
            <a:hlinkClick r:id="rId2"/>
            <a:extLst>
              <a:ext uri="{FF2B5EF4-FFF2-40B4-BE49-F238E27FC236}">
                <a16:creationId xmlns:a16="http://schemas.microsoft.com/office/drawing/2014/main" id="{53927F06-F100-2D25-FF8C-D022848E141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2758" y="522985"/>
            <a:ext cx="1838325" cy="1781175"/>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Placeholder 4" descr="A herd of cows  Description automatically generated with medium confidence">
            <a:extLst>
              <a:ext uri="{FF2B5EF4-FFF2-40B4-BE49-F238E27FC236}">
                <a16:creationId xmlns:a16="http://schemas.microsoft.com/office/drawing/2014/main" id="{D3328924-42CE-11F5-2824-8E749222E9AA}"/>
              </a:ext>
            </a:extLst>
          </p:cNvPr>
          <p:cNvPicPr>
            <a:picLocks noGrp="1" noChangeAspect="1"/>
          </p:cNvPicPr>
          <p:nvPr>
            <p:ph type="pic" sz="quarter" idx="44"/>
          </p:nvPr>
        </p:nvPicPr>
        <p:blipFill>
          <a:blip r:embed="rId4" cstate="screen">
            <a:extLst>
              <a:ext uri="{28A0092B-C50C-407E-A947-70E740481C1C}">
                <a14:useLocalDpi xmlns:a14="http://schemas.microsoft.com/office/drawing/2010/main"/>
              </a:ext>
            </a:extLst>
          </a:blip>
          <a:srcRect/>
          <a:stretch>
            <a:fillRect/>
          </a:stretch>
        </p:blipFill>
        <p:spPr/>
      </p:pic>
      <p:grpSp>
        <p:nvGrpSpPr>
          <p:cNvPr id="2" name="Graphic 2">
            <a:extLst>
              <a:ext uri="{FF2B5EF4-FFF2-40B4-BE49-F238E27FC236}">
                <a16:creationId xmlns:a16="http://schemas.microsoft.com/office/drawing/2014/main" id="{062E18D4-4F66-D7BF-D4C5-F6674EE47625}"/>
              </a:ext>
            </a:extLst>
          </p:cNvPr>
          <p:cNvGrpSpPr>
            <a:grpSpLocks noChangeAspect="1"/>
          </p:cNvGrpSpPr>
          <p:nvPr/>
        </p:nvGrpSpPr>
        <p:grpSpPr>
          <a:xfrm>
            <a:off x="6617797" y="243985"/>
            <a:ext cx="556009" cy="558000"/>
            <a:chOff x="4087275" y="5667595"/>
            <a:chExt cx="380936" cy="382300"/>
          </a:xfrm>
        </p:grpSpPr>
        <p:sp>
          <p:nvSpPr>
            <p:cNvPr id="3" name="Freeform 8">
              <a:extLst>
                <a:ext uri="{FF2B5EF4-FFF2-40B4-BE49-F238E27FC236}">
                  <a16:creationId xmlns:a16="http://schemas.microsoft.com/office/drawing/2014/main" id="{F820FE98-404D-83AE-390D-62535166F93E}"/>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 name="Freeform 9">
              <a:extLst>
                <a:ext uri="{FF2B5EF4-FFF2-40B4-BE49-F238E27FC236}">
                  <a16:creationId xmlns:a16="http://schemas.microsoft.com/office/drawing/2014/main" id="{8DBA8652-457F-53D2-E62F-F5DBB354E74F}"/>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10">
              <a:extLst>
                <a:ext uri="{FF2B5EF4-FFF2-40B4-BE49-F238E27FC236}">
                  <a16:creationId xmlns:a16="http://schemas.microsoft.com/office/drawing/2014/main" id="{083D65B8-78DD-36E1-47F8-3BA05B3BB19C}"/>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 name="Freeform 11">
              <a:extLst>
                <a:ext uri="{FF2B5EF4-FFF2-40B4-BE49-F238E27FC236}">
                  <a16:creationId xmlns:a16="http://schemas.microsoft.com/office/drawing/2014/main" id="{4D96A51F-8194-ECFC-3540-847B1EB48D01}"/>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 name="Freeform 12">
              <a:extLst>
                <a:ext uri="{FF2B5EF4-FFF2-40B4-BE49-F238E27FC236}">
                  <a16:creationId xmlns:a16="http://schemas.microsoft.com/office/drawing/2014/main" id="{588C7358-A634-547C-8D29-10EB226A5CD9}"/>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 name="Freeform 13">
              <a:extLst>
                <a:ext uri="{FF2B5EF4-FFF2-40B4-BE49-F238E27FC236}">
                  <a16:creationId xmlns:a16="http://schemas.microsoft.com/office/drawing/2014/main" id="{8B2FC0A2-71E2-E0B9-96D8-5D8838F414E8}"/>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 name="Freeform 14">
              <a:extLst>
                <a:ext uri="{FF2B5EF4-FFF2-40B4-BE49-F238E27FC236}">
                  <a16:creationId xmlns:a16="http://schemas.microsoft.com/office/drawing/2014/main" id="{63A4BB50-B9CC-6C61-849E-D4E1B044370C}"/>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 name="Freeform 15">
              <a:extLst>
                <a:ext uri="{FF2B5EF4-FFF2-40B4-BE49-F238E27FC236}">
                  <a16:creationId xmlns:a16="http://schemas.microsoft.com/office/drawing/2014/main" id="{ED4AB916-9935-509E-2E50-E06183A9B5BE}"/>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 name="Freeform 16">
              <a:extLst>
                <a:ext uri="{FF2B5EF4-FFF2-40B4-BE49-F238E27FC236}">
                  <a16:creationId xmlns:a16="http://schemas.microsoft.com/office/drawing/2014/main" id="{4C2739B1-E3A6-2758-84C0-F9EE3DEDE344}"/>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 name="Freeform 17">
              <a:extLst>
                <a:ext uri="{FF2B5EF4-FFF2-40B4-BE49-F238E27FC236}">
                  <a16:creationId xmlns:a16="http://schemas.microsoft.com/office/drawing/2014/main" id="{6F483B65-CD4A-73B9-622F-06E2516BB46D}"/>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 name="Freeform 18">
              <a:extLst>
                <a:ext uri="{FF2B5EF4-FFF2-40B4-BE49-F238E27FC236}">
                  <a16:creationId xmlns:a16="http://schemas.microsoft.com/office/drawing/2014/main" id="{08037063-9BD7-233D-0FC7-29E02F5FA96F}"/>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9">
              <a:extLst>
                <a:ext uri="{FF2B5EF4-FFF2-40B4-BE49-F238E27FC236}">
                  <a16:creationId xmlns:a16="http://schemas.microsoft.com/office/drawing/2014/main" id="{7243D3E9-4E5E-6595-92D6-DFE7DA4ED7ED}"/>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20">
              <a:extLst>
                <a:ext uri="{FF2B5EF4-FFF2-40B4-BE49-F238E27FC236}">
                  <a16:creationId xmlns:a16="http://schemas.microsoft.com/office/drawing/2014/main" id="{2BD99C48-0173-4260-B0DA-FBC85E307BD7}"/>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21">
              <a:extLst>
                <a:ext uri="{FF2B5EF4-FFF2-40B4-BE49-F238E27FC236}">
                  <a16:creationId xmlns:a16="http://schemas.microsoft.com/office/drawing/2014/main" id="{325E591B-9C8F-36D4-4706-DB13AB8673F5}"/>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2">
              <a:extLst>
                <a:ext uri="{FF2B5EF4-FFF2-40B4-BE49-F238E27FC236}">
                  <a16:creationId xmlns:a16="http://schemas.microsoft.com/office/drawing/2014/main" id="{1639A05F-70A4-8AB4-6134-AC3BA8232252}"/>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3">
              <a:extLst>
                <a:ext uri="{FF2B5EF4-FFF2-40B4-BE49-F238E27FC236}">
                  <a16:creationId xmlns:a16="http://schemas.microsoft.com/office/drawing/2014/main" id="{1224EFB3-B232-EC5A-E58F-A7B28144764B}"/>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4">
              <a:extLst>
                <a:ext uri="{FF2B5EF4-FFF2-40B4-BE49-F238E27FC236}">
                  <a16:creationId xmlns:a16="http://schemas.microsoft.com/office/drawing/2014/main" id="{15DD85A9-A3A1-38A5-3643-7B76E3F9995E}"/>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5">
              <a:extLst>
                <a:ext uri="{FF2B5EF4-FFF2-40B4-BE49-F238E27FC236}">
                  <a16:creationId xmlns:a16="http://schemas.microsoft.com/office/drawing/2014/main" id="{B468E257-E930-25CD-3A07-6C992D499A5D}"/>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6">
              <a:extLst>
                <a:ext uri="{FF2B5EF4-FFF2-40B4-BE49-F238E27FC236}">
                  <a16:creationId xmlns:a16="http://schemas.microsoft.com/office/drawing/2014/main" id="{7300F00C-5077-5D4B-7611-A807BBF282E5}"/>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27">
              <a:extLst>
                <a:ext uri="{FF2B5EF4-FFF2-40B4-BE49-F238E27FC236}">
                  <a16:creationId xmlns:a16="http://schemas.microsoft.com/office/drawing/2014/main" id="{1BEE7425-124B-0B13-2D0F-5481DE5A5D2A}"/>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28">
              <a:extLst>
                <a:ext uri="{FF2B5EF4-FFF2-40B4-BE49-F238E27FC236}">
                  <a16:creationId xmlns:a16="http://schemas.microsoft.com/office/drawing/2014/main" id="{4B42F3DB-BF66-3597-4844-5F6C2EDF3988}"/>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29">
              <a:extLst>
                <a:ext uri="{FF2B5EF4-FFF2-40B4-BE49-F238E27FC236}">
                  <a16:creationId xmlns:a16="http://schemas.microsoft.com/office/drawing/2014/main" id="{E6020702-7ADE-52C7-CC16-5E4A01F33613}"/>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30">
              <a:extLst>
                <a:ext uri="{FF2B5EF4-FFF2-40B4-BE49-F238E27FC236}">
                  <a16:creationId xmlns:a16="http://schemas.microsoft.com/office/drawing/2014/main" id="{AEDB1841-A633-37C5-B66F-4B897A22F61A}"/>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31">
              <a:extLst>
                <a:ext uri="{FF2B5EF4-FFF2-40B4-BE49-F238E27FC236}">
                  <a16:creationId xmlns:a16="http://schemas.microsoft.com/office/drawing/2014/main" id="{C0DE3EB1-128C-43AF-444F-BD02D36E5053}"/>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2">
              <a:extLst>
                <a:ext uri="{FF2B5EF4-FFF2-40B4-BE49-F238E27FC236}">
                  <a16:creationId xmlns:a16="http://schemas.microsoft.com/office/drawing/2014/main" id="{4992BB21-3B6D-42F7-2324-2180D2A66A4F}"/>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3">
              <a:extLst>
                <a:ext uri="{FF2B5EF4-FFF2-40B4-BE49-F238E27FC236}">
                  <a16:creationId xmlns:a16="http://schemas.microsoft.com/office/drawing/2014/main" id="{AAFDA736-02BB-48E6-00DA-66D594547E20}"/>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4">
              <a:extLst>
                <a:ext uri="{FF2B5EF4-FFF2-40B4-BE49-F238E27FC236}">
                  <a16:creationId xmlns:a16="http://schemas.microsoft.com/office/drawing/2014/main" id="{47787422-E6F6-0642-D1B8-CFD18E57E3B6}"/>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5">
              <a:extLst>
                <a:ext uri="{FF2B5EF4-FFF2-40B4-BE49-F238E27FC236}">
                  <a16:creationId xmlns:a16="http://schemas.microsoft.com/office/drawing/2014/main" id="{BBB49EB2-4A45-3502-BCCB-7C29E12AA8CD}"/>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6">
              <a:extLst>
                <a:ext uri="{FF2B5EF4-FFF2-40B4-BE49-F238E27FC236}">
                  <a16:creationId xmlns:a16="http://schemas.microsoft.com/office/drawing/2014/main" id="{BA8503E0-B931-BC4E-A80E-D58BA355C4C3}"/>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37">
              <a:extLst>
                <a:ext uri="{FF2B5EF4-FFF2-40B4-BE49-F238E27FC236}">
                  <a16:creationId xmlns:a16="http://schemas.microsoft.com/office/drawing/2014/main" id="{276DB425-2A55-F099-04D0-299548620684}"/>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38">
              <a:extLst>
                <a:ext uri="{FF2B5EF4-FFF2-40B4-BE49-F238E27FC236}">
                  <a16:creationId xmlns:a16="http://schemas.microsoft.com/office/drawing/2014/main" id="{D98EC218-ECE7-F89F-CFD3-DA87EA350F15}"/>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39">
              <a:extLst>
                <a:ext uri="{FF2B5EF4-FFF2-40B4-BE49-F238E27FC236}">
                  <a16:creationId xmlns:a16="http://schemas.microsoft.com/office/drawing/2014/main" id="{740B24C5-0E63-1036-DBE8-EEF49CCFBC47}"/>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40">
              <a:extLst>
                <a:ext uri="{FF2B5EF4-FFF2-40B4-BE49-F238E27FC236}">
                  <a16:creationId xmlns:a16="http://schemas.microsoft.com/office/drawing/2014/main" id="{84604F53-ABE7-8886-DD89-25B91F6926DD}"/>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41">
              <a:extLst>
                <a:ext uri="{FF2B5EF4-FFF2-40B4-BE49-F238E27FC236}">
                  <a16:creationId xmlns:a16="http://schemas.microsoft.com/office/drawing/2014/main" id="{A5436B5C-80D0-2D3D-4C48-9936F3EF49AD}"/>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2">
              <a:extLst>
                <a:ext uri="{FF2B5EF4-FFF2-40B4-BE49-F238E27FC236}">
                  <a16:creationId xmlns:a16="http://schemas.microsoft.com/office/drawing/2014/main" id="{366AE54E-7C0B-19FA-AC7B-C964A003D149}"/>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3">
              <a:extLst>
                <a:ext uri="{FF2B5EF4-FFF2-40B4-BE49-F238E27FC236}">
                  <a16:creationId xmlns:a16="http://schemas.microsoft.com/office/drawing/2014/main" id="{7ADD54E0-C496-7E75-A51C-8F2140080546}"/>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4">
              <a:extLst>
                <a:ext uri="{FF2B5EF4-FFF2-40B4-BE49-F238E27FC236}">
                  <a16:creationId xmlns:a16="http://schemas.microsoft.com/office/drawing/2014/main" id="{7C0128AA-4595-88DB-3479-188BC580DB75}"/>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5">
              <a:extLst>
                <a:ext uri="{FF2B5EF4-FFF2-40B4-BE49-F238E27FC236}">
                  <a16:creationId xmlns:a16="http://schemas.microsoft.com/office/drawing/2014/main" id="{806EEDFB-6BBC-3856-DD9D-C106961B0115}"/>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6">
              <a:extLst>
                <a:ext uri="{FF2B5EF4-FFF2-40B4-BE49-F238E27FC236}">
                  <a16:creationId xmlns:a16="http://schemas.microsoft.com/office/drawing/2014/main" id="{21550430-3A37-981E-991A-F4D2E451CF6F}"/>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47">
              <a:extLst>
                <a:ext uri="{FF2B5EF4-FFF2-40B4-BE49-F238E27FC236}">
                  <a16:creationId xmlns:a16="http://schemas.microsoft.com/office/drawing/2014/main" id="{BA58EE84-0E46-AD0F-524A-0B830B8356D8}"/>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48">
              <a:extLst>
                <a:ext uri="{FF2B5EF4-FFF2-40B4-BE49-F238E27FC236}">
                  <a16:creationId xmlns:a16="http://schemas.microsoft.com/office/drawing/2014/main" id="{C8CB551B-6AAA-492C-0D9D-58BDD320508F}"/>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49">
              <a:extLst>
                <a:ext uri="{FF2B5EF4-FFF2-40B4-BE49-F238E27FC236}">
                  <a16:creationId xmlns:a16="http://schemas.microsoft.com/office/drawing/2014/main" id="{94598AC0-EE99-07C1-F76C-6FEB63AB501C}"/>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7" name="Freeform 50">
              <a:extLst>
                <a:ext uri="{FF2B5EF4-FFF2-40B4-BE49-F238E27FC236}">
                  <a16:creationId xmlns:a16="http://schemas.microsoft.com/office/drawing/2014/main" id="{ED1F9D4E-C302-9B02-F9F7-43D76A8129E7}"/>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51">
              <a:extLst>
                <a:ext uri="{FF2B5EF4-FFF2-40B4-BE49-F238E27FC236}">
                  <a16:creationId xmlns:a16="http://schemas.microsoft.com/office/drawing/2014/main" id="{CBFBABFE-4E40-59D5-45C5-3B79AEE3673D}"/>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52">
              <a:extLst>
                <a:ext uri="{FF2B5EF4-FFF2-40B4-BE49-F238E27FC236}">
                  <a16:creationId xmlns:a16="http://schemas.microsoft.com/office/drawing/2014/main" id="{AF7C55C1-0A79-DB20-B9AF-AB25A45FE4FF}"/>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60" name="Graphic 2">
              <a:extLst>
                <a:ext uri="{FF2B5EF4-FFF2-40B4-BE49-F238E27FC236}">
                  <a16:creationId xmlns:a16="http://schemas.microsoft.com/office/drawing/2014/main" id="{68BB26E4-4B0B-165E-E699-8F8518025B8D}"/>
                </a:ext>
              </a:extLst>
            </p:cNvPr>
            <p:cNvGrpSpPr/>
            <p:nvPr/>
          </p:nvGrpSpPr>
          <p:grpSpPr>
            <a:xfrm>
              <a:off x="4134920" y="5769432"/>
              <a:ext cx="249716" cy="186542"/>
              <a:chOff x="4134920" y="5769432"/>
              <a:chExt cx="249716" cy="186542"/>
            </a:xfrm>
          </p:grpSpPr>
          <p:sp>
            <p:nvSpPr>
              <p:cNvPr id="1189" name="Freeform 221">
                <a:extLst>
                  <a:ext uri="{FF2B5EF4-FFF2-40B4-BE49-F238E27FC236}">
                    <a16:creationId xmlns:a16="http://schemas.microsoft.com/office/drawing/2014/main" id="{0AE7EB16-9BD3-9B96-B7EC-20A7DD079863}"/>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0" name="Freeform 222">
                <a:extLst>
                  <a:ext uri="{FF2B5EF4-FFF2-40B4-BE49-F238E27FC236}">
                    <a16:creationId xmlns:a16="http://schemas.microsoft.com/office/drawing/2014/main" id="{ACE2EA32-A0BA-C602-49FE-9FF52DE26A2E}"/>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1" name="Freeform 223">
                <a:extLst>
                  <a:ext uri="{FF2B5EF4-FFF2-40B4-BE49-F238E27FC236}">
                    <a16:creationId xmlns:a16="http://schemas.microsoft.com/office/drawing/2014/main" id="{B2E1F6C3-CC9D-4A92-B093-155678C638C5}"/>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2" name="Freeform 224">
                <a:extLst>
                  <a:ext uri="{FF2B5EF4-FFF2-40B4-BE49-F238E27FC236}">
                    <a16:creationId xmlns:a16="http://schemas.microsoft.com/office/drawing/2014/main" id="{515278A4-5E58-FCD6-1FAF-8ABE9B2286E2}"/>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3" name="Freeform 225">
                <a:extLst>
                  <a:ext uri="{FF2B5EF4-FFF2-40B4-BE49-F238E27FC236}">
                    <a16:creationId xmlns:a16="http://schemas.microsoft.com/office/drawing/2014/main" id="{CBDEFBAE-A1D3-F080-1F56-EE6BCA940F9D}"/>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4" name="Freeform 226">
                <a:extLst>
                  <a:ext uri="{FF2B5EF4-FFF2-40B4-BE49-F238E27FC236}">
                    <a16:creationId xmlns:a16="http://schemas.microsoft.com/office/drawing/2014/main" id="{4872B419-B1D1-AF4E-C1B8-111A14FC62D4}"/>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5" name="Freeform 227">
                <a:extLst>
                  <a:ext uri="{FF2B5EF4-FFF2-40B4-BE49-F238E27FC236}">
                    <a16:creationId xmlns:a16="http://schemas.microsoft.com/office/drawing/2014/main" id="{4F1B35DF-A934-99C4-F068-CADCBCF1665A}"/>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6" name="Freeform 228">
                <a:extLst>
                  <a:ext uri="{FF2B5EF4-FFF2-40B4-BE49-F238E27FC236}">
                    <a16:creationId xmlns:a16="http://schemas.microsoft.com/office/drawing/2014/main" id="{F320EF27-5815-1A56-B9B7-1209CA5DBD59}"/>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7" name="Freeform 229">
                <a:extLst>
                  <a:ext uri="{FF2B5EF4-FFF2-40B4-BE49-F238E27FC236}">
                    <a16:creationId xmlns:a16="http://schemas.microsoft.com/office/drawing/2014/main" id="{64393395-C2C9-77BA-8C8E-CCF18715B2EA}"/>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8" name="Freeform 230">
                <a:extLst>
                  <a:ext uri="{FF2B5EF4-FFF2-40B4-BE49-F238E27FC236}">
                    <a16:creationId xmlns:a16="http://schemas.microsoft.com/office/drawing/2014/main" id="{F1D08D8D-6F3B-A964-CE13-EBBD63D24565}"/>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61" name="Freeform 54">
              <a:extLst>
                <a:ext uri="{FF2B5EF4-FFF2-40B4-BE49-F238E27FC236}">
                  <a16:creationId xmlns:a16="http://schemas.microsoft.com/office/drawing/2014/main" id="{1F3F4FB6-22F6-A077-0E63-AFE2E9BD6084}"/>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2" name="Freeform 55">
              <a:extLst>
                <a:ext uri="{FF2B5EF4-FFF2-40B4-BE49-F238E27FC236}">
                  <a16:creationId xmlns:a16="http://schemas.microsoft.com/office/drawing/2014/main" id="{4EC10597-7C33-DD59-F091-9740EDB460C1}"/>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56">
              <a:extLst>
                <a:ext uri="{FF2B5EF4-FFF2-40B4-BE49-F238E27FC236}">
                  <a16:creationId xmlns:a16="http://schemas.microsoft.com/office/drawing/2014/main" id="{6866ABA4-4B66-B542-0092-8C80B681D90E}"/>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4" name="Freeform 57">
              <a:extLst>
                <a:ext uri="{FF2B5EF4-FFF2-40B4-BE49-F238E27FC236}">
                  <a16:creationId xmlns:a16="http://schemas.microsoft.com/office/drawing/2014/main" id="{7195EEFB-BBC9-0B3B-6D82-547DD97D5A87}"/>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5" name="Freeform 58">
              <a:extLst>
                <a:ext uri="{FF2B5EF4-FFF2-40B4-BE49-F238E27FC236}">
                  <a16:creationId xmlns:a16="http://schemas.microsoft.com/office/drawing/2014/main" id="{BDF2CEC4-35DC-738E-3652-C0B46F02E4F7}"/>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7" name="Freeform 59">
              <a:extLst>
                <a:ext uri="{FF2B5EF4-FFF2-40B4-BE49-F238E27FC236}">
                  <a16:creationId xmlns:a16="http://schemas.microsoft.com/office/drawing/2014/main" id="{2AFD965D-D0FB-EB06-18EC-A20AABD14884}"/>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8" name="Freeform 60">
              <a:extLst>
                <a:ext uri="{FF2B5EF4-FFF2-40B4-BE49-F238E27FC236}">
                  <a16:creationId xmlns:a16="http://schemas.microsoft.com/office/drawing/2014/main" id="{F808CAA0-5983-6634-A874-7400AAA4F51A}"/>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9" name="Freeform 61">
              <a:extLst>
                <a:ext uri="{FF2B5EF4-FFF2-40B4-BE49-F238E27FC236}">
                  <a16:creationId xmlns:a16="http://schemas.microsoft.com/office/drawing/2014/main" id="{C530E1A4-D4B2-B661-ABCC-E8672D9309B2}"/>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0" name="Freeform 62">
              <a:extLst>
                <a:ext uri="{FF2B5EF4-FFF2-40B4-BE49-F238E27FC236}">
                  <a16:creationId xmlns:a16="http://schemas.microsoft.com/office/drawing/2014/main" id="{C8232C79-34C7-DA58-8B5A-EBDE7ABBE735}"/>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1" name="Freeform 63">
              <a:extLst>
                <a:ext uri="{FF2B5EF4-FFF2-40B4-BE49-F238E27FC236}">
                  <a16:creationId xmlns:a16="http://schemas.microsoft.com/office/drawing/2014/main" id="{0CA7445B-21D2-442D-DB61-3588C7099EDC}"/>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2" name="Freeform 64">
              <a:extLst>
                <a:ext uri="{FF2B5EF4-FFF2-40B4-BE49-F238E27FC236}">
                  <a16:creationId xmlns:a16="http://schemas.microsoft.com/office/drawing/2014/main" id="{55A232B5-A728-7877-60C4-00CFFCE1806F}"/>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3" name="Freeform 65">
              <a:extLst>
                <a:ext uri="{FF2B5EF4-FFF2-40B4-BE49-F238E27FC236}">
                  <a16:creationId xmlns:a16="http://schemas.microsoft.com/office/drawing/2014/main" id="{3008DB30-8F97-D51A-E3D0-0E11BB064D73}"/>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4" name="Freeform 66">
              <a:extLst>
                <a:ext uri="{FF2B5EF4-FFF2-40B4-BE49-F238E27FC236}">
                  <a16:creationId xmlns:a16="http://schemas.microsoft.com/office/drawing/2014/main" id="{1A599574-C695-749E-FFCE-149A18E0B4AB}"/>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5" name="Freeform 67">
              <a:extLst>
                <a:ext uri="{FF2B5EF4-FFF2-40B4-BE49-F238E27FC236}">
                  <a16:creationId xmlns:a16="http://schemas.microsoft.com/office/drawing/2014/main" id="{D9B0995F-7C6F-DC91-17D6-0FCD6A705495}"/>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6" name="Freeform 68">
              <a:extLst>
                <a:ext uri="{FF2B5EF4-FFF2-40B4-BE49-F238E27FC236}">
                  <a16:creationId xmlns:a16="http://schemas.microsoft.com/office/drawing/2014/main" id="{AEFCA218-49F4-EC2A-A95D-6838537EB6A7}"/>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7" name="Freeform 69">
              <a:extLst>
                <a:ext uri="{FF2B5EF4-FFF2-40B4-BE49-F238E27FC236}">
                  <a16:creationId xmlns:a16="http://schemas.microsoft.com/office/drawing/2014/main" id="{19365F9A-6580-C9FD-9E0E-85C447B50B4C}"/>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8" name="Freeform 70">
              <a:extLst>
                <a:ext uri="{FF2B5EF4-FFF2-40B4-BE49-F238E27FC236}">
                  <a16:creationId xmlns:a16="http://schemas.microsoft.com/office/drawing/2014/main" id="{6B6D550C-2078-2601-E69B-EAE3B8D6A23E}"/>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9" name="Freeform 71">
              <a:extLst>
                <a:ext uri="{FF2B5EF4-FFF2-40B4-BE49-F238E27FC236}">
                  <a16:creationId xmlns:a16="http://schemas.microsoft.com/office/drawing/2014/main" id="{7D7245DE-6E69-EC87-D883-EA474EF6AC18}"/>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0" name="Freeform 72">
              <a:extLst>
                <a:ext uri="{FF2B5EF4-FFF2-40B4-BE49-F238E27FC236}">
                  <a16:creationId xmlns:a16="http://schemas.microsoft.com/office/drawing/2014/main" id="{E36DD436-8540-2A90-9639-0AEA8EA708C1}"/>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1" name="Freeform 73">
              <a:extLst>
                <a:ext uri="{FF2B5EF4-FFF2-40B4-BE49-F238E27FC236}">
                  <a16:creationId xmlns:a16="http://schemas.microsoft.com/office/drawing/2014/main" id="{70A85163-D430-4353-D86D-D1B1114E8B2B}"/>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2" name="Freeform 74">
              <a:extLst>
                <a:ext uri="{FF2B5EF4-FFF2-40B4-BE49-F238E27FC236}">
                  <a16:creationId xmlns:a16="http://schemas.microsoft.com/office/drawing/2014/main" id="{0F278EF6-BEB5-1182-9918-0E71002AA3E7}"/>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3" name="Freeform 75">
              <a:extLst>
                <a:ext uri="{FF2B5EF4-FFF2-40B4-BE49-F238E27FC236}">
                  <a16:creationId xmlns:a16="http://schemas.microsoft.com/office/drawing/2014/main" id="{79B5843F-6872-0C24-CEFE-7C0236422704}"/>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4" name="Freeform 76">
              <a:extLst>
                <a:ext uri="{FF2B5EF4-FFF2-40B4-BE49-F238E27FC236}">
                  <a16:creationId xmlns:a16="http://schemas.microsoft.com/office/drawing/2014/main" id="{579F7B05-3EFB-8CBC-9CE4-FF607E4CE268}"/>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5" name="Freeform 77">
              <a:extLst>
                <a:ext uri="{FF2B5EF4-FFF2-40B4-BE49-F238E27FC236}">
                  <a16:creationId xmlns:a16="http://schemas.microsoft.com/office/drawing/2014/main" id="{0139EBB3-2CC9-2DB8-D4D9-3C4B2352145B}"/>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6" name="Freeform 78">
              <a:extLst>
                <a:ext uri="{FF2B5EF4-FFF2-40B4-BE49-F238E27FC236}">
                  <a16:creationId xmlns:a16="http://schemas.microsoft.com/office/drawing/2014/main" id="{045614F6-0ECB-29C2-D599-E6BFEAAD42C9}"/>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7" name="Freeform 79">
              <a:extLst>
                <a:ext uri="{FF2B5EF4-FFF2-40B4-BE49-F238E27FC236}">
                  <a16:creationId xmlns:a16="http://schemas.microsoft.com/office/drawing/2014/main" id="{95FBEFDC-4EBE-4943-8B76-8612417F14E7}"/>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8" name="Freeform 80">
              <a:extLst>
                <a:ext uri="{FF2B5EF4-FFF2-40B4-BE49-F238E27FC236}">
                  <a16:creationId xmlns:a16="http://schemas.microsoft.com/office/drawing/2014/main" id="{E342BECF-3281-1863-EC24-4B54A96660CA}"/>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9" name="Freeform 81">
              <a:extLst>
                <a:ext uri="{FF2B5EF4-FFF2-40B4-BE49-F238E27FC236}">
                  <a16:creationId xmlns:a16="http://schemas.microsoft.com/office/drawing/2014/main" id="{08D6D1CC-F213-0BC0-9FDC-19E5CC350F4C}"/>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0" name="Freeform 82">
              <a:extLst>
                <a:ext uri="{FF2B5EF4-FFF2-40B4-BE49-F238E27FC236}">
                  <a16:creationId xmlns:a16="http://schemas.microsoft.com/office/drawing/2014/main" id="{764C2D24-5E54-A7B0-B274-BC12350D59F4}"/>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1" name="Freeform 83">
              <a:extLst>
                <a:ext uri="{FF2B5EF4-FFF2-40B4-BE49-F238E27FC236}">
                  <a16:creationId xmlns:a16="http://schemas.microsoft.com/office/drawing/2014/main" id="{25B206B7-C53F-3267-9FC1-809011749495}"/>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2" name="Freeform 84">
              <a:extLst>
                <a:ext uri="{FF2B5EF4-FFF2-40B4-BE49-F238E27FC236}">
                  <a16:creationId xmlns:a16="http://schemas.microsoft.com/office/drawing/2014/main" id="{FEAC77CF-6648-EA45-C07D-9206E20118EE}"/>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3" name="Freeform 85">
              <a:extLst>
                <a:ext uri="{FF2B5EF4-FFF2-40B4-BE49-F238E27FC236}">
                  <a16:creationId xmlns:a16="http://schemas.microsoft.com/office/drawing/2014/main" id="{37F9BE57-F542-6DC6-20F4-649B6389B9F5}"/>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4" name="Freeform 86">
              <a:extLst>
                <a:ext uri="{FF2B5EF4-FFF2-40B4-BE49-F238E27FC236}">
                  <a16:creationId xmlns:a16="http://schemas.microsoft.com/office/drawing/2014/main" id="{47FA67D6-FF68-C78D-A3BB-7A3A5B4250B8}"/>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5" name="Freeform 87">
              <a:extLst>
                <a:ext uri="{FF2B5EF4-FFF2-40B4-BE49-F238E27FC236}">
                  <a16:creationId xmlns:a16="http://schemas.microsoft.com/office/drawing/2014/main" id="{825F1FF8-BE31-1047-6667-3A2B8A5E6C8F}"/>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56" name="Graphic 2">
              <a:extLst>
                <a:ext uri="{FF2B5EF4-FFF2-40B4-BE49-F238E27FC236}">
                  <a16:creationId xmlns:a16="http://schemas.microsoft.com/office/drawing/2014/main" id="{18ACA8DD-D2D4-FAD7-111F-AADB06DA3C60}"/>
                </a:ext>
              </a:extLst>
            </p:cNvPr>
            <p:cNvGrpSpPr/>
            <p:nvPr/>
          </p:nvGrpSpPr>
          <p:grpSpPr>
            <a:xfrm>
              <a:off x="4258675" y="5793940"/>
              <a:ext cx="6816" cy="5948"/>
              <a:chOff x="4258675" y="5793940"/>
              <a:chExt cx="6816" cy="5948"/>
            </a:xfrm>
          </p:grpSpPr>
          <p:sp>
            <p:nvSpPr>
              <p:cNvPr id="1187" name="Freeform 219">
                <a:extLst>
                  <a:ext uri="{FF2B5EF4-FFF2-40B4-BE49-F238E27FC236}">
                    <a16:creationId xmlns:a16="http://schemas.microsoft.com/office/drawing/2014/main" id="{8424E606-4F17-E17F-9547-94681D5D330B}"/>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8" name="Freeform 220">
                <a:extLst>
                  <a:ext uri="{FF2B5EF4-FFF2-40B4-BE49-F238E27FC236}">
                    <a16:creationId xmlns:a16="http://schemas.microsoft.com/office/drawing/2014/main" id="{4CC9C402-ACB5-3AF3-15D4-FF0D7CF666AB}"/>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57" name="Freeform 89">
              <a:extLst>
                <a:ext uri="{FF2B5EF4-FFF2-40B4-BE49-F238E27FC236}">
                  <a16:creationId xmlns:a16="http://schemas.microsoft.com/office/drawing/2014/main" id="{7A6E6C0C-0351-F739-AC7C-2B5E443A7B29}"/>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8" name="Freeform 90">
              <a:extLst>
                <a:ext uri="{FF2B5EF4-FFF2-40B4-BE49-F238E27FC236}">
                  <a16:creationId xmlns:a16="http://schemas.microsoft.com/office/drawing/2014/main" id="{A1A05225-6AE1-CEE8-7C69-52E202C1E2EB}"/>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9" name="Freeform 91">
              <a:extLst>
                <a:ext uri="{FF2B5EF4-FFF2-40B4-BE49-F238E27FC236}">
                  <a16:creationId xmlns:a16="http://schemas.microsoft.com/office/drawing/2014/main" id="{0D7CF0EF-15A1-C6D5-3DC9-52F7A7A4D078}"/>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0" name="Freeform 92">
              <a:extLst>
                <a:ext uri="{FF2B5EF4-FFF2-40B4-BE49-F238E27FC236}">
                  <a16:creationId xmlns:a16="http://schemas.microsoft.com/office/drawing/2014/main" id="{B9AFF4F7-4C11-8010-8C66-734C9677D25B}"/>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1" name="Freeform 93">
              <a:extLst>
                <a:ext uri="{FF2B5EF4-FFF2-40B4-BE49-F238E27FC236}">
                  <a16:creationId xmlns:a16="http://schemas.microsoft.com/office/drawing/2014/main" id="{E78DBF41-A5A3-69D2-1986-A1664AFC38FB}"/>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2" name="Freeform 94">
              <a:extLst>
                <a:ext uri="{FF2B5EF4-FFF2-40B4-BE49-F238E27FC236}">
                  <a16:creationId xmlns:a16="http://schemas.microsoft.com/office/drawing/2014/main" id="{D5A9DCE4-BB59-388C-6B86-DEB04034800E}"/>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63" name="Graphic 2">
              <a:extLst>
                <a:ext uri="{FF2B5EF4-FFF2-40B4-BE49-F238E27FC236}">
                  <a16:creationId xmlns:a16="http://schemas.microsoft.com/office/drawing/2014/main" id="{76BA273B-DE83-DCD2-328B-8BD0203E3F41}"/>
                </a:ext>
              </a:extLst>
            </p:cNvPr>
            <p:cNvGrpSpPr/>
            <p:nvPr/>
          </p:nvGrpSpPr>
          <p:grpSpPr>
            <a:xfrm>
              <a:off x="4319602" y="5793940"/>
              <a:ext cx="6816" cy="5948"/>
              <a:chOff x="4319602" y="5793940"/>
              <a:chExt cx="6816" cy="5948"/>
            </a:xfrm>
          </p:grpSpPr>
          <p:sp>
            <p:nvSpPr>
              <p:cNvPr id="1185" name="Freeform 217">
                <a:extLst>
                  <a:ext uri="{FF2B5EF4-FFF2-40B4-BE49-F238E27FC236}">
                    <a16:creationId xmlns:a16="http://schemas.microsoft.com/office/drawing/2014/main" id="{273C935A-4F06-EE09-ACE9-5CB8CE880EE2}"/>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6" name="Freeform 218">
                <a:extLst>
                  <a:ext uri="{FF2B5EF4-FFF2-40B4-BE49-F238E27FC236}">
                    <a16:creationId xmlns:a16="http://schemas.microsoft.com/office/drawing/2014/main" id="{D84101DB-2C9F-CE40-B1E9-C74D53913857}"/>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64" name="Freeform 96">
              <a:extLst>
                <a:ext uri="{FF2B5EF4-FFF2-40B4-BE49-F238E27FC236}">
                  <a16:creationId xmlns:a16="http://schemas.microsoft.com/office/drawing/2014/main" id="{90C675AC-FB96-88D4-82FD-E867F5935344}"/>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5" name="Freeform 97">
              <a:extLst>
                <a:ext uri="{FF2B5EF4-FFF2-40B4-BE49-F238E27FC236}">
                  <a16:creationId xmlns:a16="http://schemas.microsoft.com/office/drawing/2014/main" id="{6F84A55F-B8F7-1AF8-3EF8-2E1F07C818B3}"/>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6" name="Freeform 98">
              <a:extLst>
                <a:ext uri="{FF2B5EF4-FFF2-40B4-BE49-F238E27FC236}">
                  <a16:creationId xmlns:a16="http://schemas.microsoft.com/office/drawing/2014/main" id="{4D053F68-4C8D-FC54-F05B-68F5C1BC741A}"/>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7" name="Freeform 99">
              <a:extLst>
                <a:ext uri="{FF2B5EF4-FFF2-40B4-BE49-F238E27FC236}">
                  <a16:creationId xmlns:a16="http://schemas.microsoft.com/office/drawing/2014/main" id="{927DE32D-3158-54E6-83FE-33E6CE79379D}"/>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8" name="Freeform 100">
              <a:extLst>
                <a:ext uri="{FF2B5EF4-FFF2-40B4-BE49-F238E27FC236}">
                  <a16:creationId xmlns:a16="http://schemas.microsoft.com/office/drawing/2014/main" id="{359518AD-2E96-98CC-8129-CC549B79E1C8}"/>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9" name="Freeform 101">
              <a:extLst>
                <a:ext uri="{FF2B5EF4-FFF2-40B4-BE49-F238E27FC236}">
                  <a16:creationId xmlns:a16="http://schemas.microsoft.com/office/drawing/2014/main" id="{3DFFD498-79D9-7FDC-F7AE-CA37176E225A}"/>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70" name="Graphic 2">
              <a:extLst>
                <a:ext uri="{FF2B5EF4-FFF2-40B4-BE49-F238E27FC236}">
                  <a16:creationId xmlns:a16="http://schemas.microsoft.com/office/drawing/2014/main" id="{A60C7B95-1C4E-E88F-8BBF-254AB59FF8C0}"/>
                </a:ext>
              </a:extLst>
            </p:cNvPr>
            <p:cNvGrpSpPr/>
            <p:nvPr/>
          </p:nvGrpSpPr>
          <p:grpSpPr>
            <a:xfrm>
              <a:off x="4319602" y="5857945"/>
              <a:ext cx="6816" cy="5710"/>
              <a:chOff x="4319602" y="5857945"/>
              <a:chExt cx="6816" cy="5710"/>
            </a:xfrm>
          </p:grpSpPr>
          <p:sp>
            <p:nvSpPr>
              <p:cNvPr id="1183" name="Freeform 215">
                <a:extLst>
                  <a:ext uri="{FF2B5EF4-FFF2-40B4-BE49-F238E27FC236}">
                    <a16:creationId xmlns:a16="http://schemas.microsoft.com/office/drawing/2014/main" id="{914032F5-7F93-917A-B6AB-43988EF003FA}"/>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4" name="Freeform 216">
                <a:extLst>
                  <a:ext uri="{FF2B5EF4-FFF2-40B4-BE49-F238E27FC236}">
                    <a16:creationId xmlns:a16="http://schemas.microsoft.com/office/drawing/2014/main" id="{58ECF17D-7D0C-0A16-3423-9F81013B8FF1}"/>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71" name="Freeform 103">
              <a:extLst>
                <a:ext uri="{FF2B5EF4-FFF2-40B4-BE49-F238E27FC236}">
                  <a16:creationId xmlns:a16="http://schemas.microsoft.com/office/drawing/2014/main" id="{EFDA5E93-1ED3-A6C2-1CC9-EA9512A27774}"/>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2" name="Freeform 104">
              <a:extLst>
                <a:ext uri="{FF2B5EF4-FFF2-40B4-BE49-F238E27FC236}">
                  <a16:creationId xmlns:a16="http://schemas.microsoft.com/office/drawing/2014/main" id="{8A36EA47-7970-504F-0A47-7782F0336828}"/>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3" name="Freeform 105">
              <a:extLst>
                <a:ext uri="{FF2B5EF4-FFF2-40B4-BE49-F238E27FC236}">
                  <a16:creationId xmlns:a16="http://schemas.microsoft.com/office/drawing/2014/main" id="{B96CE1AE-56B2-79D7-CFEF-F60D8DA361CC}"/>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4" name="Freeform 106">
              <a:extLst>
                <a:ext uri="{FF2B5EF4-FFF2-40B4-BE49-F238E27FC236}">
                  <a16:creationId xmlns:a16="http://schemas.microsoft.com/office/drawing/2014/main" id="{048BEAC7-3209-A771-9296-3F34EFD0DA08}"/>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5" name="Freeform 107">
              <a:extLst>
                <a:ext uri="{FF2B5EF4-FFF2-40B4-BE49-F238E27FC236}">
                  <a16:creationId xmlns:a16="http://schemas.microsoft.com/office/drawing/2014/main" id="{C5AB6370-0D57-6D2C-F3A1-57F411EF0286}"/>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6" name="Freeform 108">
              <a:extLst>
                <a:ext uri="{FF2B5EF4-FFF2-40B4-BE49-F238E27FC236}">
                  <a16:creationId xmlns:a16="http://schemas.microsoft.com/office/drawing/2014/main" id="{A5AF44A2-AA2D-7381-99A0-CE885C1ACBF7}"/>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7" name="Freeform 109">
              <a:extLst>
                <a:ext uri="{FF2B5EF4-FFF2-40B4-BE49-F238E27FC236}">
                  <a16:creationId xmlns:a16="http://schemas.microsoft.com/office/drawing/2014/main" id="{12147217-AD57-607C-3D04-B4F338E85BBF}"/>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8" name="Freeform 110">
              <a:extLst>
                <a:ext uri="{FF2B5EF4-FFF2-40B4-BE49-F238E27FC236}">
                  <a16:creationId xmlns:a16="http://schemas.microsoft.com/office/drawing/2014/main" id="{8710E8D0-692B-43CA-48A6-AEB735F0B44D}"/>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9" name="Freeform 111">
              <a:extLst>
                <a:ext uri="{FF2B5EF4-FFF2-40B4-BE49-F238E27FC236}">
                  <a16:creationId xmlns:a16="http://schemas.microsoft.com/office/drawing/2014/main" id="{B3FAA8F5-1BEB-3E10-E310-B7B499527AEF}"/>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0" name="Freeform 112">
              <a:extLst>
                <a:ext uri="{FF2B5EF4-FFF2-40B4-BE49-F238E27FC236}">
                  <a16:creationId xmlns:a16="http://schemas.microsoft.com/office/drawing/2014/main" id="{E1B9B586-E73E-28E1-FEB5-BEF3B2239E2D}"/>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1" name="Freeform 113">
              <a:extLst>
                <a:ext uri="{FF2B5EF4-FFF2-40B4-BE49-F238E27FC236}">
                  <a16:creationId xmlns:a16="http://schemas.microsoft.com/office/drawing/2014/main" id="{938027C3-8C81-53DA-72B0-737ECE0331C0}"/>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2" name="Freeform 114">
              <a:extLst>
                <a:ext uri="{FF2B5EF4-FFF2-40B4-BE49-F238E27FC236}">
                  <a16:creationId xmlns:a16="http://schemas.microsoft.com/office/drawing/2014/main" id="{DC7A3794-60BC-4513-2AB5-8BD406889717}"/>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3" name="Freeform 115">
              <a:extLst>
                <a:ext uri="{FF2B5EF4-FFF2-40B4-BE49-F238E27FC236}">
                  <a16:creationId xmlns:a16="http://schemas.microsoft.com/office/drawing/2014/main" id="{94E91728-04A0-035F-5674-80B5CB5281EE}"/>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4" name="Freeform 116">
              <a:extLst>
                <a:ext uri="{FF2B5EF4-FFF2-40B4-BE49-F238E27FC236}">
                  <a16:creationId xmlns:a16="http://schemas.microsoft.com/office/drawing/2014/main" id="{B619F67D-F2F2-DA7C-81F2-CD3C3AC7B884}"/>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5" name="Freeform 117">
              <a:extLst>
                <a:ext uri="{FF2B5EF4-FFF2-40B4-BE49-F238E27FC236}">
                  <a16:creationId xmlns:a16="http://schemas.microsoft.com/office/drawing/2014/main" id="{8371C69E-3C52-1738-4196-B95B46B014C6}"/>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6" name="Freeform 118">
              <a:extLst>
                <a:ext uri="{FF2B5EF4-FFF2-40B4-BE49-F238E27FC236}">
                  <a16:creationId xmlns:a16="http://schemas.microsoft.com/office/drawing/2014/main" id="{0DB6C89C-BA87-A655-9E2D-2A5BB57925D2}"/>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7" name="Freeform 119">
              <a:extLst>
                <a:ext uri="{FF2B5EF4-FFF2-40B4-BE49-F238E27FC236}">
                  <a16:creationId xmlns:a16="http://schemas.microsoft.com/office/drawing/2014/main" id="{A977DA74-673C-2F4B-5B09-046455ADAEEF}"/>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8" name="Freeform 120">
              <a:extLst>
                <a:ext uri="{FF2B5EF4-FFF2-40B4-BE49-F238E27FC236}">
                  <a16:creationId xmlns:a16="http://schemas.microsoft.com/office/drawing/2014/main" id="{920A19D7-7411-23FD-1233-A99952454C0B}"/>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9" name="Freeform 121">
              <a:extLst>
                <a:ext uri="{FF2B5EF4-FFF2-40B4-BE49-F238E27FC236}">
                  <a16:creationId xmlns:a16="http://schemas.microsoft.com/office/drawing/2014/main" id="{199E3389-85CD-4EB4-A5DE-368DCEBB0CD9}"/>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0" name="Freeform 122">
              <a:extLst>
                <a:ext uri="{FF2B5EF4-FFF2-40B4-BE49-F238E27FC236}">
                  <a16:creationId xmlns:a16="http://schemas.microsoft.com/office/drawing/2014/main" id="{99455686-CC27-FA60-BBDD-AFC6A24349EE}"/>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1" name="Freeform 123">
              <a:extLst>
                <a:ext uri="{FF2B5EF4-FFF2-40B4-BE49-F238E27FC236}">
                  <a16:creationId xmlns:a16="http://schemas.microsoft.com/office/drawing/2014/main" id="{516E6588-285E-F923-BD79-8A739423601C}"/>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2" name="Freeform 124">
              <a:extLst>
                <a:ext uri="{FF2B5EF4-FFF2-40B4-BE49-F238E27FC236}">
                  <a16:creationId xmlns:a16="http://schemas.microsoft.com/office/drawing/2014/main" id="{54DF5673-D5EB-F9F1-17A4-E6B6489B5B87}"/>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3" name="Freeform 125">
              <a:extLst>
                <a:ext uri="{FF2B5EF4-FFF2-40B4-BE49-F238E27FC236}">
                  <a16:creationId xmlns:a16="http://schemas.microsoft.com/office/drawing/2014/main" id="{5C20543C-CECD-58E7-365B-F1AA767B5717}"/>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4" name="Freeform 126">
              <a:extLst>
                <a:ext uri="{FF2B5EF4-FFF2-40B4-BE49-F238E27FC236}">
                  <a16:creationId xmlns:a16="http://schemas.microsoft.com/office/drawing/2014/main" id="{6B7CBBFC-334B-2253-782D-85483919FAEE}"/>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5" name="Freeform 127">
              <a:extLst>
                <a:ext uri="{FF2B5EF4-FFF2-40B4-BE49-F238E27FC236}">
                  <a16:creationId xmlns:a16="http://schemas.microsoft.com/office/drawing/2014/main" id="{2BD4165F-F971-7A2E-BD3C-BB351689AC18}"/>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6" name="Freeform 128">
              <a:extLst>
                <a:ext uri="{FF2B5EF4-FFF2-40B4-BE49-F238E27FC236}">
                  <a16:creationId xmlns:a16="http://schemas.microsoft.com/office/drawing/2014/main" id="{AF398797-6FF0-E094-7325-7525E98E21CB}"/>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7" name="Freeform 129">
              <a:extLst>
                <a:ext uri="{FF2B5EF4-FFF2-40B4-BE49-F238E27FC236}">
                  <a16:creationId xmlns:a16="http://schemas.microsoft.com/office/drawing/2014/main" id="{5EB19134-2391-8D5D-EFC0-6F953EDE9D30}"/>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8" name="Freeform 130">
              <a:extLst>
                <a:ext uri="{FF2B5EF4-FFF2-40B4-BE49-F238E27FC236}">
                  <a16:creationId xmlns:a16="http://schemas.microsoft.com/office/drawing/2014/main" id="{B608B727-2A6F-914C-5918-FEAC73D955D0}"/>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9" name="Freeform 131">
              <a:extLst>
                <a:ext uri="{FF2B5EF4-FFF2-40B4-BE49-F238E27FC236}">
                  <a16:creationId xmlns:a16="http://schemas.microsoft.com/office/drawing/2014/main" id="{185A3379-F2AC-F90F-3547-9A92E0AF9E1D}"/>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0" name="Freeform 132">
              <a:extLst>
                <a:ext uri="{FF2B5EF4-FFF2-40B4-BE49-F238E27FC236}">
                  <a16:creationId xmlns:a16="http://schemas.microsoft.com/office/drawing/2014/main" id="{761F8A05-9261-581E-7C54-134EBF4C6D54}"/>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1" name="Freeform 133">
              <a:extLst>
                <a:ext uri="{FF2B5EF4-FFF2-40B4-BE49-F238E27FC236}">
                  <a16:creationId xmlns:a16="http://schemas.microsoft.com/office/drawing/2014/main" id="{98996801-D864-E503-1ECF-47C14644788A}"/>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2" name="Freeform 134">
              <a:extLst>
                <a:ext uri="{FF2B5EF4-FFF2-40B4-BE49-F238E27FC236}">
                  <a16:creationId xmlns:a16="http://schemas.microsoft.com/office/drawing/2014/main" id="{1425CB6E-E60E-026C-3BFA-BFFF453B5B58}"/>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3" name="Freeform 135">
              <a:extLst>
                <a:ext uri="{FF2B5EF4-FFF2-40B4-BE49-F238E27FC236}">
                  <a16:creationId xmlns:a16="http://schemas.microsoft.com/office/drawing/2014/main" id="{DABCEB6D-BBA5-6FD3-F903-441AED08AF8A}"/>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4" name="Freeform 136">
              <a:extLst>
                <a:ext uri="{FF2B5EF4-FFF2-40B4-BE49-F238E27FC236}">
                  <a16:creationId xmlns:a16="http://schemas.microsoft.com/office/drawing/2014/main" id="{98B5AEDB-6BA8-E881-6AE4-FE03A277AC68}"/>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5" name="Freeform 137">
              <a:extLst>
                <a:ext uri="{FF2B5EF4-FFF2-40B4-BE49-F238E27FC236}">
                  <a16:creationId xmlns:a16="http://schemas.microsoft.com/office/drawing/2014/main" id="{482C4480-6755-683F-312E-04E4B0F43066}"/>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6" name="Freeform 138">
              <a:extLst>
                <a:ext uri="{FF2B5EF4-FFF2-40B4-BE49-F238E27FC236}">
                  <a16:creationId xmlns:a16="http://schemas.microsoft.com/office/drawing/2014/main" id="{CAFA7AB2-FBA3-D009-3E11-AD8766FC4E90}"/>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7" name="Freeform 139">
              <a:extLst>
                <a:ext uri="{FF2B5EF4-FFF2-40B4-BE49-F238E27FC236}">
                  <a16:creationId xmlns:a16="http://schemas.microsoft.com/office/drawing/2014/main" id="{9C130DF8-31D4-0418-6E0A-982F6D635AF2}"/>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8" name="Freeform 140">
              <a:extLst>
                <a:ext uri="{FF2B5EF4-FFF2-40B4-BE49-F238E27FC236}">
                  <a16:creationId xmlns:a16="http://schemas.microsoft.com/office/drawing/2014/main" id="{B23FBEE4-CB9E-8287-420B-6E9EC3302806}"/>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9" name="Freeform 141">
              <a:extLst>
                <a:ext uri="{FF2B5EF4-FFF2-40B4-BE49-F238E27FC236}">
                  <a16:creationId xmlns:a16="http://schemas.microsoft.com/office/drawing/2014/main" id="{52FA1327-8044-875E-1596-50B4702532FB}"/>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0" name="Freeform 142">
              <a:extLst>
                <a:ext uri="{FF2B5EF4-FFF2-40B4-BE49-F238E27FC236}">
                  <a16:creationId xmlns:a16="http://schemas.microsoft.com/office/drawing/2014/main" id="{2B141EC2-5219-AAD4-9649-7AF77398154A}"/>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1" name="Freeform 143">
              <a:extLst>
                <a:ext uri="{FF2B5EF4-FFF2-40B4-BE49-F238E27FC236}">
                  <a16:creationId xmlns:a16="http://schemas.microsoft.com/office/drawing/2014/main" id="{EF3690FF-B443-588B-B060-9989920ED7C3}"/>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2" name="Freeform 144">
              <a:extLst>
                <a:ext uri="{FF2B5EF4-FFF2-40B4-BE49-F238E27FC236}">
                  <a16:creationId xmlns:a16="http://schemas.microsoft.com/office/drawing/2014/main" id="{F6BE1172-36E3-359D-EEB4-2EA9C1C2CCE4}"/>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3" name="Freeform 145">
              <a:extLst>
                <a:ext uri="{FF2B5EF4-FFF2-40B4-BE49-F238E27FC236}">
                  <a16:creationId xmlns:a16="http://schemas.microsoft.com/office/drawing/2014/main" id="{E20C7C4A-71DE-5E18-B808-3E8A89AF2943}"/>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4" name="Freeform 146">
              <a:extLst>
                <a:ext uri="{FF2B5EF4-FFF2-40B4-BE49-F238E27FC236}">
                  <a16:creationId xmlns:a16="http://schemas.microsoft.com/office/drawing/2014/main" id="{40D77BFF-C9C5-1DC4-ACF1-3B0E1C4EFA51}"/>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5" name="Freeform 147">
              <a:extLst>
                <a:ext uri="{FF2B5EF4-FFF2-40B4-BE49-F238E27FC236}">
                  <a16:creationId xmlns:a16="http://schemas.microsoft.com/office/drawing/2014/main" id="{D8E2E94B-02F2-C826-3ED5-B5F9A5101F03}"/>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6" name="Freeform 148">
              <a:extLst>
                <a:ext uri="{FF2B5EF4-FFF2-40B4-BE49-F238E27FC236}">
                  <a16:creationId xmlns:a16="http://schemas.microsoft.com/office/drawing/2014/main" id="{699662A5-DE1A-E97A-5CF0-B8FAD0FD433E}"/>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7" name="Freeform 149">
              <a:extLst>
                <a:ext uri="{FF2B5EF4-FFF2-40B4-BE49-F238E27FC236}">
                  <a16:creationId xmlns:a16="http://schemas.microsoft.com/office/drawing/2014/main" id="{A5AC7172-2370-D486-21C1-349274D41A65}"/>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8" name="Freeform 150">
              <a:extLst>
                <a:ext uri="{FF2B5EF4-FFF2-40B4-BE49-F238E27FC236}">
                  <a16:creationId xmlns:a16="http://schemas.microsoft.com/office/drawing/2014/main" id="{7B8E57CD-EBA0-EC00-A707-9364689411F2}"/>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9" name="Freeform 151">
              <a:extLst>
                <a:ext uri="{FF2B5EF4-FFF2-40B4-BE49-F238E27FC236}">
                  <a16:creationId xmlns:a16="http://schemas.microsoft.com/office/drawing/2014/main" id="{1D9988E0-2FEA-5277-F24F-186648C44505}"/>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0" name="Freeform 152">
              <a:extLst>
                <a:ext uri="{FF2B5EF4-FFF2-40B4-BE49-F238E27FC236}">
                  <a16:creationId xmlns:a16="http://schemas.microsoft.com/office/drawing/2014/main" id="{D302B122-1134-E711-854A-FE6C56A6CA57}"/>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1" name="Freeform 153">
              <a:extLst>
                <a:ext uri="{FF2B5EF4-FFF2-40B4-BE49-F238E27FC236}">
                  <a16:creationId xmlns:a16="http://schemas.microsoft.com/office/drawing/2014/main" id="{B7C995C3-691A-A5C8-4FCF-ED4A44709FC1}"/>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2" name="Freeform 154">
              <a:extLst>
                <a:ext uri="{FF2B5EF4-FFF2-40B4-BE49-F238E27FC236}">
                  <a16:creationId xmlns:a16="http://schemas.microsoft.com/office/drawing/2014/main" id="{748389A3-B247-D828-CB4B-423801F18666}"/>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3" name="Freeform 155">
              <a:extLst>
                <a:ext uri="{FF2B5EF4-FFF2-40B4-BE49-F238E27FC236}">
                  <a16:creationId xmlns:a16="http://schemas.microsoft.com/office/drawing/2014/main" id="{FB375892-21EE-322B-4E58-63092C79503D}"/>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4" name="Freeform 156">
              <a:extLst>
                <a:ext uri="{FF2B5EF4-FFF2-40B4-BE49-F238E27FC236}">
                  <a16:creationId xmlns:a16="http://schemas.microsoft.com/office/drawing/2014/main" id="{E25CA764-7B02-78B5-8FFD-8D1ED200CBE8}"/>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5" name="Freeform 157">
              <a:extLst>
                <a:ext uri="{FF2B5EF4-FFF2-40B4-BE49-F238E27FC236}">
                  <a16:creationId xmlns:a16="http://schemas.microsoft.com/office/drawing/2014/main" id="{E8FA2CE4-F668-4930-CF8D-784617FBAAF3}"/>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6" name="Freeform 158">
              <a:extLst>
                <a:ext uri="{FF2B5EF4-FFF2-40B4-BE49-F238E27FC236}">
                  <a16:creationId xmlns:a16="http://schemas.microsoft.com/office/drawing/2014/main" id="{35BFAA75-DCA9-3904-02A5-69F62DE26163}"/>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7" name="Freeform 159">
              <a:extLst>
                <a:ext uri="{FF2B5EF4-FFF2-40B4-BE49-F238E27FC236}">
                  <a16:creationId xmlns:a16="http://schemas.microsoft.com/office/drawing/2014/main" id="{6CE9B80D-CD3C-30EC-6B42-BB45DB1A7228}"/>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8" name="Freeform 160">
              <a:extLst>
                <a:ext uri="{FF2B5EF4-FFF2-40B4-BE49-F238E27FC236}">
                  <a16:creationId xmlns:a16="http://schemas.microsoft.com/office/drawing/2014/main" id="{B9E9F85E-1949-B807-6251-633EAC753A13}"/>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9" name="Freeform 161">
              <a:extLst>
                <a:ext uri="{FF2B5EF4-FFF2-40B4-BE49-F238E27FC236}">
                  <a16:creationId xmlns:a16="http://schemas.microsoft.com/office/drawing/2014/main" id="{BBF0956B-487B-199E-486A-24FC492BB2DA}"/>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0" name="Freeform 162">
              <a:extLst>
                <a:ext uri="{FF2B5EF4-FFF2-40B4-BE49-F238E27FC236}">
                  <a16:creationId xmlns:a16="http://schemas.microsoft.com/office/drawing/2014/main" id="{6C7FC0A2-115B-7FB2-1572-2927E70DC0DD}"/>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1" name="Freeform 163">
              <a:extLst>
                <a:ext uri="{FF2B5EF4-FFF2-40B4-BE49-F238E27FC236}">
                  <a16:creationId xmlns:a16="http://schemas.microsoft.com/office/drawing/2014/main" id="{C314DCAE-FF21-7A07-6802-4B2EDB67AD47}"/>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2" name="Freeform 164">
              <a:extLst>
                <a:ext uri="{FF2B5EF4-FFF2-40B4-BE49-F238E27FC236}">
                  <a16:creationId xmlns:a16="http://schemas.microsoft.com/office/drawing/2014/main" id="{46BEF635-A289-DF7C-6409-01F95CB7DBE3}"/>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3" name="Freeform 165">
              <a:extLst>
                <a:ext uri="{FF2B5EF4-FFF2-40B4-BE49-F238E27FC236}">
                  <a16:creationId xmlns:a16="http://schemas.microsoft.com/office/drawing/2014/main" id="{40C597D8-6A5C-DE8B-3C7F-BC067DA6A683}"/>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4" name="Freeform 166">
              <a:extLst>
                <a:ext uri="{FF2B5EF4-FFF2-40B4-BE49-F238E27FC236}">
                  <a16:creationId xmlns:a16="http://schemas.microsoft.com/office/drawing/2014/main" id="{CB0F5CE7-6954-62A2-A656-9CBC20E1248B}"/>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5" name="Freeform 167">
              <a:extLst>
                <a:ext uri="{FF2B5EF4-FFF2-40B4-BE49-F238E27FC236}">
                  <a16:creationId xmlns:a16="http://schemas.microsoft.com/office/drawing/2014/main" id="{C388C7C2-4D70-256A-A453-C56317E8A832}"/>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6" name="Freeform 168">
              <a:extLst>
                <a:ext uri="{FF2B5EF4-FFF2-40B4-BE49-F238E27FC236}">
                  <a16:creationId xmlns:a16="http://schemas.microsoft.com/office/drawing/2014/main" id="{5832679C-4337-3BB9-BF4B-B4D1B66A1F91}"/>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7" name="Freeform 169">
              <a:extLst>
                <a:ext uri="{FF2B5EF4-FFF2-40B4-BE49-F238E27FC236}">
                  <a16:creationId xmlns:a16="http://schemas.microsoft.com/office/drawing/2014/main" id="{29E21ED4-A9DC-AF7B-6C90-59E2C6DE12BE}"/>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8" name="Freeform 170">
              <a:extLst>
                <a:ext uri="{FF2B5EF4-FFF2-40B4-BE49-F238E27FC236}">
                  <a16:creationId xmlns:a16="http://schemas.microsoft.com/office/drawing/2014/main" id="{4A24B085-A4A4-7301-56E3-A8E1888CDC1B}"/>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9" name="Freeform 171">
              <a:extLst>
                <a:ext uri="{FF2B5EF4-FFF2-40B4-BE49-F238E27FC236}">
                  <a16:creationId xmlns:a16="http://schemas.microsoft.com/office/drawing/2014/main" id="{54194B82-A942-D6CF-5768-B558EBC36718}"/>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0" name="Freeform 172">
              <a:extLst>
                <a:ext uri="{FF2B5EF4-FFF2-40B4-BE49-F238E27FC236}">
                  <a16:creationId xmlns:a16="http://schemas.microsoft.com/office/drawing/2014/main" id="{4873545B-CD54-E5B4-4DF9-B969FECEBC57}"/>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1" name="Freeform 173">
              <a:extLst>
                <a:ext uri="{FF2B5EF4-FFF2-40B4-BE49-F238E27FC236}">
                  <a16:creationId xmlns:a16="http://schemas.microsoft.com/office/drawing/2014/main" id="{6DD232FE-651E-D2B5-CE0F-C0BCF691AACF}"/>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2" name="Freeform 174">
              <a:extLst>
                <a:ext uri="{FF2B5EF4-FFF2-40B4-BE49-F238E27FC236}">
                  <a16:creationId xmlns:a16="http://schemas.microsoft.com/office/drawing/2014/main" id="{1AAC88F2-BBD1-B72D-47B0-1D589BC731F1}"/>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3" name="Freeform 175">
              <a:extLst>
                <a:ext uri="{FF2B5EF4-FFF2-40B4-BE49-F238E27FC236}">
                  <a16:creationId xmlns:a16="http://schemas.microsoft.com/office/drawing/2014/main" id="{AAB694EE-B1CE-EE91-6B46-B5F62DC2FCEB}"/>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4" name="Freeform 176">
              <a:extLst>
                <a:ext uri="{FF2B5EF4-FFF2-40B4-BE49-F238E27FC236}">
                  <a16:creationId xmlns:a16="http://schemas.microsoft.com/office/drawing/2014/main" id="{8C42E495-96D2-8421-6CB3-EC9235A6D90E}"/>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5" name="Freeform 177">
              <a:extLst>
                <a:ext uri="{FF2B5EF4-FFF2-40B4-BE49-F238E27FC236}">
                  <a16:creationId xmlns:a16="http://schemas.microsoft.com/office/drawing/2014/main" id="{4705CD46-D28C-C2FC-0B48-AF6542BC368B}"/>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6" name="Freeform 178">
              <a:extLst>
                <a:ext uri="{FF2B5EF4-FFF2-40B4-BE49-F238E27FC236}">
                  <a16:creationId xmlns:a16="http://schemas.microsoft.com/office/drawing/2014/main" id="{684C5E33-9B13-18EF-F976-7B6DFD5EB585}"/>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7" name="Freeform 179">
              <a:extLst>
                <a:ext uri="{FF2B5EF4-FFF2-40B4-BE49-F238E27FC236}">
                  <a16:creationId xmlns:a16="http://schemas.microsoft.com/office/drawing/2014/main" id="{4E3F4A29-EC3D-45F7-0FCB-489EC15477D3}"/>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8" name="Freeform 180">
              <a:extLst>
                <a:ext uri="{FF2B5EF4-FFF2-40B4-BE49-F238E27FC236}">
                  <a16:creationId xmlns:a16="http://schemas.microsoft.com/office/drawing/2014/main" id="{57F9E81D-1B6D-952C-1FDF-514EFA45EE21}"/>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9" name="Freeform 181">
              <a:extLst>
                <a:ext uri="{FF2B5EF4-FFF2-40B4-BE49-F238E27FC236}">
                  <a16:creationId xmlns:a16="http://schemas.microsoft.com/office/drawing/2014/main" id="{7525D8CA-CAFA-5C05-8C51-8D2948BC1EB1}"/>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150" name="Graphic 2">
              <a:extLst>
                <a:ext uri="{FF2B5EF4-FFF2-40B4-BE49-F238E27FC236}">
                  <a16:creationId xmlns:a16="http://schemas.microsoft.com/office/drawing/2014/main" id="{BD5C90B5-BEEF-E003-2445-281F06CF9033}"/>
                </a:ext>
              </a:extLst>
            </p:cNvPr>
            <p:cNvGrpSpPr/>
            <p:nvPr/>
          </p:nvGrpSpPr>
          <p:grpSpPr>
            <a:xfrm>
              <a:off x="4197750" y="5793940"/>
              <a:ext cx="6663" cy="5948"/>
              <a:chOff x="4197750" y="5793940"/>
              <a:chExt cx="6663" cy="5948"/>
            </a:xfrm>
          </p:grpSpPr>
          <p:sp>
            <p:nvSpPr>
              <p:cNvPr id="1181" name="Freeform 213">
                <a:extLst>
                  <a:ext uri="{FF2B5EF4-FFF2-40B4-BE49-F238E27FC236}">
                    <a16:creationId xmlns:a16="http://schemas.microsoft.com/office/drawing/2014/main" id="{AA708669-3509-57C3-BF75-94856E31FAE6}"/>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2" name="Freeform 214">
                <a:extLst>
                  <a:ext uri="{FF2B5EF4-FFF2-40B4-BE49-F238E27FC236}">
                    <a16:creationId xmlns:a16="http://schemas.microsoft.com/office/drawing/2014/main" id="{063985BE-0C47-CAC0-1A78-1F7EA435190C}"/>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151" name="Freeform 183">
              <a:extLst>
                <a:ext uri="{FF2B5EF4-FFF2-40B4-BE49-F238E27FC236}">
                  <a16:creationId xmlns:a16="http://schemas.microsoft.com/office/drawing/2014/main" id="{D21097A2-AAA9-D6EF-192E-BD70BF8DCDD1}"/>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2" name="Freeform 184">
              <a:extLst>
                <a:ext uri="{FF2B5EF4-FFF2-40B4-BE49-F238E27FC236}">
                  <a16:creationId xmlns:a16="http://schemas.microsoft.com/office/drawing/2014/main" id="{5D5885E0-A45A-C8B9-625D-9EDDA81D3DA1}"/>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3" name="Freeform 185">
              <a:extLst>
                <a:ext uri="{FF2B5EF4-FFF2-40B4-BE49-F238E27FC236}">
                  <a16:creationId xmlns:a16="http://schemas.microsoft.com/office/drawing/2014/main" id="{4877DA9D-F867-2B9C-4357-1218AF8B9685}"/>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4" name="Freeform 186">
              <a:extLst>
                <a:ext uri="{FF2B5EF4-FFF2-40B4-BE49-F238E27FC236}">
                  <a16:creationId xmlns:a16="http://schemas.microsoft.com/office/drawing/2014/main" id="{1D6F8FAD-35A9-4398-2723-E588A401BA8B}"/>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5" name="Freeform 187">
              <a:extLst>
                <a:ext uri="{FF2B5EF4-FFF2-40B4-BE49-F238E27FC236}">
                  <a16:creationId xmlns:a16="http://schemas.microsoft.com/office/drawing/2014/main" id="{0DDA9F85-EF3F-92D1-34F8-ECE67662F940}"/>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6" name="Freeform 188">
              <a:extLst>
                <a:ext uri="{FF2B5EF4-FFF2-40B4-BE49-F238E27FC236}">
                  <a16:creationId xmlns:a16="http://schemas.microsoft.com/office/drawing/2014/main" id="{18880346-E51A-9BFB-0471-0716A8C0348A}"/>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157" name="Graphic 2">
              <a:extLst>
                <a:ext uri="{FF2B5EF4-FFF2-40B4-BE49-F238E27FC236}">
                  <a16:creationId xmlns:a16="http://schemas.microsoft.com/office/drawing/2014/main" id="{E70A940F-BF71-CD7A-142F-783DFCFD24FC}"/>
                </a:ext>
              </a:extLst>
            </p:cNvPr>
            <p:cNvGrpSpPr/>
            <p:nvPr/>
          </p:nvGrpSpPr>
          <p:grpSpPr>
            <a:xfrm>
              <a:off x="4197750" y="5857945"/>
              <a:ext cx="6663" cy="5710"/>
              <a:chOff x="4197750" y="5857945"/>
              <a:chExt cx="6663" cy="5710"/>
            </a:xfrm>
          </p:grpSpPr>
          <p:sp>
            <p:nvSpPr>
              <p:cNvPr id="1179" name="Freeform 211">
                <a:extLst>
                  <a:ext uri="{FF2B5EF4-FFF2-40B4-BE49-F238E27FC236}">
                    <a16:creationId xmlns:a16="http://schemas.microsoft.com/office/drawing/2014/main" id="{CAFEFE10-D1FB-AE7F-07C5-C13DDB23215B}"/>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0" name="Freeform 212">
                <a:extLst>
                  <a:ext uri="{FF2B5EF4-FFF2-40B4-BE49-F238E27FC236}">
                    <a16:creationId xmlns:a16="http://schemas.microsoft.com/office/drawing/2014/main" id="{EE0553E0-A8E6-77B4-DB5B-3FA3A6BCD511}"/>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158" name="Freeform 190">
              <a:extLst>
                <a:ext uri="{FF2B5EF4-FFF2-40B4-BE49-F238E27FC236}">
                  <a16:creationId xmlns:a16="http://schemas.microsoft.com/office/drawing/2014/main" id="{095BCE59-911F-94B3-FBB3-62452B10AF78}"/>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9" name="Freeform 191">
              <a:extLst>
                <a:ext uri="{FF2B5EF4-FFF2-40B4-BE49-F238E27FC236}">
                  <a16:creationId xmlns:a16="http://schemas.microsoft.com/office/drawing/2014/main" id="{E1A30F8D-0595-BB0E-A710-8D72BE524A3C}"/>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0" name="Freeform 192">
              <a:extLst>
                <a:ext uri="{FF2B5EF4-FFF2-40B4-BE49-F238E27FC236}">
                  <a16:creationId xmlns:a16="http://schemas.microsoft.com/office/drawing/2014/main" id="{05338439-49E6-A5BF-1B71-90F46D715B57}"/>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1" name="Freeform 193">
              <a:extLst>
                <a:ext uri="{FF2B5EF4-FFF2-40B4-BE49-F238E27FC236}">
                  <a16:creationId xmlns:a16="http://schemas.microsoft.com/office/drawing/2014/main" id="{15980823-73EA-98B5-072C-9A5DBC677BA9}"/>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2" name="Freeform 194">
              <a:extLst>
                <a:ext uri="{FF2B5EF4-FFF2-40B4-BE49-F238E27FC236}">
                  <a16:creationId xmlns:a16="http://schemas.microsoft.com/office/drawing/2014/main" id="{1757649A-231C-C778-9E5D-04ADB57CE01E}"/>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3" name="Freeform 195">
              <a:extLst>
                <a:ext uri="{FF2B5EF4-FFF2-40B4-BE49-F238E27FC236}">
                  <a16:creationId xmlns:a16="http://schemas.microsoft.com/office/drawing/2014/main" id="{EA4E6EA3-E59C-9B58-4EE3-0B7E1C1BD279}"/>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4" name="Freeform 196">
              <a:extLst>
                <a:ext uri="{FF2B5EF4-FFF2-40B4-BE49-F238E27FC236}">
                  <a16:creationId xmlns:a16="http://schemas.microsoft.com/office/drawing/2014/main" id="{415D9E95-0CDD-F25A-F73B-EB3171BD1C32}"/>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5" name="Freeform 197">
              <a:extLst>
                <a:ext uri="{FF2B5EF4-FFF2-40B4-BE49-F238E27FC236}">
                  <a16:creationId xmlns:a16="http://schemas.microsoft.com/office/drawing/2014/main" id="{009E5794-AEA1-D0AD-20FA-51878CC383B3}"/>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6" name="Freeform 198">
              <a:extLst>
                <a:ext uri="{FF2B5EF4-FFF2-40B4-BE49-F238E27FC236}">
                  <a16:creationId xmlns:a16="http://schemas.microsoft.com/office/drawing/2014/main" id="{CCD9F9B9-9D86-21B3-B43B-D31EDA68A1FC}"/>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7" name="Freeform 199">
              <a:extLst>
                <a:ext uri="{FF2B5EF4-FFF2-40B4-BE49-F238E27FC236}">
                  <a16:creationId xmlns:a16="http://schemas.microsoft.com/office/drawing/2014/main" id="{03269FBC-2BCD-BF05-C255-D27E9F0DA49F}"/>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8" name="Freeform 200">
              <a:extLst>
                <a:ext uri="{FF2B5EF4-FFF2-40B4-BE49-F238E27FC236}">
                  <a16:creationId xmlns:a16="http://schemas.microsoft.com/office/drawing/2014/main" id="{88646AB4-3E6A-5666-1B8C-F5DC0DEFF466}"/>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9" name="Freeform 201">
              <a:extLst>
                <a:ext uri="{FF2B5EF4-FFF2-40B4-BE49-F238E27FC236}">
                  <a16:creationId xmlns:a16="http://schemas.microsoft.com/office/drawing/2014/main" id="{BC8A3FB2-EBF9-9239-60F0-C11847E15C0B}"/>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0" name="Freeform 202">
              <a:extLst>
                <a:ext uri="{FF2B5EF4-FFF2-40B4-BE49-F238E27FC236}">
                  <a16:creationId xmlns:a16="http://schemas.microsoft.com/office/drawing/2014/main" id="{544A9486-E449-6568-23F8-1C705BE08D64}"/>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1" name="Freeform 203">
              <a:extLst>
                <a:ext uri="{FF2B5EF4-FFF2-40B4-BE49-F238E27FC236}">
                  <a16:creationId xmlns:a16="http://schemas.microsoft.com/office/drawing/2014/main" id="{AEBF2B42-2FC1-3D22-97A5-CB06ED559BFF}"/>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2" name="Freeform 204">
              <a:extLst>
                <a:ext uri="{FF2B5EF4-FFF2-40B4-BE49-F238E27FC236}">
                  <a16:creationId xmlns:a16="http://schemas.microsoft.com/office/drawing/2014/main" id="{1D6B5945-208F-AD8B-271A-5D517E5D8191}"/>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3" name="Freeform 205">
              <a:extLst>
                <a:ext uri="{FF2B5EF4-FFF2-40B4-BE49-F238E27FC236}">
                  <a16:creationId xmlns:a16="http://schemas.microsoft.com/office/drawing/2014/main" id="{69F57B07-2827-CDAC-E1CB-E94744569F89}"/>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4" name="Freeform 206">
              <a:extLst>
                <a:ext uri="{FF2B5EF4-FFF2-40B4-BE49-F238E27FC236}">
                  <a16:creationId xmlns:a16="http://schemas.microsoft.com/office/drawing/2014/main" id="{35E67AE2-A46E-38C4-9645-0C88737091A0}"/>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5" name="Freeform 207">
              <a:extLst>
                <a:ext uri="{FF2B5EF4-FFF2-40B4-BE49-F238E27FC236}">
                  <a16:creationId xmlns:a16="http://schemas.microsoft.com/office/drawing/2014/main" id="{848BE995-4AE1-C8D7-4941-2F63287F4ABA}"/>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6" name="Freeform 208">
              <a:extLst>
                <a:ext uri="{FF2B5EF4-FFF2-40B4-BE49-F238E27FC236}">
                  <a16:creationId xmlns:a16="http://schemas.microsoft.com/office/drawing/2014/main" id="{706E13B6-DB9A-1FE9-D9C1-A68DFBD01186}"/>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7" name="Freeform 209">
              <a:extLst>
                <a:ext uri="{FF2B5EF4-FFF2-40B4-BE49-F238E27FC236}">
                  <a16:creationId xmlns:a16="http://schemas.microsoft.com/office/drawing/2014/main" id="{3ABAF9C0-1D16-0577-9764-ADED82A600BA}"/>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8" name="Freeform 210">
              <a:extLst>
                <a:ext uri="{FF2B5EF4-FFF2-40B4-BE49-F238E27FC236}">
                  <a16:creationId xmlns:a16="http://schemas.microsoft.com/office/drawing/2014/main" id="{147D42D7-3F66-7A6C-EEDD-28A912CAE4BC}"/>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204" name="Text Placeholder 5">
            <a:extLst>
              <a:ext uri="{FF2B5EF4-FFF2-40B4-BE49-F238E27FC236}">
                <a16:creationId xmlns:a16="http://schemas.microsoft.com/office/drawing/2014/main" id="{525D8027-85FB-EFF1-0B38-8F3E0E2D0E23}"/>
              </a:ext>
            </a:extLst>
          </p:cNvPr>
          <p:cNvSpPr txBox="1">
            <a:spLocks/>
          </p:cNvSpPr>
          <p:nvPr/>
        </p:nvSpPr>
        <p:spPr>
          <a:xfrm>
            <a:off x="372758" y="3309482"/>
            <a:ext cx="6801048" cy="5903629"/>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defTabSz="2072941">
              <a:defRPr/>
            </a:pPr>
            <a:r>
              <a:rPr lang="en-US" sz="1400" b="1" err="1">
                <a:solidFill>
                  <a:prstClr val="black"/>
                </a:solidFill>
              </a:rPr>
              <a:t>Sobre</a:t>
            </a:r>
            <a:r>
              <a:rPr lang="en-US" sz="1200" b="1">
                <a:solidFill>
                  <a:prstClr val="black"/>
                </a:solidFill>
              </a:rPr>
              <a:t> </a:t>
            </a:r>
          </a:p>
          <a:p>
            <a:pPr defTabSz="2072941">
              <a:defRPr/>
            </a:pPr>
            <a:r>
              <a:rPr lang="en-US">
                <a:solidFill>
                  <a:prstClr val="black"/>
                </a:solidFill>
              </a:rPr>
              <a:t>A Carne </a:t>
            </a:r>
            <a:r>
              <a:rPr lang="en-US" err="1">
                <a:solidFill>
                  <a:prstClr val="black"/>
                </a:solidFill>
              </a:rPr>
              <a:t>D'Erva</a:t>
            </a:r>
            <a:r>
              <a:rPr lang="en-US">
                <a:solidFill>
                  <a:prstClr val="black"/>
                </a:solidFill>
              </a:rPr>
              <a:t> é </a:t>
            </a:r>
            <a:r>
              <a:rPr lang="pt-PT">
                <a:solidFill>
                  <a:prstClr val="black"/>
                </a:solidFill>
              </a:rPr>
              <a:t>uma marca que pertence </a:t>
            </a:r>
            <a:r>
              <a:rPr lang="en-US">
                <a:solidFill>
                  <a:prstClr val="black"/>
                </a:solidFill>
              </a:rPr>
              <a:t>à Meadow – Agricultural Asset Management, </a:t>
            </a:r>
            <a:r>
              <a:rPr lang="pt-PT">
                <a:solidFill>
                  <a:prstClr val="black"/>
                </a:solidFill>
              </a:rPr>
              <a:t>que apenas produz carne bovina nascida e criada em Portugal, 100% alimentada com erva fresca, neutra em carbono, e sem aditivos, hormonas e antibióticos. </a:t>
            </a:r>
          </a:p>
          <a:p>
            <a:pPr defTabSz="2072941">
              <a:defRPr/>
            </a:pPr>
            <a:r>
              <a:rPr lang="pt-PT">
                <a:solidFill>
                  <a:prstClr val="black"/>
                </a:solidFill>
              </a:rPr>
              <a:t>A produção de carne bovina ocorre de forma natural e sustentável, na lezíria Ribatejana, em 100 hectares de pastagens. A filosofia da marca assenta em quatro pilares: produção a partir de animais nascidos e criados em Portugal, 100% a pasto - animais alimentados exclusivamente com erva - de pastagens </a:t>
            </a:r>
            <a:r>
              <a:rPr lang="pt-PT" err="1">
                <a:solidFill>
                  <a:prstClr val="black"/>
                </a:solidFill>
              </a:rPr>
              <a:t>biodiversas</a:t>
            </a:r>
            <a:r>
              <a:rPr lang="pt-PT">
                <a:solidFill>
                  <a:prstClr val="black"/>
                </a:solidFill>
              </a:rPr>
              <a:t> compostas por várias espécies vegetais, respeitando o equilíbrio do ecossistema, neutras em carbono e sem quaisquer aditivos, hormonas e antibióticos. </a:t>
            </a:r>
          </a:p>
          <a:p>
            <a:pPr defTabSz="2072941">
              <a:defRPr/>
            </a:pPr>
            <a:r>
              <a:rPr lang="pt-PT">
                <a:solidFill>
                  <a:prstClr val="black"/>
                </a:solidFill>
              </a:rPr>
              <a:t>Os animais são criados de forma totalmente natural </a:t>
            </a:r>
            <a:r>
              <a:rPr lang="pt-PT" err="1">
                <a:solidFill>
                  <a:prstClr val="black"/>
                </a:solidFill>
              </a:rPr>
              <a:t>at</a:t>
            </a:r>
            <a:r>
              <a:rPr lang="en-US">
                <a:solidFill>
                  <a:prstClr val="black"/>
                </a:solidFill>
              </a:rPr>
              <a:t>é a</a:t>
            </a:r>
            <a:r>
              <a:rPr lang="pt-PT">
                <a:solidFill>
                  <a:prstClr val="black"/>
                </a:solidFill>
              </a:rPr>
              <a:t>tingirem</a:t>
            </a:r>
            <a:r>
              <a:rPr lang="en-US">
                <a:solidFill>
                  <a:prstClr val="black"/>
                </a:solidFill>
              </a:rPr>
              <a:t> a </a:t>
            </a:r>
            <a:r>
              <a:rPr lang="pt-PT">
                <a:solidFill>
                  <a:prstClr val="black"/>
                </a:solidFill>
              </a:rPr>
              <a:t>maturidade ideal par</a:t>
            </a:r>
            <a:r>
              <a:rPr lang="en-US">
                <a:solidFill>
                  <a:prstClr val="black"/>
                </a:solidFill>
              </a:rPr>
              <a:t>a </a:t>
            </a:r>
            <a:r>
              <a:rPr lang="pt-PT">
                <a:solidFill>
                  <a:prstClr val="black"/>
                </a:solidFill>
              </a:rPr>
              <a:t>consumo.</a:t>
            </a:r>
            <a:r>
              <a:rPr lang="en-US">
                <a:solidFill>
                  <a:prstClr val="black"/>
                </a:solidFill>
              </a:rPr>
              <a:t> </a:t>
            </a:r>
          </a:p>
          <a:p>
            <a:pPr defTabSz="2072941">
              <a:defRPr/>
            </a:pPr>
            <a:r>
              <a:rPr lang="pt-PT">
                <a:solidFill>
                  <a:prstClr val="black"/>
                </a:solidFill>
              </a:rPr>
              <a:t>A carne é vendida online, onde se pode encontrar uma dezena de produtos de carne bovina com diferentes cortes e oito embalagens temáticas que chegam à casa dos consumidores embaladas a vácuo e ultracongelados para garantir a qualidade e a segurança do produto.</a:t>
            </a:r>
          </a:p>
          <a:p>
            <a:pPr defTabSz="2072941">
              <a:defRPr/>
            </a:pPr>
            <a:endParaRPr lang="pt-PT">
              <a:solidFill>
                <a:prstClr val="black"/>
              </a:solidFill>
            </a:endParaRPr>
          </a:p>
          <a:p>
            <a:r>
              <a:rPr lang="pt-PT" sz="1400" b="1">
                <a:solidFill>
                  <a:schemeClr val="tx1"/>
                </a:solidFill>
              </a:rPr>
              <a:t>Porque é uma boa prática?</a:t>
            </a:r>
          </a:p>
          <a:p>
            <a:r>
              <a:rPr lang="pt-PT">
                <a:solidFill>
                  <a:schemeClr val="tx1"/>
                </a:solidFill>
              </a:rPr>
              <a:t>A produção de carne assenta nos princípios da agricultura regenerativa </a:t>
            </a:r>
            <a:r>
              <a:rPr lang="en-US">
                <a:solidFill>
                  <a:schemeClr val="tx1"/>
                </a:solidFill>
              </a:rPr>
              <a:t>e da </a:t>
            </a:r>
            <a:r>
              <a:rPr lang="pt-PT">
                <a:solidFill>
                  <a:schemeClr val="tx1"/>
                </a:solidFill>
              </a:rPr>
              <a:t>economia</a:t>
            </a:r>
            <a:r>
              <a:rPr lang="en-US">
                <a:solidFill>
                  <a:schemeClr val="tx1"/>
                </a:solidFill>
              </a:rPr>
              <a:t> circular, </a:t>
            </a:r>
            <a:r>
              <a:rPr lang="pt-PT">
                <a:solidFill>
                  <a:schemeClr val="tx1"/>
                </a:solidFill>
              </a:rPr>
              <a:t>garantindo a preservação do ambiente através da reutilização, recuperação e reciclagem de recursos. O processo de criação de gado tem um impacto positivo no ambiente, uma vez que é neutro em termos de carbono. </a:t>
            </a:r>
          </a:p>
          <a:p>
            <a:r>
              <a:rPr lang="pt-PT">
                <a:solidFill>
                  <a:schemeClr val="tx1"/>
                </a:solidFill>
              </a:rPr>
              <a:t>As pastagens permanentes </a:t>
            </a:r>
            <a:r>
              <a:rPr lang="pt-PT" err="1">
                <a:solidFill>
                  <a:schemeClr val="tx1"/>
                </a:solidFill>
              </a:rPr>
              <a:t>biodiversas</a:t>
            </a:r>
            <a:r>
              <a:rPr lang="pt-PT">
                <a:solidFill>
                  <a:schemeClr val="tx1"/>
                </a:solidFill>
              </a:rPr>
              <a:t> compostas por gramíneas e leguminosas, cuidadosamente selecionadas, oferecem aos animais uma dieta variada, de elevada digestibilidade e rica em energia e proteína vegetal.</a:t>
            </a:r>
          </a:p>
          <a:p>
            <a:endParaRPr lang="pt-PT">
              <a:solidFill>
                <a:schemeClr val="tx1"/>
              </a:solidFill>
            </a:endParaRPr>
          </a:p>
          <a:p>
            <a:r>
              <a:rPr lang="pt-PT">
                <a:solidFill>
                  <a:schemeClr val="tx1"/>
                </a:solidFill>
              </a:rPr>
              <a:t>As pastagens reciclam os excrementos dos animais e sequestram o carbono da atmosfera, compensando assim as emissões por parte dos animais</a:t>
            </a:r>
            <a:r>
              <a:rPr lang="en-US">
                <a:solidFill>
                  <a:schemeClr val="tx1"/>
                </a:solidFill>
              </a:rPr>
              <a:t>. </a:t>
            </a:r>
            <a:r>
              <a:rPr lang="pt-PT">
                <a:solidFill>
                  <a:schemeClr val="tx1"/>
                </a:solidFill>
              </a:rPr>
              <a:t>Sendo permanentes, as pastagens também contribuem para um solo muito mais equilibrado, aumentando o sequestro de carbono.</a:t>
            </a:r>
          </a:p>
          <a:p>
            <a:endParaRPr lang="en-US">
              <a:solidFill>
                <a:schemeClr val="tx1"/>
              </a:solidFill>
            </a:endParaRPr>
          </a:p>
          <a:p>
            <a:r>
              <a:rPr lang="pt-PT">
                <a:solidFill>
                  <a:schemeClr val="tx1"/>
                </a:solidFill>
              </a:rPr>
              <a:t>O respeito ao bem-estar animal é um dos pilares da filosofia da empresa. Os animais pastam tranquilamente, sem serem submetidos a qualquer stress e alimentando-se exclusivamente de erva produzida nos 100 </a:t>
            </a:r>
            <a:r>
              <a:rPr lang="pt-PT" err="1">
                <a:solidFill>
                  <a:schemeClr val="tx1"/>
                </a:solidFill>
              </a:rPr>
              <a:t>ha</a:t>
            </a:r>
            <a:r>
              <a:rPr lang="pt-PT">
                <a:solidFill>
                  <a:schemeClr val="tx1"/>
                </a:solidFill>
              </a:rPr>
              <a:t> de terreno – 100% </a:t>
            </a:r>
            <a:r>
              <a:rPr lang="pt-PT" i="1" err="1">
                <a:solidFill>
                  <a:schemeClr val="tx1"/>
                </a:solidFill>
              </a:rPr>
              <a:t>Grass</a:t>
            </a:r>
            <a:r>
              <a:rPr lang="pt-PT" i="1">
                <a:solidFill>
                  <a:schemeClr val="tx1"/>
                </a:solidFill>
              </a:rPr>
              <a:t> FED </a:t>
            </a:r>
            <a:r>
              <a:rPr lang="pt-PT">
                <a:solidFill>
                  <a:schemeClr val="tx1"/>
                </a:solidFill>
              </a:rPr>
              <a:t>.</a:t>
            </a:r>
          </a:p>
          <a:p>
            <a:endParaRPr lang="pt-PT">
              <a:solidFill>
                <a:schemeClr val="tx1"/>
              </a:solidFill>
            </a:endParaRPr>
          </a:p>
          <a:p>
            <a:r>
              <a:rPr lang="en-US">
                <a:solidFill>
                  <a:schemeClr val="tx1"/>
                </a:solidFill>
              </a:rPr>
              <a:t>A </a:t>
            </a:r>
            <a:r>
              <a:rPr lang="pt-PT">
                <a:solidFill>
                  <a:schemeClr val="tx1"/>
                </a:solidFill>
              </a:rPr>
              <a:t>criação ao ar livre tem inúmeros benefícios para a saúde animal, incluindo a integração dos animais num habitat que permite o seu desenvolvimento natural e tranquilo, em harmonia com o meio ambiente.</a:t>
            </a:r>
          </a:p>
          <a:p>
            <a:endParaRPr lang="en-US">
              <a:solidFill>
                <a:schemeClr val="tx1"/>
              </a:solidFill>
            </a:endParaRPr>
          </a:p>
          <a:p>
            <a:r>
              <a:rPr lang="pt-PT">
                <a:solidFill>
                  <a:schemeClr val="tx1"/>
                </a:solidFill>
              </a:rPr>
              <a:t>Todo o processo de manusear, de corte e de embalamento é feito com todo o cuidado numa empresa que trabalha exclusivamente com carne, sendo a carne processada numa linha isolada.</a:t>
            </a: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p:txBody>
      </p:sp>
      <p:pic>
        <p:nvPicPr>
          <p:cNvPr id="1205" name="Picture 7">
            <a:extLst>
              <a:ext uri="{FF2B5EF4-FFF2-40B4-BE49-F238E27FC236}">
                <a16:creationId xmlns:a16="http://schemas.microsoft.com/office/drawing/2014/main" id="{D60214E9-11EC-79A4-33C8-98175EBC3A3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881420" y="6973679"/>
            <a:ext cx="501192" cy="505226"/>
          </a:xfrm>
          <a:prstGeom prst="rect">
            <a:avLst/>
          </a:prstGeom>
        </p:spPr>
      </p:pic>
      <p:pic>
        <p:nvPicPr>
          <p:cNvPr id="1206" name="Picture 14">
            <a:extLst>
              <a:ext uri="{FF2B5EF4-FFF2-40B4-BE49-F238E27FC236}">
                <a16:creationId xmlns:a16="http://schemas.microsoft.com/office/drawing/2014/main" id="{66393816-AC6F-A987-32E9-80104052F4AE}"/>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899356" y="7565531"/>
            <a:ext cx="483255" cy="475054"/>
          </a:xfrm>
          <a:prstGeom prst="rect">
            <a:avLst/>
          </a:prstGeom>
        </p:spPr>
      </p:pic>
      <p:pic>
        <p:nvPicPr>
          <p:cNvPr id="1207" name="Picture 19">
            <a:extLst>
              <a:ext uri="{FF2B5EF4-FFF2-40B4-BE49-F238E27FC236}">
                <a16:creationId xmlns:a16="http://schemas.microsoft.com/office/drawing/2014/main" id="{C0325345-6514-79C4-132F-2D31FAD9980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901096" y="8127211"/>
            <a:ext cx="483255" cy="513147"/>
          </a:xfrm>
          <a:prstGeom prst="rect">
            <a:avLst/>
          </a:prstGeom>
        </p:spPr>
      </p:pic>
      <p:pic>
        <p:nvPicPr>
          <p:cNvPr id="1208" name="Picture 21">
            <a:extLst>
              <a:ext uri="{FF2B5EF4-FFF2-40B4-BE49-F238E27FC236}">
                <a16:creationId xmlns:a16="http://schemas.microsoft.com/office/drawing/2014/main" id="{EC93978C-F275-A0DA-AC7A-039ED23D96B5}"/>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3899355" y="8706811"/>
            <a:ext cx="492223" cy="505226"/>
          </a:xfrm>
          <a:prstGeom prst="rect">
            <a:avLst/>
          </a:prstGeom>
        </p:spPr>
      </p:pic>
      <p:sp>
        <p:nvSpPr>
          <p:cNvPr id="1209" name="TextBox 22">
            <a:extLst>
              <a:ext uri="{FF2B5EF4-FFF2-40B4-BE49-F238E27FC236}">
                <a16:creationId xmlns:a16="http://schemas.microsoft.com/office/drawing/2014/main" id="{189E51CD-B74A-14A1-DCED-D5CFAE63B120}"/>
              </a:ext>
            </a:extLst>
          </p:cNvPr>
          <p:cNvSpPr txBox="1"/>
          <p:nvPr/>
        </p:nvSpPr>
        <p:spPr>
          <a:xfrm>
            <a:off x="4516211" y="7087792"/>
            <a:ext cx="2400016" cy="261610"/>
          </a:xfrm>
          <a:prstGeom prst="rect">
            <a:avLst/>
          </a:prstGeom>
          <a:noFill/>
        </p:spPr>
        <p:txBody>
          <a:bodyPr wrap="none" rtlCol="0">
            <a:spAutoFit/>
          </a:bodyPr>
          <a:lstStyle/>
          <a:p>
            <a:pPr algn="l" rtl="0"/>
            <a:r>
              <a:rPr lang="en-IE" sz="1100" b="1">
                <a:solidFill>
                  <a:srgbClr val="678D7C"/>
                </a:solidFill>
                <a:latin typeface="Calibri" panose="020F0502020204030204" pitchFamily="34" charset="0"/>
                <a:ea typeface="Calibri" panose="020F0502020204030204" pitchFamily="34" charset="0"/>
                <a:cs typeface="Calibri" panose="020F0502020204030204" pitchFamily="34" charset="0"/>
              </a:rPr>
              <a:t>CARNE NASCIDA E CRIADA EM PORTUGAL</a:t>
            </a:r>
          </a:p>
        </p:txBody>
      </p:sp>
      <p:sp>
        <p:nvSpPr>
          <p:cNvPr id="1210" name="TextBox 23">
            <a:extLst>
              <a:ext uri="{FF2B5EF4-FFF2-40B4-BE49-F238E27FC236}">
                <a16:creationId xmlns:a16="http://schemas.microsoft.com/office/drawing/2014/main" id="{638D8648-1478-17FA-AE52-4E8C34A9C0C7}"/>
              </a:ext>
            </a:extLst>
          </p:cNvPr>
          <p:cNvSpPr txBox="1"/>
          <p:nvPr/>
        </p:nvSpPr>
        <p:spPr>
          <a:xfrm>
            <a:off x="4516211" y="7634535"/>
            <a:ext cx="1481496" cy="261610"/>
          </a:xfrm>
          <a:prstGeom prst="rect">
            <a:avLst/>
          </a:prstGeom>
          <a:noFill/>
        </p:spPr>
        <p:txBody>
          <a:bodyPr wrap="none" rtlCol="0">
            <a:spAutoFit/>
          </a:bodyPr>
          <a:lstStyle/>
          <a:p>
            <a:pPr algn="l" rtl="0"/>
            <a:r>
              <a:rPr lang="en-IE" sz="1100" b="1">
                <a:solidFill>
                  <a:srgbClr val="678D7C"/>
                </a:solidFill>
                <a:latin typeface="Calibri" panose="020F0502020204030204" pitchFamily="34" charset="0"/>
                <a:ea typeface="Calibri" panose="020F0502020204030204" pitchFamily="34" charset="0"/>
                <a:cs typeface="Calibri" panose="020F0502020204030204" pitchFamily="34" charset="0"/>
              </a:rPr>
              <a:t>100% ALIMENTAÇÃO FRESCA</a:t>
            </a:r>
          </a:p>
        </p:txBody>
      </p:sp>
      <p:sp>
        <p:nvSpPr>
          <p:cNvPr id="1211" name="TextBox 24">
            <a:extLst>
              <a:ext uri="{FF2B5EF4-FFF2-40B4-BE49-F238E27FC236}">
                <a16:creationId xmlns:a16="http://schemas.microsoft.com/office/drawing/2014/main" id="{6C0E2C7C-C500-3D36-1D6A-B5BD2D07116E}"/>
              </a:ext>
            </a:extLst>
          </p:cNvPr>
          <p:cNvSpPr txBox="1"/>
          <p:nvPr/>
        </p:nvSpPr>
        <p:spPr>
          <a:xfrm>
            <a:off x="4516210" y="8229219"/>
            <a:ext cx="1273105" cy="261610"/>
          </a:xfrm>
          <a:prstGeom prst="rect">
            <a:avLst/>
          </a:prstGeom>
          <a:noFill/>
        </p:spPr>
        <p:txBody>
          <a:bodyPr wrap="none" rtlCol="0">
            <a:spAutoFit/>
          </a:bodyPr>
          <a:lstStyle/>
          <a:p>
            <a:pPr algn="l" rtl="0"/>
            <a:r>
              <a:rPr lang="en-IE" sz="1100" b="1">
                <a:solidFill>
                  <a:srgbClr val="678D7C"/>
                </a:solidFill>
                <a:latin typeface="Calibri" panose="020F0502020204030204" pitchFamily="34" charset="0"/>
                <a:ea typeface="Calibri" panose="020F0502020204030204" pitchFamily="34" charset="0"/>
                <a:cs typeface="Calibri" panose="020F0502020204030204" pitchFamily="34" charset="0"/>
              </a:rPr>
              <a:t>NEUTRO EM CARBONO</a:t>
            </a:r>
          </a:p>
        </p:txBody>
      </p:sp>
      <p:sp>
        <p:nvSpPr>
          <p:cNvPr id="1212" name="TextBox 25">
            <a:extLst>
              <a:ext uri="{FF2B5EF4-FFF2-40B4-BE49-F238E27FC236}">
                <a16:creationId xmlns:a16="http://schemas.microsoft.com/office/drawing/2014/main" id="{D6B55E01-68DE-0BFD-EF77-ED587C6D6F50}"/>
              </a:ext>
            </a:extLst>
          </p:cNvPr>
          <p:cNvSpPr txBox="1"/>
          <p:nvPr/>
        </p:nvSpPr>
        <p:spPr>
          <a:xfrm>
            <a:off x="4516211" y="8792289"/>
            <a:ext cx="2935419" cy="261610"/>
          </a:xfrm>
          <a:prstGeom prst="rect">
            <a:avLst/>
          </a:prstGeom>
          <a:noFill/>
        </p:spPr>
        <p:txBody>
          <a:bodyPr wrap="none" rtlCol="0">
            <a:spAutoFit/>
          </a:bodyPr>
          <a:lstStyle/>
          <a:p>
            <a:pPr algn="l" rtl="0"/>
            <a:r>
              <a:rPr lang="en-IE" sz="1100" b="1">
                <a:solidFill>
                  <a:srgbClr val="678D7C"/>
                </a:solidFill>
                <a:latin typeface="Calibri" panose="020F0502020204030204" pitchFamily="34" charset="0"/>
                <a:ea typeface="Calibri" panose="020F0502020204030204" pitchFamily="34" charset="0"/>
                <a:cs typeface="Calibri" panose="020F0502020204030204" pitchFamily="34" charset="0"/>
              </a:rPr>
              <a:t>SEM ADITIVOS, HORMONAS OU ANTIBIÓTICOS</a:t>
            </a:r>
          </a:p>
        </p:txBody>
      </p:sp>
      <p:sp>
        <p:nvSpPr>
          <p:cNvPr id="8" name="Text Placeholder 2">
            <a:extLst>
              <a:ext uri="{FF2B5EF4-FFF2-40B4-BE49-F238E27FC236}">
                <a16:creationId xmlns:a16="http://schemas.microsoft.com/office/drawing/2014/main" id="{6BB82EB8-BE7E-1E34-511D-A787B274CB08}"/>
              </a:ext>
            </a:extLst>
          </p:cNvPr>
          <p:cNvSpPr txBox="1">
            <a:spLocks/>
          </p:cNvSpPr>
          <p:nvPr/>
        </p:nvSpPr>
        <p:spPr>
          <a:xfrm>
            <a:off x="372758" y="2381224"/>
            <a:ext cx="3176360"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446088" indent="-446088" algn="l" rtl="0"/>
            <a:r>
              <a:rPr lang="en-US" b="1" i="0">
                <a:solidFill>
                  <a:schemeClr val="bg1"/>
                </a:solidFill>
              </a:rPr>
              <a:t>Tipo: </a:t>
            </a:r>
            <a:r>
              <a:rPr lang="en-US" i="0" err="1">
                <a:solidFill>
                  <a:schemeClr val="bg1"/>
                </a:solidFill>
              </a:rPr>
              <a:t>Modelos</a:t>
            </a:r>
            <a:r>
              <a:rPr lang="en-US" i="0">
                <a:solidFill>
                  <a:schemeClr val="bg1"/>
                </a:solidFill>
              </a:rPr>
              <a:t> de </a:t>
            </a:r>
            <a:r>
              <a:rPr lang="pt-PT" i="0">
                <a:solidFill>
                  <a:schemeClr val="bg1"/>
                </a:solidFill>
              </a:rPr>
              <a:t>Negócio</a:t>
            </a:r>
            <a:r>
              <a:rPr lang="en-US" i="0">
                <a:solidFill>
                  <a:schemeClr val="bg1"/>
                </a:solidFill>
              </a:rPr>
              <a:t> </a:t>
            </a:r>
            <a:r>
              <a:rPr lang="pt-PT" i="0">
                <a:solidFill>
                  <a:schemeClr val="bg1"/>
                </a:solidFill>
              </a:rPr>
              <a:t>Sustentáveis</a:t>
            </a:r>
          </a:p>
        </p:txBody>
      </p:sp>
    </p:spTree>
    <p:extLst>
      <p:ext uri="{BB962C8B-B14F-4D97-AF65-F5344CB8AC3E}">
        <p14:creationId xmlns:p14="http://schemas.microsoft.com/office/powerpoint/2010/main" val="187525862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p:txBody>
          <a:bodyPr/>
          <a:lstStyle/>
          <a:p>
            <a:pPr algn="l" rtl="0"/>
            <a:fld id="{CB2079F2-58AF-ED44-82D7-E04B2F6FD686}" type="slidenum">
              <a:rPr lang="en-US" smtClean="0"/>
              <a:pPr algn="l" rtl="0"/>
              <a:t>29</a:t>
            </a:fld>
            <a:endParaRPr lang="en-US"/>
          </a:p>
        </p:txBody>
      </p:sp>
      <p:sp>
        <p:nvSpPr>
          <p:cNvPr id="11" name="Freeform 6">
            <a:hlinkClick r:id="rId2"/>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16" name="Graphic 15" descr="World outline">
            <a:hlinkClick r:id="rId3"/>
            <a:extLst>
              <a:ext uri="{FF2B5EF4-FFF2-40B4-BE49-F238E27FC236}">
                <a16:creationId xmlns:a16="http://schemas.microsoft.com/office/drawing/2014/main" id="{D639F71B-8B5E-03E6-467D-53BD52B7C6B9}"/>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29608" y="9632163"/>
            <a:ext cx="279668" cy="279668"/>
          </a:xfrm>
          <a:prstGeom prst="rect">
            <a:avLst/>
          </a:prstGeom>
        </p:spPr>
      </p:pic>
      <p:pic>
        <p:nvPicPr>
          <p:cNvPr id="4" name="Picture 2">
            <a:hlinkClick r:id="rId3"/>
            <a:extLst>
              <a:ext uri="{FF2B5EF4-FFF2-40B4-BE49-F238E27FC236}">
                <a16:creationId xmlns:a16="http://schemas.microsoft.com/office/drawing/2014/main" id="{D10742F4-CED4-54A3-4659-35B59E5711E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72758" y="522985"/>
            <a:ext cx="1838325" cy="1781175"/>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Placeholder 7" descr="A picture containing dish, meal  Description automatically generated">
            <a:extLst>
              <a:ext uri="{FF2B5EF4-FFF2-40B4-BE49-F238E27FC236}">
                <a16:creationId xmlns:a16="http://schemas.microsoft.com/office/drawing/2014/main" id="{D8CBA798-49EB-C499-AAF5-AD547B78E226}"/>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8" name="TextBox 7">
            <a:extLst>
              <a:ext uri="{FF2B5EF4-FFF2-40B4-BE49-F238E27FC236}">
                <a16:creationId xmlns:a16="http://schemas.microsoft.com/office/drawing/2014/main" id="{FF40B183-4296-7B72-E0AD-70974B541F26}"/>
              </a:ext>
            </a:extLst>
          </p:cNvPr>
          <p:cNvSpPr txBox="1"/>
          <p:nvPr/>
        </p:nvSpPr>
        <p:spPr>
          <a:xfrm>
            <a:off x="3705698" y="8321231"/>
            <a:ext cx="3748043" cy="923330"/>
          </a:xfrm>
          <a:prstGeom prst="rect">
            <a:avLst/>
          </a:prstGeom>
          <a:noFill/>
        </p:spPr>
        <p:txBody>
          <a:bodyPr wrap="square">
            <a:spAutoFit/>
          </a:bodyPr>
          <a:lstStyle/>
          <a:p>
            <a:pPr algn="ctr" rtl="0"/>
            <a:r>
              <a:rPr lang="en-US" b="1" i="1">
                <a:solidFill>
                  <a:srgbClr val="333333"/>
                </a:solidFill>
                <a:effectLst/>
                <a:latin typeface="Calibri" panose="020F0502020204030204" pitchFamily="34" charset="0"/>
                <a:ea typeface="Calibri" panose="020F0502020204030204" pitchFamily="34" charset="0"/>
                <a:cs typeface="Calibri" panose="020F0502020204030204" pitchFamily="34" charset="0"/>
              </a:rPr>
              <a:t>A </a:t>
            </a:r>
            <a:r>
              <a:rPr lang="en-US"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produção</a:t>
            </a:r>
            <a:r>
              <a:rPr lang="en-US"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é </a:t>
            </a:r>
            <a:r>
              <a:rPr lang="en-US"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baseada</a:t>
            </a:r>
            <a:r>
              <a:rPr lang="en-US"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nos</a:t>
            </a:r>
            <a:r>
              <a:rPr lang="en-US"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princípios</a:t>
            </a:r>
            <a:r>
              <a:rPr lang="en-US"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da </a:t>
            </a:r>
            <a:r>
              <a:rPr lang="en-US"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agricultura</a:t>
            </a:r>
            <a:r>
              <a:rPr lang="en-US"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regenerativa</a:t>
            </a:r>
            <a:r>
              <a:rPr lang="en-US"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e </a:t>
            </a:r>
            <a:r>
              <a:rPr lang="en-US"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economia</a:t>
            </a:r>
            <a:r>
              <a:rPr lang="en-US"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circular</a:t>
            </a:r>
            <a:endParaRPr lang="en-IE" b="1" i="1">
              <a:latin typeface="Calibri" panose="020F0502020204030204" pitchFamily="34" charset="0"/>
              <a:ea typeface="Calibri" panose="020F0502020204030204" pitchFamily="34" charset="0"/>
              <a:cs typeface="Calibri" panose="020F0502020204030204" pitchFamily="34" charset="0"/>
            </a:endParaRPr>
          </a:p>
        </p:txBody>
      </p:sp>
      <p:grpSp>
        <p:nvGrpSpPr>
          <p:cNvPr id="9" name="Group 8">
            <a:extLst>
              <a:ext uri="{FF2B5EF4-FFF2-40B4-BE49-F238E27FC236}">
                <a16:creationId xmlns:a16="http://schemas.microsoft.com/office/drawing/2014/main" id="{6B7CB4F5-8962-6379-0D45-B076394A350A}"/>
              </a:ext>
            </a:extLst>
          </p:cNvPr>
          <p:cNvGrpSpPr/>
          <p:nvPr/>
        </p:nvGrpSpPr>
        <p:grpSpPr>
          <a:xfrm rot="10800000">
            <a:off x="5709636" y="7609867"/>
            <a:ext cx="790943" cy="575820"/>
            <a:chOff x="3400450" y="986392"/>
            <a:chExt cx="1487826" cy="1083162"/>
          </a:xfrm>
        </p:grpSpPr>
        <p:sp>
          <p:nvSpPr>
            <p:cNvPr id="17" name="Freeform 25">
              <a:extLst>
                <a:ext uri="{FF2B5EF4-FFF2-40B4-BE49-F238E27FC236}">
                  <a16:creationId xmlns:a16="http://schemas.microsoft.com/office/drawing/2014/main" id="{D24615D7-6175-699A-3168-A6C33464B6D0}"/>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18" name="Freeform 26">
              <a:extLst>
                <a:ext uri="{FF2B5EF4-FFF2-40B4-BE49-F238E27FC236}">
                  <a16:creationId xmlns:a16="http://schemas.microsoft.com/office/drawing/2014/main" id="{9E214BD5-6B35-AE4B-7C4E-8BE1FCB272C1}"/>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grpSp>
        <p:nvGrpSpPr>
          <p:cNvPr id="5" name="Graphic 2">
            <a:extLst>
              <a:ext uri="{FF2B5EF4-FFF2-40B4-BE49-F238E27FC236}">
                <a16:creationId xmlns:a16="http://schemas.microsoft.com/office/drawing/2014/main" id="{032E626D-393F-529C-BE2B-BD0AFF51687D}"/>
              </a:ext>
            </a:extLst>
          </p:cNvPr>
          <p:cNvGrpSpPr>
            <a:grpSpLocks noChangeAspect="1"/>
          </p:cNvGrpSpPr>
          <p:nvPr/>
        </p:nvGrpSpPr>
        <p:grpSpPr>
          <a:xfrm>
            <a:off x="6617797" y="243985"/>
            <a:ext cx="556009" cy="558000"/>
            <a:chOff x="4087275" y="5667595"/>
            <a:chExt cx="380936" cy="382300"/>
          </a:xfrm>
        </p:grpSpPr>
        <p:sp>
          <p:nvSpPr>
            <p:cNvPr id="10" name="Freeform 8">
              <a:extLst>
                <a:ext uri="{FF2B5EF4-FFF2-40B4-BE49-F238E27FC236}">
                  <a16:creationId xmlns:a16="http://schemas.microsoft.com/office/drawing/2014/main" id="{B536E9C8-1DC3-0151-FE59-3706799FE987}"/>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 name="Freeform 9">
              <a:extLst>
                <a:ext uri="{FF2B5EF4-FFF2-40B4-BE49-F238E27FC236}">
                  <a16:creationId xmlns:a16="http://schemas.microsoft.com/office/drawing/2014/main" id="{1DFCC043-DC80-E422-FD50-D497E4145160}"/>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10">
              <a:extLst>
                <a:ext uri="{FF2B5EF4-FFF2-40B4-BE49-F238E27FC236}">
                  <a16:creationId xmlns:a16="http://schemas.microsoft.com/office/drawing/2014/main" id="{077F153E-ABD4-F879-3A46-5270B4A23346}"/>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1">
              <a:extLst>
                <a:ext uri="{FF2B5EF4-FFF2-40B4-BE49-F238E27FC236}">
                  <a16:creationId xmlns:a16="http://schemas.microsoft.com/office/drawing/2014/main" id="{2C302C0F-9077-E69C-FFA2-67BC329B7F0F}"/>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 name="Freeform 12">
              <a:extLst>
                <a:ext uri="{FF2B5EF4-FFF2-40B4-BE49-F238E27FC236}">
                  <a16:creationId xmlns:a16="http://schemas.microsoft.com/office/drawing/2014/main" id="{593CF726-0DF3-961C-8938-C2CC5CA8F760}"/>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3">
              <a:extLst>
                <a:ext uri="{FF2B5EF4-FFF2-40B4-BE49-F238E27FC236}">
                  <a16:creationId xmlns:a16="http://schemas.microsoft.com/office/drawing/2014/main" id="{D0112590-C745-2FFB-E246-A74BF3865FC6}"/>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 name="Freeform 14">
              <a:extLst>
                <a:ext uri="{FF2B5EF4-FFF2-40B4-BE49-F238E27FC236}">
                  <a16:creationId xmlns:a16="http://schemas.microsoft.com/office/drawing/2014/main" id="{F7A7FC20-ECD9-09A5-F357-1B152C07A354}"/>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15">
              <a:extLst>
                <a:ext uri="{FF2B5EF4-FFF2-40B4-BE49-F238E27FC236}">
                  <a16:creationId xmlns:a16="http://schemas.microsoft.com/office/drawing/2014/main" id="{03F4F3A7-080B-D657-67E9-2D903E79FF75}"/>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16">
              <a:extLst>
                <a:ext uri="{FF2B5EF4-FFF2-40B4-BE49-F238E27FC236}">
                  <a16:creationId xmlns:a16="http://schemas.microsoft.com/office/drawing/2014/main" id="{F96EE79E-EDEF-517E-3BB7-F5F1EAE74A4D}"/>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17">
              <a:extLst>
                <a:ext uri="{FF2B5EF4-FFF2-40B4-BE49-F238E27FC236}">
                  <a16:creationId xmlns:a16="http://schemas.microsoft.com/office/drawing/2014/main" id="{84524933-1D71-0E21-9E93-159FAB809F4C}"/>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18">
              <a:extLst>
                <a:ext uri="{FF2B5EF4-FFF2-40B4-BE49-F238E27FC236}">
                  <a16:creationId xmlns:a16="http://schemas.microsoft.com/office/drawing/2014/main" id="{D896A47F-3566-C9C0-FAD5-61ECA5B2BF22}"/>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19">
              <a:extLst>
                <a:ext uri="{FF2B5EF4-FFF2-40B4-BE49-F238E27FC236}">
                  <a16:creationId xmlns:a16="http://schemas.microsoft.com/office/drawing/2014/main" id="{EC741D34-860D-3F86-991B-D768250E8410}"/>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0">
              <a:extLst>
                <a:ext uri="{FF2B5EF4-FFF2-40B4-BE49-F238E27FC236}">
                  <a16:creationId xmlns:a16="http://schemas.microsoft.com/office/drawing/2014/main" id="{5808DB95-4C2B-AD28-FA5F-EC4A40527381}"/>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1">
              <a:extLst>
                <a:ext uri="{FF2B5EF4-FFF2-40B4-BE49-F238E27FC236}">
                  <a16:creationId xmlns:a16="http://schemas.microsoft.com/office/drawing/2014/main" id="{0D32DFB2-35C9-92AB-C6A2-296C78462C1E}"/>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2">
              <a:extLst>
                <a:ext uri="{FF2B5EF4-FFF2-40B4-BE49-F238E27FC236}">
                  <a16:creationId xmlns:a16="http://schemas.microsoft.com/office/drawing/2014/main" id="{DA8065FC-3053-71F8-2F26-8E98471AEAB0}"/>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3">
              <a:extLst>
                <a:ext uri="{FF2B5EF4-FFF2-40B4-BE49-F238E27FC236}">
                  <a16:creationId xmlns:a16="http://schemas.microsoft.com/office/drawing/2014/main" id="{FE877629-1A60-3617-0D43-20877134F977}"/>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24">
              <a:extLst>
                <a:ext uri="{FF2B5EF4-FFF2-40B4-BE49-F238E27FC236}">
                  <a16:creationId xmlns:a16="http://schemas.microsoft.com/office/drawing/2014/main" id="{BF217EE0-BAAF-F203-9062-9C1B59D7FAA4}"/>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25">
              <a:extLst>
                <a:ext uri="{FF2B5EF4-FFF2-40B4-BE49-F238E27FC236}">
                  <a16:creationId xmlns:a16="http://schemas.microsoft.com/office/drawing/2014/main" id="{D4A6B846-295C-6E4F-0E93-B4D0B272ED0E}"/>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26">
              <a:extLst>
                <a:ext uri="{FF2B5EF4-FFF2-40B4-BE49-F238E27FC236}">
                  <a16:creationId xmlns:a16="http://schemas.microsoft.com/office/drawing/2014/main" id="{A07CFD1F-ACEE-F1D2-1222-C40D0FEAB2E3}"/>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27">
              <a:extLst>
                <a:ext uri="{FF2B5EF4-FFF2-40B4-BE49-F238E27FC236}">
                  <a16:creationId xmlns:a16="http://schemas.microsoft.com/office/drawing/2014/main" id="{58933FD2-E088-BAA6-0083-13EA25825220}"/>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28">
              <a:extLst>
                <a:ext uri="{FF2B5EF4-FFF2-40B4-BE49-F238E27FC236}">
                  <a16:creationId xmlns:a16="http://schemas.microsoft.com/office/drawing/2014/main" id="{7AEE9ECA-66B5-AED3-9CBF-C40FD3BBC6A8}"/>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29">
              <a:extLst>
                <a:ext uri="{FF2B5EF4-FFF2-40B4-BE49-F238E27FC236}">
                  <a16:creationId xmlns:a16="http://schemas.microsoft.com/office/drawing/2014/main" id="{6D75A37A-D913-3935-A597-841CA6FE46B0}"/>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0">
              <a:extLst>
                <a:ext uri="{FF2B5EF4-FFF2-40B4-BE49-F238E27FC236}">
                  <a16:creationId xmlns:a16="http://schemas.microsoft.com/office/drawing/2014/main" id="{17F66CA3-A071-B97E-D873-D9868694D83A}"/>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1">
              <a:extLst>
                <a:ext uri="{FF2B5EF4-FFF2-40B4-BE49-F238E27FC236}">
                  <a16:creationId xmlns:a16="http://schemas.microsoft.com/office/drawing/2014/main" id="{189807F1-6090-EDE6-E4AB-11D67765C599}"/>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2">
              <a:extLst>
                <a:ext uri="{FF2B5EF4-FFF2-40B4-BE49-F238E27FC236}">
                  <a16:creationId xmlns:a16="http://schemas.microsoft.com/office/drawing/2014/main" id="{2234EC52-CDD5-994A-F338-6E273815CC1E}"/>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3">
              <a:extLst>
                <a:ext uri="{FF2B5EF4-FFF2-40B4-BE49-F238E27FC236}">
                  <a16:creationId xmlns:a16="http://schemas.microsoft.com/office/drawing/2014/main" id="{324FDC6A-DB64-0B8E-509B-3BC23411B28D}"/>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34">
              <a:extLst>
                <a:ext uri="{FF2B5EF4-FFF2-40B4-BE49-F238E27FC236}">
                  <a16:creationId xmlns:a16="http://schemas.microsoft.com/office/drawing/2014/main" id="{14B36F0E-DC96-ED30-91A6-F1B9ADAFCCF6}"/>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35">
              <a:extLst>
                <a:ext uri="{FF2B5EF4-FFF2-40B4-BE49-F238E27FC236}">
                  <a16:creationId xmlns:a16="http://schemas.microsoft.com/office/drawing/2014/main" id="{CED45F73-F588-E172-6990-A91A9A8DCF06}"/>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36">
              <a:extLst>
                <a:ext uri="{FF2B5EF4-FFF2-40B4-BE49-F238E27FC236}">
                  <a16:creationId xmlns:a16="http://schemas.microsoft.com/office/drawing/2014/main" id="{73F1E4B2-7CDE-CC05-727A-9A4E9F93387F}"/>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37">
              <a:extLst>
                <a:ext uri="{FF2B5EF4-FFF2-40B4-BE49-F238E27FC236}">
                  <a16:creationId xmlns:a16="http://schemas.microsoft.com/office/drawing/2014/main" id="{C873FDF9-0BEE-0876-4252-C53F5F1B074F}"/>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38">
              <a:extLst>
                <a:ext uri="{FF2B5EF4-FFF2-40B4-BE49-F238E27FC236}">
                  <a16:creationId xmlns:a16="http://schemas.microsoft.com/office/drawing/2014/main" id="{553C8530-AB0F-FB25-B665-8C3E86EF8651}"/>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39">
              <a:extLst>
                <a:ext uri="{FF2B5EF4-FFF2-40B4-BE49-F238E27FC236}">
                  <a16:creationId xmlns:a16="http://schemas.microsoft.com/office/drawing/2014/main" id="{92DD933E-5079-047E-5ED1-1A9467EAA1CC}"/>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0">
              <a:extLst>
                <a:ext uri="{FF2B5EF4-FFF2-40B4-BE49-F238E27FC236}">
                  <a16:creationId xmlns:a16="http://schemas.microsoft.com/office/drawing/2014/main" id="{3AC80CFE-0D16-D22F-C4F0-E81D3DB0511C}"/>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1">
              <a:extLst>
                <a:ext uri="{FF2B5EF4-FFF2-40B4-BE49-F238E27FC236}">
                  <a16:creationId xmlns:a16="http://schemas.microsoft.com/office/drawing/2014/main" id="{66B24635-FCA4-53D2-28B5-9E5E13A819AB}"/>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2">
              <a:extLst>
                <a:ext uri="{FF2B5EF4-FFF2-40B4-BE49-F238E27FC236}">
                  <a16:creationId xmlns:a16="http://schemas.microsoft.com/office/drawing/2014/main" id="{6AA37508-E50E-85FA-D7BA-D788A7A37027}"/>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3">
              <a:extLst>
                <a:ext uri="{FF2B5EF4-FFF2-40B4-BE49-F238E27FC236}">
                  <a16:creationId xmlns:a16="http://schemas.microsoft.com/office/drawing/2014/main" id="{7F342B3E-11BF-B0F6-4A18-BA46E098873D}"/>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44">
              <a:extLst>
                <a:ext uri="{FF2B5EF4-FFF2-40B4-BE49-F238E27FC236}">
                  <a16:creationId xmlns:a16="http://schemas.microsoft.com/office/drawing/2014/main" id="{74BA3AF7-8E73-FAB1-C3DE-0B92B9DEC402}"/>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45">
              <a:extLst>
                <a:ext uri="{FF2B5EF4-FFF2-40B4-BE49-F238E27FC236}">
                  <a16:creationId xmlns:a16="http://schemas.microsoft.com/office/drawing/2014/main" id="{E546F127-4438-3069-D474-6EE0B7ABFBF6}"/>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46">
              <a:extLst>
                <a:ext uri="{FF2B5EF4-FFF2-40B4-BE49-F238E27FC236}">
                  <a16:creationId xmlns:a16="http://schemas.microsoft.com/office/drawing/2014/main" id="{389A23C0-7447-8EB3-B8E1-894D5CB0B38B}"/>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7" name="Freeform 47">
              <a:extLst>
                <a:ext uri="{FF2B5EF4-FFF2-40B4-BE49-F238E27FC236}">
                  <a16:creationId xmlns:a16="http://schemas.microsoft.com/office/drawing/2014/main" id="{791053D3-BF77-2171-DFB6-B3344CB56132}"/>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48">
              <a:extLst>
                <a:ext uri="{FF2B5EF4-FFF2-40B4-BE49-F238E27FC236}">
                  <a16:creationId xmlns:a16="http://schemas.microsoft.com/office/drawing/2014/main" id="{01275090-0AEA-B615-2F9C-77A7162EBD65}"/>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49">
              <a:extLst>
                <a:ext uri="{FF2B5EF4-FFF2-40B4-BE49-F238E27FC236}">
                  <a16:creationId xmlns:a16="http://schemas.microsoft.com/office/drawing/2014/main" id="{BA1164E5-10A5-A834-1033-A34DD8EE7FBF}"/>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50">
              <a:extLst>
                <a:ext uri="{FF2B5EF4-FFF2-40B4-BE49-F238E27FC236}">
                  <a16:creationId xmlns:a16="http://schemas.microsoft.com/office/drawing/2014/main" id="{69C53673-49FE-148A-A8E9-48744AEB3DC0}"/>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1" name="Freeform 51">
              <a:extLst>
                <a:ext uri="{FF2B5EF4-FFF2-40B4-BE49-F238E27FC236}">
                  <a16:creationId xmlns:a16="http://schemas.microsoft.com/office/drawing/2014/main" id="{D24635A0-4462-75C4-87E4-E2ACB462835D}"/>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2" name="Freeform 52">
              <a:extLst>
                <a:ext uri="{FF2B5EF4-FFF2-40B4-BE49-F238E27FC236}">
                  <a16:creationId xmlns:a16="http://schemas.microsoft.com/office/drawing/2014/main" id="{FDA1FD40-7B99-12C9-4218-FC0A5810DD6E}"/>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63" name="Graphic 2">
              <a:extLst>
                <a:ext uri="{FF2B5EF4-FFF2-40B4-BE49-F238E27FC236}">
                  <a16:creationId xmlns:a16="http://schemas.microsoft.com/office/drawing/2014/main" id="{E3639CCC-1B6D-B14D-2D4D-704175469CE7}"/>
                </a:ext>
              </a:extLst>
            </p:cNvPr>
            <p:cNvGrpSpPr/>
            <p:nvPr/>
          </p:nvGrpSpPr>
          <p:grpSpPr>
            <a:xfrm>
              <a:off x="4134920" y="5769432"/>
              <a:ext cx="249716" cy="186542"/>
              <a:chOff x="4134920" y="5769432"/>
              <a:chExt cx="249716" cy="186542"/>
            </a:xfrm>
          </p:grpSpPr>
          <p:sp>
            <p:nvSpPr>
              <p:cNvPr id="231" name="Freeform 221">
                <a:extLst>
                  <a:ext uri="{FF2B5EF4-FFF2-40B4-BE49-F238E27FC236}">
                    <a16:creationId xmlns:a16="http://schemas.microsoft.com/office/drawing/2014/main" id="{02D65A61-3844-C5C4-8A8E-3834A31B9DCC}"/>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2" name="Freeform 222">
                <a:extLst>
                  <a:ext uri="{FF2B5EF4-FFF2-40B4-BE49-F238E27FC236}">
                    <a16:creationId xmlns:a16="http://schemas.microsoft.com/office/drawing/2014/main" id="{6FBB77E7-6592-5769-8072-0D7EF019FB46}"/>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3" name="Freeform 223">
                <a:extLst>
                  <a:ext uri="{FF2B5EF4-FFF2-40B4-BE49-F238E27FC236}">
                    <a16:creationId xmlns:a16="http://schemas.microsoft.com/office/drawing/2014/main" id="{902C8E42-1D83-9DB2-7877-293C08800632}"/>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4" name="Freeform 224">
                <a:extLst>
                  <a:ext uri="{FF2B5EF4-FFF2-40B4-BE49-F238E27FC236}">
                    <a16:creationId xmlns:a16="http://schemas.microsoft.com/office/drawing/2014/main" id="{35546FCE-69C1-DF5E-42F2-0A13AA66A390}"/>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5" name="Freeform 225">
                <a:extLst>
                  <a:ext uri="{FF2B5EF4-FFF2-40B4-BE49-F238E27FC236}">
                    <a16:creationId xmlns:a16="http://schemas.microsoft.com/office/drawing/2014/main" id="{0A0F38BB-EA3E-E318-E3F4-4CF5E963D2C8}"/>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6" name="Freeform 226">
                <a:extLst>
                  <a:ext uri="{FF2B5EF4-FFF2-40B4-BE49-F238E27FC236}">
                    <a16:creationId xmlns:a16="http://schemas.microsoft.com/office/drawing/2014/main" id="{2B7CA721-608D-75A7-20DB-44B7F0F4320B}"/>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7" name="Freeform 227">
                <a:extLst>
                  <a:ext uri="{FF2B5EF4-FFF2-40B4-BE49-F238E27FC236}">
                    <a16:creationId xmlns:a16="http://schemas.microsoft.com/office/drawing/2014/main" id="{5A8CF2EA-DABF-B414-C8D6-60A04F8FCA95}"/>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8" name="Freeform 228">
                <a:extLst>
                  <a:ext uri="{FF2B5EF4-FFF2-40B4-BE49-F238E27FC236}">
                    <a16:creationId xmlns:a16="http://schemas.microsoft.com/office/drawing/2014/main" id="{086BC61C-EDD4-B1B3-3978-F7BD0B10918F}"/>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9" name="Freeform 229">
                <a:extLst>
                  <a:ext uri="{FF2B5EF4-FFF2-40B4-BE49-F238E27FC236}">
                    <a16:creationId xmlns:a16="http://schemas.microsoft.com/office/drawing/2014/main" id="{ED87920E-8F5A-529A-E5A2-F7EA14AA19B5}"/>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0" name="Freeform 230">
                <a:extLst>
                  <a:ext uri="{FF2B5EF4-FFF2-40B4-BE49-F238E27FC236}">
                    <a16:creationId xmlns:a16="http://schemas.microsoft.com/office/drawing/2014/main" id="{5E4B7AA2-291E-C10D-FB8D-2DF45AC4C536}"/>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64" name="Freeform 54">
              <a:extLst>
                <a:ext uri="{FF2B5EF4-FFF2-40B4-BE49-F238E27FC236}">
                  <a16:creationId xmlns:a16="http://schemas.microsoft.com/office/drawing/2014/main" id="{97CF96C0-60B6-543C-6C8F-027A69DEF0AB}"/>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5" name="Freeform 55">
              <a:extLst>
                <a:ext uri="{FF2B5EF4-FFF2-40B4-BE49-F238E27FC236}">
                  <a16:creationId xmlns:a16="http://schemas.microsoft.com/office/drawing/2014/main" id="{7617F20B-0911-EC93-7CC1-A6915259B18E}"/>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6" name="Freeform 56">
              <a:extLst>
                <a:ext uri="{FF2B5EF4-FFF2-40B4-BE49-F238E27FC236}">
                  <a16:creationId xmlns:a16="http://schemas.microsoft.com/office/drawing/2014/main" id="{6B2BEBD5-58A7-C8E3-9D37-6863B68DF49D}"/>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7" name="Freeform 57">
              <a:extLst>
                <a:ext uri="{FF2B5EF4-FFF2-40B4-BE49-F238E27FC236}">
                  <a16:creationId xmlns:a16="http://schemas.microsoft.com/office/drawing/2014/main" id="{E2F1B526-57A0-F595-11FC-7518E705E026}"/>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8" name="Freeform 58">
              <a:extLst>
                <a:ext uri="{FF2B5EF4-FFF2-40B4-BE49-F238E27FC236}">
                  <a16:creationId xmlns:a16="http://schemas.microsoft.com/office/drawing/2014/main" id="{5D37D569-F526-9C0C-8F38-F396E7AC3D2C}"/>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9" name="Freeform 59">
              <a:extLst>
                <a:ext uri="{FF2B5EF4-FFF2-40B4-BE49-F238E27FC236}">
                  <a16:creationId xmlns:a16="http://schemas.microsoft.com/office/drawing/2014/main" id="{5A03C2F7-879D-04F8-9A1D-691BA2866A06}"/>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0" name="Freeform 60">
              <a:extLst>
                <a:ext uri="{FF2B5EF4-FFF2-40B4-BE49-F238E27FC236}">
                  <a16:creationId xmlns:a16="http://schemas.microsoft.com/office/drawing/2014/main" id="{FF065B18-0F54-21BF-E7E4-4A14972445F3}"/>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1" name="Freeform 61">
              <a:extLst>
                <a:ext uri="{FF2B5EF4-FFF2-40B4-BE49-F238E27FC236}">
                  <a16:creationId xmlns:a16="http://schemas.microsoft.com/office/drawing/2014/main" id="{DFBE0D48-A7A6-A55E-F8F8-8A00E4D8A78E}"/>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2" name="Freeform 62">
              <a:extLst>
                <a:ext uri="{FF2B5EF4-FFF2-40B4-BE49-F238E27FC236}">
                  <a16:creationId xmlns:a16="http://schemas.microsoft.com/office/drawing/2014/main" id="{547AE658-F0BD-3CE3-C1EE-2871A97E6542}"/>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3" name="Freeform 63">
              <a:extLst>
                <a:ext uri="{FF2B5EF4-FFF2-40B4-BE49-F238E27FC236}">
                  <a16:creationId xmlns:a16="http://schemas.microsoft.com/office/drawing/2014/main" id="{CED65F67-6676-A3BB-EA26-A02DAAB3B79F}"/>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4" name="Freeform 64">
              <a:extLst>
                <a:ext uri="{FF2B5EF4-FFF2-40B4-BE49-F238E27FC236}">
                  <a16:creationId xmlns:a16="http://schemas.microsoft.com/office/drawing/2014/main" id="{5A6AE903-F6FA-6856-79B8-8C51CA07893F}"/>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5" name="Freeform 65">
              <a:extLst>
                <a:ext uri="{FF2B5EF4-FFF2-40B4-BE49-F238E27FC236}">
                  <a16:creationId xmlns:a16="http://schemas.microsoft.com/office/drawing/2014/main" id="{2807FB4C-9E71-7355-A657-1582DCFA12C7}"/>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6" name="Freeform 66">
              <a:extLst>
                <a:ext uri="{FF2B5EF4-FFF2-40B4-BE49-F238E27FC236}">
                  <a16:creationId xmlns:a16="http://schemas.microsoft.com/office/drawing/2014/main" id="{1BB7656D-9623-AACB-587D-E01A309966C3}"/>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7" name="Freeform 67">
              <a:extLst>
                <a:ext uri="{FF2B5EF4-FFF2-40B4-BE49-F238E27FC236}">
                  <a16:creationId xmlns:a16="http://schemas.microsoft.com/office/drawing/2014/main" id="{803889D9-B017-F2A4-BA2B-A6537603DA56}"/>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8" name="Freeform 68">
              <a:extLst>
                <a:ext uri="{FF2B5EF4-FFF2-40B4-BE49-F238E27FC236}">
                  <a16:creationId xmlns:a16="http://schemas.microsoft.com/office/drawing/2014/main" id="{A03BE2E2-7FE8-BBF4-2F6C-C507EEA73D64}"/>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9" name="Freeform 69">
              <a:extLst>
                <a:ext uri="{FF2B5EF4-FFF2-40B4-BE49-F238E27FC236}">
                  <a16:creationId xmlns:a16="http://schemas.microsoft.com/office/drawing/2014/main" id="{C98AB0BE-11ED-A757-F8CD-C953FA8A703B}"/>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0" name="Freeform 70">
              <a:extLst>
                <a:ext uri="{FF2B5EF4-FFF2-40B4-BE49-F238E27FC236}">
                  <a16:creationId xmlns:a16="http://schemas.microsoft.com/office/drawing/2014/main" id="{49638EEA-E580-8C19-C05E-AD4EF02910BE}"/>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 name="Freeform 71">
              <a:extLst>
                <a:ext uri="{FF2B5EF4-FFF2-40B4-BE49-F238E27FC236}">
                  <a16:creationId xmlns:a16="http://schemas.microsoft.com/office/drawing/2014/main" id="{CEDCC74D-767D-4D3A-72DE-68BDF3C7B7E7}"/>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 name="Freeform 72">
              <a:extLst>
                <a:ext uri="{FF2B5EF4-FFF2-40B4-BE49-F238E27FC236}">
                  <a16:creationId xmlns:a16="http://schemas.microsoft.com/office/drawing/2014/main" id="{72260941-D283-9FDD-1243-1EA2DB6AD317}"/>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 name="Freeform 73">
              <a:extLst>
                <a:ext uri="{FF2B5EF4-FFF2-40B4-BE49-F238E27FC236}">
                  <a16:creationId xmlns:a16="http://schemas.microsoft.com/office/drawing/2014/main" id="{8FF541CB-0FF9-9602-1A6A-27C7E9471055}"/>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4" name="Freeform 74">
              <a:extLst>
                <a:ext uri="{FF2B5EF4-FFF2-40B4-BE49-F238E27FC236}">
                  <a16:creationId xmlns:a16="http://schemas.microsoft.com/office/drawing/2014/main" id="{02791ECB-BCDE-F6DC-8692-0740B9AB8691}"/>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5" name="Freeform 75">
              <a:extLst>
                <a:ext uri="{FF2B5EF4-FFF2-40B4-BE49-F238E27FC236}">
                  <a16:creationId xmlns:a16="http://schemas.microsoft.com/office/drawing/2014/main" id="{E8EB38DE-8696-439D-E33B-3011239778FE}"/>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6" name="Freeform 76">
              <a:extLst>
                <a:ext uri="{FF2B5EF4-FFF2-40B4-BE49-F238E27FC236}">
                  <a16:creationId xmlns:a16="http://schemas.microsoft.com/office/drawing/2014/main" id="{C46A0D73-2657-6C6C-18E7-87F94EE8B07D}"/>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7" name="Freeform 77">
              <a:extLst>
                <a:ext uri="{FF2B5EF4-FFF2-40B4-BE49-F238E27FC236}">
                  <a16:creationId xmlns:a16="http://schemas.microsoft.com/office/drawing/2014/main" id="{534EDA7D-84BD-39F1-3D0D-91F60BA1D1F6}"/>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8" name="Freeform 78">
              <a:extLst>
                <a:ext uri="{FF2B5EF4-FFF2-40B4-BE49-F238E27FC236}">
                  <a16:creationId xmlns:a16="http://schemas.microsoft.com/office/drawing/2014/main" id="{DB84E8D0-28C2-EE69-D50F-5A47BB24572B}"/>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9" name="Freeform 79">
              <a:extLst>
                <a:ext uri="{FF2B5EF4-FFF2-40B4-BE49-F238E27FC236}">
                  <a16:creationId xmlns:a16="http://schemas.microsoft.com/office/drawing/2014/main" id="{383CBB6A-B3E7-25D9-B0FD-0989A64C6EFA}"/>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0" name="Freeform 80">
              <a:extLst>
                <a:ext uri="{FF2B5EF4-FFF2-40B4-BE49-F238E27FC236}">
                  <a16:creationId xmlns:a16="http://schemas.microsoft.com/office/drawing/2014/main" id="{49B0A3A4-D454-C102-96A9-BBD5AA98F22F}"/>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1" name="Freeform 81">
              <a:extLst>
                <a:ext uri="{FF2B5EF4-FFF2-40B4-BE49-F238E27FC236}">
                  <a16:creationId xmlns:a16="http://schemas.microsoft.com/office/drawing/2014/main" id="{B9C47D87-2735-42A1-EEE6-444855936027}"/>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2" name="Freeform 82">
              <a:extLst>
                <a:ext uri="{FF2B5EF4-FFF2-40B4-BE49-F238E27FC236}">
                  <a16:creationId xmlns:a16="http://schemas.microsoft.com/office/drawing/2014/main" id="{33AEFB5D-088F-1F96-E9F9-40E08D10B5C5}"/>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3" name="Freeform 83">
              <a:extLst>
                <a:ext uri="{FF2B5EF4-FFF2-40B4-BE49-F238E27FC236}">
                  <a16:creationId xmlns:a16="http://schemas.microsoft.com/office/drawing/2014/main" id="{DEF3DC7D-8427-ED6E-9E45-248967D8A314}"/>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4" name="Freeform 84">
              <a:extLst>
                <a:ext uri="{FF2B5EF4-FFF2-40B4-BE49-F238E27FC236}">
                  <a16:creationId xmlns:a16="http://schemas.microsoft.com/office/drawing/2014/main" id="{300E7791-B40F-83D8-6394-68E8456BDB4C}"/>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5" name="Freeform 85">
              <a:extLst>
                <a:ext uri="{FF2B5EF4-FFF2-40B4-BE49-F238E27FC236}">
                  <a16:creationId xmlns:a16="http://schemas.microsoft.com/office/drawing/2014/main" id="{07AC8CA9-D27D-0D5B-4D8E-E0CEE489ACB3}"/>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6" name="Freeform 86">
              <a:extLst>
                <a:ext uri="{FF2B5EF4-FFF2-40B4-BE49-F238E27FC236}">
                  <a16:creationId xmlns:a16="http://schemas.microsoft.com/office/drawing/2014/main" id="{1B7AFC6D-6011-676D-F0DF-BFDF273CEC4A}"/>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7" name="Freeform 87">
              <a:extLst>
                <a:ext uri="{FF2B5EF4-FFF2-40B4-BE49-F238E27FC236}">
                  <a16:creationId xmlns:a16="http://schemas.microsoft.com/office/drawing/2014/main" id="{8E286EE2-8DFB-7553-553D-928C6627EA75}"/>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8" name="Graphic 2">
              <a:extLst>
                <a:ext uri="{FF2B5EF4-FFF2-40B4-BE49-F238E27FC236}">
                  <a16:creationId xmlns:a16="http://schemas.microsoft.com/office/drawing/2014/main" id="{89000457-F004-A614-5235-83EC35FB092D}"/>
                </a:ext>
              </a:extLst>
            </p:cNvPr>
            <p:cNvGrpSpPr/>
            <p:nvPr/>
          </p:nvGrpSpPr>
          <p:grpSpPr>
            <a:xfrm>
              <a:off x="4258675" y="5793940"/>
              <a:ext cx="6816" cy="5948"/>
              <a:chOff x="4258675" y="5793940"/>
              <a:chExt cx="6816" cy="5948"/>
            </a:xfrm>
          </p:grpSpPr>
          <p:sp>
            <p:nvSpPr>
              <p:cNvPr id="229" name="Freeform 219">
                <a:extLst>
                  <a:ext uri="{FF2B5EF4-FFF2-40B4-BE49-F238E27FC236}">
                    <a16:creationId xmlns:a16="http://schemas.microsoft.com/office/drawing/2014/main" id="{78610563-F571-0481-C843-25C7E029F059}"/>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0" name="Freeform 220">
                <a:extLst>
                  <a:ext uri="{FF2B5EF4-FFF2-40B4-BE49-F238E27FC236}">
                    <a16:creationId xmlns:a16="http://schemas.microsoft.com/office/drawing/2014/main" id="{C2F49F32-AE87-4817-9DF8-A57D00EDABDE}"/>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9" name="Freeform 89">
              <a:extLst>
                <a:ext uri="{FF2B5EF4-FFF2-40B4-BE49-F238E27FC236}">
                  <a16:creationId xmlns:a16="http://schemas.microsoft.com/office/drawing/2014/main" id="{B9C3E605-6A99-4E13-59CE-0B849D7489A3}"/>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0" name="Freeform 90">
              <a:extLst>
                <a:ext uri="{FF2B5EF4-FFF2-40B4-BE49-F238E27FC236}">
                  <a16:creationId xmlns:a16="http://schemas.microsoft.com/office/drawing/2014/main" id="{EC1C72AA-9108-3E80-DC82-B90EA0832A5B}"/>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1" name="Freeform 91">
              <a:extLst>
                <a:ext uri="{FF2B5EF4-FFF2-40B4-BE49-F238E27FC236}">
                  <a16:creationId xmlns:a16="http://schemas.microsoft.com/office/drawing/2014/main" id="{BC1C970A-BA07-0D26-595A-A479950992B6}"/>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 name="Freeform 92">
              <a:extLst>
                <a:ext uri="{FF2B5EF4-FFF2-40B4-BE49-F238E27FC236}">
                  <a16:creationId xmlns:a16="http://schemas.microsoft.com/office/drawing/2014/main" id="{69135746-EC7F-4266-BD2A-F2D76CE93119}"/>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 name="Freeform 93">
              <a:extLst>
                <a:ext uri="{FF2B5EF4-FFF2-40B4-BE49-F238E27FC236}">
                  <a16:creationId xmlns:a16="http://schemas.microsoft.com/office/drawing/2014/main" id="{8071BB9A-F3EE-6FAB-81C5-8CD12562F949}"/>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 name="Freeform 94">
              <a:extLst>
                <a:ext uri="{FF2B5EF4-FFF2-40B4-BE49-F238E27FC236}">
                  <a16:creationId xmlns:a16="http://schemas.microsoft.com/office/drawing/2014/main" id="{07390503-54DB-ED47-173C-1FDB11116EC5}"/>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5" name="Graphic 2">
              <a:extLst>
                <a:ext uri="{FF2B5EF4-FFF2-40B4-BE49-F238E27FC236}">
                  <a16:creationId xmlns:a16="http://schemas.microsoft.com/office/drawing/2014/main" id="{066746D7-6D36-B9F3-990A-F3039236D573}"/>
                </a:ext>
              </a:extLst>
            </p:cNvPr>
            <p:cNvGrpSpPr/>
            <p:nvPr/>
          </p:nvGrpSpPr>
          <p:grpSpPr>
            <a:xfrm>
              <a:off x="4319602" y="5793940"/>
              <a:ext cx="6816" cy="5948"/>
              <a:chOff x="4319602" y="5793940"/>
              <a:chExt cx="6816" cy="5948"/>
            </a:xfrm>
          </p:grpSpPr>
          <p:sp>
            <p:nvSpPr>
              <p:cNvPr id="227" name="Freeform 217">
                <a:extLst>
                  <a:ext uri="{FF2B5EF4-FFF2-40B4-BE49-F238E27FC236}">
                    <a16:creationId xmlns:a16="http://schemas.microsoft.com/office/drawing/2014/main" id="{AFCA05A3-CBD9-A018-D626-EA3153308730}"/>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8" name="Freeform 218">
                <a:extLst>
                  <a:ext uri="{FF2B5EF4-FFF2-40B4-BE49-F238E27FC236}">
                    <a16:creationId xmlns:a16="http://schemas.microsoft.com/office/drawing/2014/main" id="{77613768-04AB-0FC9-CF1F-228E85F8FCBE}"/>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6" name="Freeform 96">
              <a:extLst>
                <a:ext uri="{FF2B5EF4-FFF2-40B4-BE49-F238E27FC236}">
                  <a16:creationId xmlns:a16="http://schemas.microsoft.com/office/drawing/2014/main" id="{02B34B5A-F7AE-FFF6-A60C-7131A7BC3147}"/>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 name="Freeform 97">
              <a:extLst>
                <a:ext uri="{FF2B5EF4-FFF2-40B4-BE49-F238E27FC236}">
                  <a16:creationId xmlns:a16="http://schemas.microsoft.com/office/drawing/2014/main" id="{0817E70A-79F3-11C9-6B00-47700206960F}"/>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 name="Freeform 98">
              <a:extLst>
                <a:ext uri="{FF2B5EF4-FFF2-40B4-BE49-F238E27FC236}">
                  <a16:creationId xmlns:a16="http://schemas.microsoft.com/office/drawing/2014/main" id="{6EDD560B-5CC4-7B57-3524-4EDDC589C88E}"/>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 name="Freeform 99">
              <a:extLst>
                <a:ext uri="{FF2B5EF4-FFF2-40B4-BE49-F238E27FC236}">
                  <a16:creationId xmlns:a16="http://schemas.microsoft.com/office/drawing/2014/main" id="{FD30496B-CA98-6CFF-6D77-1B50477731AB}"/>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 name="Freeform 100">
              <a:extLst>
                <a:ext uri="{FF2B5EF4-FFF2-40B4-BE49-F238E27FC236}">
                  <a16:creationId xmlns:a16="http://schemas.microsoft.com/office/drawing/2014/main" id="{1D54297E-5C26-8518-6D2A-AB44429F092B}"/>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 name="Freeform 101">
              <a:extLst>
                <a:ext uri="{FF2B5EF4-FFF2-40B4-BE49-F238E27FC236}">
                  <a16:creationId xmlns:a16="http://schemas.microsoft.com/office/drawing/2014/main" id="{521E775F-2D55-5DE4-1F56-3E7E1BF77A72}"/>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12" name="Graphic 2">
              <a:extLst>
                <a:ext uri="{FF2B5EF4-FFF2-40B4-BE49-F238E27FC236}">
                  <a16:creationId xmlns:a16="http://schemas.microsoft.com/office/drawing/2014/main" id="{82F1196D-7D3F-6C25-6AD0-F5F845D5E2F4}"/>
                </a:ext>
              </a:extLst>
            </p:cNvPr>
            <p:cNvGrpSpPr/>
            <p:nvPr/>
          </p:nvGrpSpPr>
          <p:grpSpPr>
            <a:xfrm>
              <a:off x="4319602" y="5857945"/>
              <a:ext cx="6816" cy="5710"/>
              <a:chOff x="4319602" y="5857945"/>
              <a:chExt cx="6816" cy="5710"/>
            </a:xfrm>
          </p:grpSpPr>
          <p:sp>
            <p:nvSpPr>
              <p:cNvPr id="225" name="Freeform 215">
                <a:extLst>
                  <a:ext uri="{FF2B5EF4-FFF2-40B4-BE49-F238E27FC236}">
                    <a16:creationId xmlns:a16="http://schemas.microsoft.com/office/drawing/2014/main" id="{9F60514C-1FE8-08B3-72C9-B05F595E45E3}"/>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6" name="Freeform 216">
                <a:extLst>
                  <a:ext uri="{FF2B5EF4-FFF2-40B4-BE49-F238E27FC236}">
                    <a16:creationId xmlns:a16="http://schemas.microsoft.com/office/drawing/2014/main" id="{513AEA19-6975-4D0C-A7EA-D53D0F3E69B5}"/>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13" name="Freeform 103">
              <a:extLst>
                <a:ext uri="{FF2B5EF4-FFF2-40B4-BE49-F238E27FC236}">
                  <a16:creationId xmlns:a16="http://schemas.microsoft.com/office/drawing/2014/main" id="{FC471C81-AA47-20DC-C9C8-72162A7FA6ED}"/>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 name="Freeform 104">
              <a:extLst>
                <a:ext uri="{FF2B5EF4-FFF2-40B4-BE49-F238E27FC236}">
                  <a16:creationId xmlns:a16="http://schemas.microsoft.com/office/drawing/2014/main" id="{232F9B62-63C7-20FC-16DE-13FA53B3EF56}"/>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 name="Freeform 105">
              <a:extLst>
                <a:ext uri="{FF2B5EF4-FFF2-40B4-BE49-F238E27FC236}">
                  <a16:creationId xmlns:a16="http://schemas.microsoft.com/office/drawing/2014/main" id="{2C97D03A-43A6-82E9-A489-F2626C877868}"/>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 name="Freeform 106">
              <a:extLst>
                <a:ext uri="{FF2B5EF4-FFF2-40B4-BE49-F238E27FC236}">
                  <a16:creationId xmlns:a16="http://schemas.microsoft.com/office/drawing/2014/main" id="{4D8A67FC-9A02-C6F8-DFAA-D0DED668D842}"/>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 name="Freeform 107">
              <a:extLst>
                <a:ext uri="{FF2B5EF4-FFF2-40B4-BE49-F238E27FC236}">
                  <a16:creationId xmlns:a16="http://schemas.microsoft.com/office/drawing/2014/main" id="{DD38CEBE-A44D-B092-3AB2-E32211E801BF}"/>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 name="Freeform 108">
              <a:extLst>
                <a:ext uri="{FF2B5EF4-FFF2-40B4-BE49-F238E27FC236}">
                  <a16:creationId xmlns:a16="http://schemas.microsoft.com/office/drawing/2014/main" id="{741D7E83-B8B6-8B82-51A0-B14B5EA4FB3E}"/>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 name="Freeform 109">
              <a:extLst>
                <a:ext uri="{FF2B5EF4-FFF2-40B4-BE49-F238E27FC236}">
                  <a16:creationId xmlns:a16="http://schemas.microsoft.com/office/drawing/2014/main" id="{E92B0C51-A069-B486-B770-CD3FEC3938DE}"/>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0" name="Freeform 110">
              <a:extLst>
                <a:ext uri="{FF2B5EF4-FFF2-40B4-BE49-F238E27FC236}">
                  <a16:creationId xmlns:a16="http://schemas.microsoft.com/office/drawing/2014/main" id="{7EB281A2-3F26-751F-7709-806BA28C534A}"/>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1" name="Freeform 111">
              <a:extLst>
                <a:ext uri="{FF2B5EF4-FFF2-40B4-BE49-F238E27FC236}">
                  <a16:creationId xmlns:a16="http://schemas.microsoft.com/office/drawing/2014/main" id="{B8C3E6FD-D47E-8ECB-BA89-B0C85D616E4B}"/>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2" name="Freeform 112">
              <a:extLst>
                <a:ext uri="{FF2B5EF4-FFF2-40B4-BE49-F238E27FC236}">
                  <a16:creationId xmlns:a16="http://schemas.microsoft.com/office/drawing/2014/main" id="{731D4C8A-E6EC-5132-7561-99F1FF21C245}"/>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3" name="Freeform 113">
              <a:extLst>
                <a:ext uri="{FF2B5EF4-FFF2-40B4-BE49-F238E27FC236}">
                  <a16:creationId xmlns:a16="http://schemas.microsoft.com/office/drawing/2014/main" id="{F53BC962-EE4A-A392-0736-54763634EF25}"/>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4" name="Freeform 114">
              <a:extLst>
                <a:ext uri="{FF2B5EF4-FFF2-40B4-BE49-F238E27FC236}">
                  <a16:creationId xmlns:a16="http://schemas.microsoft.com/office/drawing/2014/main" id="{D5BC1D9D-5E14-630A-9F9B-8192FB2AFBA7}"/>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5" name="Freeform 115">
              <a:extLst>
                <a:ext uri="{FF2B5EF4-FFF2-40B4-BE49-F238E27FC236}">
                  <a16:creationId xmlns:a16="http://schemas.microsoft.com/office/drawing/2014/main" id="{28A4540D-5D9D-2C35-3893-69F754842373}"/>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6" name="Freeform 116">
              <a:extLst>
                <a:ext uri="{FF2B5EF4-FFF2-40B4-BE49-F238E27FC236}">
                  <a16:creationId xmlns:a16="http://schemas.microsoft.com/office/drawing/2014/main" id="{FDAF583A-66E0-9A8B-1B2E-C12BCDDDD4BD}"/>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7" name="Freeform 117">
              <a:extLst>
                <a:ext uri="{FF2B5EF4-FFF2-40B4-BE49-F238E27FC236}">
                  <a16:creationId xmlns:a16="http://schemas.microsoft.com/office/drawing/2014/main" id="{02BB658D-187C-BCA6-E22F-094DE5E17AE8}"/>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8" name="Freeform 118">
              <a:extLst>
                <a:ext uri="{FF2B5EF4-FFF2-40B4-BE49-F238E27FC236}">
                  <a16:creationId xmlns:a16="http://schemas.microsoft.com/office/drawing/2014/main" id="{53A9C90E-DBC0-26C7-1299-792CDB61AAF8}"/>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9" name="Freeform 119">
              <a:extLst>
                <a:ext uri="{FF2B5EF4-FFF2-40B4-BE49-F238E27FC236}">
                  <a16:creationId xmlns:a16="http://schemas.microsoft.com/office/drawing/2014/main" id="{1F234753-48A5-8113-5DA7-E9A0947B53EF}"/>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0" name="Freeform 120">
              <a:extLst>
                <a:ext uri="{FF2B5EF4-FFF2-40B4-BE49-F238E27FC236}">
                  <a16:creationId xmlns:a16="http://schemas.microsoft.com/office/drawing/2014/main" id="{01E0ECFF-3BCB-1EED-1022-9B57A7E61AE5}"/>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1" name="Freeform 121">
              <a:extLst>
                <a:ext uri="{FF2B5EF4-FFF2-40B4-BE49-F238E27FC236}">
                  <a16:creationId xmlns:a16="http://schemas.microsoft.com/office/drawing/2014/main" id="{DE943E59-C89A-25AC-CEE1-671135022850}"/>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2" name="Freeform 122">
              <a:extLst>
                <a:ext uri="{FF2B5EF4-FFF2-40B4-BE49-F238E27FC236}">
                  <a16:creationId xmlns:a16="http://schemas.microsoft.com/office/drawing/2014/main" id="{4E9F810B-5D52-2A28-73D3-7D21BAACB632}"/>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3" name="Freeform 123">
              <a:extLst>
                <a:ext uri="{FF2B5EF4-FFF2-40B4-BE49-F238E27FC236}">
                  <a16:creationId xmlns:a16="http://schemas.microsoft.com/office/drawing/2014/main" id="{84218CAD-C9BA-D853-BB6A-D50BEC6A58B2}"/>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4" name="Freeform 124">
              <a:extLst>
                <a:ext uri="{FF2B5EF4-FFF2-40B4-BE49-F238E27FC236}">
                  <a16:creationId xmlns:a16="http://schemas.microsoft.com/office/drawing/2014/main" id="{17E3BC8F-CF74-F417-F984-9F29C5D592C4}"/>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5" name="Freeform 125">
              <a:extLst>
                <a:ext uri="{FF2B5EF4-FFF2-40B4-BE49-F238E27FC236}">
                  <a16:creationId xmlns:a16="http://schemas.microsoft.com/office/drawing/2014/main" id="{05800769-19CB-EEDD-5373-A6BAA268094C}"/>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6" name="Freeform 126">
              <a:extLst>
                <a:ext uri="{FF2B5EF4-FFF2-40B4-BE49-F238E27FC236}">
                  <a16:creationId xmlns:a16="http://schemas.microsoft.com/office/drawing/2014/main" id="{29AE3785-C460-9050-F35E-1AA8AE9BD7AC}"/>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7" name="Freeform 127">
              <a:extLst>
                <a:ext uri="{FF2B5EF4-FFF2-40B4-BE49-F238E27FC236}">
                  <a16:creationId xmlns:a16="http://schemas.microsoft.com/office/drawing/2014/main" id="{C2C92233-4C62-F286-9042-484EB7A4C3A4}"/>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8" name="Freeform 128">
              <a:extLst>
                <a:ext uri="{FF2B5EF4-FFF2-40B4-BE49-F238E27FC236}">
                  <a16:creationId xmlns:a16="http://schemas.microsoft.com/office/drawing/2014/main" id="{8D10B74B-0FA3-09E6-BC11-8E9F460CCF9A}"/>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9" name="Freeform 129">
              <a:extLst>
                <a:ext uri="{FF2B5EF4-FFF2-40B4-BE49-F238E27FC236}">
                  <a16:creationId xmlns:a16="http://schemas.microsoft.com/office/drawing/2014/main" id="{362CB07D-DB37-6347-3DD9-6F8D34BA5618}"/>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0" name="Freeform 130">
              <a:extLst>
                <a:ext uri="{FF2B5EF4-FFF2-40B4-BE49-F238E27FC236}">
                  <a16:creationId xmlns:a16="http://schemas.microsoft.com/office/drawing/2014/main" id="{E43ACAD7-E9CE-426B-7ABA-DC64394D5F0C}"/>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1" name="Freeform 131">
              <a:extLst>
                <a:ext uri="{FF2B5EF4-FFF2-40B4-BE49-F238E27FC236}">
                  <a16:creationId xmlns:a16="http://schemas.microsoft.com/office/drawing/2014/main" id="{160AB7EE-261E-9D66-5D9A-06D7BEBE9ACD}"/>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2" name="Freeform 132">
              <a:extLst>
                <a:ext uri="{FF2B5EF4-FFF2-40B4-BE49-F238E27FC236}">
                  <a16:creationId xmlns:a16="http://schemas.microsoft.com/office/drawing/2014/main" id="{8332E124-2C15-0210-7B5A-DF2FDECDEA88}"/>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3" name="Freeform 133">
              <a:extLst>
                <a:ext uri="{FF2B5EF4-FFF2-40B4-BE49-F238E27FC236}">
                  <a16:creationId xmlns:a16="http://schemas.microsoft.com/office/drawing/2014/main" id="{95D5486F-A193-5159-ABB5-AC4B40532483}"/>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4" name="Freeform 134">
              <a:extLst>
                <a:ext uri="{FF2B5EF4-FFF2-40B4-BE49-F238E27FC236}">
                  <a16:creationId xmlns:a16="http://schemas.microsoft.com/office/drawing/2014/main" id="{E7DEE8F7-8FA7-78AA-9805-125BEA8BCD21}"/>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5" name="Freeform 135">
              <a:extLst>
                <a:ext uri="{FF2B5EF4-FFF2-40B4-BE49-F238E27FC236}">
                  <a16:creationId xmlns:a16="http://schemas.microsoft.com/office/drawing/2014/main" id="{2EE18CA1-CEDD-18C4-AD58-27548E9CBB0F}"/>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6" name="Freeform 136">
              <a:extLst>
                <a:ext uri="{FF2B5EF4-FFF2-40B4-BE49-F238E27FC236}">
                  <a16:creationId xmlns:a16="http://schemas.microsoft.com/office/drawing/2014/main" id="{9C2AB0E9-E6F6-0408-DCDF-96591980B8C5}"/>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7" name="Freeform 137">
              <a:extLst>
                <a:ext uri="{FF2B5EF4-FFF2-40B4-BE49-F238E27FC236}">
                  <a16:creationId xmlns:a16="http://schemas.microsoft.com/office/drawing/2014/main" id="{018536DD-C30B-47EC-68DD-699258329E05}"/>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8" name="Freeform 138">
              <a:extLst>
                <a:ext uri="{FF2B5EF4-FFF2-40B4-BE49-F238E27FC236}">
                  <a16:creationId xmlns:a16="http://schemas.microsoft.com/office/drawing/2014/main" id="{30183009-544B-1500-5C6C-543EB9B5A9EF}"/>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9" name="Freeform 139">
              <a:extLst>
                <a:ext uri="{FF2B5EF4-FFF2-40B4-BE49-F238E27FC236}">
                  <a16:creationId xmlns:a16="http://schemas.microsoft.com/office/drawing/2014/main" id="{61DE6E33-FAD2-2215-F4EE-D439A8877FAA}"/>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0" name="Freeform 140">
              <a:extLst>
                <a:ext uri="{FF2B5EF4-FFF2-40B4-BE49-F238E27FC236}">
                  <a16:creationId xmlns:a16="http://schemas.microsoft.com/office/drawing/2014/main" id="{5FD6EC19-A85A-8612-6740-C05903280176}"/>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1" name="Freeform 141">
              <a:extLst>
                <a:ext uri="{FF2B5EF4-FFF2-40B4-BE49-F238E27FC236}">
                  <a16:creationId xmlns:a16="http://schemas.microsoft.com/office/drawing/2014/main" id="{92010BAE-4098-C113-14C3-206B896D78F1}"/>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2" name="Freeform 142">
              <a:extLst>
                <a:ext uri="{FF2B5EF4-FFF2-40B4-BE49-F238E27FC236}">
                  <a16:creationId xmlns:a16="http://schemas.microsoft.com/office/drawing/2014/main" id="{CAB1A9CF-2DBC-7764-D0DC-0F812A669530}"/>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3" name="Freeform 143">
              <a:extLst>
                <a:ext uri="{FF2B5EF4-FFF2-40B4-BE49-F238E27FC236}">
                  <a16:creationId xmlns:a16="http://schemas.microsoft.com/office/drawing/2014/main" id="{2160661D-19F4-0A82-2904-D66B603950A3}"/>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4" name="Freeform 144">
              <a:extLst>
                <a:ext uri="{FF2B5EF4-FFF2-40B4-BE49-F238E27FC236}">
                  <a16:creationId xmlns:a16="http://schemas.microsoft.com/office/drawing/2014/main" id="{A1C30B95-7C55-63AE-44EC-C81F9E5747CF}"/>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5" name="Freeform 145">
              <a:extLst>
                <a:ext uri="{FF2B5EF4-FFF2-40B4-BE49-F238E27FC236}">
                  <a16:creationId xmlns:a16="http://schemas.microsoft.com/office/drawing/2014/main" id="{EDD28C32-D5C0-096F-DC4D-AAAD2C33181E}"/>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6" name="Freeform 146">
              <a:extLst>
                <a:ext uri="{FF2B5EF4-FFF2-40B4-BE49-F238E27FC236}">
                  <a16:creationId xmlns:a16="http://schemas.microsoft.com/office/drawing/2014/main" id="{252EDE88-0EB7-93B1-48D3-5D71F604A2E7}"/>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7" name="Freeform 147">
              <a:extLst>
                <a:ext uri="{FF2B5EF4-FFF2-40B4-BE49-F238E27FC236}">
                  <a16:creationId xmlns:a16="http://schemas.microsoft.com/office/drawing/2014/main" id="{6B54C00A-7B70-EE80-C1BA-A6DA8681C557}"/>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8" name="Freeform 148">
              <a:extLst>
                <a:ext uri="{FF2B5EF4-FFF2-40B4-BE49-F238E27FC236}">
                  <a16:creationId xmlns:a16="http://schemas.microsoft.com/office/drawing/2014/main" id="{B0A1ADD6-FBA7-B24B-5C78-DBE4F073702E}"/>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9" name="Freeform 149">
              <a:extLst>
                <a:ext uri="{FF2B5EF4-FFF2-40B4-BE49-F238E27FC236}">
                  <a16:creationId xmlns:a16="http://schemas.microsoft.com/office/drawing/2014/main" id="{740E515F-26CB-2D38-296A-63EA8EDD5D4A}"/>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0" name="Freeform 150">
              <a:extLst>
                <a:ext uri="{FF2B5EF4-FFF2-40B4-BE49-F238E27FC236}">
                  <a16:creationId xmlns:a16="http://schemas.microsoft.com/office/drawing/2014/main" id="{CADDE0AE-918C-ECB7-E9E5-32A4A3260A9A}"/>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1" name="Freeform 151">
              <a:extLst>
                <a:ext uri="{FF2B5EF4-FFF2-40B4-BE49-F238E27FC236}">
                  <a16:creationId xmlns:a16="http://schemas.microsoft.com/office/drawing/2014/main" id="{6B3639EC-DF91-1AD9-1907-020FB04DA143}"/>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2" name="Freeform 152">
              <a:extLst>
                <a:ext uri="{FF2B5EF4-FFF2-40B4-BE49-F238E27FC236}">
                  <a16:creationId xmlns:a16="http://schemas.microsoft.com/office/drawing/2014/main" id="{C9F976CC-A418-8740-891C-6DFA2222E45B}"/>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3" name="Freeform 153">
              <a:extLst>
                <a:ext uri="{FF2B5EF4-FFF2-40B4-BE49-F238E27FC236}">
                  <a16:creationId xmlns:a16="http://schemas.microsoft.com/office/drawing/2014/main" id="{9C6B8B78-7BDA-3FC6-117D-397CC53BD108}"/>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4" name="Freeform 154">
              <a:extLst>
                <a:ext uri="{FF2B5EF4-FFF2-40B4-BE49-F238E27FC236}">
                  <a16:creationId xmlns:a16="http://schemas.microsoft.com/office/drawing/2014/main" id="{4BC26BD6-A9CA-9144-B25E-F741926DC742}"/>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5" name="Freeform 155">
              <a:extLst>
                <a:ext uri="{FF2B5EF4-FFF2-40B4-BE49-F238E27FC236}">
                  <a16:creationId xmlns:a16="http://schemas.microsoft.com/office/drawing/2014/main" id="{F9A2EDFC-290A-B410-7BD2-DE9F7DEB10F4}"/>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6" name="Freeform 156">
              <a:extLst>
                <a:ext uri="{FF2B5EF4-FFF2-40B4-BE49-F238E27FC236}">
                  <a16:creationId xmlns:a16="http://schemas.microsoft.com/office/drawing/2014/main" id="{BAAF65C8-7CE6-F9FA-5A29-C5465F86FB5F}"/>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7" name="Freeform 157">
              <a:extLst>
                <a:ext uri="{FF2B5EF4-FFF2-40B4-BE49-F238E27FC236}">
                  <a16:creationId xmlns:a16="http://schemas.microsoft.com/office/drawing/2014/main" id="{820C0464-C256-0F78-87B2-6442864C50D1}"/>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8" name="Freeform 158">
              <a:extLst>
                <a:ext uri="{FF2B5EF4-FFF2-40B4-BE49-F238E27FC236}">
                  <a16:creationId xmlns:a16="http://schemas.microsoft.com/office/drawing/2014/main" id="{83827DB5-306E-D8CE-01DC-0D53FFC243A5}"/>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9" name="Freeform 159">
              <a:extLst>
                <a:ext uri="{FF2B5EF4-FFF2-40B4-BE49-F238E27FC236}">
                  <a16:creationId xmlns:a16="http://schemas.microsoft.com/office/drawing/2014/main" id="{90D0DC9F-8A0E-2932-AD35-103B1FDBBDF6}"/>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0" name="Freeform 160">
              <a:extLst>
                <a:ext uri="{FF2B5EF4-FFF2-40B4-BE49-F238E27FC236}">
                  <a16:creationId xmlns:a16="http://schemas.microsoft.com/office/drawing/2014/main" id="{4ED23E3D-6894-182F-ACDA-19F4C7A2CD03}"/>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1" name="Freeform 161">
              <a:extLst>
                <a:ext uri="{FF2B5EF4-FFF2-40B4-BE49-F238E27FC236}">
                  <a16:creationId xmlns:a16="http://schemas.microsoft.com/office/drawing/2014/main" id="{B97D9909-4692-6120-9CF3-6FEDADF86723}"/>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2" name="Freeform 162">
              <a:extLst>
                <a:ext uri="{FF2B5EF4-FFF2-40B4-BE49-F238E27FC236}">
                  <a16:creationId xmlns:a16="http://schemas.microsoft.com/office/drawing/2014/main" id="{434D8C82-69CB-95BA-BBE2-ED045F43FAFA}"/>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3" name="Freeform 163">
              <a:extLst>
                <a:ext uri="{FF2B5EF4-FFF2-40B4-BE49-F238E27FC236}">
                  <a16:creationId xmlns:a16="http://schemas.microsoft.com/office/drawing/2014/main" id="{056E429A-3F92-1EAB-A773-91550CFD0A5E}"/>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4" name="Freeform 164">
              <a:extLst>
                <a:ext uri="{FF2B5EF4-FFF2-40B4-BE49-F238E27FC236}">
                  <a16:creationId xmlns:a16="http://schemas.microsoft.com/office/drawing/2014/main" id="{E0B0259D-0F5E-D8C9-1489-931A7BAB2F92}"/>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5" name="Freeform 165">
              <a:extLst>
                <a:ext uri="{FF2B5EF4-FFF2-40B4-BE49-F238E27FC236}">
                  <a16:creationId xmlns:a16="http://schemas.microsoft.com/office/drawing/2014/main" id="{68829F01-637D-A255-338D-BF6CE21CDC7B}"/>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6" name="Freeform 166">
              <a:extLst>
                <a:ext uri="{FF2B5EF4-FFF2-40B4-BE49-F238E27FC236}">
                  <a16:creationId xmlns:a16="http://schemas.microsoft.com/office/drawing/2014/main" id="{009D12AF-29BC-543D-F2A0-AA1C1E7B8B80}"/>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7" name="Freeform 167">
              <a:extLst>
                <a:ext uri="{FF2B5EF4-FFF2-40B4-BE49-F238E27FC236}">
                  <a16:creationId xmlns:a16="http://schemas.microsoft.com/office/drawing/2014/main" id="{2A5BEAC4-0540-D72D-55D4-B50CF9EB291E}"/>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8" name="Freeform 168">
              <a:extLst>
                <a:ext uri="{FF2B5EF4-FFF2-40B4-BE49-F238E27FC236}">
                  <a16:creationId xmlns:a16="http://schemas.microsoft.com/office/drawing/2014/main" id="{B4C2A1AB-2265-5F37-D01B-2151C0A9B432}"/>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9" name="Freeform 169">
              <a:extLst>
                <a:ext uri="{FF2B5EF4-FFF2-40B4-BE49-F238E27FC236}">
                  <a16:creationId xmlns:a16="http://schemas.microsoft.com/office/drawing/2014/main" id="{BD9E5F43-83C1-53F4-BEDD-214690BA1525}"/>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0" name="Freeform 170">
              <a:extLst>
                <a:ext uri="{FF2B5EF4-FFF2-40B4-BE49-F238E27FC236}">
                  <a16:creationId xmlns:a16="http://schemas.microsoft.com/office/drawing/2014/main" id="{3CF706B2-8755-20AA-8648-9718FB3A6D7F}"/>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1" name="Freeform 171">
              <a:extLst>
                <a:ext uri="{FF2B5EF4-FFF2-40B4-BE49-F238E27FC236}">
                  <a16:creationId xmlns:a16="http://schemas.microsoft.com/office/drawing/2014/main" id="{F9FC78CC-9A45-2096-1D77-BE14F1EECBDD}"/>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2" name="Freeform 172">
              <a:extLst>
                <a:ext uri="{FF2B5EF4-FFF2-40B4-BE49-F238E27FC236}">
                  <a16:creationId xmlns:a16="http://schemas.microsoft.com/office/drawing/2014/main" id="{FF45F136-36D4-2F89-2486-CD793253005B}"/>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3" name="Freeform 173">
              <a:extLst>
                <a:ext uri="{FF2B5EF4-FFF2-40B4-BE49-F238E27FC236}">
                  <a16:creationId xmlns:a16="http://schemas.microsoft.com/office/drawing/2014/main" id="{6C0CC453-6169-D451-9CFA-B82702BF86C0}"/>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4" name="Freeform 174">
              <a:extLst>
                <a:ext uri="{FF2B5EF4-FFF2-40B4-BE49-F238E27FC236}">
                  <a16:creationId xmlns:a16="http://schemas.microsoft.com/office/drawing/2014/main" id="{7DBA4A5A-7AB5-804D-9D62-2ED6A38306B8}"/>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5" name="Freeform 175">
              <a:extLst>
                <a:ext uri="{FF2B5EF4-FFF2-40B4-BE49-F238E27FC236}">
                  <a16:creationId xmlns:a16="http://schemas.microsoft.com/office/drawing/2014/main" id="{0BE26105-6B10-0BD4-34AC-52CD9317C534}"/>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6" name="Freeform 176">
              <a:extLst>
                <a:ext uri="{FF2B5EF4-FFF2-40B4-BE49-F238E27FC236}">
                  <a16:creationId xmlns:a16="http://schemas.microsoft.com/office/drawing/2014/main" id="{39433F25-E285-B1F5-8341-7C8273794510}"/>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7" name="Freeform 177">
              <a:extLst>
                <a:ext uri="{FF2B5EF4-FFF2-40B4-BE49-F238E27FC236}">
                  <a16:creationId xmlns:a16="http://schemas.microsoft.com/office/drawing/2014/main" id="{8E6052F7-53C6-4431-A2AD-D084E61F9150}"/>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8" name="Freeform 178">
              <a:extLst>
                <a:ext uri="{FF2B5EF4-FFF2-40B4-BE49-F238E27FC236}">
                  <a16:creationId xmlns:a16="http://schemas.microsoft.com/office/drawing/2014/main" id="{A6956E1B-DF5C-7F34-93F0-D9867E5D8385}"/>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9" name="Freeform 179">
              <a:extLst>
                <a:ext uri="{FF2B5EF4-FFF2-40B4-BE49-F238E27FC236}">
                  <a16:creationId xmlns:a16="http://schemas.microsoft.com/office/drawing/2014/main" id="{D0D0DED6-12B4-1353-0FBB-B0BF8D3C36E9}"/>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0" name="Freeform 180">
              <a:extLst>
                <a:ext uri="{FF2B5EF4-FFF2-40B4-BE49-F238E27FC236}">
                  <a16:creationId xmlns:a16="http://schemas.microsoft.com/office/drawing/2014/main" id="{F28B328E-BA88-4EBC-836B-2519BF6DBA21}"/>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1" name="Freeform 181">
              <a:extLst>
                <a:ext uri="{FF2B5EF4-FFF2-40B4-BE49-F238E27FC236}">
                  <a16:creationId xmlns:a16="http://schemas.microsoft.com/office/drawing/2014/main" id="{059FC96F-5818-507B-59C0-08AC040F90E0}"/>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2" name="Graphic 2">
              <a:extLst>
                <a:ext uri="{FF2B5EF4-FFF2-40B4-BE49-F238E27FC236}">
                  <a16:creationId xmlns:a16="http://schemas.microsoft.com/office/drawing/2014/main" id="{F6E84522-F676-C972-2836-92F626804C24}"/>
                </a:ext>
              </a:extLst>
            </p:cNvPr>
            <p:cNvGrpSpPr/>
            <p:nvPr/>
          </p:nvGrpSpPr>
          <p:grpSpPr>
            <a:xfrm>
              <a:off x="4197750" y="5793940"/>
              <a:ext cx="6663" cy="5948"/>
              <a:chOff x="4197750" y="5793940"/>
              <a:chExt cx="6663" cy="5948"/>
            </a:xfrm>
          </p:grpSpPr>
          <p:sp>
            <p:nvSpPr>
              <p:cNvPr id="223" name="Freeform 213">
                <a:extLst>
                  <a:ext uri="{FF2B5EF4-FFF2-40B4-BE49-F238E27FC236}">
                    <a16:creationId xmlns:a16="http://schemas.microsoft.com/office/drawing/2014/main" id="{5BA07CCD-F33A-1A43-C799-ADA909F01C91}"/>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4" name="Freeform 214">
                <a:extLst>
                  <a:ext uri="{FF2B5EF4-FFF2-40B4-BE49-F238E27FC236}">
                    <a16:creationId xmlns:a16="http://schemas.microsoft.com/office/drawing/2014/main" id="{5131FFD0-D24F-DDBC-6E6B-A616E3A3714C}"/>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3" name="Freeform 183">
              <a:extLst>
                <a:ext uri="{FF2B5EF4-FFF2-40B4-BE49-F238E27FC236}">
                  <a16:creationId xmlns:a16="http://schemas.microsoft.com/office/drawing/2014/main" id="{9203B5AA-5331-59E4-56C7-3AD3AFD843FF}"/>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4" name="Freeform 184">
              <a:extLst>
                <a:ext uri="{FF2B5EF4-FFF2-40B4-BE49-F238E27FC236}">
                  <a16:creationId xmlns:a16="http://schemas.microsoft.com/office/drawing/2014/main" id="{6A036129-9BE4-C129-195D-3BC0EAD52DA1}"/>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5" name="Freeform 185">
              <a:extLst>
                <a:ext uri="{FF2B5EF4-FFF2-40B4-BE49-F238E27FC236}">
                  <a16:creationId xmlns:a16="http://schemas.microsoft.com/office/drawing/2014/main" id="{27B8F4DF-D403-6E86-3B9D-1700E84AC339}"/>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6" name="Freeform 186">
              <a:extLst>
                <a:ext uri="{FF2B5EF4-FFF2-40B4-BE49-F238E27FC236}">
                  <a16:creationId xmlns:a16="http://schemas.microsoft.com/office/drawing/2014/main" id="{AD49CC02-B32B-EF94-FD94-7391971138BE}"/>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7" name="Freeform 187">
              <a:extLst>
                <a:ext uri="{FF2B5EF4-FFF2-40B4-BE49-F238E27FC236}">
                  <a16:creationId xmlns:a16="http://schemas.microsoft.com/office/drawing/2014/main" id="{C8BFCDF7-458A-9A97-C1EA-D3C3F2B5772B}"/>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8" name="Freeform 188">
              <a:extLst>
                <a:ext uri="{FF2B5EF4-FFF2-40B4-BE49-F238E27FC236}">
                  <a16:creationId xmlns:a16="http://schemas.microsoft.com/office/drawing/2014/main" id="{250B8972-CD2D-12E1-42E8-F1954A364618}"/>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9" name="Graphic 2">
              <a:extLst>
                <a:ext uri="{FF2B5EF4-FFF2-40B4-BE49-F238E27FC236}">
                  <a16:creationId xmlns:a16="http://schemas.microsoft.com/office/drawing/2014/main" id="{5EFDC370-5DE0-14E4-D239-84CE284B4187}"/>
                </a:ext>
              </a:extLst>
            </p:cNvPr>
            <p:cNvGrpSpPr/>
            <p:nvPr/>
          </p:nvGrpSpPr>
          <p:grpSpPr>
            <a:xfrm>
              <a:off x="4197750" y="5857945"/>
              <a:ext cx="6663" cy="5710"/>
              <a:chOff x="4197750" y="5857945"/>
              <a:chExt cx="6663" cy="5710"/>
            </a:xfrm>
          </p:grpSpPr>
          <p:sp>
            <p:nvSpPr>
              <p:cNvPr id="221" name="Freeform 211">
                <a:extLst>
                  <a:ext uri="{FF2B5EF4-FFF2-40B4-BE49-F238E27FC236}">
                    <a16:creationId xmlns:a16="http://schemas.microsoft.com/office/drawing/2014/main" id="{8F22A80D-0B5C-201E-EC48-7AB08ABC20A3}"/>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 name="Freeform 212">
                <a:extLst>
                  <a:ext uri="{FF2B5EF4-FFF2-40B4-BE49-F238E27FC236}">
                    <a16:creationId xmlns:a16="http://schemas.microsoft.com/office/drawing/2014/main" id="{DBDB4DB2-FC64-31F0-ABF9-DC06C7123065}"/>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00" name="Freeform 190">
              <a:extLst>
                <a:ext uri="{FF2B5EF4-FFF2-40B4-BE49-F238E27FC236}">
                  <a16:creationId xmlns:a16="http://schemas.microsoft.com/office/drawing/2014/main" id="{D16612CB-F029-7DDC-9CCD-0D1AB6AC9A2E}"/>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1" name="Freeform 191">
              <a:extLst>
                <a:ext uri="{FF2B5EF4-FFF2-40B4-BE49-F238E27FC236}">
                  <a16:creationId xmlns:a16="http://schemas.microsoft.com/office/drawing/2014/main" id="{09E95672-AA1E-DFBB-0FCA-A747F198E919}"/>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2" name="Freeform 192">
              <a:extLst>
                <a:ext uri="{FF2B5EF4-FFF2-40B4-BE49-F238E27FC236}">
                  <a16:creationId xmlns:a16="http://schemas.microsoft.com/office/drawing/2014/main" id="{80DA7B41-C1FD-7BA6-5424-6DFBE892994F}"/>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3" name="Freeform 193">
              <a:extLst>
                <a:ext uri="{FF2B5EF4-FFF2-40B4-BE49-F238E27FC236}">
                  <a16:creationId xmlns:a16="http://schemas.microsoft.com/office/drawing/2014/main" id="{FC62B14A-E9D3-4797-B5DF-E41C50008706}"/>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 name="Freeform 194">
              <a:extLst>
                <a:ext uri="{FF2B5EF4-FFF2-40B4-BE49-F238E27FC236}">
                  <a16:creationId xmlns:a16="http://schemas.microsoft.com/office/drawing/2014/main" id="{C2CA31B1-21B8-5C65-D319-A403E3B06CD2}"/>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 name="Freeform 195">
              <a:extLst>
                <a:ext uri="{FF2B5EF4-FFF2-40B4-BE49-F238E27FC236}">
                  <a16:creationId xmlns:a16="http://schemas.microsoft.com/office/drawing/2014/main" id="{5CAF64AF-6313-4AC9-0488-46FB5E02A2FE}"/>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 name="Freeform 196">
              <a:extLst>
                <a:ext uri="{FF2B5EF4-FFF2-40B4-BE49-F238E27FC236}">
                  <a16:creationId xmlns:a16="http://schemas.microsoft.com/office/drawing/2014/main" id="{5D7061D9-463E-6678-E48A-EA825D13F0AE}"/>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 name="Freeform 197">
              <a:extLst>
                <a:ext uri="{FF2B5EF4-FFF2-40B4-BE49-F238E27FC236}">
                  <a16:creationId xmlns:a16="http://schemas.microsoft.com/office/drawing/2014/main" id="{0CB53945-46C0-3875-6739-12D4B7506A6D}"/>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 name="Freeform 198">
              <a:extLst>
                <a:ext uri="{FF2B5EF4-FFF2-40B4-BE49-F238E27FC236}">
                  <a16:creationId xmlns:a16="http://schemas.microsoft.com/office/drawing/2014/main" id="{58AB5AEF-964C-4D76-E1F3-0E4B870E7455}"/>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 name="Freeform 199">
              <a:extLst>
                <a:ext uri="{FF2B5EF4-FFF2-40B4-BE49-F238E27FC236}">
                  <a16:creationId xmlns:a16="http://schemas.microsoft.com/office/drawing/2014/main" id="{4D3B591B-F6B3-A098-C98D-8561A0C216B8}"/>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 name="Freeform 200">
              <a:extLst>
                <a:ext uri="{FF2B5EF4-FFF2-40B4-BE49-F238E27FC236}">
                  <a16:creationId xmlns:a16="http://schemas.microsoft.com/office/drawing/2014/main" id="{665A8AD4-9DAE-B22C-09DC-3C537B3FAA5A}"/>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 name="Freeform 201">
              <a:extLst>
                <a:ext uri="{FF2B5EF4-FFF2-40B4-BE49-F238E27FC236}">
                  <a16:creationId xmlns:a16="http://schemas.microsoft.com/office/drawing/2014/main" id="{04DD67B3-7E94-2CAB-8E3D-09186DCCF662}"/>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 name="Freeform 202">
              <a:extLst>
                <a:ext uri="{FF2B5EF4-FFF2-40B4-BE49-F238E27FC236}">
                  <a16:creationId xmlns:a16="http://schemas.microsoft.com/office/drawing/2014/main" id="{FE58A25C-21DF-43F5-DC8E-1724A0B264E0}"/>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 name="Freeform 203">
              <a:extLst>
                <a:ext uri="{FF2B5EF4-FFF2-40B4-BE49-F238E27FC236}">
                  <a16:creationId xmlns:a16="http://schemas.microsoft.com/office/drawing/2014/main" id="{8ACF58DF-6870-0B01-DC71-4D366F833F88}"/>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 name="Freeform 204">
              <a:extLst>
                <a:ext uri="{FF2B5EF4-FFF2-40B4-BE49-F238E27FC236}">
                  <a16:creationId xmlns:a16="http://schemas.microsoft.com/office/drawing/2014/main" id="{8D9BC301-178F-4C72-32F7-3A432E8FAE5A}"/>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 name="Freeform 205">
              <a:extLst>
                <a:ext uri="{FF2B5EF4-FFF2-40B4-BE49-F238E27FC236}">
                  <a16:creationId xmlns:a16="http://schemas.microsoft.com/office/drawing/2014/main" id="{9EA037DE-C7FC-2AF5-8480-E86029B79B57}"/>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 name="Freeform 206">
              <a:extLst>
                <a:ext uri="{FF2B5EF4-FFF2-40B4-BE49-F238E27FC236}">
                  <a16:creationId xmlns:a16="http://schemas.microsoft.com/office/drawing/2014/main" id="{6A3BFDD7-E720-25FF-08D5-6BD8CFF4D83D}"/>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 name="Freeform 207">
              <a:extLst>
                <a:ext uri="{FF2B5EF4-FFF2-40B4-BE49-F238E27FC236}">
                  <a16:creationId xmlns:a16="http://schemas.microsoft.com/office/drawing/2014/main" id="{034936CD-A70A-C92C-35B9-0B315496436A}"/>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 name="Freeform 208">
              <a:extLst>
                <a:ext uri="{FF2B5EF4-FFF2-40B4-BE49-F238E27FC236}">
                  <a16:creationId xmlns:a16="http://schemas.microsoft.com/office/drawing/2014/main" id="{2210F43C-B457-2A14-098B-7E0F513C974A}"/>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 name="Freeform 209">
              <a:extLst>
                <a:ext uri="{FF2B5EF4-FFF2-40B4-BE49-F238E27FC236}">
                  <a16:creationId xmlns:a16="http://schemas.microsoft.com/office/drawing/2014/main" id="{B6901468-3D2D-8469-D148-FE487AAAA787}"/>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 name="Freeform 210">
              <a:extLst>
                <a:ext uri="{FF2B5EF4-FFF2-40B4-BE49-F238E27FC236}">
                  <a16:creationId xmlns:a16="http://schemas.microsoft.com/office/drawing/2014/main" id="{A2E9DBCD-21CE-69F8-8D1A-CE7A8448F26E}"/>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243" name="Graphic 2">
            <a:extLst>
              <a:ext uri="{FF2B5EF4-FFF2-40B4-BE49-F238E27FC236}">
                <a16:creationId xmlns:a16="http://schemas.microsoft.com/office/drawing/2014/main" id="{52891CA6-EA4A-C5BB-A981-0524A83BDF27}"/>
              </a:ext>
            </a:extLst>
          </p:cNvPr>
          <p:cNvGrpSpPr/>
          <p:nvPr/>
        </p:nvGrpSpPr>
        <p:grpSpPr>
          <a:xfrm>
            <a:off x="1423003" y="9654497"/>
            <a:ext cx="221553" cy="222458"/>
            <a:chOff x="1473222" y="5236455"/>
            <a:chExt cx="440760" cy="442561"/>
          </a:xfrm>
          <a:solidFill>
            <a:srgbClr val="000000"/>
          </a:solidFill>
        </p:grpSpPr>
        <p:sp>
          <p:nvSpPr>
            <p:cNvPr id="244" name="Freeform 8">
              <a:extLst>
                <a:ext uri="{FF2B5EF4-FFF2-40B4-BE49-F238E27FC236}">
                  <a16:creationId xmlns:a16="http://schemas.microsoft.com/office/drawing/2014/main" id="{A4633984-C73B-844C-8439-64EA3A517875}"/>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5" name="Freeform 9">
              <a:hlinkClick r:id="rId8"/>
              <a:extLst>
                <a:ext uri="{FF2B5EF4-FFF2-40B4-BE49-F238E27FC236}">
                  <a16:creationId xmlns:a16="http://schemas.microsoft.com/office/drawing/2014/main" id="{2AC000EB-73D5-BD28-D29E-35953A7F4C47}"/>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6" name="Freeform 10">
              <a:extLst>
                <a:ext uri="{FF2B5EF4-FFF2-40B4-BE49-F238E27FC236}">
                  <a16:creationId xmlns:a16="http://schemas.microsoft.com/office/drawing/2014/main" id="{2CE286D0-2F3C-961F-BB91-B7BA97350B8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5" name="Text Placeholder 2">
            <a:extLst>
              <a:ext uri="{FF2B5EF4-FFF2-40B4-BE49-F238E27FC236}">
                <a16:creationId xmlns:a16="http://schemas.microsoft.com/office/drawing/2014/main" id="{7E0573FA-20ED-4666-A7C1-2F93D438EA22}"/>
              </a:ext>
            </a:extLst>
          </p:cNvPr>
          <p:cNvSpPr txBox="1">
            <a:spLocks/>
          </p:cNvSpPr>
          <p:nvPr/>
        </p:nvSpPr>
        <p:spPr>
          <a:xfrm>
            <a:off x="429564" y="3259602"/>
            <a:ext cx="6638491" cy="5990166"/>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defRPr/>
            </a:pPr>
            <a:r>
              <a:rPr lang="pt-PT" sz="1400" b="1">
                <a:solidFill>
                  <a:prstClr val="black"/>
                </a:solidFill>
              </a:rPr>
              <a:t>Saudável</a:t>
            </a:r>
            <a:r>
              <a:rPr lang="pt-PT" sz="1200">
                <a:solidFill>
                  <a:prstClr val="black"/>
                </a:solidFill>
              </a:rPr>
              <a:t> </a:t>
            </a:r>
          </a:p>
          <a:p>
            <a:pPr defTabSz="2072941">
              <a:defRPr/>
            </a:pPr>
            <a:r>
              <a:rPr lang="pt-PT">
                <a:solidFill>
                  <a:prstClr val="black"/>
                </a:solidFill>
              </a:rPr>
              <a:t>A Carne D'Erva produz carne sem aditivos, hormonas ou antibióticos. O resultado é uma carne saudável, tenra, saborosa e rica em nutrientes.</a:t>
            </a:r>
          </a:p>
          <a:p>
            <a:pPr defTabSz="2072941">
              <a:defRPr/>
            </a:pPr>
            <a:r>
              <a:rPr lang="pt-PT">
                <a:solidFill>
                  <a:prstClr val="black"/>
                </a:solidFill>
              </a:rPr>
              <a:t>A carne apresenta consistentemente um menor teor de gordura, contendo um menor teor de gordura saturada, com um melhor equilíbrio entre os ácidos gordos, como o ácido esteárico, o que permite que a carne não aumente o teor de colesterol. </a:t>
            </a:r>
          </a:p>
          <a:p>
            <a:pPr defTabSz="2072941">
              <a:defRPr/>
            </a:pPr>
            <a:endParaRPr lang="pt-PT">
              <a:solidFill>
                <a:prstClr val="black"/>
              </a:solidFill>
            </a:endParaRPr>
          </a:p>
          <a:p>
            <a:pPr defTabSz="2072941">
              <a:defRPr/>
            </a:pPr>
            <a:r>
              <a:rPr lang="pt-PT">
                <a:solidFill>
                  <a:prstClr val="black"/>
                </a:solidFill>
              </a:rPr>
              <a:t>A Carne D'Erva fornece mais antioxidantes, além de vitaminas A e </a:t>
            </a:r>
            <a:r>
              <a:rPr lang="pt-PT" err="1">
                <a:solidFill>
                  <a:prstClr val="black"/>
                </a:solidFill>
              </a:rPr>
              <a:t>E</a:t>
            </a:r>
            <a:r>
              <a:rPr lang="pt-PT">
                <a:solidFill>
                  <a:prstClr val="black"/>
                </a:solidFill>
              </a:rPr>
              <a:t>, e glutationa (GT), protegendo as células dos radicais livres causadores de cancro</a:t>
            </a:r>
            <a:r>
              <a:rPr lang="en-US">
                <a:solidFill>
                  <a:prstClr val="black"/>
                </a:solidFill>
              </a:rPr>
              <a:t>.</a:t>
            </a:r>
          </a:p>
          <a:p>
            <a:pPr defTabSz="2072941">
              <a:defRPr/>
            </a:pPr>
            <a:endParaRPr lang="en-US">
              <a:solidFill>
                <a:prstClr val="black"/>
              </a:solidFill>
            </a:endParaRPr>
          </a:p>
          <a:p>
            <a:pPr defTabSz="2072941">
              <a:defRPr/>
            </a:pPr>
            <a:r>
              <a:rPr lang="pt-PT">
                <a:solidFill>
                  <a:prstClr val="black"/>
                </a:solidFill>
              </a:rPr>
              <a:t>A gordura da carne bovina alimentada com erva contém sete vezes mais caroteno do que a carne de animais alimentados com cereais, O caroteno é um precursor da vitamina A, responsável pelo revestimento ocular, membranas mucosas, pulmões, intestinos e pele saudáveis.</a:t>
            </a:r>
          </a:p>
          <a:p>
            <a:pPr defTabSz="2072941">
              <a:defRPr/>
            </a:pPr>
            <a:endParaRPr lang="en-US">
              <a:solidFill>
                <a:prstClr val="black"/>
              </a:solidFill>
            </a:endParaRPr>
          </a:p>
          <a:p>
            <a:pPr defTabSz="2072941">
              <a:defRPr/>
            </a:pPr>
            <a:r>
              <a:rPr lang="pt-PT" sz="1400" b="1">
                <a:solidFill>
                  <a:prstClr val="black"/>
                </a:solidFill>
              </a:rPr>
              <a:t>Sustentável</a:t>
            </a:r>
            <a:endParaRPr lang="pt-PT" sz="1200">
              <a:solidFill>
                <a:prstClr val="black"/>
              </a:solidFill>
            </a:endParaRPr>
          </a:p>
          <a:p>
            <a:pPr defTabSz="2072941">
              <a:defRPr/>
            </a:pPr>
            <a:r>
              <a:rPr lang="pt-PT">
                <a:solidFill>
                  <a:prstClr val="black"/>
                </a:solidFill>
              </a:rPr>
              <a:t>O principal fator que diferencia a Carne D'Erva é a sustentabilidade da produção, que se baseia em cinco pontos distintos: autossuficiência alimentar para todos os animais provenientes de pastagens </a:t>
            </a:r>
            <a:r>
              <a:rPr lang="pt-PT" err="1">
                <a:solidFill>
                  <a:prstClr val="black"/>
                </a:solidFill>
              </a:rPr>
              <a:t>biodiversas</a:t>
            </a:r>
            <a:r>
              <a:rPr lang="pt-PT">
                <a:solidFill>
                  <a:prstClr val="black"/>
                </a:solidFill>
              </a:rPr>
              <a:t> permanentes, promoção da melhoria e regeneração dos solos, uso eficiente da água, não utilização de fertilizantes azotados e sequestro de carbono.</a:t>
            </a:r>
          </a:p>
          <a:p>
            <a:pPr defTabSz="2072941">
              <a:defRPr/>
            </a:pPr>
            <a:r>
              <a:rPr lang="pt-PT">
                <a:solidFill>
                  <a:prstClr val="black"/>
                </a:solidFill>
              </a:rPr>
              <a:t>O ecossistema onde se insere a quinta, praticamente em pleno estuário do Tejo, é extremamente rico em fauna, flora e microbiota. Os solos, o antigo leito do rio Tejo, são riquíssimos em diversos minerais, fornecendo às pastagens todos os nutrientes necessários à alimentação dos animais.</a:t>
            </a:r>
          </a:p>
          <a:p>
            <a:pPr defTabSz="2072941">
              <a:defRPr/>
            </a:pPr>
            <a:endParaRPr lang="pt-PT">
              <a:solidFill>
                <a:prstClr val="black"/>
              </a:solidFill>
            </a:endParaRPr>
          </a:p>
          <a:p>
            <a:pPr defTabSz="2072941">
              <a:defRPr/>
            </a:pPr>
            <a:endParaRPr lang="pt-PT">
              <a:solidFill>
                <a:prstClr val="black"/>
              </a:solidFill>
            </a:endParaRPr>
          </a:p>
          <a:p>
            <a:pPr defTabSz="2072941">
              <a:defRPr/>
            </a:pPr>
            <a:endParaRPr lang="pt-PT">
              <a:solidFill>
                <a:prstClr val="black"/>
              </a:solidFill>
            </a:endParaRPr>
          </a:p>
          <a:p>
            <a:pPr defTabSz="2072941">
              <a:defRPr/>
            </a:pPr>
            <a:r>
              <a:rPr lang="pt-PT">
                <a:solidFill>
                  <a:prstClr val="black"/>
                </a:solidFill>
              </a:rPr>
              <a:t>O cuidado com que a produção de carne é gerida </a:t>
            </a:r>
          </a:p>
          <a:p>
            <a:pPr defTabSz="2072941">
              <a:defRPr/>
            </a:pPr>
            <a:r>
              <a:rPr lang="pt-PT">
                <a:solidFill>
                  <a:prstClr val="black"/>
                </a:solidFill>
              </a:rPr>
              <a:t>nestes campos tem como objetivo manter e promover todo este habitat através de uma agricultura de conservação com intervenção mínima. </a:t>
            </a:r>
          </a:p>
          <a:p>
            <a:pPr defTabSz="2072941">
              <a:defRPr/>
            </a:pPr>
            <a:endParaRPr lang="pt-PT">
              <a:solidFill>
                <a:prstClr val="black"/>
              </a:solidFill>
            </a:endParaRPr>
          </a:p>
          <a:p>
            <a:pPr defTabSz="2072941">
              <a:defRPr/>
            </a:pPr>
            <a:r>
              <a:rPr lang="pt-PT">
                <a:solidFill>
                  <a:prstClr val="black"/>
                </a:solidFill>
              </a:rPr>
              <a:t>As pastagens são fertilizadas apenas pelos próprios animais. As pastagens reciclam os dejetos e sequestram o carbono da atmosfera, compensando assim as emissões de carbono dos animais. Por serem permanentes, as pastagens também contribuem para um solo muito mais equilibrado, aumentando o sequestro de carbono. É assim que Carne D'Erva pode garantir a neutralidade de carbono na produção de carne.</a:t>
            </a:r>
          </a:p>
          <a:p>
            <a:pPr defTabSz="2072941">
              <a:defRPr/>
            </a:pPr>
            <a:endParaRPr lang="pt-PT">
              <a:solidFill>
                <a:prstClr val="black"/>
              </a:solidFill>
            </a:endParaRPr>
          </a:p>
          <a:p>
            <a:pPr defTabSz="2072941">
              <a:defRPr/>
            </a:pPr>
            <a:r>
              <a:rPr lang="pt-PT">
                <a:solidFill>
                  <a:prstClr val="black"/>
                </a:solidFill>
              </a:rPr>
              <a:t>A Carne D'Erva é a favor da sustentabilidade e do desperdício zero e, como tal, procuram sempre fazer uma venda equilibrada de cortes premium através do menor número desses cortes. Brevemente será possível adquirir packs personalizados, mas sempre respeitando o equilíbrio e apostando de forma contínua na sustentabilidade.</a:t>
            </a:r>
            <a:endParaRPr lang="pt-PT"/>
          </a:p>
          <a:p>
            <a:pPr defTabSz="2072941">
              <a:defRPr/>
            </a:pPr>
            <a:endParaRPr lang="pt-PT"/>
          </a:p>
          <a:p>
            <a:pPr defTabSz="2072941">
              <a:defRPr/>
            </a:pPr>
            <a:r>
              <a:rPr lang="pt-PT" sz="1400" b="1">
                <a:solidFill>
                  <a:prstClr val="black"/>
                </a:solidFill>
              </a:rPr>
              <a:t>Ético</a:t>
            </a:r>
          </a:p>
          <a:p>
            <a:pPr defTabSz="2072941">
              <a:defRPr/>
            </a:pPr>
            <a:r>
              <a:rPr lang="pt-PT">
                <a:solidFill>
                  <a:prstClr val="black"/>
                </a:solidFill>
              </a:rPr>
              <a:t>O respeito pelo bem-estar animal e pelo ambiente são os pilares em que assenta a filosofia da Carne D'Erva.</a:t>
            </a:r>
            <a:endParaRPr lang="en-US">
              <a:solidFill>
                <a:prstClr val="black"/>
              </a:solidFill>
            </a:endParaRPr>
          </a:p>
          <a:p>
            <a:pPr defTabSz="2072941">
              <a:defRPr/>
            </a:pPr>
            <a:endParaRPr lang="en-IE"/>
          </a:p>
        </p:txBody>
      </p:sp>
      <p:grpSp>
        <p:nvGrpSpPr>
          <p:cNvPr id="3" name="Graphic 4">
            <a:extLst>
              <a:ext uri="{FF2B5EF4-FFF2-40B4-BE49-F238E27FC236}">
                <a16:creationId xmlns:a16="http://schemas.microsoft.com/office/drawing/2014/main" id="{74BDFDDB-7B69-8D40-9C66-D470C66B8FCF}"/>
              </a:ext>
            </a:extLst>
          </p:cNvPr>
          <p:cNvGrpSpPr/>
          <p:nvPr/>
        </p:nvGrpSpPr>
        <p:grpSpPr>
          <a:xfrm rot="19582332">
            <a:off x="2995992" y="9436893"/>
            <a:ext cx="403667" cy="780438"/>
            <a:chOff x="9129274" y="2719113"/>
            <a:chExt cx="717139" cy="1386497"/>
          </a:xfrm>
          <a:solidFill>
            <a:srgbClr val="000000"/>
          </a:solidFill>
        </p:grpSpPr>
        <p:grpSp>
          <p:nvGrpSpPr>
            <p:cNvPr id="6" name="Graphic 4">
              <a:extLst>
                <a:ext uri="{FF2B5EF4-FFF2-40B4-BE49-F238E27FC236}">
                  <a16:creationId xmlns:a16="http://schemas.microsoft.com/office/drawing/2014/main" id="{E75FD307-070E-27D5-9F2F-120DC4F46412}"/>
                </a:ext>
              </a:extLst>
            </p:cNvPr>
            <p:cNvGrpSpPr/>
            <p:nvPr/>
          </p:nvGrpSpPr>
          <p:grpSpPr>
            <a:xfrm>
              <a:off x="9159507" y="2719113"/>
              <a:ext cx="446280" cy="440141"/>
              <a:chOff x="9159507" y="2719113"/>
              <a:chExt cx="446280" cy="440141"/>
            </a:xfrm>
            <a:grpFill/>
          </p:grpSpPr>
          <p:sp>
            <p:nvSpPr>
              <p:cNvPr id="251" name="Freeform 57">
                <a:extLst>
                  <a:ext uri="{FF2B5EF4-FFF2-40B4-BE49-F238E27FC236}">
                    <a16:creationId xmlns:a16="http://schemas.microsoft.com/office/drawing/2014/main" id="{C7496C4E-8DC5-3F17-7D81-1E12E95EC516}"/>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52" name="Freeform 58">
                <a:extLst>
                  <a:ext uri="{FF2B5EF4-FFF2-40B4-BE49-F238E27FC236}">
                    <a16:creationId xmlns:a16="http://schemas.microsoft.com/office/drawing/2014/main" id="{1D8EA8AE-4B9E-FE97-C334-F79C1D44436B}"/>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3" name="Graphic 4">
              <a:extLst>
                <a:ext uri="{FF2B5EF4-FFF2-40B4-BE49-F238E27FC236}">
                  <a16:creationId xmlns:a16="http://schemas.microsoft.com/office/drawing/2014/main" id="{3A01E50B-BD02-2519-69F4-8C6902F6FB85}"/>
                </a:ext>
              </a:extLst>
            </p:cNvPr>
            <p:cNvGrpSpPr/>
            <p:nvPr/>
          </p:nvGrpSpPr>
          <p:grpSpPr>
            <a:xfrm>
              <a:off x="9129274" y="2893887"/>
              <a:ext cx="717139" cy="1211724"/>
              <a:chOff x="9129274" y="2893887"/>
              <a:chExt cx="717139" cy="1211724"/>
            </a:xfrm>
            <a:grpFill/>
          </p:grpSpPr>
          <p:sp>
            <p:nvSpPr>
              <p:cNvPr id="14" name="Freeform 50">
                <a:extLst>
                  <a:ext uri="{FF2B5EF4-FFF2-40B4-BE49-F238E27FC236}">
                    <a16:creationId xmlns:a16="http://schemas.microsoft.com/office/drawing/2014/main" id="{0574C55C-5E27-C98C-BC36-8BFE79533AA3}"/>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41" name="Freeform 51">
                <a:extLst>
                  <a:ext uri="{FF2B5EF4-FFF2-40B4-BE49-F238E27FC236}">
                    <a16:creationId xmlns:a16="http://schemas.microsoft.com/office/drawing/2014/main" id="{78F454FA-168F-B116-3E4C-7FBB3CB924E5}"/>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42" name="Freeform 52">
                <a:extLst>
                  <a:ext uri="{FF2B5EF4-FFF2-40B4-BE49-F238E27FC236}">
                    <a16:creationId xmlns:a16="http://schemas.microsoft.com/office/drawing/2014/main" id="{9D6FAE68-3082-665C-09ED-01F6D18867FD}"/>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47" name="Freeform 53">
                <a:extLst>
                  <a:ext uri="{FF2B5EF4-FFF2-40B4-BE49-F238E27FC236}">
                    <a16:creationId xmlns:a16="http://schemas.microsoft.com/office/drawing/2014/main" id="{14FA1953-1B9D-02CA-EB78-B703E50031A4}"/>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48" name="Freeform 54">
                <a:extLst>
                  <a:ext uri="{FF2B5EF4-FFF2-40B4-BE49-F238E27FC236}">
                    <a16:creationId xmlns:a16="http://schemas.microsoft.com/office/drawing/2014/main" id="{67282F3E-A326-A02C-6321-A348837021DD}"/>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49" name="Freeform 55">
                <a:extLst>
                  <a:ext uri="{FF2B5EF4-FFF2-40B4-BE49-F238E27FC236}">
                    <a16:creationId xmlns:a16="http://schemas.microsoft.com/office/drawing/2014/main" id="{89F85073-1B14-21FF-3DCE-DCDD633AFB75}"/>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50" name="Freeform 56">
                <a:extLst>
                  <a:ext uri="{FF2B5EF4-FFF2-40B4-BE49-F238E27FC236}">
                    <a16:creationId xmlns:a16="http://schemas.microsoft.com/office/drawing/2014/main" id="{85FA9584-E1D0-E7A5-1815-2E22B87DC659}"/>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265" name="Text Placeholder 2">
            <a:extLst>
              <a:ext uri="{FF2B5EF4-FFF2-40B4-BE49-F238E27FC236}">
                <a16:creationId xmlns:a16="http://schemas.microsoft.com/office/drawing/2014/main" id="{695598EC-FE85-B671-3E42-BBA366903D36}"/>
              </a:ext>
            </a:extLst>
          </p:cNvPr>
          <p:cNvSpPr txBox="1">
            <a:spLocks/>
          </p:cNvSpPr>
          <p:nvPr/>
        </p:nvSpPr>
        <p:spPr>
          <a:xfrm>
            <a:off x="372758" y="2381224"/>
            <a:ext cx="3176360"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446088" indent="-446088" algn="l" rtl="0"/>
            <a:r>
              <a:rPr lang="en-US" b="1" i="0">
                <a:solidFill>
                  <a:schemeClr val="bg1"/>
                </a:solidFill>
              </a:rPr>
              <a:t>Tipo: </a:t>
            </a:r>
            <a:r>
              <a:rPr lang="en-US" i="0" err="1">
                <a:solidFill>
                  <a:schemeClr val="bg1"/>
                </a:solidFill>
              </a:rPr>
              <a:t>Modelos</a:t>
            </a:r>
            <a:r>
              <a:rPr lang="en-US" i="0">
                <a:solidFill>
                  <a:schemeClr val="bg1"/>
                </a:solidFill>
              </a:rPr>
              <a:t> de </a:t>
            </a:r>
            <a:r>
              <a:rPr lang="pt-PT" i="0">
                <a:solidFill>
                  <a:schemeClr val="bg1"/>
                </a:solidFill>
              </a:rPr>
              <a:t>Negócio</a:t>
            </a:r>
            <a:r>
              <a:rPr lang="en-US" i="0">
                <a:solidFill>
                  <a:schemeClr val="bg1"/>
                </a:solidFill>
              </a:rPr>
              <a:t> </a:t>
            </a:r>
            <a:r>
              <a:rPr lang="pt-PT" i="0">
                <a:solidFill>
                  <a:schemeClr val="bg1"/>
                </a:solidFill>
              </a:rPr>
              <a:t>Sustentáveis</a:t>
            </a:r>
          </a:p>
        </p:txBody>
      </p:sp>
    </p:spTree>
    <p:extLst>
      <p:ext uri="{BB962C8B-B14F-4D97-AF65-F5344CB8AC3E}">
        <p14:creationId xmlns:p14="http://schemas.microsoft.com/office/powerpoint/2010/main" val="16222719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0960359-9493-D48E-08D8-F04FFB70A7F6}"/>
              </a:ext>
            </a:extLst>
          </p:cNvPr>
          <p:cNvSpPr>
            <a:spLocks noGrp="1"/>
          </p:cNvSpPr>
          <p:nvPr>
            <p:ph type="body" sz="quarter" idx="47"/>
          </p:nvPr>
        </p:nvSpPr>
        <p:spPr>
          <a:xfrm>
            <a:off x="633931" y="1229127"/>
            <a:ext cx="6815990" cy="1070954"/>
          </a:xfrm>
        </p:spPr>
        <p:txBody>
          <a:bodyPr vert="horz" lIns="91440" tIns="45720" rIns="91440" bIns="45720" rtlCol="0" anchor="t">
            <a:noAutofit/>
          </a:bodyPr>
          <a:lstStyle/>
          <a:p>
            <a:r>
              <a:rPr lang="en-US" sz="3600">
                <a:latin typeface="Calibri"/>
                <a:ea typeface="Open Sans"/>
                <a:cs typeface="Calibri"/>
              </a:rPr>
              <a:t>01 - </a:t>
            </a:r>
            <a:r>
              <a:rPr lang="en-US" sz="3600" err="1">
                <a:latin typeface="Calibri"/>
                <a:ea typeface="Open Sans"/>
                <a:cs typeface="Calibri"/>
              </a:rPr>
              <a:t>Autores</a:t>
            </a:r>
            <a:endParaRPr lang="en-US" sz="3600"/>
          </a:p>
        </p:txBody>
      </p:sp>
      <p:sp>
        <p:nvSpPr>
          <p:cNvPr id="3" name="TextBox 2">
            <a:extLst>
              <a:ext uri="{FF2B5EF4-FFF2-40B4-BE49-F238E27FC236}">
                <a16:creationId xmlns:a16="http://schemas.microsoft.com/office/drawing/2014/main" id="{BAA31C9A-ABB8-D7D8-EC4C-465D55311F55}"/>
              </a:ext>
            </a:extLst>
          </p:cNvPr>
          <p:cNvSpPr txBox="1"/>
          <p:nvPr/>
        </p:nvSpPr>
        <p:spPr>
          <a:xfrm>
            <a:off x="360972" y="2300081"/>
            <a:ext cx="2405168" cy="403187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400">
                <a:cs typeface="Calibri"/>
              </a:rPr>
              <a:t>Elsa Ramalhosa       </a:t>
            </a:r>
            <a:endParaRPr lang="en-US"/>
          </a:p>
          <a:p>
            <a:endParaRPr lang="en-US" sz="1400">
              <a:cs typeface="Calibri"/>
            </a:endParaRPr>
          </a:p>
          <a:p>
            <a:r>
              <a:rPr lang="en-US" sz="1400" err="1">
                <a:cs typeface="Calibri"/>
              </a:rPr>
              <a:t>Gozdegul</a:t>
            </a:r>
            <a:r>
              <a:rPr lang="en-US" sz="1400">
                <a:cs typeface="Calibri"/>
              </a:rPr>
              <a:t> Baser</a:t>
            </a:r>
          </a:p>
          <a:p>
            <a:endParaRPr lang="en-US" sz="1400">
              <a:cs typeface="Calibri"/>
            </a:endParaRPr>
          </a:p>
          <a:p>
            <a:r>
              <a:rPr lang="en-US" sz="1400">
                <a:ea typeface="+mn-lt"/>
                <a:cs typeface="+mn-lt"/>
              </a:rPr>
              <a:t>Ermelinda Pereira</a:t>
            </a:r>
            <a:endParaRPr lang="en-US">
              <a:cs typeface="Calibri"/>
            </a:endParaRPr>
          </a:p>
          <a:p>
            <a:endParaRPr lang="en-US">
              <a:cs typeface="Calibri"/>
            </a:endParaRPr>
          </a:p>
          <a:p>
            <a:r>
              <a:rPr lang="en-US" sz="1400">
                <a:ea typeface="+mn-lt"/>
                <a:cs typeface="+mn-lt"/>
              </a:rPr>
              <a:t>Evla </a:t>
            </a:r>
            <a:r>
              <a:rPr lang="en-US" sz="1400" err="1">
                <a:ea typeface="+mn-lt"/>
                <a:cs typeface="+mn-lt"/>
              </a:rPr>
              <a:t>Mutlu</a:t>
            </a:r>
            <a:r>
              <a:rPr lang="en-US" sz="1400">
                <a:ea typeface="+mn-lt"/>
                <a:cs typeface="+mn-lt"/>
              </a:rPr>
              <a:t>   </a:t>
            </a:r>
            <a:r>
              <a:rPr lang="en-US" sz="1400">
                <a:cs typeface="Calibri"/>
              </a:rPr>
              <a:t>     </a:t>
            </a:r>
            <a:endParaRPr lang="en-US">
              <a:cs typeface="Calibri"/>
            </a:endParaRPr>
          </a:p>
          <a:p>
            <a:endParaRPr lang="en-US" sz="1400">
              <a:cs typeface="Calibri"/>
            </a:endParaRPr>
          </a:p>
          <a:p>
            <a:r>
              <a:rPr lang="en-US" sz="1400">
                <a:cs typeface="Calibri"/>
              </a:rPr>
              <a:t>Anna-Maria Saarela</a:t>
            </a:r>
          </a:p>
          <a:p>
            <a:endParaRPr lang="en-US" sz="1400">
              <a:cs typeface="Calibri"/>
            </a:endParaRPr>
          </a:p>
          <a:p>
            <a:r>
              <a:rPr lang="en-US" sz="1400">
                <a:cs typeface="Calibri"/>
              </a:rPr>
              <a:t>Devon Butterfield</a:t>
            </a:r>
            <a:endParaRPr lang="en-US">
              <a:cs typeface="Calibri"/>
            </a:endParaRPr>
          </a:p>
          <a:p>
            <a:endParaRPr lang="en-US" sz="1400">
              <a:cs typeface="Calibri"/>
            </a:endParaRPr>
          </a:p>
          <a:p>
            <a:r>
              <a:rPr lang="en-US" sz="1400">
                <a:cs typeface="Calibri"/>
              </a:rPr>
              <a:t>Paula Whyte    </a:t>
            </a:r>
            <a:endParaRPr lang="en-US">
              <a:cs typeface="Calibri"/>
            </a:endParaRPr>
          </a:p>
          <a:p>
            <a:r>
              <a:rPr lang="en-US" sz="1400">
                <a:cs typeface="Calibri"/>
              </a:rPr>
              <a:t>	   </a:t>
            </a:r>
          </a:p>
          <a:p>
            <a:r>
              <a:rPr lang="en-US" sz="1400">
                <a:cs typeface="Calibri"/>
              </a:rPr>
              <a:t>        </a:t>
            </a:r>
          </a:p>
          <a:p>
            <a:r>
              <a:rPr lang="en-US" sz="1400" b="1" err="1">
                <a:cs typeface="Calibri"/>
              </a:rPr>
              <a:t>Editado</a:t>
            </a:r>
            <a:r>
              <a:rPr lang="en-US" sz="1400" b="1">
                <a:cs typeface="Calibri"/>
              </a:rPr>
              <a:t> </a:t>
            </a:r>
            <a:r>
              <a:rPr lang="en-US" sz="1400" b="1" err="1">
                <a:cs typeface="Calibri"/>
              </a:rPr>
              <a:t>por</a:t>
            </a:r>
            <a:r>
              <a:rPr lang="en-US" sz="1400" b="1">
                <a:cs typeface="Calibri"/>
              </a:rPr>
              <a:t>:  </a:t>
            </a:r>
            <a:r>
              <a:rPr lang="en-US" sz="1400">
                <a:cs typeface="Calibri"/>
              </a:rPr>
              <a:t>                          </a:t>
            </a:r>
          </a:p>
          <a:p>
            <a:endParaRPr lang="en-US" sz="1400">
              <a:cs typeface="Calibri"/>
            </a:endParaRPr>
          </a:p>
          <a:p>
            <a:r>
              <a:rPr lang="en-US" sz="1400">
                <a:cs typeface="Calibri"/>
              </a:rPr>
              <a:t>Paula Whyte</a:t>
            </a:r>
          </a:p>
        </p:txBody>
      </p:sp>
      <p:sp>
        <p:nvSpPr>
          <p:cNvPr id="4" name="TextBox 3">
            <a:extLst>
              <a:ext uri="{FF2B5EF4-FFF2-40B4-BE49-F238E27FC236}">
                <a16:creationId xmlns:a16="http://schemas.microsoft.com/office/drawing/2014/main" id="{94DB7F76-E66C-6829-5D47-BB498C04FACF}"/>
              </a:ext>
            </a:extLst>
          </p:cNvPr>
          <p:cNvSpPr txBox="1"/>
          <p:nvPr/>
        </p:nvSpPr>
        <p:spPr>
          <a:xfrm>
            <a:off x="2766140" y="2300081"/>
            <a:ext cx="5749871" cy="4185761"/>
          </a:xfrm>
          <a:prstGeom prst="rect">
            <a:avLst/>
          </a:prstGeom>
          <a:noFill/>
        </p:spPr>
        <p:txBody>
          <a:bodyPr wrap="square" lIns="91440" tIns="45720" rIns="91440" bIns="45720" rtlCol="0" anchor="t">
            <a:spAutoFit/>
          </a:bodyPr>
          <a:lstStyle/>
          <a:p>
            <a:r>
              <a:rPr lang="en-US" sz="1400">
                <a:cs typeface="Calibri"/>
              </a:rPr>
              <a:t>– Instituto </a:t>
            </a:r>
            <a:r>
              <a:rPr lang="en-US" sz="1400" err="1">
                <a:cs typeface="Calibri"/>
              </a:rPr>
              <a:t>Politécnico</a:t>
            </a:r>
            <a:r>
              <a:rPr lang="en-US" sz="1400">
                <a:cs typeface="Calibri"/>
              </a:rPr>
              <a:t> de </a:t>
            </a:r>
            <a:r>
              <a:rPr lang="en-US" sz="1400" err="1">
                <a:cs typeface="Calibri"/>
              </a:rPr>
              <a:t>Bragança</a:t>
            </a:r>
            <a:r>
              <a:rPr lang="en-US" sz="1400">
                <a:cs typeface="Calibri"/>
              </a:rPr>
              <a:t> (IPB), Portugal.</a:t>
            </a:r>
            <a:endParaRPr lang="en-US"/>
          </a:p>
          <a:p>
            <a:endParaRPr lang="en-US" sz="1400">
              <a:cs typeface="Calibri"/>
            </a:endParaRPr>
          </a:p>
          <a:p>
            <a:r>
              <a:rPr lang="en-US" sz="1400">
                <a:cs typeface="Calibri"/>
              </a:rPr>
              <a:t>– Antalya </a:t>
            </a:r>
            <a:r>
              <a:rPr lang="en-US" sz="1400" err="1">
                <a:cs typeface="Calibri"/>
              </a:rPr>
              <a:t>Bilim</a:t>
            </a:r>
            <a:r>
              <a:rPr lang="en-US" sz="1400">
                <a:cs typeface="Calibri"/>
              </a:rPr>
              <a:t> University (ABU), Turkey.</a:t>
            </a:r>
          </a:p>
          <a:p>
            <a:endParaRPr lang="en-US" sz="1400">
              <a:cs typeface="Calibri"/>
            </a:endParaRPr>
          </a:p>
          <a:p>
            <a:r>
              <a:rPr lang="en-US" sz="1400">
                <a:ea typeface="+mn-lt"/>
                <a:cs typeface="+mn-lt"/>
              </a:rPr>
              <a:t>– Instituto </a:t>
            </a:r>
            <a:r>
              <a:rPr lang="en-US" sz="1400" err="1">
                <a:ea typeface="+mn-lt"/>
                <a:cs typeface="+mn-lt"/>
              </a:rPr>
              <a:t>Politécnico</a:t>
            </a:r>
            <a:r>
              <a:rPr lang="en-US" sz="1400">
                <a:ea typeface="+mn-lt"/>
                <a:cs typeface="+mn-lt"/>
              </a:rPr>
              <a:t> de </a:t>
            </a:r>
            <a:r>
              <a:rPr lang="en-US" sz="1400" err="1">
                <a:ea typeface="+mn-lt"/>
                <a:cs typeface="+mn-lt"/>
              </a:rPr>
              <a:t>Bragança</a:t>
            </a:r>
            <a:r>
              <a:rPr lang="en-US" sz="1400">
                <a:ea typeface="+mn-lt"/>
                <a:cs typeface="+mn-lt"/>
              </a:rPr>
              <a:t> (IPB), Portugal.</a:t>
            </a:r>
            <a:endParaRPr lang="en-US">
              <a:ea typeface="+mn-lt"/>
              <a:cs typeface="+mn-lt"/>
            </a:endParaRPr>
          </a:p>
          <a:p>
            <a:endParaRPr lang="en-US" sz="1400">
              <a:cs typeface="Calibri"/>
            </a:endParaRPr>
          </a:p>
          <a:p>
            <a:r>
              <a:rPr lang="en-US" sz="1400">
                <a:ea typeface="+mn-lt"/>
                <a:cs typeface="+mn-lt"/>
              </a:rPr>
              <a:t>– Antalya </a:t>
            </a:r>
            <a:r>
              <a:rPr lang="en-US" sz="1400" err="1">
                <a:ea typeface="+mn-lt"/>
                <a:cs typeface="+mn-lt"/>
              </a:rPr>
              <a:t>Bilim</a:t>
            </a:r>
            <a:r>
              <a:rPr lang="en-US" sz="1400">
                <a:ea typeface="+mn-lt"/>
                <a:cs typeface="+mn-lt"/>
              </a:rPr>
              <a:t> University (ABU), </a:t>
            </a:r>
            <a:r>
              <a:rPr lang="en-US" sz="1400" err="1">
                <a:ea typeface="+mn-lt"/>
                <a:cs typeface="+mn-lt"/>
              </a:rPr>
              <a:t>Turquia</a:t>
            </a:r>
            <a:r>
              <a:rPr lang="en-US" sz="1400">
                <a:ea typeface="+mn-lt"/>
                <a:cs typeface="+mn-lt"/>
              </a:rPr>
              <a:t>.</a:t>
            </a:r>
            <a:endParaRPr lang="en-US">
              <a:ea typeface="+mn-lt"/>
              <a:cs typeface="+mn-lt"/>
            </a:endParaRPr>
          </a:p>
          <a:p>
            <a:endParaRPr lang="en-US" sz="1400">
              <a:cs typeface="Calibri"/>
            </a:endParaRPr>
          </a:p>
          <a:p>
            <a:r>
              <a:rPr lang="en-US" sz="1400">
                <a:cs typeface="Calibri"/>
              </a:rPr>
              <a:t>– </a:t>
            </a:r>
            <a:r>
              <a:rPr lang="en-US" sz="1400" err="1">
                <a:cs typeface="Calibri"/>
              </a:rPr>
              <a:t>Savonia</a:t>
            </a:r>
            <a:r>
              <a:rPr lang="en-US" sz="1400">
                <a:cs typeface="Calibri"/>
              </a:rPr>
              <a:t> University of Applied Science (SUAS), </a:t>
            </a:r>
            <a:r>
              <a:rPr lang="en-US" sz="1400" err="1">
                <a:cs typeface="Calibri"/>
              </a:rPr>
              <a:t>Finlândia</a:t>
            </a:r>
            <a:r>
              <a:rPr lang="en-US" sz="1400">
                <a:cs typeface="Calibri"/>
              </a:rPr>
              <a:t>.</a:t>
            </a:r>
          </a:p>
          <a:p>
            <a:endParaRPr lang="en-US" sz="1400">
              <a:cs typeface="Calibri"/>
            </a:endParaRPr>
          </a:p>
          <a:p>
            <a:r>
              <a:rPr lang="en-US" sz="1400">
                <a:cs typeface="Calibri"/>
              </a:rPr>
              <a:t>– BIA Innovator Campus, Irlanda.</a:t>
            </a:r>
            <a:endParaRPr lang="en-US"/>
          </a:p>
          <a:p>
            <a:endParaRPr lang="en-US" sz="1400">
              <a:cs typeface="Calibri"/>
            </a:endParaRPr>
          </a:p>
          <a:p>
            <a:r>
              <a:rPr lang="en-US" sz="1400">
                <a:cs typeface="Calibri"/>
              </a:rPr>
              <a:t>– Momentum, Irlanda.</a:t>
            </a:r>
            <a:endParaRPr lang="en-US"/>
          </a:p>
          <a:p>
            <a:endParaRPr lang="en-US" sz="1400">
              <a:cs typeface="Calibri"/>
            </a:endParaRPr>
          </a:p>
          <a:p>
            <a:endParaRPr lang="en-US" sz="1400">
              <a:cs typeface="Calibri"/>
            </a:endParaRPr>
          </a:p>
          <a:p>
            <a:endParaRPr lang="en-US" sz="1400">
              <a:cs typeface="Calibri"/>
            </a:endParaRPr>
          </a:p>
          <a:p>
            <a:endParaRPr lang="en-US" sz="800">
              <a:cs typeface="Calibri"/>
            </a:endParaRPr>
          </a:p>
          <a:p>
            <a:r>
              <a:rPr lang="en-US" sz="1400">
                <a:cs typeface="Calibri"/>
              </a:rPr>
              <a:t>– Momentum, Ireland.</a:t>
            </a:r>
            <a:endParaRPr lang="en-US"/>
          </a:p>
          <a:p>
            <a:endParaRPr lang="en-US" sz="1400">
              <a:cs typeface="Calibri"/>
            </a:endParaRPr>
          </a:p>
        </p:txBody>
      </p:sp>
      <p:pic>
        <p:nvPicPr>
          <p:cNvPr id="6" name="Picture 5" descr="A group of people posing for a photo&#10;&#10;Description automatically generated">
            <a:extLst>
              <a:ext uri="{FF2B5EF4-FFF2-40B4-BE49-F238E27FC236}">
                <a16:creationId xmlns:a16="http://schemas.microsoft.com/office/drawing/2014/main" id="{889AA3FD-E199-0166-60AF-BE5AE1F37861}"/>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3507843" y="6554572"/>
            <a:ext cx="3420962" cy="2293982"/>
          </a:xfrm>
          <a:prstGeom prst="rect">
            <a:avLst/>
          </a:prstGeom>
        </p:spPr>
      </p:pic>
      <p:sp>
        <p:nvSpPr>
          <p:cNvPr id="5" name="Slide Number Placeholder 9">
            <a:extLst>
              <a:ext uri="{FF2B5EF4-FFF2-40B4-BE49-F238E27FC236}">
                <a16:creationId xmlns:a16="http://schemas.microsoft.com/office/drawing/2014/main" id="{3E5095A3-F382-6ECB-BD35-94C2547B50A1}"/>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3</a:t>
            </a:fld>
            <a:endParaRPr lang="en-US" sz="1100"/>
          </a:p>
        </p:txBody>
      </p:sp>
      <p:sp>
        <p:nvSpPr>
          <p:cNvPr id="8" name="TextBox 7">
            <a:extLst>
              <a:ext uri="{FF2B5EF4-FFF2-40B4-BE49-F238E27FC236}">
                <a16:creationId xmlns:a16="http://schemas.microsoft.com/office/drawing/2014/main" id="{C9358664-58FA-B25F-1BCD-24550A9052E2}"/>
              </a:ext>
            </a:extLst>
          </p:cNvPr>
          <p:cNvSpPr txBox="1"/>
          <p:nvPr/>
        </p:nvSpPr>
        <p:spPr>
          <a:xfrm>
            <a:off x="2848220" y="9215620"/>
            <a:ext cx="4472303" cy="800219"/>
          </a:xfrm>
          <a:prstGeom prst="rect">
            <a:avLst/>
          </a:prstGeom>
          <a:noFill/>
        </p:spPr>
        <p:txBody>
          <a:bodyPr wrap="square" lIns="91440" tIns="45720" rIns="91440" bIns="45720" anchor="t">
            <a:spAutoFit/>
          </a:bodyPr>
          <a:lstStyle/>
          <a:p>
            <a:r>
              <a:rPr lang="en-US" sz="1200" err="1"/>
              <a:t>Ramalhosa</a:t>
            </a:r>
            <a:r>
              <a:rPr lang="en-US" sz="1200"/>
              <a:t>, Elsa, Pereira, Ermelinda, Başer, </a:t>
            </a:r>
            <a:r>
              <a:rPr lang="en-US" sz="1200" err="1"/>
              <a:t>Gözdegül</a:t>
            </a:r>
            <a:r>
              <a:rPr lang="en-US" sz="1200"/>
              <a:t>, Mutlu, Evla, Saarela, Anna-Maria &amp; Whyte, Paula (ed.). </a:t>
            </a:r>
            <a:r>
              <a:rPr lang="en-US" sz="1100" u="sng" dirty="0">
                <a:hlinkClick r:id="rId3"/>
              </a:rPr>
              <a:t>Empreendedorismo de Alimentos Éticos - Compêndio de Boas Práticas</a:t>
            </a:r>
            <a:r>
              <a:rPr lang="en-US" sz="1100"/>
              <a:t>. 2023. ISBN: 978-989-35547-0-8</a:t>
            </a:r>
            <a:endParaRPr lang="pt-BR" sz="1100">
              <a:cs typeface="Calibri"/>
            </a:endParaRPr>
          </a:p>
        </p:txBody>
      </p:sp>
    </p:spTree>
    <p:extLst>
      <p:ext uri="{BB962C8B-B14F-4D97-AF65-F5344CB8AC3E}">
        <p14:creationId xmlns:p14="http://schemas.microsoft.com/office/powerpoint/2010/main" val="343532829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93EB9A0-229C-DAC0-8AC0-08E6F5C416E7}"/>
              </a:ext>
            </a:extLst>
          </p:cNvPr>
          <p:cNvSpPr>
            <a:spLocks noGrp="1"/>
          </p:cNvSpPr>
          <p:nvPr>
            <p:ph type="sldNum" sz="quarter" idx="4"/>
          </p:nvPr>
        </p:nvSpPr>
        <p:spPr/>
        <p:txBody>
          <a:bodyPr/>
          <a:lstStyle/>
          <a:p>
            <a:pPr algn="l" rtl="0"/>
            <a:fld id="{CB2079F2-58AF-ED44-82D7-E04B2F6FD686}" type="slidenum">
              <a:rPr lang="en-US" smtClean="0"/>
              <a:pPr algn="l" rtl="0"/>
              <a:t>30</a:t>
            </a:fld>
            <a:endParaRPr lang="en-US"/>
          </a:p>
        </p:txBody>
      </p:sp>
      <p:pic>
        <p:nvPicPr>
          <p:cNvPr id="13" name="Picture 12">
            <a:hlinkClick r:id="rId2"/>
            <a:extLst>
              <a:ext uri="{FF2B5EF4-FFF2-40B4-BE49-F238E27FC236}">
                <a16:creationId xmlns:a16="http://schemas.microsoft.com/office/drawing/2014/main" id="{467AB044-F3C8-28DA-55DA-98A3E9E6D0BB}"/>
              </a:ext>
            </a:extLst>
          </p:cNvPr>
          <p:cNvPicPr>
            <a:picLocks noChangeAspect="1"/>
          </p:cNvPicPr>
          <p:nvPr/>
        </p:nvPicPr>
        <p:blipFill>
          <a:blip r:embed="rId3"/>
          <a:stretch>
            <a:fillRect/>
          </a:stretch>
        </p:blipFill>
        <p:spPr>
          <a:xfrm>
            <a:off x="361472" y="685486"/>
            <a:ext cx="1705369" cy="1213435"/>
          </a:xfrm>
          <a:prstGeom prst="rect">
            <a:avLst/>
          </a:prstGeom>
        </p:spPr>
      </p:pic>
      <p:pic>
        <p:nvPicPr>
          <p:cNvPr id="17" name="Picture Placeholder 16" descr="A high angle view of a resort  Description automatically generated with medium confidence">
            <a:extLst>
              <a:ext uri="{FF2B5EF4-FFF2-40B4-BE49-F238E27FC236}">
                <a16:creationId xmlns:a16="http://schemas.microsoft.com/office/drawing/2014/main" id="{E5ADF099-385B-2AFD-5BA7-F40CFBDEBDA9}"/>
              </a:ext>
            </a:extLst>
          </p:cNvPr>
          <p:cNvPicPr>
            <a:picLocks noGrp="1" noChangeAspect="1"/>
          </p:cNvPicPr>
          <p:nvPr>
            <p:ph type="pic" sz="quarter" idx="44"/>
          </p:nvPr>
        </p:nvPicPr>
        <p:blipFill rotWithShape="1">
          <a:blip r:embed="rId4" cstate="screen">
            <a:extLst>
              <a:ext uri="{28A0092B-C50C-407E-A947-70E740481C1C}">
                <a14:useLocalDpi xmlns:a14="http://schemas.microsoft.com/office/drawing/2010/main"/>
              </a:ext>
            </a:extLst>
          </a:blip>
          <a:srcRect/>
          <a:stretch/>
        </p:blipFill>
        <p:spPr>
          <a:xfrm>
            <a:off x="3977692" y="522985"/>
            <a:ext cx="3064955" cy="2751872"/>
          </a:xfrm>
        </p:spPr>
      </p:pic>
      <p:pic>
        <p:nvPicPr>
          <p:cNvPr id="19" name="Picture 18">
            <a:extLst>
              <a:ext uri="{FF2B5EF4-FFF2-40B4-BE49-F238E27FC236}">
                <a16:creationId xmlns:a16="http://schemas.microsoft.com/office/drawing/2014/main" id="{7755BD2C-DA1D-FE77-95AA-09E4A2B3418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904359" y="5425138"/>
            <a:ext cx="3282557" cy="1842839"/>
          </a:xfrm>
          <a:prstGeom prst="rect">
            <a:avLst/>
          </a:prstGeom>
        </p:spPr>
      </p:pic>
      <p:pic>
        <p:nvPicPr>
          <p:cNvPr id="20" name="Picture 19">
            <a:extLst>
              <a:ext uri="{FF2B5EF4-FFF2-40B4-BE49-F238E27FC236}">
                <a16:creationId xmlns:a16="http://schemas.microsoft.com/office/drawing/2014/main" id="{AFA88970-BE1E-B9EA-CEC8-0CFDBC4EE38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904358" y="7631567"/>
            <a:ext cx="3282557" cy="1847827"/>
          </a:xfrm>
          <a:prstGeom prst="rect">
            <a:avLst/>
          </a:prstGeom>
        </p:spPr>
      </p:pic>
      <p:grpSp>
        <p:nvGrpSpPr>
          <p:cNvPr id="22" name="Graphic 2">
            <a:extLst>
              <a:ext uri="{FF2B5EF4-FFF2-40B4-BE49-F238E27FC236}">
                <a16:creationId xmlns:a16="http://schemas.microsoft.com/office/drawing/2014/main" id="{7AC756BB-180C-4A98-8093-63252100A145}"/>
              </a:ext>
            </a:extLst>
          </p:cNvPr>
          <p:cNvGrpSpPr>
            <a:grpSpLocks noChangeAspect="1"/>
          </p:cNvGrpSpPr>
          <p:nvPr/>
        </p:nvGrpSpPr>
        <p:grpSpPr>
          <a:xfrm>
            <a:off x="6555507" y="273974"/>
            <a:ext cx="558048" cy="558000"/>
            <a:chOff x="4094891" y="4680533"/>
            <a:chExt cx="381887" cy="381854"/>
          </a:xfrm>
        </p:grpSpPr>
        <p:sp>
          <p:nvSpPr>
            <p:cNvPr id="23" name="Freeform 4">
              <a:extLst>
                <a:ext uri="{FF2B5EF4-FFF2-40B4-BE49-F238E27FC236}">
                  <a16:creationId xmlns:a16="http://schemas.microsoft.com/office/drawing/2014/main" id="{A8D81ABD-A02C-CFC2-731E-7A17AE9939BE}"/>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 name="Freeform 5">
              <a:extLst>
                <a:ext uri="{FF2B5EF4-FFF2-40B4-BE49-F238E27FC236}">
                  <a16:creationId xmlns:a16="http://schemas.microsoft.com/office/drawing/2014/main" id="{A70CE716-31EA-537E-56A7-537B8A626F31}"/>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6">
              <a:extLst>
                <a:ext uri="{FF2B5EF4-FFF2-40B4-BE49-F238E27FC236}">
                  <a16:creationId xmlns:a16="http://schemas.microsoft.com/office/drawing/2014/main" id="{410066E4-CDEA-CC19-DC09-70E2A42FA672}"/>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 name="Text Placeholder 5">
            <a:extLst>
              <a:ext uri="{FF2B5EF4-FFF2-40B4-BE49-F238E27FC236}">
                <a16:creationId xmlns:a16="http://schemas.microsoft.com/office/drawing/2014/main" id="{70A8E73F-1D7D-C4B1-4712-090474AC7B7F}"/>
              </a:ext>
            </a:extLst>
          </p:cNvPr>
          <p:cNvSpPr txBox="1">
            <a:spLocks/>
          </p:cNvSpPr>
          <p:nvPr/>
        </p:nvSpPr>
        <p:spPr>
          <a:xfrm>
            <a:off x="372758" y="3272250"/>
            <a:ext cx="6740797" cy="6243608"/>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defTabSz="2072941" rtl="0">
              <a:defRPr/>
            </a:pPr>
            <a:r>
              <a:rPr lang="en-US" sz="1400" b="1">
                <a:solidFill>
                  <a:prstClr val="black"/>
                </a:solidFill>
              </a:rPr>
              <a:t>Sobre</a:t>
            </a:r>
            <a:r>
              <a:rPr lang="en-US" sz="1200" b="1">
                <a:solidFill>
                  <a:prstClr val="black"/>
                </a:solidFill>
              </a:rPr>
              <a:t> </a:t>
            </a:r>
          </a:p>
          <a:p>
            <a:pPr defTabSz="2072941">
              <a:defRPr/>
            </a:pP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O Hilton </a:t>
            </a:r>
            <a:r>
              <a:rPr kumimoji="0" lang="pt-PT"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Dalaman</a:t>
            </a: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pt-PT"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Sarigerme</a:t>
            </a: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resort &amp; Spa é </a:t>
            </a:r>
            <a:r>
              <a:rPr lang="pt-PT">
                <a:solidFill>
                  <a:prstClr val="black"/>
                </a:solidFill>
              </a:rPr>
              <a:t>um resort de praia do M</a:t>
            </a: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ar Egeu, com uma localização invejável à beira </a:t>
            </a:r>
            <a:r>
              <a:rPr lang="pt-PT">
                <a:solidFill>
                  <a:prstClr val="black"/>
                </a:solidFill>
              </a:rPr>
              <a:t>do  Rio </a:t>
            </a:r>
            <a:r>
              <a:rPr lang="pt-PT" err="1">
                <a:solidFill>
                  <a:prstClr val="black"/>
                </a:solidFill>
              </a:rPr>
              <a:t>Dalaman</a:t>
            </a:r>
            <a:r>
              <a:rPr lang="pt-PT">
                <a:solidFill>
                  <a:prstClr val="black"/>
                </a:solidFill>
              </a:rPr>
              <a:t> e do </a:t>
            </a: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Mar Mediterrâneo. </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O resort fica a poucos passos do </a:t>
            </a:r>
            <a:r>
              <a:rPr kumimoji="0" lang="pt-PT" sz="1100" b="0" i="0" u="none" strike="noStrike" kern="1200" cap="none" spc="0" normalizeH="0" baseline="0">
                <a:ln>
                  <a:noFill/>
                </a:ln>
                <a:solidFill>
                  <a:prstClr val="black"/>
                </a:solidFill>
                <a:effectLst/>
                <a:uLnTx/>
                <a:uFillTx/>
                <a:latin typeface="Calibri" panose="020F0502020204030204" pitchFamily="34" charset="0"/>
                <a:ea typeface="+mn-ea"/>
                <a:cs typeface="Calibri" panose="020F0502020204030204" pitchFamily="34" charset="0"/>
              </a:rPr>
              <a:t>coração</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de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Sarıgerme</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e a 20 </a:t>
            </a: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minutos do </a:t>
            </a:r>
            <a:r>
              <a:rPr lang="pt-PT">
                <a:solidFill>
                  <a:prstClr val="black"/>
                </a:solidFill>
              </a:rPr>
              <a:t>Aeroporto Internacional </a:t>
            </a:r>
            <a:r>
              <a:rPr lang="en-US">
                <a:solidFill>
                  <a:prstClr val="black"/>
                </a:solidFill>
              </a:rPr>
              <a:t>de </a:t>
            </a:r>
            <a:r>
              <a:rPr lang="en-US" err="1">
                <a:solidFill>
                  <a:prstClr val="black"/>
                </a:solidFill>
              </a:rPr>
              <a:t>Dalaman</a:t>
            </a:r>
            <a:r>
              <a:rPr lang="en-US">
                <a:solidFill>
                  <a:prstClr val="black"/>
                </a:solidFill>
              </a:rPr>
              <a:t>. É </a:t>
            </a:r>
            <a:r>
              <a:rPr lang="pt-PT">
                <a:solidFill>
                  <a:prstClr val="black"/>
                </a:solidFill>
              </a:rPr>
              <a:t>possível </a:t>
            </a:r>
            <a:r>
              <a:rPr lang="pt-PT" sz="1100">
                <a:solidFill>
                  <a:prstClr val="black"/>
                </a:solidFill>
                <a:latin typeface="Calibri" panose="020F0502020204030204" pitchFamily="34" charset="0"/>
                <a:cs typeface="Calibri" panose="020F0502020204030204" pitchFamily="34" charset="0"/>
              </a:rPr>
              <a:t>desfrutar de um </a:t>
            </a: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praia </a:t>
            </a:r>
            <a:r>
              <a:rPr lang="pt-PT">
                <a:solidFill>
                  <a:prstClr val="black"/>
                </a:solidFill>
              </a:rPr>
              <a:t>natural e p</a:t>
            </a:r>
            <a:r>
              <a:rPr kumimoji="0" lang="pt-PT" sz="1100" b="0" i="0" u="none" strike="noStrike" kern="1200" cap="none" spc="0" normalizeH="0" baseline="0">
                <a:ln>
                  <a:noFill/>
                </a:ln>
                <a:solidFill>
                  <a:prstClr val="black"/>
                </a:solidFill>
                <a:effectLst/>
                <a:uLnTx/>
                <a:uFillTx/>
                <a:latin typeface="Calibri" panose="020F0502020204030204" pitchFamily="34" charset="0"/>
                <a:ea typeface="+mn-ea"/>
                <a:cs typeface="Calibri" panose="020F0502020204030204" pitchFamily="34" charset="0"/>
              </a:rPr>
              <a:t>rivada</a:t>
            </a:r>
            <a:r>
              <a:rPr lang="pt-PT">
                <a:solidFill>
                  <a:prstClr val="black"/>
                </a:solidFill>
              </a:rPr>
              <a:t> </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e de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uma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variedade de atividades para adultos e crianças. </a:t>
            </a:r>
            <a:r>
              <a:rPr lang="pt-PT">
                <a:solidFill>
                  <a:prstClr val="black"/>
                </a:solidFill>
              </a:rPr>
              <a:t>Os restaurantes e bares apresentam uma variedade de cozinhas e pratos que vão desde o Italiano, ao Asiático, e a especialidades locais.</a:t>
            </a:r>
          </a:p>
          <a:p>
            <a:pPr lvl="0" defTabSz="2072941">
              <a:defRPr/>
            </a:pPr>
            <a:endParaRPr lang="en-US">
              <a:solidFill>
                <a:prstClr val="black"/>
              </a:solidFill>
            </a:endParaRPr>
          </a:p>
          <a:p>
            <a:pPr defTabSz="2072941" rtl="0">
              <a:defRPr/>
            </a:pPr>
            <a:r>
              <a:rPr lang="en-US" sz="1400" b="1" err="1">
                <a:solidFill>
                  <a:schemeClr val="tx1"/>
                </a:solidFill>
              </a:rPr>
              <a:t>Porque</a:t>
            </a:r>
            <a:r>
              <a:rPr lang="en-US" sz="1400" b="1">
                <a:solidFill>
                  <a:schemeClr val="tx1"/>
                </a:solidFill>
              </a:rPr>
              <a:t> é uma boa prática?</a:t>
            </a:r>
          </a:p>
          <a:p>
            <a:pPr defTabSz="2072941" rtl="0">
              <a:defRPr/>
            </a:pPr>
            <a:r>
              <a:rPr lang="pt-PT">
                <a:solidFill>
                  <a:prstClr val="black"/>
                </a:solidFill>
              </a:rPr>
              <a:t>O Hilton </a:t>
            </a:r>
            <a:r>
              <a:rPr lang="pt-PT" err="1">
                <a:solidFill>
                  <a:prstClr val="black"/>
                </a:solidFill>
              </a:rPr>
              <a:t>Dalaman</a:t>
            </a:r>
            <a:r>
              <a:rPr lang="pt-PT">
                <a:solidFill>
                  <a:prstClr val="black"/>
                </a:solidFill>
              </a:rPr>
              <a:t> </a:t>
            </a:r>
            <a:r>
              <a:rPr lang="pt-PT" err="1">
                <a:solidFill>
                  <a:prstClr val="black"/>
                </a:solidFill>
              </a:rPr>
              <a:t>Sarıgerme</a:t>
            </a:r>
            <a:r>
              <a:rPr lang="pt-PT">
                <a:solidFill>
                  <a:prstClr val="black"/>
                </a:solidFill>
              </a:rPr>
              <a:t> alcançou um trabalho exemplar na gestão de resíduos. O hotel segue a “política de desperdício zero” e há cerca de 4 anos investiu em máquinas de compostagem, o que lhe permite transformar os resíduos do restaurante e do jardim em fertilizante. O hotel que produz em média 6-8 toneladas de composto por mês a partir dos resíduos, tomou medidas para doar o excesso de composto aos agricultores das aldeias vizinhas. </a:t>
            </a:r>
          </a:p>
          <a:p>
            <a:pPr defTabSz="2072941" rtl="0">
              <a:defRPr/>
            </a:pPr>
            <a:r>
              <a:rPr lang="pt-PT">
                <a:solidFill>
                  <a:prstClr val="black"/>
                </a:solidFill>
              </a:rPr>
              <a:t>Explicando que o Ministério do Turismo pretende transformar a Certificação de Turismo Seguro numa Certificação de Turismo Verde, até ao final do ano, o Gerente Geral do Hilton </a:t>
            </a:r>
            <a:r>
              <a:rPr lang="pt-PT" err="1">
                <a:solidFill>
                  <a:prstClr val="black"/>
                </a:solidFill>
              </a:rPr>
              <a:t>Dalaman</a:t>
            </a:r>
            <a:r>
              <a:rPr lang="pt-PT">
                <a:solidFill>
                  <a:prstClr val="black"/>
                </a:solidFill>
              </a:rPr>
              <a:t> </a:t>
            </a:r>
            <a:r>
              <a:rPr lang="pt-PT" err="1">
                <a:solidFill>
                  <a:prstClr val="black"/>
                </a:solidFill>
              </a:rPr>
              <a:t>Sarıgerme</a:t>
            </a:r>
            <a:r>
              <a:rPr lang="pt-PT">
                <a:solidFill>
                  <a:prstClr val="black"/>
                </a:solidFill>
              </a:rPr>
              <a:t> Resorts &amp; Spa, </a:t>
            </a:r>
            <a:r>
              <a:rPr lang="pt-PT" err="1">
                <a:solidFill>
                  <a:prstClr val="black"/>
                </a:solidFill>
              </a:rPr>
              <a:t>Tunç</a:t>
            </a:r>
            <a:r>
              <a:rPr lang="pt-PT">
                <a:solidFill>
                  <a:prstClr val="black"/>
                </a:solidFill>
              </a:rPr>
              <a:t> Batum, referiu que: “Somos um hotel muito sensível ao desperdício zero. Nesse contexto, concluímos os nossos investimentos há 4 anos. Produzimos 10-15% dos vegetais necessários para o hotel com os produtos que obtemos deste jardim”.</a:t>
            </a:r>
          </a:p>
          <a:p>
            <a:pPr defTabSz="2072941" rtl="0">
              <a:defRPr/>
            </a:pPr>
            <a:endParaRPr lang="en-US">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pt-PT" sz="1400" b="1">
                <a:solidFill>
                  <a:prstClr val="black"/>
                </a:solidFill>
              </a:rPr>
              <a:t>S</a:t>
            </a:r>
            <a:r>
              <a:rPr kumimoji="0" lang="pt-PT" sz="1400" b="1" i="0" u="none" strike="noStrike" kern="1200" cap="none" spc="0" normalizeH="0" baseline="0">
                <a:ln>
                  <a:noFill/>
                </a:ln>
                <a:solidFill>
                  <a:prstClr val="black"/>
                </a:solidFill>
                <a:effectLst/>
                <a:uLnTx/>
                <a:uFillTx/>
                <a:latin typeface="Calibri" panose="020F0502020204030204" pitchFamily="34" charset="0"/>
                <a:ea typeface="+mn-ea"/>
                <a:cs typeface="Calibri" panose="020F0502020204030204" pitchFamily="34" charset="0"/>
              </a:rPr>
              <a:t>ustentável</a:t>
            </a:r>
            <a:endParaRPr kumimoji="0" lang="pt-PT" sz="1200" b="0" i="0" u="none" strike="noStrike" kern="1200" cap="none" spc="0" normalizeH="0" baseline="0">
              <a:ln>
                <a:noFill/>
              </a:ln>
              <a:solidFill>
                <a:prstClr val="black"/>
              </a:solidFill>
              <a:effectLst/>
              <a:uLnTx/>
              <a:uFillTx/>
              <a:latin typeface="Calibri" panose="020F0502020204030204" pitchFamily="34" charset="0"/>
              <a:ea typeface="+mn-ea"/>
              <a:cs typeface="Calibri" panose="020F0502020204030204" pitchFamily="34" charset="0"/>
            </a:endParaRPr>
          </a:p>
          <a:p>
            <a:pPr defTabSz="2072941" rtl="0">
              <a:defRPr/>
            </a:pPr>
            <a:r>
              <a:rPr lang="pt-PT">
                <a:solidFill>
                  <a:prstClr val="black"/>
                </a:solidFill>
              </a:rPr>
              <a:t>Aqui</a:t>
            </a:r>
            <a:r>
              <a:rPr lang="en-US">
                <a:solidFill>
                  <a:prstClr val="black"/>
                </a:solidFill>
              </a:rPr>
              <a:t> estão as etapas para produzir composto:</a:t>
            </a:r>
          </a:p>
          <a:p>
            <a:pPr marL="171450" indent="-171450" defTabSz="2072941" rtl="0">
              <a:buFont typeface="Arial" panose="020B0604020202020204" pitchFamily="34" charset="0"/>
              <a:buChar char="•"/>
              <a:defRPr/>
            </a:pPr>
            <a:r>
              <a:rPr lang="en-US">
                <a:solidFill>
                  <a:prstClr val="black"/>
                </a:solidFill>
              </a:rPr>
              <a:t>Primeiro, </a:t>
            </a:r>
            <a:r>
              <a:rPr lang="pt-PT">
                <a:solidFill>
                  <a:prstClr val="black"/>
                </a:solidFill>
              </a:rPr>
              <a:t>os</a:t>
            </a:r>
            <a:r>
              <a:rPr lang="en-US">
                <a:solidFill>
                  <a:prstClr val="black"/>
                </a:solidFill>
              </a:rPr>
              <a:t> </a:t>
            </a:r>
            <a:r>
              <a:rPr lang="pt-PT">
                <a:solidFill>
                  <a:prstClr val="black"/>
                </a:solidFill>
              </a:rPr>
              <a:t>resíduos</a:t>
            </a:r>
            <a:r>
              <a:rPr lang="en-US">
                <a:solidFill>
                  <a:prstClr val="black"/>
                </a:solidFill>
              </a:rPr>
              <a:t> </a:t>
            </a:r>
            <a:r>
              <a:rPr lang="pt-PT">
                <a:solidFill>
                  <a:prstClr val="black"/>
                </a:solidFill>
              </a:rPr>
              <a:t>alimentares</a:t>
            </a:r>
            <a:r>
              <a:rPr lang="en-US">
                <a:solidFill>
                  <a:prstClr val="black"/>
                </a:solidFill>
              </a:rPr>
              <a:t> </a:t>
            </a:r>
            <a:r>
              <a:rPr lang="pt-PT">
                <a:solidFill>
                  <a:prstClr val="black"/>
                </a:solidFill>
              </a:rPr>
              <a:t>são</a:t>
            </a:r>
            <a:r>
              <a:rPr lang="en-US">
                <a:solidFill>
                  <a:prstClr val="black"/>
                </a:solidFill>
              </a:rPr>
              <a:t> trazidos em caixas.</a:t>
            </a:r>
          </a:p>
          <a:p>
            <a:pPr marL="171450" indent="-171450" defTabSz="2072941">
              <a:buFont typeface="Arial" panose="020B0604020202020204" pitchFamily="34" charset="0"/>
              <a:buChar char="•"/>
              <a:defRPr/>
            </a:pPr>
            <a:r>
              <a:rPr lang="en-US">
                <a:solidFill>
                  <a:prstClr val="black"/>
                </a:solidFill>
              </a:rPr>
              <a:t>De seguida, os resíduos alimentares são colocados na máquina de </a:t>
            </a:r>
            <a:r>
              <a:rPr lang="pt-PT">
                <a:solidFill>
                  <a:prstClr val="black"/>
                </a:solidFill>
              </a:rPr>
              <a:t>compostagem</a:t>
            </a:r>
            <a:r>
              <a:rPr lang="en-US">
                <a:solidFill>
                  <a:prstClr val="black"/>
                </a:solidFill>
              </a:rPr>
              <a:t> e </a:t>
            </a:r>
            <a:r>
              <a:rPr lang="pt-PT">
                <a:solidFill>
                  <a:prstClr val="black"/>
                </a:solidFill>
              </a:rPr>
              <a:t>misturados</a:t>
            </a:r>
            <a:r>
              <a:rPr lang="en-US">
                <a:solidFill>
                  <a:prstClr val="black"/>
                </a:solidFill>
              </a:rPr>
              <a:t>. A </a:t>
            </a:r>
            <a:r>
              <a:rPr lang="en-US" err="1">
                <a:solidFill>
                  <a:prstClr val="black"/>
                </a:solidFill>
              </a:rPr>
              <a:t>mistura</a:t>
            </a:r>
            <a:r>
              <a:rPr lang="en-US">
                <a:solidFill>
                  <a:prstClr val="black"/>
                </a:solidFill>
              </a:rPr>
              <a:t> d</a:t>
            </a:r>
            <a:r>
              <a:rPr lang="pt-PT" err="1">
                <a:solidFill>
                  <a:prstClr val="black"/>
                </a:solidFill>
              </a:rPr>
              <a:t>eve</a:t>
            </a:r>
            <a:r>
              <a:rPr lang="en-US">
                <a:solidFill>
                  <a:prstClr val="black"/>
                </a:solidFill>
              </a:rPr>
              <a:t> </a:t>
            </a:r>
            <a:r>
              <a:rPr lang="pt-PT">
                <a:solidFill>
                  <a:prstClr val="black"/>
                </a:solidFill>
              </a:rPr>
              <a:t>manter-se a uma determinada temperatura.</a:t>
            </a:r>
          </a:p>
          <a:p>
            <a:pPr defTabSz="2072941">
              <a:defRPr/>
            </a:pPr>
            <a:endParaRPr lang="pt-PT">
              <a:solidFill>
                <a:prstClr val="black"/>
              </a:solidFill>
            </a:endParaRPr>
          </a:p>
          <a:p>
            <a:pPr marL="171450" indent="-171450" defTabSz="2072941">
              <a:buFont typeface="Arial" panose="020B0604020202020204" pitchFamily="34" charset="0"/>
              <a:buChar char="•"/>
              <a:defRPr/>
            </a:pPr>
            <a:r>
              <a:rPr lang="pt-PT">
                <a:solidFill>
                  <a:prstClr val="black"/>
                </a:solidFill>
              </a:rPr>
              <a:t>No dia seguinte, os resíduos alimentares </a:t>
            </a:r>
            <a:r>
              <a:rPr lang="en-US">
                <a:solidFill>
                  <a:prstClr val="black"/>
                </a:solidFill>
              </a:rPr>
              <a:t> </a:t>
            </a:r>
            <a:r>
              <a:rPr lang="pt-PT">
                <a:solidFill>
                  <a:prstClr val="black"/>
                </a:solidFill>
              </a:rPr>
              <a:t>são misturados com os resíduos dos jardins</a:t>
            </a:r>
            <a:r>
              <a:rPr lang="en-US">
                <a:solidFill>
                  <a:prstClr val="black"/>
                </a:solidFill>
              </a:rPr>
              <a:t>. </a:t>
            </a:r>
            <a:r>
              <a:rPr lang="pt-PT">
                <a:solidFill>
                  <a:prstClr val="black"/>
                </a:solidFill>
              </a:rPr>
              <a:t>Depois de misturar os resíduos durante 4 dias consecutivos, o composto está pronto.</a:t>
            </a:r>
            <a:endParaRPr lang="en-US">
              <a:solidFill>
                <a:prstClr val="black"/>
              </a:solidFill>
            </a:endParaRPr>
          </a:p>
          <a:p>
            <a:pPr marL="171450" indent="-171450" defTabSz="2072941">
              <a:buFont typeface="Arial" panose="020B0604020202020204" pitchFamily="34" charset="0"/>
              <a:buChar char="•"/>
              <a:defRPr/>
            </a:pPr>
            <a:r>
              <a:rPr lang="pt-PT">
                <a:solidFill>
                  <a:prstClr val="black"/>
                </a:solidFill>
              </a:rPr>
              <a:t>O composto é deixado a secar. Após 4 dias, está pronto para ser utilizado nos jardins do hotel, com 7000 m</a:t>
            </a:r>
            <a:r>
              <a:rPr lang="pt-PT" baseline="30000">
                <a:solidFill>
                  <a:prstClr val="black"/>
                </a:solidFill>
              </a:rPr>
              <a:t>2</a:t>
            </a:r>
            <a:r>
              <a:rPr lang="pt-PT">
                <a:solidFill>
                  <a:prstClr val="black"/>
                </a:solidFill>
              </a:rPr>
              <a:t>, para o cultivo de legumes. </a:t>
            </a:r>
            <a:endParaRPr lang="en-US">
              <a:solidFill>
                <a:prstClr val="black"/>
              </a:solidFill>
            </a:endParaRPr>
          </a:p>
          <a:p>
            <a:pPr defTabSz="2072941">
              <a:defRPr/>
            </a:pPr>
            <a:endParaRPr lang="en-US">
              <a:solidFill>
                <a:prstClr val="black"/>
              </a:solidFill>
            </a:endParaRPr>
          </a:p>
          <a:p>
            <a:pPr defTabSz="2072941">
              <a:defRPr/>
            </a:pPr>
            <a:r>
              <a:rPr lang="pt-PT">
                <a:solidFill>
                  <a:prstClr val="black"/>
                </a:solidFill>
              </a:rPr>
              <a:t>Os legumes sazonais são plantados de acordo com as necessidades do hotel. São cultivadas 33 variedades diferentes de legumes com o lema "Da mesa para a Horta, da Horta para a Mesa".</a:t>
            </a:r>
            <a:endParaRPr lang="en-US">
              <a:solidFill>
                <a:prstClr val="black"/>
              </a:solidFill>
            </a:endParaRPr>
          </a:p>
        </p:txBody>
      </p:sp>
      <p:sp>
        <p:nvSpPr>
          <p:cNvPr id="3" name="Text Placeholder 2">
            <a:extLst>
              <a:ext uri="{FF2B5EF4-FFF2-40B4-BE49-F238E27FC236}">
                <a16:creationId xmlns:a16="http://schemas.microsoft.com/office/drawing/2014/main" id="{CA7CF74D-7D90-0FFA-8029-9AFE99AE7E87}"/>
              </a:ext>
            </a:extLst>
          </p:cNvPr>
          <p:cNvSpPr txBox="1">
            <a:spLocks/>
          </p:cNvSpPr>
          <p:nvPr/>
        </p:nvSpPr>
        <p:spPr>
          <a:xfrm>
            <a:off x="361472" y="2339757"/>
            <a:ext cx="3481468"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b="1" i="0">
                <a:solidFill>
                  <a:schemeClr val="bg1"/>
                </a:solidFill>
              </a:rPr>
              <a:t>Tipo: </a:t>
            </a:r>
            <a:r>
              <a:rPr lang="en-US" i="0" err="1">
                <a:solidFill>
                  <a:schemeClr val="bg1"/>
                </a:solidFill>
              </a:rPr>
              <a:t>Modelos</a:t>
            </a:r>
            <a:r>
              <a:rPr lang="en-US" i="0">
                <a:solidFill>
                  <a:schemeClr val="bg1"/>
                </a:solidFill>
              </a:rPr>
              <a:t> de </a:t>
            </a:r>
            <a:r>
              <a:rPr lang="pt-PT" i="0">
                <a:solidFill>
                  <a:schemeClr val="bg1"/>
                </a:solidFill>
              </a:rPr>
              <a:t>Negócio</a:t>
            </a:r>
            <a:r>
              <a:rPr lang="en-US" i="0">
                <a:solidFill>
                  <a:schemeClr val="bg1"/>
                </a:solidFill>
              </a:rPr>
              <a:t> </a:t>
            </a:r>
            <a:r>
              <a:rPr lang="pt-PT" i="0">
                <a:solidFill>
                  <a:schemeClr val="bg1"/>
                </a:solidFill>
              </a:rPr>
              <a:t>Sustentáveis</a:t>
            </a:r>
          </a:p>
        </p:txBody>
      </p:sp>
    </p:spTree>
    <p:extLst>
      <p:ext uri="{BB962C8B-B14F-4D97-AF65-F5344CB8AC3E}">
        <p14:creationId xmlns:p14="http://schemas.microsoft.com/office/powerpoint/2010/main" val="103759241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C336FCD0-6D2E-5B83-3AEF-7A72B1DC7BE6}"/>
              </a:ext>
            </a:extLst>
          </p:cNvPr>
          <p:cNvSpPr>
            <a:spLocks noGrp="1"/>
          </p:cNvSpPr>
          <p:nvPr>
            <p:ph type="sldNum" sz="quarter" idx="4"/>
          </p:nvPr>
        </p:nvSpPr>
        <p:spPr/>
        <p:txBody>
          <a:bodyPr/>
          <a:lstStyle/>
          <a:p>
            <a:pPr algn="l" rtl="0"/>
            <a:fld id="{CB2079F2-58AF-ED44-82D7-E04B2F6FD686}" type="slidenum">
              <a:rPr lang="en-US" smtClean="0"/>
              <a:pPr algn="l" rtl="0"/>
              <a:t>31</a:t>
            </a:fld>
            <a:endParaRPr lang="en-US"/>
          </a:p>
        </p:txBody>
      </p:sp>
      <p:pic>
        <p:nvPicPr>
          <p:cNvPr id="16" name="Picture Placeholder 15" descr="A house with a pool  Description automatically generated with low confidence">
            <a:extLst>
              <a:ext uri="{FF2B5EF4-FFF2-40B4-BE49-F238E27FC236}">
                <a16:creationId xmlns:a16="http://schemas.microsoft.com/office/drawing/2014/main" id="{45258977-3E6C-B908-E1D5-271E009EB60A}"/>
              </a:ext>
            </a:extLst>
          </p:cNvPr>
          <p:cNvPicPr>
            <a:picLocks noGrp="1" noChangeAspect="1"/>
          </p:cNvPicPr>
          <p:nvPr>
            <p:ph type="pic" sz="quarter" idx="44"/>
          </p:nvPr>
        </p:nvPicPr>
        <p:blipFill>
          <a:blip r:embed="rId2" cstate="screen">
            <a:extLst>
              <a:ext uri="{28A0092B-C50C-407E-A947-70E740481C1C}">
                <a14:useLocalDpi xmlns:a14="http://schemas.microsoft.com/office/drawing/2010/main"/>
              </a:ext>
            </a:extLst>
          </a:blip>
          <a:srcRect/>
          <a:stretch>
            <a:fillRect/>
          </a:stretch>
        </p:blipFill>
        <p:spPr/>
      </p:pic>
      <p:pic>
        <p:nvPicPr>
          <p:cNvPr id="11" name="Picture 10">
            <a:extLst>
              <a:ext uri="{FF2B5EF4-FFF2-40B4-BE49-F238E27FC236}">
                <a16:creationId xmlns:a16="http://schemas.microsoft.com/office/drawing/2014/main" id="{80F2E83C-F3C3-730B-02C9-81E59A6182D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92062" y="3505771"/>
            <a:ext cx="3149558" cy="1772903"/>
          </a:xfrm>
          <a:prstGeom prst="rect">
            <a:avLst/>
          </a:prstGeom>
        </p:spPr>
      </p:pic>
      <p:pic>
        <p:nvPicPr>
          <p:cNvPr id="9" name="Picture 8">
            <a:hlinkClick r:id="rId4"/>
            <a:extLst>
              <a:ext uri="{FF2B5EF4-FFF2-40B4-BE49-F238E27FC236}">
                <a16:creationId xmlns:a16="http://schemas.microsoft.com/office/drawing/2014/main" id="{2692A4A2-A862-BF45-C61A-9E42EA64AD62}"/>
              </a:ext>
            </a:extLst>
          </p:cNvPr>
          <p:cNvPicPr>
            <a:picLocks noChangeAspect="1"/>
          </p:cNvPicPr>
          <p:nvPr/>
        </p:nvPicPr>
        <p:blipFill>
          <a:blip r:embed="rId5"/>
          <a:stretch>
            <a:fillRect/>
          </a:stretch>
        </p:blipFill>
        <p:spPr>
          <a:xfrm>
            <a:off x="361472" y="656458"/>
            <a:ext cx="1705369" cy="1213435"/>
          </a:xfrm>
          <a:prstGeom prst="rect">
            <a:avLst/>
          </a:prstGeom>
        </p:spPr>
      </p:pic>
      <p:pic>
        <p:nvPicPr>
          <p:cNvPr id="13" name="Picture 12">
            <a:extLst>
              <a:ext uri="{FF2B5EF4-FFF2-40B4-BE49-F238E27FC236}">
                <a16:creationId xmlns:a16="http://schemas.microsoft.com/office/drawing/2014/main" id="{E2222648-6882-AD0B-18F5-3C912DAFA676}"/>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4370118" y="5435454"/>
            <a:ext cx="2280102" cy="3560900"/>
          </a:xfrm>
          <a:prstGeom prst="rect">
            <a:avLst/>
          </a:prstGeom>
        </p:spPr>
      </p:pic>
      <p:sp>
        <p:nvSpPr>
          <p:cNvPr id="17" name="Freeform 332">
            <a:hlinkClick r:id="rId7"/>
            <a:extLst>
              <a:ext uri="{FF2B5EF4-FFF2-40B4-BE49-F238E27FC236}">
                <a16:creationId xmlns:a16="http://schemas.microsoft.com/office/drawing/2014/main" id="{493629BC-6777-A34D-5CFF-19073571FB61}"/>
              </a:ext>
            </a:extLst>
          </p:cNvPr>
          <p:cNvSpPr>
            <a:spLocks noChangeAspect="1"/>
          </p:cNvSpPr>
          <p:nvPr/>
        </p:nvSpPr>
        <p:spPr>
          <a:xfrm>
            <a:off x="1808005" y="9709227"/>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8" name="Freeform 6">
            <a:hlinkClick r:id="rId8"/>
            <a:extLst>
              <a:ext uri="{FF2B5EF4-FFF2-40B4-BE49-F238E27FC236}">
                <a16:creationId xmlns:a16="http://schemas.microsoft.com/office/drawing/2014/main" id="{9E2A703F-AD81-791E-A89D-5EE85F4581FB}"/>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19" name="Graphic 18" descr="World outline">
            <a:hlinkClick r:id="rId4"/>
            <a:extLst>
              <a:ext uri="{FF2B5EF4-FFF2-40B4-BE49-F238E27FC236}">
                <a16:creationId xmlns:a16="http://schemas.microsoft.com/office/drawing/2014/main" id="{F5236C4B-CB96-BFD5-C8E0-065C7E636533}"/>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29608" y="9632163"/>
            <a:ext cx="279668" cy="279668"/>
          </a:xfrm>
          <a:prstGeom prst="rect">
            <a:avLst/>
          </a:prstGeom>
        </p:spPr>
      </p:pic>
      <p:grpSp>
        <p:nvGrpSpPr>
          <p:cNvPr id="20" name="Graphic 2">
            <a:extLst>
              <a:ext uri="{FF2B5EF4-FFF2-40B4-BE49-F238E27FC236}">
                <a16:creationId xmlns:a16="http://schemas.microsoft.com/office/drawing/2014/main" id="{5AD549AF-C0FC-96B7-430B-12536DBACED4}"/>
              </a:ext>
            </a:extLst>
          </p:cNvPr>
          <p:cNvGrpSpPr/>
          <p:nvPr/>
        </p:nvGrpSpPr>
        <p:grpSpPr>
          <a:xfrm>
            <a:off x="1423003" y="9684451"/>
            <a:ext cx="221553" cy="222458"/>
            <a:chOff x="1473222" y="5236455"/>
            <a:chExt cx="440760" cy="442561"/>
          </a:xfrm>
          <a:solidFill>
            <a:srgbClr val="000000"/>
          </a:solidFill>
        </p:grpSpPr>
        <p:sp>
          <p:nvSpPr>
            <p:cNvPr id="21" name="Freeform 8">
              <a:extLst>
                <a:ext uri="{FF2B5EF4-FFF2-40B4-BE49-F238E27FC236}">
                  <a16:creationId xmlns:a16="http://schemas.microsoft.com/office/drawing/2014/main" id="{7AAA63F3-369B-0700-E2CA-E371B1D7399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 name="Freeform 9">
              <a:hlinkClick r:id="rId11"/>
              <a:extLst>
                <a:ext uri="{FF2B5EF4-FFF2-40B4-BE49-F238E27FC236}">
                  <a16:creationId xmlns:a16="http://schemas.microsoft.com/office/drawing/2014/main" id="{9ADC3DC3-28B6-9E43-CA9B-16F10FD8A775}"/>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0">
              <a:extLst>
                <a:ext uri="{FF2B5EF4-FFF2-40B4-BE49-F238E27FC236}">
                  <a16:creationId xmlns:a16="http://schemas.microsoft.com/office/drawing/2014/main" id="{CF2B1D85-1DB1-4607-CE4C-DAB283F9CB86}"/>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24" name="Graphic 2">
            <a:extLst>
              <a:ext uri="{FF2B5EF4-FFF2-40B4-BE49-F238E27FC236}">
                <a16:creationId xmlns:a16="http://schemas.microsoft.com/office/drawing/2014/main" id="{31055C82-0228-D0A6-E13D-D4AE7D6623B3}"/>
              </a:ext>
            </a:extLst>
          </p:cNvPr>
          <p:cNvGrpSpPr>
            <a:grpSpLocks noChangeAspect="1"/>
          </p:cNvGrpSpPr>
          <p:nvPr/>
        </p:nvGrpSpPr>
        <p:grpSpPr>
          <a:xfrm>
            <a:off x="6555507" y="273974"/>
            <a:ext cx="558048" cy="558000"/>
            <a:chOff x="4094891" y="4680533"/>
            <a:chExt cx="381887" cy="381854"/>
          </a:xfrm>
        </p:grpSpPr>
        <p:sp>
          <p:nvSpPr>
            <p:cNvPr id="25" name="Freeform 4">
              <a:extLst>
                <a:ext uri="{FF2B5EF4-FFF2-40B4-BE49-F238E27FC236}">
                  <a16:creationId xmlns:a16="http://schemas.microsoft.com/office/drawing/2014/main" id="{3E6C1080-98D0-E86A-716D-77962EA0CB8B}"/>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5">
              <a:extLst>
                <a:ext uri="{FF2B5EF4-FFF2-40B4-BE49-F238E27FC236}">
                  <a16:creationId xmlns:a16="http://schemas.microsoft.com/office/drawing/2014/main" id="{AB87E703-E4EB-28DE-B2A4-E9CC37E95D9D}"/>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6">
              <a:extLst>
                <a:ext uri="{FF2B5EF4-FFF2-40B4-BE49-F238E27FC236}">
                  <a16:creationId xmlns:a16="http://schemas.microsoft.com/office/drawing/2014/main" id="{AAC9FB37-17AC-1DD9-89D7-B50F0AF0DD8A}"/>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 name="Text Placeholder 5">
            <a:extLst>
              <a:ext uri="{FF2B5EF4-FFF2-40B4-BE49-F238E27FC236}">
                <a16:creationId xmlns:a16="http://schemas.microsoft.com/office/drawing/2014/main" id="{97525B11-1AE3-C556-5166-908F6EEA23E4}"/>
              </a:ext>
            </a:extLst>
          </p:cNvPr>
          <p:cNvSpPr txBox="1">
            <a:spLocks/>
          </p:cNvSpPr>
          <p:nvPr/>
        </p:nvSpPr>
        <p:spPr>
          <a:xfrm>
            <a:off x="344592" y="3293289"/>
            <a:ext cx="6768963" cy="6034829"/>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pt-PT" sz="1400" b="1">
                <a:solidFill>
                  <a:prstClr val="black"/>
                </a:solidFill>
              </a:rPr>
              <a:t>S</a:t>
            </a:r>
            <a:r>
              <a:rPr kumimoji="0" lang="pt-PT"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ustentável</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600" b="1">
              <a:solidFill>
                <a:prstClr val="black"/>
              </a:solidFill>
            </a:endParaRPr>
          </a:p>
          <a:p>
            <a:pPr lvl="0" defTabSz="2072941">
              <a:defRPr/>
            </a:pPr>
            <a:r>
              <a:rPr lang="pt-PT" sz="1200">
                <a:solidFill>
                  <a:prstClr val="black"/>
                </a:solidFill>
              </a:rPr>
              <a:t>O Hotel também pode utilizar estes fertilizantes orgânicos, obtidos na primeira fase, no  campo de golfe. Além disso, pretende aplicar estes fertilizantes orgânicos nas plantações de citrinos pertencentes à empresa.</a:t>
            </a:r>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pt-PT" sz="120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pt-PT" sz="1400" b="1">
                <a:solidFill>
                  <a:prstClr val="black"/>
                </a:solidFill>
              </a:rPr>
              <a:t>Ético</a:t>
            </a:r>
          </a:p>
          <a:p>
            <a:pPr lvl="0" defTabSz="2072941">
              <a:defRPr/>
            </a:pPr>
            <a:r>
              <a:rPr lang="pt-PT" sz="1200">
                <a:solidFill>
                  <a:prstClr val="black"/>
                </a:solidFill>
              </a:rPr>
              <a:t>Esta abordagem circular por parte dos grandes resorts é fundamental para o ambiente e responsabilidade social. Os hotéis tendem a ser paraísos de desperdício e excessos, mas este sistema está, pelo menos, a ter um efeito positivo.</a:t>
            </a:r>
          </a:p>
          <a:p>
            <a:pPr lvl="0" defTabSz="2072941">
              <a:defRPr/>
            </a:pPr>
            <a:r>
              <a:rPr lang="pt-PT" sz="1200">
                <a:solidFill>
                  <a:prstClr val="black"/>
                </a:solidFill>
              </a:rPr>
              <a:t>Devolver os resíduos ao solo como um fertilizante de elevado valor que lhes permite cultivar fruta e legumes para servir no local é um bom passo para ter um menor impacto no ambiente, reduzindo as cadeias de abastecimento e, consequentemente, a sua pegada de carbono. </a:t>
            </a:r>
          </a:p>
          <a:p>
            <a:pPr lvl="0" defTabSz="2072941">
              <a:defRPr/>
            </a:pPr>
            <a:r>
              <a:rPr lang="pt-PT" sz="1200">
                <a:solidFill>
                  <a:prstClr val="black"/>
                </a:solidFill>
              </a:rPr>
              <a:t>O grupo hoteleiro reconhece a sua responsabilidade na proteção do nosso planeta e na preservação dos belos destinos em que opera para garantir o futuro das gerações vindouras. Desde 2009, têm utilizado o premiado sistema </a:t>
            </a:r>
          </a:p>
          <a:p>
            <a:pPr lvl="0" defTabSz="2072941">
              <a:defRPr/>
            </a:pPr>
            <a:endParaRPr lang="pt-PT" sz="1200">
              <a:solidFill>
                <a:prstClr val="black"/>
              </a:solidFill>
            </a:endParaRPr>
          </a:p>
          <a:p>
            <a:pPr lvl="0" defTabSz="2072941">
              <a:defRPr/>
            </a:pPr>
            <a:endParaRPr lang="pt-PT" sz="1200">
              <a:solidFill>
                <a:prstClr val="black"/>
              </a:solidFill>
            </a:endParaRPr>
          </a:p>
          <a:p>
            <a:pPr lvl="0" defTabSz="2072941">
              <a:defRPr/>
            </a:pPr>
            <a:r>
              <a:rPr lang="pt-PT" sz="1200">
                <a:solidFill>
                  <a:prstClr val="black"/>
                </a:solidFill>
              </a:rPr>
              <a:t>LightStay para medir, comunicar e melhorar o seu impacto ambiental em toda a sua carteira global de hotéis administrados e franqueados. Orgulham-se de estar a assumir uma posição de liderança no combate às alterações climáticas, sendo a primeira grande empresa hoteleira a estabelecer objetivos baseados na ciência para reduzir as emissões de gases com efeito de estufa, em conformidade com o Acordo de Paris. Estão também a tomar medidas importantes para reduzir a  pegada ambiental através dos programas Watts, Água e dos já referidos programas de resíduos.</a:t>
            </a:r>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 name="Text Placeholder 2">
            <a:extLst>
              <a:ext uri="{FF2B5EF4-FFF2-40B4-BE49-F238E27FC236}">
                <a16:creationId xmlns:a16="http://schemas.microsoft.com/office/drawing/2014/main" id="{5BD2A1C3-F1D0-ACE6-A433-2993EDB52382}"/>
              </a:ext>
            </a:extLst>
          </p:cNvPr>
          <p:cNvSpPr txBox="1">
            <a:spLocks/>
          </p:cNvSpPr>
          <p:nvPr/>
        </p:nvSpPr>
        <p:spPr>
          <a:xfrm>
            <a:off x="361472" y="2339757"/>
            <a:ext cx="3481468"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b="1" i="0">
                <a:solidFill>
                  <a:schemeClr val="bg1"/>
                </a:solidFill>
              </a:rPr>
              <a:t>Tipo: </a:t>
            </a:r>
            <a:r>
              <a:rPr lang="en-US" i="0" err="1">
                <a:solidFill>
                  <a:schemeClr val="bg1"/>
                </a:solidFill>
              </a:rPr>
              <a:t>Modelos</a:t>
            </a:r>
            <a:r>
              <a:rPr lang="en-US" i="0">
                <a:solidFill>
                  <a:schemeClr val="bg1"/>
                </a:solidFill>
              </a:rPr>
              <a:t> de </a:t>
            </a:r>
            <a:r>
              <a:rPr lang="pt-PT" i="0">
                <a:solidFill>
                  <a:schemeClr val="bg1"/>
                </a:solidFill>
              </a:rPr>
              <a:t>Negócio</a:t>
            </a:r>
            <a:r>
              <a:rPr lang="en-US" i="0">
                <a:solidFill>
                  <a:schemeClr val="bg1"/>
                </a:solidFill>
              </a:rPr>
              <a:t> </a:t>
            </a:r>
            <a:r>
              <a:rPr lang="pt-PT" i="0">
                <a:solidFill>
                  <a:schemeClr val="bg1"/>
                </a:solidFill>
              </a:rPr>
              <a:t>Sustentáveis</a:t>
            </a:r>
          </a:p>
        </p:txBody>
      </p:sp>
      <p:grpSp>
        <p:nvGrpSpPr>
          <p:cNvPr id="5" name="Graphic 4">
            <a:extLst>
              <a:ext uri="{FF2B5EF4-FFF2-40B4-BE49-F238E27FC236}">
                <a16:creationId xmlns:a16="http://schemas.microsoft.com/office/drawing/2014/main" id="{D1F9ACD8-1A7D-58EF-0556-59FA386F67C1}"/>
              </a:ext>
            </a:extLst>
          </p:cNvPr>
          <p:cNvGrpSpPr/>
          <p:nvPr/>
        </p:nvGrpSpPr>
        <p:grpSpPr>
          <a:xfrm rot="19582332">
            <a:off x="2995992" y="9436893"/>
            <a:ext cx="403667" cy="780438"/>
            <a:chOff x="9129274" y="2719113"/>
            <a:chExt cx="717139" cy="1386497"/>
          </a:xfrm>
          <a:solidFill>
            <a:srgbClr val="000000"/>
          </a:solidFill>
        </p:grpSpPr>
        <p:grpSp>
          <p:nvGrpSpPr>
            <p:cNvPr id="6" name="Graphic 4">
              <a:extLst>
                <a:ext uri="{FF2B5EF4-FFF2-40B4-BE49-F238E27FC236}">
                  <a16:creationId xmlns:a16="http://schemas.microsoft.com/office/drawing/2014/main" id="{370858D0-4713-751F-CA6D-167963F92538}"/>
                </a:ext>
              </a:extLst>
            </p:cNvPr>
            <p:cNvGrpSpPr/>
            <p:nvPr/>
          </p:nvGrpSpPr>
          <p:grpSpPr>
            <a:xfrm>
              <a:off x="9159507" y="2719113"/>
              <a:ext cx="446280" cy="440141"/>
              <a:chOff x="9159507" y="2719113"/>
              <a:chExt cx="446280" cy="440141"/>
            </a:xfrm>
            <a:grpFill/>
          </p:grpSpPr>
          <p:sp>
            <p:nvSpPr>
              <p:cNvPr id="31" name="Freeform 57">
                <a:extLst>
                  <a:ext uri="{FF2B5EF4-FFF2-40B4-BE49-F238E27FC236}">
                    <a16:creationId xmlns:a16="http://schemas.microsoft.com/office/drawing/2014/main" id="{C683CB72-4D31-D243-424A-8343791DCA36}"/>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2" name="Freeform 58">
                <a:extLst>
                  <a:ext uri="{FF2B5EF4-FFF2-40B4-BE49-F238E27FC236}">
                    <a16:creationId xmlns:a16="http://schemas.microsoft.com/office/drawing/2014/main" id="{89E4AC37-FCB2-5B7D-E566-E05C2DEDE94D}"/>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7" name="Graphic 4">
              <a:extLst>
                <a:ext uri="{FF2B5EF4-FFF2-40B4-BE49-F238E27FC236}">
                  <a16:creationId xmlns:a16="http://schemas.microsoft.com/office/drawing/2014/main" id="{8CC5BF8B-7D78-FDAC-1A81-786095773B3E}"/>
                </a:ext>
              </a:extLst>
            </p:cNvPr>
            <p:cNvGrpSpPr/>
            <p:nvPr/>
          </p:nvGrpSpPr>
          <p:grpSpPr>
            <a:xfrm>
              <a:off x="9129274" y="2893887"/>
              <a:ext cx="717139" cy="1211724"/>
              <a:chOff x="9129274" y="2893887"/>
              <a:chExt cx="717139" cy="1211724"/>
            </a:xfrm>
            <a:grpFill/>
          </p:grpSpPr>
          <p:sp>
            <p:nvSpPr>
              <p:cNvPr id="8" name="Freeform 50">
                <a:extLst>
                  <a:ext uri="{FF2B5EF4-FFF2-40B4-BE49-F238E27FC236}">
                    <a16:creationId xmlns:a16="http://schemas.microsoft.com/office/drawing/2014/main" id="{76D2C0D6-2C94-88C2-FF95-B175CAED0A46}"/>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2" name="Freeform 51">
                <a:extLst>
                  <a:ext uri="{FF2B5EF4-FFF2-40B4-BE49-F238E27FC236}">
                    <a16:creationId xmlns:a16="http://schemas.microsoft.com/office/drawing/2014/main" id="{20FDA414-4EFC-0D50-B650-A283A4DF0A45}"/>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4" name="Freeform 52">
                <a:extLst>
                  <a:ext uri="{FF2B5EF4-FFF2-40B4-BE49-F238E27FC236}">
                    <a16:creationId xmlns:a16="http://schemas.microsoft.com/office/drawing/2014/main" id="{6A574353-97E6-A755-CBFE-C67BC5318018}"/>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5" name="Freeform 53">
                <a:extLst>
                  <a:ext uri="{FF2B5EF4-FFF2-40B4-BE49-F238E27FC236}">
                    <a16:creationId xmlns:a16="http://schemas.microsoft.com/office/drawing/2014/main" id="{2E2241E9-4CD1-B655-A437-F043A99D9B2F}"/>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8" name="Freeform 54">
                <a:extLst>
                  <a:ext uri="{FF2B5EF4-FFF2-40B4-BE49-F238E27FC236}">
                    <a16:creationId xmlns:a16="http://schemas.microsoft.com/office/drawing/2014/main" id="{F900FF32-70E2-A176-56CB-61A3B4E59CD6}"/>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9" name="Freeform 55">
                <a:extLst>
                  <a:ext uri="{FF2B5EF4-FFF2-40B4-BE49-F238E27FC236}">
                    <a16:creationId xmlns:a16="http://schemas.microsoft.com/office/drawing/2014/main" id="{17992498-8460-2B85-9F7B-5FDC1F496CEA}"/>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0" name="Freeform 56">
                <a:extLst>
                  <a:ext uri="{FF2B5EF4-FFF2-40B4-BE49-F238E27FC236}">
                    <a16:creationId xmlns:a16="http://schemas.microsoft.com/office/drawing/2014/main" id="{3E30FB58-BA82-3CCC-992A-165A172D3F79}"/>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38405200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descr="A picture containing cup, food, person, beverage  Description automatically generated">
            <a:extLst>
              <a:ext uri="{FF2B5EF4-FFF2-40B4-BE49-F238E27FC236}">
                <a16:creationId xmlns:a16="http://schemas.microsoft.com/office/drawing/2014/main" id="{B7277140-DDED-0A1F-EC37-08AF58BC034B}"/>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7692" y="522985"/>
            <a:ext cx="3064955" cy="2751872"/>
          </a:xfrm>
        </p:spPr>
      </p:pic>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smtClean="0"/>
              <a:pPr algn="l" rtl="0"/>
              <a:t>32</a:t>
            </a:fld>
            <a:endParaRPr lang="en-US" sz="1100"/>
          </a:p>
        </p:txBody>
      </p:sp>
      <p:pic>
        <p:nvPicPr>
          <p:cNvPr id="16" name="Picture 15">
            <a:extLst>
              <a:ext uri="{FF2B5EF4-FFF2-40B4-BE49-F238E27FC236}">
                <a16:creationId xmlns:a16="http://schemas.microsoft.com/office/drawing/2014/main" id="{93200298-AAD5-0F25-853C-DB12C92A184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pic>
        <p:nvPicPr>
          <p:cNvPr id="4100" name="Picture 4" descr="MyGoodness">
            <a:hlinkClick r:id="rId4"/>
            <a:extLst>
              <a:ext uri="{FF2B5EF4-FFF2-40B4-BE49-F238E27FC236}">
                <a16:creationId xmlns:a16="http://schemas.microsoft.com/office/drawing/2014/main" id="{839341FC-A000-CDFA-7FB8-1F18FDE3AF54}"/>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517028" y="522985"/>
            <a:ext cx="1697456" cy="1688129"/>
          </a:xfrm>
          <a:prstGeom prst="rect">
            <a:avLst/>
          </a:prstGeom>
          <a:noFill/>
          <a:extLst>
            <a:ext uri="{909E8E84-426E-40DD-AFC4-6F175D3DCCD1}">
              <a14:hiddenFill xmlns:a14="http://schemas.microsoft.com/office/drawing/2010/main">
                <a:solidFill>
                  <a:srgbClr val="FFFFFF"/>
                </a:solidFill>
              </a14:hiddenFill>
            </a:ext>
          </a:extLst>
        </p:spPr>
      </p:pic>
      <p:sp>
        <p:nvSpPr>
          <p:cNvPr id="4" name="Text Placeholder 5">
            <a:extLst>
              <a:ext uri="{FF2B5EF4-FFF2-40B4-BE49-F238E27FC236}">
                <a16:creationId xmlns:a16="http://schemas.microsoft.com/office/drawing/2014/main" id="{6EC8F450-25D2-AFA5-1E57-EA8E566E1DDF}"/>
              </a:ext>
            </a:extLst>
          </p:cNvPr>
          <p:cNvSpPr txBox="1">
            <a:spLocks/>
          </p:cNvSpPr>
          <p:nvPr/>
        </p:nvSpPr>
        <p:spPr>
          <a:xfrm>
            <a:off x="360409" y="3298508"/>
            <a:ext cx="6814158" cy="6050601"/>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en-US" sz="1400" b="1" err="1">
                <a:solidFill>
                  <a:schemeClr val="tx1"/>
                </a:solidFill>
              </a:rPr>
              <a:t>Porque</a:t>
            </a:r>
            <a:r>
              <a:rPr lang="en-US" sz="1400" b="1">
                <a:solidFill>
                  <a:schemeClr val="tx1"/>
                </a:solidFill>
              </a:rPr>
              <a:t> é </a:t>
            </a:r>
            <a:r>
              <a:rPr lang="en-US" sz="1400" b="1" err="1">
                <a:solidFill>
                  <a:schemeClr val="tx1"/>
                </a:solidFill>
              </a:rPr>
              <a:t>uma</a:t>
            </a:r>
            <a:r>
              <a:rPr lang="en-US" sz="1400" b="1">
                <a:solidFill>
                  <a:schemeClr val="tx1"/>
                </a:solidFill>
              </a:rPr>
              <a:t> boa </a:t>
            </a:r>
            <a:r>
              <a:rPr lang="en-US" sz="1400" b="1" err="1">
                <a:solidFill>
                  <a:schemeClr val="tx1"/>
                </a:solidFill>
              </a:rPr>
              <a:t>prática</a:t>
            </a:r>
            <a:r>
              <a:rPr lang="en-US" sz="1400" b="1">
                <a:solidFill>
                  <a:schemeClr val="tx1"/>
                </a:solidFill>
              </a:rPr>
              <a:t>?</a:t>
            </a:r>
          </a:p>
          <a:p>
            <a:r>
              <a:rPr lang="en-US">
                <a:solidFill>
                  <a:schemeClr val="tx1"/>
                </a:solidFill>
              </a:rPr>
              <a:t>A </a:t>
            </a:r>
            <a:r>
              <a:rPr lang="en-US" err="1">
                <a:solidFill>
                  <a:schemeClr val="tx1"/>
                </a:solidFill>
              </a:rPr>
              <a:t>essência</a:t>
            </a:r>
            <a:r>
              <a:rPr lang="en-US">
                <a:solidFill>
                  <a:schemeClr val="tx1"/>
                </a:solidFill>
              </a:rPr>
              <a:t> </a:t>
            </a:r>
            <a:r>
              <a:rPr lang="en-US" err="1">
                <a:solidFill>
                  <a:schemeClr val="tx1"/>
                </a:solidFill>
              </a:rPr>
              <a:t>deste</a:t>
            </a:r>
            <a:r>
              <a:rPr lang="en-US">
                <a:solidFill>
                  <a:schemeClr val="tx1"/>
                </a:solidFill>
              </a:rPr>
              <a:t> </a:t>
            </a:r>
            <a:r>
              <a:rPr lang="en-US" err="1">
                <a:solidFill>
                  <a:schemeClr val="tx1"/>
                </a:solidFill>
              </a:rPr>
              <a:t>negócio</a:t>
            </a:r>
            <a:r>
              <a:rPr lang="en-US">
                <a:solidFill>
                  <a:schemeClr val="tx1"/>
                </a:solidFill>
              </a:rPr>
              <a:t> é a </a:t>
            </a:r>
            <a:r>
              <a:rPr lang="en-US" err="1">
                <a:solidFill>
                  <a:schemeClr val="tx1"/>
                </a:solidFill>
              </a:rPr>
              <a:t>saúde</a:t>
            </a:r>
            <a:r>
              <a:rPr lang="en-US">
                <a:solidFill>
                  <a:schemeClr val="tx1"/>
                </a:solidFill>
              </a:rPr>
              <a:t> e a </a:t>
            </a:r>
            <a:r>
              <a:rPr lang="en-US" err="1">
                <a:solidFill>
                  <a:schemeClr val="tx1"/>
                </a:solidFill>
              </a:rPr>
              <a:t>sustentabilidade</a:t>
            </a:r>
            <a:r>
              <a:rPr lang="en-US">
                <a:solidFill>
                  <a:schemeClr val="tx1"/>
                </a:solidFill>
              </a:rPr>
              <a:t> de forma </a:t>
            </a:r>
            <a:r>
              <a:rPr lang="en-US" err="1">
                <a:solidFill>
                  <a:schemeClr val="tx1"/>
                </a:solidFill>
              </a:rPr>
              <a:t>ética</a:t>
            </a:r>
            <a:r>
              <a:rPr lang="en-US">
                <a:solidFill>
                  <a:schemeClr val="tx1"/>
                </a:solidFill>
              </a:rPr>
              <a:t> e </a:t>
            </a:r>
            <a:r>
              <a:rPr lang="en-US" err="1">
                <a:solidFill>
                  <a:schemeClr val="tx1"/>
                </a:solidFill>
              </a:rPr>
              <a:t>ecologicamente</a:t>
            </a:r>
            <a:r>
              <a:rPr lang="en-US">
                <a:solidFill>
                  <a:schemeClr val="tx1"/>
                </a:solidFill>
              </a:rPr>
              <a:t> </a:t>
            </a:r>
            <a:r>
              <a:rPr lang="en-US" err="1">
                <a:solidFill>
                  <a:schemeClr val="tx1"/>
                </a:solidFill>
              </a:rPr>
              <a:t>correta</a:t>
            </a:r>
            <a:r>
              <a:rPr lang="en-US">
                <a:solidFill>
                  <a:schemeClr val="tx1"/>
                </a:solidFill>
              </a:rPr>
              <a:t>. O </a:t>
            </a:r>
            <a:r>
              <a:rPr lang="en-US" err="1">
                <a:solidFill>
                  <a:schemeClr val="tx1"/>
                </a:solidFill>
              </a:rPr>
              <a:t>seu</a:t>
            </a:r>
            <a:r>
              <a:rPr lang="en-US">
                <a:solidFill>
                  <a:schemeClr val="tx1"/>
                </a:solidFill>
              </a:rPr>
              <a:t> slogan é “comida para </a:t>
            </a:r>
            <a:r>
              <a:rPr lang="en-US" err="1">
                <a:solidFill>
                  <a:schemeClr val="tx1"/>
                </a:solidFill>
              </a:rPr>
              <a:t>nos</a:t>
            </a:r>
            <a:r>
              <a:rPr lang="en-US">
                <a:solidFill>
                  <a:schemeClr val="tx1"/>
                </a:solidFill>
              </a:rPr>
              <a:t> </a:t>
            </a:r>
            <a:r>
              <a:rPr lang="en-US" err="1">
                <a:solidFill>
                  <a:schemeClr val="tx1"/>
                </a:solidFill>
              </a:rPr>
              <a:t>fazer</a:t>
            </a:r>
            <a:r>
              <a:rPr lang="en-US">
                <a:solidFill>
                  <a:schemeClr val="tx1"/>
                </a:solidFill>
              </a:rPr>
              <a:t> </a:t>
            </a:r>
            <a:r>
              <a:rPr lang="en-US" err="1">
                <a:solidFill>
                  <a:schemeClr val="tx1"/>
                </a:solidFill>
              </a:rPr>
              <a:t>sentir</a:t>
            </a:r>
            <a:r>
              <a:rPr lang="en-US">
                <a:solidFill>
                  <a:schemeClr val="tx1"/>
                </a:solidFill>
              </a:rPr>
              <a:t> </a:t>
            </a:r>
            <a:r>
              <a:rPr lang="en-US" err="1">
                <a:solidFill>
                  <a:schemeClr val="tx1"/>
                </a:solidFill>
              </a:rPr>
              <a:t>bem</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seus</a:t>
            </a:r>
            <a:r>
              <a:rPr lang="en-US">
                <a:solidFill>
                  <a:schemeClr val="tx1"/>
                </a:solidFill>
              </a:rPr>
              <a:t> </a:t>
            </a:r>
            <a:r>
              <a:rPr lang="en-US" err="1">
                <a:solidFill>
                  <a:schemeClr val="tx1"/>
                </a:solidFill>
              </a:rPr>
              <a:t>proprietários</a:t>
            </a:r>
            <a:r>
              <a:rPr lang="en-US">
                <a:solidFill>
                  <a:schemeClr val="tx1"/>
                </a:solidFill>
              </a:rPr>
              <a:t>, Virginia e </a:t>
            </a:r>
            <a:r>
              <a:rPr lang="en-US" err="1">
                <a:solidFill>
                  <a:schemeClr val="tx1"/>
                </a:solidFill>
              </a:rPr>
              <a:t>Donal</a:t>
            </a:r>
            <a:r>
              <a:rPr lang="en-US">
                <a:solidFill>
                  <a:schemeClr val="tx1"/>
                </a:solidFill>
              </a:rPr>
              <a:t>, </a:t>
            </a:r>
            <a:r>
              <a:rPr lang="en-US" err="1">
                <a:solidFill>
                  <a:schemeClr val="tx1"/>
                </a:solidFill>
              </a:rPr>
              <a:t>não</a:t>
            </a:r>
            <a:r>
              <a:rPr lang="en-US">
                <a:solidFill>
                  <a:schemeClr val="tx1"/>
                </a:solidFill>
              </a:rPr>
              <a:t> </a:t>
            </a:r>
            <a:r>
              <a:rPr lang="en-US" err="1">
                <a:solidFill>
                  <a:schemeClr val="tx1"/>
                </a:solidFill>
              </a:rPr>
              <a:t>apenas</a:t>
            </a:r>
            <a:r>
              <a:rPr lang="en-US">
                <a:solidFill>
                  <a:schemeClr val="tx1"/>
                </a:solidFill>
              </a:rPr>
              <a:t> </a:t>
            </a:r>
            <a:r>
              <a:rPr lang="en-US" err="1">
                <a:solidFill>
                  <a:schemeClr val="tx1"/>
                </a:solidFill>
              </a:rPr>
              <a:t>preparam</a:t>
            </a:r>
            <a:r>
              <a:rPr lang="en-US">
                <a:solidFill>
                  <a:schemeClr val="tx1"/>
                </a:solidFill>
              </a:rPr>
              <a:t> </a:t>
            </a:r>
            <a:r>
              <a:rPr lang="en-US" err="1">
                <a:solidFill>
                  <a:schemeClr val="tx1"/>
                </a:solidFill>
              </a:rPr>
              <a:t>uma</a:t>
            </a:r>
            <a:r>
              <a:rPr lang="en-US">
                <a:solidFill>
                  <a:schemeClr val="tx1"/>
                </a:solidFill>
              </a:rPr>
              <a:t> </a:t>
            </a:r>
            <a:r>
              <a:rPr lang="en-US" err="1">
                <a:solidFill>
                  <a:schemeClr val="tx1"/>
                </a:solidFill>
              </a:rPr>
              <a:t>variedade</a:t>
            </a:r>
            <a:r>
              <a:rPr lang="en-US">
                <a:solidFill>
                  <a:schemeClr val="tx1"/>
                </a:solidFill>
              </a:rPr>
              <a:t> de </a:t>
            </a:r>
            <a:r>
              <a:rPr lang="en-US" err="1">
                <a:solidFill>
                  <a:schemeClr val="tx1"/>
                </a:solidFill>
              </a:rPr>
              <a:t>alimentos</a:t>
            </a:r>
            <a:r>
              <a:rPr lang="en-US">
                <a:solidFill>
                  <a:schemeClr val="tx1"/>
                </a:solidFill>
              </a:rPr>
              <a:t> </a:t>
            </a:r>
            <a:r>
              <a:rPr lang="en-US" err="1">
                <a:solidFill>
                  <a:schemeClr val="tx1"/>
                </a:solidFill>
              </a:rPr>
              <a:t>saudáveis</a:t>
            </a:r>
            <a:r>
              <a:rPr lang="en-US">
                <a:solidFill>
                  <a:schemeClr val="tx1"/>
                </a:solidFill>
              </a:rPr>
              <a:t> </a:t>
            </a:r>
            <a:r>
              <a:rPr lang="en-US" err="1">
                <a:solidFill>
                  <a:schemeClr val="tx1"/>
                </a:solidFill>
              </a:rPr>
              <a:t>nas</a:t>
            </a:r>
            <a:r>
              <a:rPr lang="en-US">
                <a:solidFill>
                  <a:schemeClr val="tx1"/>
                </a:solidFill>
              </a:rPr>
              <a:t> </a:t>
            </a:r>
            <a:r>
              <a:rPr lang="en-US" err="1">
                <a:solidFill>
                  <a:schemeClr val="tx1"/>
                </a:solidFill>
              </a:rPr>
              <a:t>suas</a:t>
            </a:r>
            <a:r>
              <a:rPr lang="en-US">
                <a:solidFill>
                  <a:schemeClr val="tx1"/>
                </a:solidFill>
              </a:rPr>
              <a:t> bancas de mercado </a:t>
            </a:r>
            <a:r>
              <a:rPr lang="en-US" err="1">
                <a:solidFill>
                  <a:schemeClr val="tx1"/>
                </a:solidFill>
              </a:rPr>
              <a:t>em</a:t>
            </a:r>
            <a:r>
              <a:rPr lang="en-US">
                <a:solidFill>
                  <a:schemeClr val="tx1"/>
                </a:solidFill>
              </a:rPr>
              <a:t> Cork e </a:t>
            </a:r>
            <a:r>
              <a:rPr lang="en-US" err="1">
                <a:solidFill>
                  <a:schemeClr val="tx1"/>
                </a:solidFill>
              </a:rPr>
              <a:t>na</a:t>
            </a:r>
            <a:r>
              <a:rPr lang="en-US">
                <a:solidFill>
                  <a:schemeClr val="tx1"/>
                </a:solidFill>
              </a:rPr>
              <a:t> </a:t>
            </a:r>
            <a:r>
              <a:rPr lang="en-US" err="1">
                <a:solidFill>
                  <a:schemeClr val="tx1"/>
                </a:solidFill>
              </a:rPr>
              <a:t>sua</a:t>
            </a:r>
            <a:r>
              <a:rPr lang="en-US">
                <a:solidFill>
                  <a:schemeClr val="tx1"/>
                </a:solidFill>
              </a:rPr>
              <a:t> banca </a:t>
            </a:r>
            <a:r>
              <a:rPr lang="en-US" err="1">
                <a:solidFill>
                  <a:schemeClr val="tx1"/>
                </a:solidFill>
              </a:rPr>
              <a:t>permanente</a:t>
            </a:r>
            <a:r>
              <a:rPr lang="en-US">
                <a:solidFill>
                  <a:schemeClr val="tx1"/>
                </a:solidFill>
              </a:rPr>
              <a:t> no Mercado </a:t>
            </a:r>
            <a:r>
              <a:rPr lang="en-US" err="1">
                <a:solidFill>
                  <a:schemeClr val="tx1"/>
                </a:solidFill>
              </a:rPr>
              <a:t>Inglês</a:t>
            </a:r>
            <a:r>
              <a:rPr lang="en-US">
                <a:solidFill>
                  <a:schemeClr val="tx1"/>
                </a:solidFill>
              </a:rPr>
              <a:t> de Cork, mas </a:t>
            </a:r>
            <a:r>
              <a:rPr lang="en-US" err="1">
                <a:solidFill>
                  <a:schemeClr val="tx1"/>
                </a:solidFill>
              </a:rPr>
              <a:t>também</a:t>
            </a:r>
            <a:r>
              <a:rPr lang="en-US">
                <a:solidFill>
                  <a:schemeClr val="tx1"/>
                </a:solidFill>
              </a:rPr>
              <a:t> se </a:t>
            </a:r>
            <a:r>
              <a:rPr lang="en-US" err="1">
                <a:solidFill>
                  <a:schemeClr val="tx1"/>
                </a:solidFill>
              </a:rPr>
              <a:t>esforçam</a:t>
            </a:r>
            <a:r>
              <a:rPr lang="en-US">
                <a:solidFill>
                  <a:schemeClr val="tx1"/>
                </a:solidFill>
              </a:rPr>
              <a:t> para </a:t>
            </a:r>
            <a:r>
              <a:rPr lang="en-US" err="1">
                <a:solidFill>
                  <a:schemeClr val="tx1"/>
                </a:solidFill>
              </a:rPr>
              <a:t>incentivar</a:t>
            </a:r>
            <a:r>
              <a:rPr lang="en-US">
                <a:solidFill>
                  <a:schemeClr val="tx1"/>
                </a:solidFill>
              </a:rPr>
              <a:t> a </a:t>
            </a:r>
            <a:r>
              <a:rPr lang="en-US" err="1">
                <a:solidFill>
                  <a:schemeClr val="tx1"/>
                </a:solidFill>
              </a:rPr>
              <a:t>valorização</a:t>
            </a:r>
            <a:r>
              <a:rPr lang="en-US">
                <a:solidFill>
                  <a:schemeClr val="tx1"/>
                </a:solidFill>
              </a:rPr>
              <a:t> de </a:t>
            </a:r>
            <a:r>
              <a:rPr lang="en-US" err="1">
                <a:solidFill>
                  <a:schemeClr val="tx1"/>
                </a:solidFill>
              </a:rPr>
              <a:t>todos</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recursos</a:t>
            </a:r>
            <a:r>
              <a:rPr lang="en-US">
                <a:solidFill>
                  <a:schemeClr val="tx1"/>
                </a:solidFill>
              </a:rPr>
              <a:t> </a:t>
            </a:r>
            <a:r>
              <a:rPr lang="en-US" err="1">
                <a:solidFill>
                  <a:schemeClr val="tx1"/>
                </a:solidFill>
              </a:rPr>
              <a:t>naturais</a:t>
            </a:r>
            <a:r>
              <a:rPr lang="en-US">
                <a:solidFill>
                  <a:schemeClr val="tx1"/>
                </a:solidFill>
              </a:rPr>
              <a:t>, com base </a:t>
            </a:r>
            <a:r>
              <a:rPr lang="en-US" err="1">
                <a:solidFill>
                  <a:schemeClr val="tx1"/>
                </a:solidFill>
              </a:rPr>
              <a:t>na</a:t>
            </a:r>
            <a:r>
              <a:rPr lang="en-US">
                <a:solidFill>
                  <a:schemeClr val="tx1"/>
                </a:solidFill>
              </a:rPr>
              <a:t> </a:t>
            </a:r>
            <a:r>
              <a:rPr lang="en-US" err="1">
                <a:solidFill>
                  <a:schemeClr val="tx1"/>
                </a:solidFill>
              </a:rPr>
              <a:t>filosofia</a:t>
            </a:r>
            <a:r>
              <a:rPr lang="en-US">
                <a:solidFill>
                  <a:schemeClr val="tx1"/>
                </a:solidFill>
              </a:rPr>
              <a:t> da </a:t>
            </a:r>
            <a:r>
              <a:rPr lang="en-US" err="1">
                <a:solidFill>
                  <a:schemeClr val="tx1"/>
                </a:solidFill>
              </a:rPr>
              <a:t>permacultura</a:t>
            </a:r>
            <a:r>
              <a:rPr lang="en-US">
                <a:solidFill>
                  <a:schemeClr val="tx1"/>
                </a:solidFill>
              </a:rPr>
              <a:t>. A </a:t>
            </a:r>
            <a:r>
              <a:rPr lang="en-US" err="1">
                <a:solidFill>
                  <a:schemeClr val="tx1"/>
                </a:solidFill>
              </a:rPr>
              <a:t>empresa</a:t>
            </a:r>
            <a:r>
              <a:rPr lang="en-US">
                <a:solidFill>
                  <a:schemeClr val="tx1"/>
                </a:solidFill>
              </a:rPr>
              <a:t> </a:t>
            </a:r>
            <a:r>
              <a:rPr lang="en-US" err="1">
                <a:solidFill>
                  <a:schemeClr val="tx1"/>
                </a:solidFill>
              </a:rPr>
              <a:t>tenta</a:t>
            </a:r>
            <a:r>
              <a:rPr lang="en-US">
                <a:solidFill>
                  <a:schemeClr val="tx1"/>
                </a:solidFill>
              </a:rPr>
              <a:t> </a:t>
            </a:r>
            <a:r>
              <a:rPr lang="en-US" err="1">
                <a:solidFill>
                  <a:schemeClr val="tx1"/>
                </a:solidFill>
              </a:rPr>
              <a:t>ter</a:t>
            </a:r>
            <a:r>
              <a:rPr lang="en-US">
                <a:solidFill>
                  <a:schemeClr val="tx1"/>
                </a:solidFill>
              </a:rPr>
              <a:t> </a:t>
            </a:r>
            <a:r>
              <a:rPr lang="en-US" err="1">
                <a:solidFill>
                  <a:schemeClr val="tx1"/>
                </a:solidFill>
              </a:rPr>
              <a:t>desperdício</a:t>
            </a:r>
            <a:r>
              <a:rPr lang="en-US">
                <a:solidFill>
                  <a:schemeClr val="tx1"/>
                </a:solidFill>
              </a:rPr>
              <a:t> zero: pela </a:t>
            </a:r>
            <a:r>
              <a:rPr lang="en-US" err="1">
                <a:solidFill>
                  <a:schemeClr val="tx1"/>
                </a:solidFill>
              </a:rPr>
              <a:t>valorização</a:t>
            </a:r>
            <a:r>
              <a:rPr lang="en-US">
                <a:solidFill>
                  <a:schemeClr val="tx1"/>
                </a:solidFill>
              </a:rPr>
              <a:t> de </a:t>
            </a:r>
            <a:r>
              <a:rPr lang="en-US" err="1">
                <a:solidFill>
                  <a:schemeClr val="tx1"/>
                </a:solidFill>
              </a:rPr>
              <a:t>subprodutos</a:t>
            </a:r>
            <a:r>
              <a:rPr lang="en-US">
                <a:solidFill>
                  <a:schemeClr val="tx1"/>
                </a:solidFill>
              </a:rPr>
              <a:t> e </a:t>
            </a:r>
            <a:r>
              <a:rPr lang="en-US" err="1">
                <a:solidFill>
                  <a:schemeClr val="tx1"/>
                </a:solidFill>
              </a:rPr>
              <a:t>uso</a:t>
            </a:r>
            <a:r>
              <a:rPr lang="en-US">
                <a:solidFill>
                  <a:schemeClr val="tx1"/>
                </a:solidFill>
              </a:rPr>
              <a:t> de </a:t>
            </a:r>
            <a:r>
              <a:rPr lang="en-US" err="1">
                <a:solidFill>
                  <a:schemeClr val="tx1"/>
                </a:solidFill>
              </a:rPr>
              <a:t>garrafas</a:t>
            </a:r>
            <a:r>
              <a:rPr lang="en-US">
                <a:solidFill>
                  <a:schemeClr val="tx1"/>
                </a:solidFill>
              </a:rPr>
              <a:t> </a:t>
            </a:r>
            <a:r>
              <a:rPr lang="en-US" err="1">
                <a:solidFill>
                  <a:schemeClr val="tx1"/>
                </a:solidFill>
              </a:rPr>
              <a:t>reutilizáveis</a:t>
            </a:r>
            <a:r>
              <a:rPr lang="en-US">
                <a:solidFill>
                  <a:schemeClr val="tx1"/>
                </a:solidFill>
              </a:rPr>
              <a:t> ​​e </a:t>
            </a:r>
            <a:r>
              <a:rPr lang="en-US" err="1">
                <a:solidFill>
                  <a:schemeClr val="tx1"/>
                </a:solidFill>
              </a:rPr>
              <a:t>embalagens</a:t>
            </a:r>
            <a:r>
              <a:rPr lang="en-US">
                <a:solidFill>
                  <a:schemeClr val="tx1"/>
                </a:solidFill>
              </a:rPr>
              <a:t> </a:t>
            </a:r>
            <a:r>
              <a:rPr lang="en-US" err="1">
                <a:solidFill>
                  <a:schemeClr val="tx1"/>
                </a:solidFill>
              </a:rPr>
              <a:t>compostáveis</a:t>
            </a:r>
            <a:r>
              <a:rPr lang="en-US">
                <a:solidFill>
                  <a:schemeClr val="tx1"/>
                </a:solidFill>
              </a:rPr>
              <a:t>. My Goodness </a:t>
            </a:r>
            <a:r>
              <a:rPr lang="en-US" err="1">
                <a:solidFill>
                  <a:schemeClr val="tx1"/>
                </a:solidFill>
              </a:rPr>
              <a:t>faz</a:t>
            </a:r>
            <a:r>
              <a:rPr lang="en-US">
                <a:solidFill>
                  <a:schemeClr val="tx1"/>
                </a:solidFill>
              </a:rPr>
              <a:t> </a:t>
            </a:r>
            <a:r>
              <a:rPr lang="en-US" err="1">
                <a:solidFill>
                  <a:schemeClr val="tx1"/>
                </a:solidFill>
              </a:rPr>
              <a:t>parte</a:t>
            </a:r>
            <a:r>
              <a:rPr lang="en-US">
                <a:solidFill>
                  <a:schemeClr val="tx1"/>
                </a:solidFill>
              </a:rPr>
              <a:t> da </a:t>
            </a:r>
            <a:r>
              <a:rPr lang="en-US" err="1">
                <a:solidFill>
                  <a:schemeClr val="tx1"/>
                </a:solidFill>
              </a:rPr>
              <a:t>comunidade</a:t>
            </a:r>
            <a:r>
              <a:rPr lang="en-US">
                <a:solidFill>
                  <a:schemeClr val="tx1"/>
                </a:solidFill>
              </a:rPr>
              <a:t> e a </a:t>
            </a:r>
            <a:r>
              <a:rPr lang="en-US" err="1">
                <a:solidFill>
                  <a:schemeClr val="tx1"/>
                </a:solidFill>
              </a:rPr>
              <a:t>comunidade</a:t>
            </a:r>
            <a:r>
              <a:rPr lang="en-US">
                <a:solidFill>
                  <a:schemeClr val="tx1"/>
                </a:solidFill>
              </a:rPr>
              <a:t> </a:t>
            </a:r>
            <a:r>
              <a:rPr lang="en-US" err="1">
                <a:solidFill>
                  <a:schemeClr val="tx1"/>
                </a:solidFill>
              </a:rPr>
              <a:t>faz</a:t>
            </a:r>
            <a:r>
              <a:rPr lang="en-US">
                <a:solidFill>
                  <a:schemeClr val="tx1"/>
                </a:solidFill>
              </a:rPr>
              <a:t> </a:t>
            </a:r>
            <a:r>
              <a:rPr lang="en-US" err="1">
                <a:solidFill>
                  <a:schemeClr val="tx1"/>
                </a:solidFill>
              </a:rPr>
              <a:t>parte</a:t>
            </a:r>
            <a:r>
              <a:rPr lang="en-US">
                <a:solidFill>
                  <a:schemeClr val="tx1"/>
                </a:solidFill>
              </a:rPr>
              <a:t> deles.</a:t>
            </a:r>
          </a:p>
          <a:p>
            <a:endParaRPr lang="en-US">
              <a:solidFill>
                <a:schemeClr val="tx1"/>
              </a:solidFill>
            </a:endParaRPr>
          </a:p>
          <a:p>
            <a:r>
              <a:rPr lang="en-US" sz="1400" b="1" err="1">
                <a:solidFill>
                  <a:schemeClr val="tx1"/>
                </a:solidFill>
              </a:rPr>
              <a:t>Sobre</a:t>
            </a:r>
            <a:r>
              <a:rPr lang="en-US" sz="1200" b="1">
                <a:solidFill>
                  <a:schemeClr val="tx1"/>
                </a:solidFill>
              </a:rPr>
              <a:t> </a:t>
            </a:r>
          </a:p>
          <a:p>
            <a:r>
              <a:rPr lang="en-US">
                <a:solidFill>
                  <a:schemeClr val="tx1"/>
                </a:solidFill>
              </a:rPr>
              <a:t>My Goodness é </a:t>
            </a:r>
            <a:r>
              <a:rPr lang="en-US" err="1">
                <a:solidFill>
                  <a:schemeClr val="tx1"/>
                </a:solidFill>
              </a:rPr>
              <a:t>administrada</a:t>
            </a:r>
            <a:r>
              <a:rPr lang="en-US">
                <a:solidFill>
                  <a:schemeClr val="tx1"/>
                </a:solidFill>
              </a:rPr>
              <a:t> </a:t>
            </a:r>
            <a:r>
              <a:rPr lang="en-US" err="1">
                <a:solidFill>
                  <a:schemeClr val="tx1"/>
                </a:solidFill>
              </a:rPr>
              <a:t>por</a:t>
            </a:r>
            <a:r>
              <a:rPr lang="en-US">
                <a:solidFill>
                  <a:schemeClr val="tx1"/>
                </a:solidFill>
              </a:rPr>
              <a:t> um </a:t>
            </a:r>
            <a:r>
              <a:rPr lang="en-US" err="1">
                <a:solidFill>
                  <a:schemeClr val="tx1"/>
                </a:solidFill>
              </a:rPr>
              <a:t>casal</a:t>
            </a:r>
            <a:r>
              <a:rPr lang="en-US">
                <a:solidFill>
                  <a:schemeClr val="tx1"/>
                </a:solidFill>
              </a:rPr>
              <a:t>, Virginia e </a:t>
            </a:r>
            <a:r>
              <a:rPr lang="en-US" err="1">
                <a:solidFill>
                  <a:schemeClr val="tx1"/>
                </a:solidFill>
              </a:rPr>
              <a:t>Donal</a:t>
            </a:r>
            <a:r>
              <a:rPr lang="en-US">
                <a:solidFill>
                  <a:schemeClr val="tx1"/>
                </a:solidFill>
              </a:rPr>
              <a:t> O'Hara, e </a:t>
            </a:r>
            <a:r>
              <a:rPr lang="en-US" err="1">
                <a:solidFill>
                  <a:schemeClr val="tx1"/>
                </a:solidFill>
              </a:rPr>
              <a:t>consiste</a:t>
            </a:r>
            <a:r>
              <a:rPr lang="en-US">
                <a:solidFill>
                  <a:schemeClr val="tx1"/>
                </a:solidFill>
              </a:rPr>
              <a:t> num </a:t>
            </a:r>
            <a:r>
              <a:rPr lang="en-US" err="1">
                <a:solidFill>
                  <a:schemeClr val="tx1"/>
                </a:solidFill>
              </a:rPr>
              <a:t>negócio</a:t>
            </a:r>
            <a:r>
              <a:rPr lang="en-US">
                <a:solidFill>
                  <a:schemeClr val="tx1"/>
                </a:solidFill>
              </a:rPr>
              <a:t> </a:t>
            </a:r>
            <a:r>
              <a:rPr lang="en-US" err="1">
                <a:solidFill>
                  <a:schemeClr val="tx1"/>
                </a:solidFill>
              </a:rPr>
              <a:t>ético</a:t>
            </a:r>
            <a:r>
              <a:rPr lang="en-US">
                <a:solidFill>
                  <a:schemeClr val="tx1"/>
                </a:solidFill>
              </a:rPr>
              <a:t> </a:t>
            </a:r>
            <a:r>
              <a:rPr lang="en-US" err="1">
                <a:solidFill>
                  <a:schemeClr val="tx1"/>
                </a:solidFill>
              </a:rPr>
              <a:t>focado</a:t>
            </a:r>
            <a:r>
              <a:rPr lang="en-US">
                <a:solidFill>
                  <a:schemeClr val="tx1"/>
                </a:solidFill>
              </a:rPr>
              <a:t> </a:t>
            </a:r>
            <a:r>
              <a:rPr lang="en-US" err="1">
                <a:solidFill>
                  <a:schemeClr val="tx1"/>
                </a:solidFill>
              </a:rPr>
              <a:t>na</a:t>
            </a:r>
            <a:r>
              <a:rPr lang="en-US">
                <a:solidFill>
                  <a:schemeClr val="tx1"/>
                </a:solidFill>
              </a:rPr>
              <a:t> </a:t>
            </a:r>
            <a:r>
              <a:rPr lang="en-US" err="1">
                <a:solidFill>
                  <a:schemeClr val="tx1"/>
                </a:solidFill>
              </a:rPr>
              <a:t>saúde</a:t>
            </a:r>
            <a:r>
              <a:rPr lang="en-US">
                <a:solidFill>
                  <a:schemeClr val="tx1"/>
                </a:solidFill>
              </a:rPr>
              <a:t>. Eles </a:t>
            </a:r>
            <a:r>
              <a:rPr lang="en-US" err="1">
                <a:solidFill>
                  <a:schemeClr val="tx1"/>
                </a:solidFill>
              </a:rPr>
              <a:t>especializaram</a:t>
            </a:r>
            <a:r>
              <a:rPr lang="en-US">
                <a:solidFill>
                  <a:schemeClr val="tx1"/>
                </a:solidFill>
              </a:rPr>
              <a:t>-se </a:t>
            </a:r>
            <a:r>
              <a:rPr lang="en-US" err="1">
                <a:solidFill>
                  <a:schemeClr val="tx1"/>
                </a:solidFill>
              </a:rPr>
              <a:t>em</a:t>
            </a:r>
            <a:r>
              <a:rPr lang="en-US">
                <a:solidFill>
                  <a:schemeClr val="tx1"/>
                </a:solidFill>
              </a:rPr>
              <a:t> </a:t>
            </a:r>
            <a:r>
              <a:rPr lang="en-US" err="1">
                <a:solidFill>
                  <a:schemeClr val="tx1"/>
                </a:solidFill>
              </a:rPr>
              <a:t>produtos</a:t>
            </a:r>
            <a:r>
              <a:rPr lang="en-US">
                <a:solidFill>
                  <a:schemeClr val="tx1"/>
                </a:solidFill>
              </a:rPr>
              <a:t> </a:t>
            </a:r>
            <a:r>
              <a:rPr lang="en-US" err="1">
                <a:solidFill>
                  <a:schemeClr val="tx1"/>
                </a:solidFill>
              </a:rPr>
              <a:t>alimentares</a:t>
            </a:r>
            <a:r>
              <a:rPr lang="en-US">
                <a:solidFill>
                  <a:schemeClr val="tx1"/>
                </a:solidFill>
              </a:rPr>
              <a:t> </a:t>
            </a:r>
            <a:r>
              <a:rPr lang="en-US" err="1">
                <a:solidFill>
                  <a:schemeClr val="tx1"/>
                </a:solidFill>
              </a:rPr>
              <a:t>veganos</a:t>
            </a:r>
            <a:r>
              <a:rPr lang="en-US">
                <a:solidFill>
                  <a:schemeClr val="tx1"/>
                </a:solidFill>
              </a:rPr>
              <a:t>, frescos, </a:t>
            </a:r>
            <a:r>
              <a:rPr lang="en-US" err="1">
                <a:solidFill>
                  <a:schemeClr val="tx1"/>
                </a:solidFill>
              </a:rPr>
              <a:t>sem</a:t>
            </a:r>
            <a:r>
              <a:rPr lang="en-US">
                <a:solidFill>
                  <a:schemeClr val="tx1"/>
                </a:solidFill>
              </a:rPr>
              <a:t> </a:t>
            </a:r>
            <a:r>
              <a:rPr lang="en-US" err="1">
                <a:solidFill>
                  <a:schemeClr val="tx1"/>
                </a:solidFill>
              </a:rPr>
              <a:t>açúcar</a:t>
            </a:r>
            <a:r>
              <a:rPr lang="en-US">
                <a:solidFill>
                  <a:schemeClr val="tx1"/>
                </a:solidFill>
              </a:rPr>
              <a:t>, </a:t>
            </a:r>
            <a:r>
              <a:rPr lang="en-US" err="1">
                <a:solidFill>
                  <a:schemeClr val="tx1"/>
                </a:solidFill>
              </a:rPr>
              <a:t>sem</a:t>
            </a:r>
            <a:r>
              <a:rPr lang="en-US">
                <a:solidFill>
                  <a:schemeClr val="tx1"/>
                </a:solidFill>
              </a:rPr>
              <a:t> </a:t>
            </a:r>
            <a:r>
              <a:rPr lang="en-US" err="1">
                <a:solidFill>
                  <a:schemeClr val="tx1"/>
                </a:solidFill>
              </a:rPr>
              <a:t>glúten</a:t>
            </a:r>
            <a:r>
              <a:rPr lang="en-US">
                <a:solidFill>
                  <a:schemeClr val="tx1"/>
                </a:solidFill>
              </a:rPr>
              <a:t> e </a:t>
            </a:r>
            <a:r>
              <a:rPr lang="en-US" err="1">
                <a:solidFill>
                  <a:schemeClr val="tx1"/>
                </a:solidFill>
              </a:rPr>
              <a:t>fermentados</a:t>
            </a:r>
            <a:r>
              <a:rPr lang="en-US">
                <a:solidFill>
                  <a:schemeClr val="tx1"/>
                </a:solidFill>
              </a:rPr>
              <a:t>. É a </a:t>
            </a:r>
            <a:r>
              <a:rPr lang="en-US" err="1">
                <a:solidFill>
                  <a:schemeClr val="tx1"/>
                </a:solidFill>
              </a:rPr>
              <a:t>primeira</a:t>
            </a:r>
            <a:r>
              <a:rPr lang="en-US">
                <a:solidFill>
                  <a:schemeClr val="tx1"/>
                </a:solidFill>
              </a:rPr>
              <a:t> </a:t>
            </a:r>
            <a:r>
              <a:rPr lang="en-US" err="1">
                <a:solidFill>
                  <a:schemeClr val="tx1"/>
                </a:solidFill>
              </a:rPr>
              <a:t>empresa</a:t>
            </a:r>
            <a:r>
              <a:rPr lang="en-US">
                <a:solidFill>
                  <a:schemeClr val="tx1"/>
                </a:solidFill>
              </a:rPr>
              <a:t> </a:t>
            </a:r>
            <a:r>
              <a:rPr lang="en-US" err="1">
                <a:solidFill>
                  <a:schemeClr val="tx1"/>
                </a:solidFill>
              </a:rPr>
              <a:t>na</a:t>
            </a:r>
            <a:r>
              <a:rPr lang="en-US">
                <a:solidFill>
                  <a:schemeClr val="tx1"/>
                </a:solidFill>
              </a:rPr>
              <a:t> Irlanda a </a:t>
            </a:r>
            <a:r>
              <a:rPr lang="en-US" err="1">
                <a:solidFill>
                  <a:schemeClr val="tx1"/>
                </a:solidFill>
              </a:rPr>
              <a:t>produzir</a:t>
            </a:r>
            <a:r>
              <a:rPr lang="en-US">
                <a:solidFill>
                  <a:schemeClr val="tx1"/>
                </a:solidFill>
              </a:rPr>
              <a:t> Kefir e Kombucha a </a:t>
            </a:r>
            <a:r>
              <a:rPr lang="en-US" err="1">
                <a:solidFill>
                  <a:schemeClr val="tx1"/>
                </a:solidFill>
              </a:rPr>
              <a:t>partir</a:t>
            </a:r>
            <a:r>
              <a:rPr lang="en-US">
                <a:solidFill>
                  <a:schemeClr val="tx1"/>
                </a:solidFill>
              </a:rPr>
              <a:t> de </a:t>
            </a:r>
            <a:r>
              <a:rPr lang="en-US" err="1">
                <a:solidFill>
                  <a:schemeClr val="tx1"/>
                </a:solidFill>
              </a:rPr>
              <a:t>água</a:t>
            </a:r>
            <a:r>
              <a:rPr lang="en-US">
                <a:solidFill>
                  <a:schemeClr val="tx1"/>
                </a:solidFill>
              </a:rPr>
              <a:t> </a:t>
            </a:r>
            <a:r>
              <a:rPr lang="en-US" err="1">
                <a:solidFill>
                  <a:schemeClr val="tx1"/>
                </a:solidFill>
              </a:rPr>
              <a:t>obtida</a:t>
            </a:r>
            <a:r>
              <a:rPr lang="en-US">
                <a:solidFill>
                  <a:schemeClr val="tx1"/>
                </a:solidFill>
              </a:rPr>
              <a:t> de forma </a:t>
            </a:r>
            <a:r>
              <a:rPr lang="en-US" err="1">
                <a:solidFill>
                  <a:schemeClr val="tx1"/>
                </a:solidFill>
              </a:rPr>
              <a:t>sustentável</a:t>
            </a:r>
            <a:r>
              <a:rPr lang="en-US">
                <a:solidFill>
                  <a:schemeClr val="tx1"/>
                </a:solidFill>
              </a:rPr>
              <a:t>. Virginia </a:t>
            </a:r>
            <a:r>
              <a:rPr lang="en-US" err="1">
                <a:solidFill>
                  <a:schemeClr val="tx1"/>
                </a:solidFill>
              </a:rPr>
              <a:t>mudou</a:t>
            </a:r>
            <a:r>
              <a:rPr lang="en-US">
                <a:solidFill>
                  <a:schemeClr val="tx1"/>
                </a:solidFill>
              </a:rPr>
              <a:t>-se do Texas para a Irlanda para </a:t>
            </a:r>
            <a:r>
              <a:rPr lang="en-US" err="1">
                <a:solidFill>
                  <a:schemeClr val="tx1"/>
                </a:solidFill>
              </a:rPr>
              <a:t>estudar</a:t>
            </a:r>
            <a:r>
              <a:rPr lang="en-US">
                <a:solidFill>
                  <a:schemeClr val="tx1"/>
                </a:solidFill>
              </a:rPr>
              <a:t> </a:t>
            </a:r>
            <a:r>
              <a:rPr lang="en-US" err="1">
                <a:solidFill>
                  <a:schemeClr val="tx1"/>
                </a:solidFill>
              </a:rPr>
              <a:t>permacultura</a:t>
            </a:r>
            <a:r>
              <a:rPr lang="en-US">
                <a:solidFill>
                  <a:schemeClr val="tx1"/>
                </a:solidFill>
              </a:rPr>
              <a:t> no Kinsale College, </a:t>
            </a:r>
            <a:r>
              <a:rPr lang="en-US" err="1">
                <a:solidFill>
                  <a:schemeClr val="tx1"/>
                </a:solidFill>
              </a:rPr>
              <a:t>na</a:t>
            </a:r>
            <a:r>
              <a:rPr lang="en-US">
                <a:solidFill>
                  <a:schemeClr val="tx1"/>
                </a:solidFill>
              </a:rPr>
              <a:t> </a:t>
            </a:r>
            <a:r>
              <a:rPr lang="en-US" err="1">
                <a:solidFill>
                  <a:schemeClr val="tx1"/>
                </a:solidFill>
              </a:rPr>
              <a:t>época</a:t>
            </a:r>
            <a:r>
              <a:rPr lang="en-US">
                <a:solidFill>
                  <a:schemeClr val="tx1"/>
                </a:solidFill>
              </a:rPr>
              <a:t> </a:t>
            </a:r>
            <a:r>
              <a:rPr lang="en-US" err="1">
                <a:solidFill>
                  <a:schemeClr val="tx1"/>
                </a:solidFill>
              </a:rPr>
              <a:t>em</a:t>
            </a:r>
            <a:r>
              <a:rPr lang="en-US">
                <a:solidFill>
                  <a:schemeClr val="tx1"/>
                </a:solidFill>
              </a:rPr>
              <a:t> que </a:t>
            </a:r>
            <a:r>
              <a:rPr lang="en-US" err="1">
                <a:solidFill>
                  <a:schemeClr val="tx1"/>
                </a:solidFill>
              </a:rPr>
              <a:t>este</a:t>
            </a:r>
            <a:r>
              <a:rPr lang="en-US">
                <a:solidFill>
                  <a:schemeClr val="tx1"/>
                </a:solidFill>
              </a:rPr>
              <a:t> era o </a:t>
            </a:r>
            <a:r>
              <a:rPr lang="en-US" err="1">
                <a:solidFill>
                  <a:schemeClr val="tx1"/>
                </a:solidFill>
              </a:rPr>
              <a:t>único</a:t>
            </a:r>
            <a:r>
              <a:rPr lang="en-US">
                <a:solidFill>
                  <a:schemeClr val="tx1"/>
                </a:solidFill>
              </a:rPr>
              <a:t> </a:t>
            </a:r>
            <a:r>
              <a:rPr lang="en-US" err="1">
                <a:solidFill>
                  <a:schemeClr val="tx1"/>
                </a:solidFill>
              </a:rPr>
              <a:t>lugar</a:t>
            </a:r>
            <a:r>
              <a:rPr lang="en-US">
                <a:solidFill>
                  <a:schemeClr val="tx1"/>
                </a:solidFill>
              </a:rPr>
              <a:t> no </a:t>
            </a:r>
            <a:r>
              <a:rPr lang="en-US" err="1">
                <a:solidFill>
                  <a:schemeClr val="tx1"/>
                </a:solidFill>
              </a:rPr>
              <a:t>mundo</a:t>
            </a:r>
            <a:r>
              <a:rPr lang="en-US">
                <a:solidFill>
                  <a:schemeClr val="tx1"/>
                </a:solidFill>
              </a:rPr>
              <a:t> a </a:t>
            </a:r>
            <a:r>
              <a:rPr lang="en-US" err="1">
                <a:solidFill>
                  <a:schemeClr val="tx1"/>
                </a:solidFill>
              </a:rPr>
              <a:t>oferecer</a:t>
            </a:r>
            <a:r>
              <a:rPr lang="en-US">
                <a:solidFill>
                  <a:schemeClr val="tx1"/>
                </a:solidFill>
              </a:rPr>
              <a:t> </a:t>
            </a:r>
            <a:r>
              <a:rPr lang="en-US" err="1">
                <a:solidFill>
                  <a:schemeClr val="tx1"/>
                </a:solidFill>
              </a:rPr>
              <a:t>esse</a:t>
            </a:r>
            <a:r>
              <a:rPr lang="en-US">
                <a:solidFill>
                  <a:schemeClr val="tx1"/>
                </a:solidFill>
              </a:rPr>
              <a:t> </a:t>
            </a:r>
            <a:r>
              <a:rPr lang="en-US" err="1">
                <a:solidFill>
                  <a:schemeClr val="tx1"/>
                </a:solidFill>
              </a:rPr>
              <a:t>curso</a:t>
            </a:r>
            <a:r>
              <a:rPr lang="en-US">
                <a:solidFill>
                  <a:schemeClr val="tx1"/>
                </a:solidFill>
              </a:rPr>
              <a:t>. Ela sente que o </a:t>
            </a:r>
            <a:r>
              <a:rPr lang="en-US" err="1">
                <a:solidFill>
                  <a:schemeClr val="tx1"/>
                </a:solidFill>
              </a:rPr>
              <a:t>estudo</a:t>
            </a:r>
            <a:r>
              <a:rPr lang="en-US">
                <a:solidFill>
                  <a:schemeClr val="tx1"/>
                </a:solidFill>
              </a:rPr>
              <a:t> e </a:t>
            </a:r>
            <a:r>
              <a:rPr lang="en-US" err="1">
                <a:solidFill>
                  <a:schemeClr val="tx1"/>
                </a:solidFill>
              </a:rPr>
              <a:t>os</a:t>
            </a:r>
            <a:r>
              <a:rPr lang="en-US">
                <a:solidFill>
                  <a:schemeClr val="tx1"/>
                </a:solidFill>
              </a:rPr>
              <a:t> </a:t>
            </a:r>
            <a:r>
              <a:rPr lang="en-US" err="1">
                <a:solidFill>
                  <a:schemeClr val="tx1"/>
                </a:solidFill>
              </a:rPr>
              <a:t>padrões</a:t>
            </a:r>
            <a:r>
              <a:rPr lang="en-US">
                <a:solidFill>
                  <a:schemeClr val="tx1"/>
                </a:solidFill>
              </a:rPr>
              <a:t> do design da </a:t>
            </a:r>
            <a:r>
              <a:rPr lang="en-US" err="1">
                <a:solidFill>
                  <a:schemeClr val="tx1"/>
                </a:solidFill>
              </a:rPr>
              <a:t>natureza</a:t>
            </a:r>
            <a:r>
              <a:rPr lang="en-US">
                <a:solidFill>
                  <a:schemeClr val="tx1"/>
                </a:solidFill>
              </a:rPr>
              <a:t> e da </a:t>
            </a:r>
            <a:r>
              <a:rPr lang="en-US" err="1">
                <a:solidFill>
                  <a:schemeClr val="tx1"/>
                </a:solidFill>
              </a:rPr>
              <a:t>permacultura</a:t>
            </a:r>
            <a:r>
              <a:rPr lang="en-US">
                <a:solidFill>
                  <a:schemeClr val="tx1"/>
                </a:solidFill>
              </a:rPr>
              <a:t> </a:t>
            </a:r>
            <a:r>
              <a:rPr lang="en-US" err="1">
                <a:solidFill>
                  <a:schemeClr val="tx1"/>
                </a:solidFill>
              </a:rPr>
              <a:t>encorajam</a:t>
            </a:r>
            <a:r>
              <a:rPr lang="en-US">
                <a:solidFill>
                  <a:schemeClr val="tx1"/>
                </a:solidFill>
              </a:rPr>
              <a:t> as </a:t>
            </a:r>
            <a:r>
              <a:rPr lang="en-US" err="1">
                <a:solidFill>
                  <a:schemeClr val="tx1"/>
                </a:solidFill>
              </a:rPr>
              <a:t>pessoas</a:t>
            </a:r>
            <a:r>
              <a:rPr lang="en-US">
                <a:solidFill>
                  <a:schemeClr val="tx1"/>
                </a:solidFill>
              </a:rPr>
              <a:t> a </a:t>
            </a:r>
            <a:r>
              <a:rPr lang="en-US" err="1">
                <a:solidFill>
                  <a:schemeClr val="tx1"/>
                </a:solidFill>
              </a:rPr>
              <a:t>criar</a:t>
            </a:r>
            <a:r>
              <a:rPr lang="en-US">
                <a:solidFill>
                  <a:schemeClr val="tx1"/>
                </a:solidFill>
              </a:rPr>
              <a:t> um design </a:t>
            </a:r>
            <a:r>
              <a:rPr lang="en-US" err="1">
                <a:solidFill>
                  <a:schemeClr val="tx1"/>
                </a:solidFill>
              </a:rPr>
              <a:t>sustentável</a:t>
            </a:r>
            <a:r>
              <a:rPr lang="en-US">
                <a:solidFill>
                  <a:schemeClr val="tx1"/>
                </a:solidFill>
              </a:rPr>
              <a:t> </a:t>
            </a:r>
            <a:r>
              <a:rPr lang="en-US" err="1">
                <a:solidFill>
                  <a:schemeClr val="tx1"/>
                </a:solidFill>
              </a:rPr>
              <a:t>perfeito</a:t>
            </a:r>
            <a:r>
              <a:rPr lang="en-US">
                <a:solidFill>
                  <a:schemeClr val="tx1"/>
                </a:solidFill>
              </a:rPr>
              <a:t> </a:t>
            </a:r>
            <a:r>
              <a:rPr lang="en-US" err="1">
                <a:solidFill>
                  <a:schemeClr val="tx1"/>
                </a:solidFill>
              </a:rPr>
              <a:t>nas</a:t>
            </a:r>
            <a:r>
              <a:rPr lang="en-US">
                <a:solidFill>
                  <a:schemeClr val="tx1"/>
                </a:solidFill>
              </a:rPr>
              <a:t> </a:t>
            </a:r>
            <a:r>
              <a:rPr lang="en-US" err="1">
                <a:solidFill>
                  <a:schemeClr val="tx1"/>
                </a:solidFill>
              </a:rPr>
              <a:t>suas</a:t>
            </a:r>
            <a:r>
              <a:rPr lang="en-US">
                <a:solidFill>
                  <a:schemeClr val="tx1"/>
                </a:solidFill>
              </a:rPr>
              <a:t> </a:t>
            </a:r>
            <a:r>
              <a:rPr lang="en-US" err="1">
                <a:solidFill>
                  <a:schemeClr val="tx1"/>
                </a:solidFill>
              </a:rPr>
              <a:t>vidas</a:t>
            </a:r>
            <a:r>
              <a:rPr lang="en-US">
                <a:solidFill>
                  <a:schemeClr val="tx1"/>
                </a:solidFill>
              </a:rPr>
              <a:t> e </a:t>
            </a:r>
            <a:r>
              <a:rPr lang="en-US" err="1">
                <a:solidFill>
                  <a:schemeClr val="tx1"/>
                </a:solidFill>
              </a:rPr>
              <a:t>negócios</a:t>
            </a:r>
            <a:r>
              <a:rPr lang="en-US">
                <a:solidFill>
                  <a:schemeClr val="tx1"/>
                </a:solidFill>
              </a:rPr>
              <a:t>. A </a:t>
            </a:r>
            <a:r>
              <a:rPr lang="en-US" err="1">
                <a:solidFill>
                  <a:schemeClr val="tx1"/>
                </a:solidFill>
              </a:rPr>
              <a:t>história</a:t>
            </a:r>
            <a:r>
              <a:rPr lang="en-US">
                <a:solidFill>
                  <a:schemeClr val="tx1"/>
                </a:solidFill>
              </a:rPr>
              <a:t> da My Goodness é </a:t>
            </a:r>
            <a:r>
              <a:rPr lang="en-US" err="1">
                <a:solidFill>
                  <a:schemeClr val="tx1"/>
                </a:solidFill>
              </a:rPr>
              <a:t>sobre</a:t>
            </a:r>
            <a:r>
              <a:rPr lang="en-US">
                <a:solidFill>
                  <a:schemeClr val="tx1"/>
                </a:solidFill>
              </a:rPr>
              <a:t> </a:t>
            </a:r>
            <a:r>
              <a:rPr lang="en-US" err="1">
                <a:solidFill>
                  <a:schemeClr val="tx1"/>
                </a:solidFill>
              </a:rPr>
              <a:t>como</a:t>
            </a:r>
            <a:r>
              <a:rPr lang="en-US">
                <a:solidFill>
                  <a:schemeClr val="tx1"/>
                </a:solidFill>
              </a:rPr>
              <a:t> </a:t>
            </a:r>
            <a:r>
              <a:rPr lang="en-US" err="1">
                <a:solidFill>
                  <a:schemeClr val="tx1"/>
                </a:solidFill>
              </a:rPr>
              <a:t>superar</a:t>
            </a:r>
            <a:r>
              <a:rPr lang="en-US">
                <a:solidFill>
                  <a:schemeClr val="tx1"/>
                </a:solidFill>
              </a:rPr>
              <a:t> as </a:t>
            </a:r>
            <a:r>
              <a:rPr lang="en-US" err="1">
                <a:solidFill>
                  <a:schemeClr val="tx1"/>
                </a:solidFill>
              </a:rPr>
              <a:t>adversidades</a:t>
            </a:r>
            <a:r>
              <a:rPr lang="en-US">
                <a:solidFill>
                  <a:schemeClr val="tx1"/>
                </a:solidFill>
              </a:rPr>
              <a:t> </a:t>
            </a:r>
            <a:r>
              <a:rPr lang="en-US" err="1">
                <a:solidFill>
                  <a:schemeClr val="tx1"/>
                </a:solidFill>
              </a:rPr>
              <a:t>nos</a:t>
            </a:r>
            <a:r>
              <a:rPr lang="en-US">
                <a:solidFill>
                  <a:schemeClr val="tx1"/>
                </a:solidFill>
              </a:rPr>
              <a:t> </a:t>
            </a:r>
            <a:r>
              <a:rPr lang="en-US" err="1">
                <a:solidFill>
                  <a:schemeClr val="tx1"/>
                </a:solidFill>
              </a:rPr>
              <a:t>negócios</a:t>
            </a:r>
            <a:r>
              <a:rPr lang="en-US">
                <a:solidFill>
                  <a:schemeClr val="tx1"/>
                </a:solidFill>
              </a:rPr>
              <a:t>. Eles </a:t>
            </a:r>
            <a:r>
              <a:rPr lang="en-US" err="1">
                <a:solidFill>
                  <a:schemeClr val="tx1"/>
                </a:solidFill>
              </a:rPr>
              <a:t>começaram</a:t>
            </a:r>
            <a:r>
              <a:rPr lang="en-US">
                <a:solidFill>
                  <a:schemeClr val="tx1"/>
                </a:solidFill>
              </a:rPr>
              <a:t> com um café pop-up </a:t>
            </a:r>
            <a:r>
              <a:rPr lang="en-US" err="1">
                <a:solidFill>
                  <a:schemeClr val="tx1"/>
                </a:solidFill>
              </a:rPr>
              <a:t>vegano</a:t>
            </a:r>
            <a:r>
              <a:rPr lang="en-US">
                <a:solidFill>
                  <a:schemeClr val="tx1"/>
                </a:solidFill>
              </a:rPr>
              <a:t> </a:t>
            </a:r>
            <a:r>
              <a:rPr lang="en-US" err="1">
                <a:solidFill>
                  <a:schemeClr val="tx1"/>
                </a:solidFill>
              </a:rPr>
              <a:t>na</a:t>
            </a:r>
            <a:r>
              <a:rPr lang="en-US">
                <a:solidFill>
                  <a:schemeClr val="tx1"/>
                </a:solidFill>
              </a:rPr>
              <a:t> </a:t>
            </a:r>
            <a:r>
              <a:rPr lang="en-US" err="1">
                <a:solidFill>
                  <a:schemeClr val="tx1"/>
                </a:solidFill>
              </a:rPr>
              <a:t>cidade</a:t>
            </a:r>
            <a:r>
              <a:rPr lang="en-US">
                <a:solidFill>
                  <a:schemeClr val="tx1"/>
                </a:solidFill>
              </a:rPr>
              <a:t> de Cork, mas </a:t>
            </a:r>
            <a:r>
              <a:rPr lang="en-US" err="1">
                <a:solidFill>
                  <a:schemeClr val="tx1"/>
                </a:solidFill>
              </a:rPr>
              <a:t>após</a:t>
            </a:r>
            <a:r>
              <a:rPr lang="en-US">
                <a:solidFill>
                  <a:schemeClr val="tx1"/>
                </a:solidFill>
              </a:rPr>
              <a:t> 6 meses, </a:t>
            </a:r>
            <a:r>
              <a:rPr lang="en-US" err="1">
                <a:solidFill>
                  <a:schemeClr val="tx1"/>
                </a:solidFill>
              </a:rPr>
              <a:t>ocorreu</a:t>
            </a:r>
            <a:r>
              <a:rPr lang="en-US">
                <a:solidFill>
                  <a:schemeClr val="tx1"/>
                </a:solidFill>
              </a:rPr>
              <a:t> um </a:t>
            </a:r>
            <a:r>
              <a:rPr lang="en-US" err="1">
                <a:solidFill>
                  <a:schemeClr val="tx1"/>
                </a:solidFill>
              </a:rPr>
              <a:t>incêndio</a:t>
            </a:r>
            <a:r>
              <a:rPr lang="en-US">
                <a:solidFill>
                  <a:schemeClr val="tx1"/>
                </a:solidFill>
              </a:rPr>
              <a:t> </a:t>
            </a:r>
            <a:r>
              <a:rPr lang="en-US" err="1">
                <a:solidFill>
                  <a:schemeClr val="tx1"/>
                </a:solidFill>
              </a:rPr>
              <a:t>na</a:t>
            </a:r>
            <a:r>
              <a:rPr lang="en-US">
                <a:solidFill>
                  <a:schemeClr val="tx1"/>
                </a:solidFill>
              </a:rPr>
              <a:t> </a:t>
            </a:r>
            <a:r>
              <a:rPr lang="en-US" err="1">
                <a:solidFill>
                  <a:schemeClr val="tx1"/>
                </a:solidFill>
              </a:rPr>
              <a:t>cozinha</a:t>
            </a:r>
            <a:r>
              <a:rPr lang="en-US">
                <a:solidFill>
                  <a:schemeClr val="tx1"/>
                </a:solidFill>
              </a:rPr>
              <a:t>, e o </a:t>
            </a:r>
            <a:r>
              <a:rPr lang="en-US" err="1">
                <a:solidFill>
                  <a:schemeClr val="tx1"/>
                </a:solidFill>
              </a:rPr>
              <a:t>negócio</a:t>
            </a:r>
            <a:r>
              <a:rPr lang="en-US">
                <a:solidFill>
                  <a:schemeClr val="tx1"/>
                </a:solidFill>
              </a:rPr>
              <a:t> </a:t>
            </a:r>
            <a:r>
              <a:rPr lang="en-US" err="1">
                <a:solidFill>
                  <a:schemeClr val="tx1"/>
                </a:solidFill>
              </a:rPr>
              <a:t>teve</a:t>
            </a:r>
            <a:r>
              <a:rPr lang="en-US">
                <a:solidFill>
                  <a:schemeClr val="tx1"/>
                </a:solidFill>
              </a:rPr>
              <a:t> que </a:t>
            </a:r>
            <a:r>
              <a:rPr lang="en-US" err="1">
                <a:solidFill>
                  <a:schemeClr val="tx1"/>
                </a:solidFill>
              </a:rPr>
              <a:t>fechar</a:t>
            </a:r>
            <a:r>
              <a:rPr lang="en-US">
                <a:solidFill>
                  <a:schemeClr val="tx1"/>
                </a:solidFill>
              </a:rPr>
              <a:t>. Na </a:t>
            </a:r>
            <a:r>
              <a:rPr lang="en-US" err="1">
                <a:solidFill>
                  <a:schemeClr val="tx1"/>
                </a:solidFill>
              </a:rPr>
              <a:t>semana</a:t>
            </a:r>
            <a:r>
              <a:rPr lang="en-US">
                <a:solidFill>
                  <a:schemeClr val="tx1"/>
                </a:solidFill>
              </a:rPr>
              <a:t> </a:t>
            </a:r>
            <a:r>
              <a:rPr lang="en-US" err="1">
                <a:solidFill>
                  <a:schemeClr val="tx1"/>
                </a:solidFill>
              </a:rPr>
              <a:t>seguinte</a:t>
            </a:r>
            <a:r>
              <a:rPr lang="en-US">
                <a:solidFill>
                  <a:schemeClr val="tx1"/>
                </a:solidFill>
              </a:rPr>
              <a:t>, o </a:t>
            </a:r>
            <a:r>
              <a:rPr lang="en-US" err="1">
                <a:solidFill>
                  <a:schemeClr val="tx1"/>
                </a:solidFill>
              </a:rPr>
              <a:t>casal</a:t>
            </a:r>
            <a:r>
              <a:rPr lang="en-US">
                <a:solidFill>
                  <a:schemeClr val="tx1"/>
                </a:solidFill>
              </a:rPr>
              <a:t> </a:t>
            </a:r>
            <a:r>
              <a:rPr lang="en-US" err="1">
                <a:solidFill>
                  <a:schemeClr val="tx1"/>
                </a:solidFill>
              </a:rPr>
              <a:t>abriu</a:t>
            </a:r>
            <a:r>
              <a:rPr lang="en-US">
                <a:solidFill>
                  <a:schemeClr val="tx1"/>
                </a:solidFill>
              </a:rPr>
              <a:t> </a:t>
            </a:r>
            <a:r>
              <a:rPr lang="en-US" err="1">
                <a:solidFill>
                  <a:schemeClr val="tx1"/>
                </a:solidFill>
              </a:rPr>
              <a:t>uma</a:t>
            </a:r>
            <a:r>
              <a:rPr lang="en-US">
                <a:solidFill>
                  <a:schemeClr val="tx1"/>
                </a:solidFill>
              </a:rPr>
              <a:t> banca no mercado de um </a:t>
            </a:r>
            <a:r>
              <a:rPr lang="en-US" err="1">
                <a:solidFill>
                  <a:schemeClr val="tx1"/>
                </a:solidFill>
              </a:rPr>
              <a:t>agricultor</a:t>
            </a:r>
            <a:r>
              <a:rPr lang="en-US">
                <a:solidFill>
                  <a:schemeClr val="tx1"/>
                </a:solidFill>
              </a:rPr>
              <a:t> local, mas </a:t>
            </a:r>
            <a:r>
              <a:rPr lang="en-US" err="1">
                <a:solidFill>
                  <a:schemeClr val="tx1"/>
                </a:solidFill>
              </a:rPr>
              <a:t>os</a:t>
            </a:r>
            <a:r>
              <a:rPr lang="en-US">
                <a:solidFill>
                  <a:schemeClr val="tx1"/>
                </a:solidFill>
              </a:rPr>
              <a:t> </a:t>
            </a:r>
            <a:r>
              <a:rPr lang="en-US" err="1">
                <a:solidFill>
                  <a:schemeClr val="tx1"/>
                </a:solidFill>
              </a:rPr>
              <a:t>seus</a:t>
            </a:r>
            <a:r>
              <a:rPr lang="en-US">
                <a:solidFill>
                  <a:schemeClr val="tx1"/>
                </a:solidFill>
              </a:rPr>
              <a:t> </a:t>
            </a:r>
            <a:r>
              <a:rPr lang="en-US" err="1">
                <a:solidFill>
                  <a:schemeClr val="tx1"/>
                </a:solidFill>
              </a:rPr>
              <a:t>lucros</a:t>
            </a:r>
            <a:r>
              <a:rPr lang="en-US">
                <a:solidFill>
                  <a:schemeClr val="tx1"/>
                </a:solidFill>
              </a:rPr>
              <a:t> </a:t>
            </a:r>
            <a:r>
              <a:rPr lang="en-US" err="1">
                <a:solidFill>
                  <a:schemeClr val="tx1"/>
                </a:solidFill>
              </a:rPr>
              <a:t>foram</a:t>
            </a:r>
            <a:r>
              <a:rPr lang="en-US">
                <a:solidFill>
                  <a:schemeClr val="tx1"/>
                </a:solidFill>
              </a:rPr>
              <a:t> </a:t>
            </a:r>
            <a:r>
              <a:rPr lang="en-US" err="1">
                <a:solidFill>
                  <a:schemeClr val="tx1"/>
                </a:solidFill>
              </a:rPr>
              <a:t>roubados</a:t>
            </a:r>
            <a:r>
              <a:rPr lang="en-US">
                <a:solidFill>
                  <a:schemeClr val="tx1"/>
                </a:solidFill>
              </a:rPr>
              <a:t>. </a:t>
            </a:r>
            <a:r>
              <a:rPr lang="en-US" err="1">
                <a:solidFill>
                  <a:schemeClr val="tx1"/>
                </a:solidFill>
              </a:rPr>
              <a:t>Estas</a:t>
            </a:r>
            <a:r>
              <a:rPr lang="en-US">
                <a:solidFill>
                  <a:schemeClr val="tx1"/>
                </a:solidFill>
              </a:rPr>
              <a:t> </a:t>
            </a:r>
            <a:r>
              <a:rPr lang="en-US" err="1">
                <a:solidFill>
                  <a:schemeClr val="tx1"/>
                </a:solidFill>
              </a:rPr>
              <a:t>situações</a:t>
            </a:r>
            <a:r>
              <a:rPr lang="en-US">
                <a:solidFill>
                  <a:schemeClr val="tx1"/>
                </a:solidFill>
              </a:rPr>
              <a:t> </a:t>
            </a:r>
            <a:r>
              <a:rPr lang="en-US" err="1">
                <a:solidFill>
                  <a:schemeClr val="tx1"/>
                </a:solidFill>
              </a:rPr>
              <a:t>teriam</a:t>
            </a:r>
            <a:r>
              <a:rPr lang="en-US">
                <a:solidFill>
                  <a:schemeClr val="tx1"/>
                </a:solidFill>
              </a:rPr>
              <a:t> </a:t>
            </a:r>
            <a:r>
              <a:rPr lang="en-US" err="1">
                <a:solidFill>
                  <a:schemeClr val="tx1"/>
                </a:solidFill>
              </a:rPr>
              <a:t>sido</a:t>
            </a:r>
            <a:r>
              <a:rPr lang="en-US">
                <a:solidFill>
                  <a:schemeClr val="tx1"/>
                </a:solidFill>
              </a:rPr>
              <a:t> </a:t>
            </a:r>
            <a:r>
              <a:rPr lang="en-US" err="1">
                <a:solidFill>
                  <a:schemeClr val="tx1"/>
                </a:solidFill>
              </a:rPr>
              <a:t>mais</a:t>
            </a:r>
            <a:r>
              <a:rPr lang="en-US">
                <a:solidFill>
                  <a:schemeClr val="tx1"/>
                </a:solidFill>
              </a:rPr>
              <a:t> do que </a:t>
            </a:r>
            <a:r>
              <a:rPr lang="en-US" err="1">
                <a:solidFill>
                  <a:schemeClr val="tx1"/>
                </a:solidFill>
              </a:rPr>
              <a:t>suficientes</a:t>
            </a:r>
            <a:r>
              <a:rPr lang="en-US">
                <a:solidFill>
                  <a:schemeClr val="tx1"/>
                </a:solidFill>
              </a:rPr>
              <a:t> para que </a:t>
            </a:r>
            <a:r>
              <a:rPr lang="en-US" err="1">
                <a:solidFill>
                  <a:schemeClr val="tx1"/>
                </a:solidFill>
              </a:rPr>
              <a:t>algumas</a:t>
            </a:r>
            <a:r>
              <a:rPr lang="en-US">
                <a:solidFill>
                  <a:schemeClr val="tx1"/>
                </a:solidFill>
              </a:rPr>
              <a:t> </a:t>
            </a:r>
            <a:r>
              <a:rPr lang="en-US" err="1">
                <a:solidFill>
                  <a:schemeClr val="tx1"/>
                </a:solidFill>
              </a:rPr>
              <a:t>pessoas</a:t>
            </a:r>
            <a:r>
              <a:rPr lang="en-US">
                <a:solidFill>
                  <a:schemeClr val="tx1"/>
                </a:solidFill>
              </a:rPr>
              <a:t> </a:t>
            </a:r>
            <a:r>
              <a:rPr lang="en-US" err="1">
                <a:solidFill>
                  <a:schemeClr val="tx1"/>
                </a:solidFill>
              </a:rPr>
              <a:t>desistissem</a:t>
            </a:r>
            <a:r>
              <a:rPr lang="en-US">
                <a:solidFill>
                  <a:schemeClr val="tx1"/>
                </a:solidFill>
              </a:rPr>
              <a:t>, mas </a:t>
            </a:r>
            <a:r>
              <a:rPr lang="en-US" err="1">
                <a:solidFill>
                  <a:schemeClr val="tx1"/>
                </a:solidFill>
              </a:rPr>
              <a:t>não</a:t>
            </a:r>
            <a:r>
              <a:rPr lang="en-US">
                <a:solidFill>
                  <a:schemeClr val="tx1"/>
                </a:solidFill>
              </a:rPr>
              <a:t> </a:t>
            </a:r>
            <a:r>
              <a:rPr lang="en-US" err="1">
                <a:solidFill>
                  <a:schemeClr val="tx1"/>
                </a:solidFill>
              </a:rPr>
              <a:t>foi</a:t>
            </a:r>
            <a:r>
              <a:rPr lang="en-US">
                <a:solidFill>
                  <a:schemeClr val="tx1"/>
                </a:solidFill>
              </a:rPr>
              <a:t> o </a:t>
            </a:r>
            <a:r>
              <a:rPr lang="en-US" err="1">
                <a:solidFill>
                  <a:schemeClr val="tx1"/>
                </a:solidFill>
              </a:rPr>
              <a:t>caso</a:t>
            </a:r>
            <a:r>
              <a:rPr lang="en-US">
                <a:solidFill>
                  <a:schemeClr val="tx1"/>
                </a:solidFill>
              </a:rPr>
              <a:t> de Virginia e </a:t>
            </a:r>
            <a:r>
              <a:rPr lang="en-US" err="1">
                <a:solidFill>
                  <a:schemeClr val="tx1"/>
                </a:solidFill>
              </a:rPr>
              <a:t>Donal</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quais</a:t>
            </a:r>
            <a:r>
              <a:rPr lang="en-US">
                <a:solidFill>
                  <a:schemeClr val="tx1"/>
                </a:solidFill>
              </a:rPr>
              <a:t> </a:t>
            </a:r>
            <a:r>
              <a:rPr lang="en-US" err="1">
                <a:solidFill>
                  <a:schemeClr val="tx1"/>
                </a:solidFill>
              </a:rPr>
              <a:t>decidiram</a:t>
            </a:r>
            <a:r>
              <a:rPr lang="en-US">
                <a:solidFill>
                  <a:schemeClr val="tx1"/>
                </a:solidFill>
              </a:rPr>
              <a:t> </a:t>
            </a:r>
            <a:r>
              <a:rPr lang="en-US" err="1">
                <a:solidFill>
                  <a:schemeClr val="tx1"/>
                </a:solidFill>
              </a:rPr>
              <a:t>repensar</a:t>
            </a:r>
            <a:r>
              <a:rPr lang="en-US">
                <a:solidFill>
                  <a:schemeClr val="tx1"/>
                </a:solidFill>
              </a:rPr>
              <a:t> a </a:t>
            </a:r>
            <a:r>
              <a:rPr lang="en-US" err="1">
                <a:solidFill>
                  <a:schemeClr val="tx1"/>
                </a:solidFill>
              </a:rPr>
              <a:t>situação</a:t>
            </a:r>
            <a:r>
              <a:rPr lang="en-US">
                <a:solidFill>
                  <a:schemeClr val="tx1"/>
                </a:solidFill>
              </a:rPr>
              <a:t>.</a:t>
            </a:r>
          </a:p>
          <a:p>
            <a:endParaRPr lang="en-US">
              <a:solidFill>
                <a:schemeClr val="tx1"/>
              </a:solidFill>
            </a:endParaRPr>
          </a:p>
          <a:p>
            <a:r>
              <a:rPr lang="en-US">
                <a:solidFill>
                  <a:schemeClr val="tx1"/>
                </a:solidFill>
              </a:rPr>
              <a:t>Eles </a:t>
            </a:r>
            <a:r>
              <a:rPr lang="en-US" err="1">
                <a:solidFill>
                  <a:schemeClr val="tx1"/>
                </a:solidFill>
              </a:rPr>
              <a:t>estão</a:t>
            </a:r>
            <a:r>
              <a:rPr lang="en-US">
                <a:solidFill>
                  <a:schemeClr val="tx1"/>
                </a:solidFill>
              </a:rPr>
              <a:t> a </a:t>
            </a:r>
            <a:r>
              <a:rPr lang="en-US" err="1">
                <a:solidFill>
                  <a:schemeClr val="tx1"/>
                </a:solidFill>
              </a:rPr>
              <a:t>esforçar</a:t>
            </a:r>
            <a:r>
              <a:rPr lang="en-US">
                <a:solidFill>
                  <a:schemeClr val="tx1"/>
                </a:solidFill>
              </a:rPr>
              <a:t>-se para </a:t>
            </a:r>
            <a:r>
              <a:rPr lang="en-US" err="1">
                <a:solidFill>
                  <a:schemeClr val="tx1"/>
                </a:solidFill>
              </a:rPr>
              <a:t>criar</a:t>
            </a:r>
            <a:r>
              <a:rPr lang="en-US">
                <a:solidFill>
                  <a:schemeClr val="tx1"/>
                </a:solidFill>
              </a:rPr>
              <a:t> um </a:t>
            </a:r>
            <a:r>
              <a:rPr lang="en-US" err="1">
                <a:solidFill>
                  <a:schemeClr val="tx1"/>
                </a:solidFill>
              </a:rPr>
              <a:t>modelo</a:t>
            </a:r>
            <a:r>
              <a:rPr lang="en-US">
                <a:solidFill>
                  <a:schemeClr val="tx1"/>
                </a:solidFill>
              </a:rPr>
              <a:t> de </a:t>
            </a:r>
            <a:r>
              <a:rPr lang="en-US" err="1">
                <a:solidFill>
                  <a:schemeClr val="tx1"/>
                </a:solidFill>
              </a:rPr>
              <a:t>negócio</a:t>
            </a:r>
            <a:r>
              <a:rPr lang="en-US">
                <a:solidFill>
                  <a:schemeClr val="tx1"/>
                </a:solidFill>
              </a:rPr>
              <a:t> </a:t>
            </a:r>
            <a:r>
              <a:rPr lang="en-US" err="1">
                <a:solidFill>
                  <a:schemeClr val="tx1"/>
                </a:solidFill>
              </a:rPr>
              <a:t>sustentável</a:t>
            </a:r>
            <a:r>
              <a:rPr lang="en-US">
                <a:solidFill>
                  <a:schemeClr val="tx1"/>
                </a:solidFill>
              </a:rPr>
              <a:t> </a:t>
            </a:r>
            <a:r>
              <a:rPr lang="en-US" err="1">
                <a:solidFill>
                  <a:schemeClr val="tx1"/>
                </a:solidFill>
              </a:rPr>
              <a:t>baseado</a:t>
            </a:r>
            <a:r>
              <a:rPr lang="en-US">
                <a:solidFill>
                  <a:schemeClr val="tx1"/>
                </a:solidFill>
              </a:rPr>
              <a:t> no </a:t>
            </a:r>
            <a:r>
              <a:rPr lang="en-US" err="1">
                <a:solidFill>
                  <a:schemeClr val="tx1"/>
                </a:solidFill>
              </a:rPr>
              <a:t>respeito</a:t>
            </a:r>
            <a:r>
              <a:rPr lang="en-US">
                <a:solidFill>
                  <a:schemeClr val="tx1"/>
                </a:solidFill>
              </a:rPr>
              <a:t> </a:t>
            </a:r>
            <a:r>
              <a:rPr lang="en-US" err="1">
                <a:solidFill>
                  <a:schemeClr val="tx1"/>
                </a:solidFill>
              </a:rPr>
              <a:t>mútuo</a:t>
            </a:r>
            <a:r>
              <a:rPr lang="en-US">
                <a:solidFill>
                  <a:schemeClr val="tx1"/>
                </a:solidFill>
              </a:rPr>
              <a:t> entre a terra, </a:t>
            </a:r>
            <a:r>
              <a:rPr lang="en-US" err="1">
                <a:solidFill>
                  <a:schemeClr val="tx1"/>
                </a:solidFill>
              </a:rPr>
              <a:t>os</a:t>
            </a:r>
            <a:r>
              <a:rPr lang="en-US">
                <a:solidFill>
                  <a:schemeClr val="tx1"/>
                </a:solidFill>
              </a:rPr>
              <a:t> </a:t>
            </a:r>
            <a:r>
              <a:rPr lang="en-US" err="1">
                <a:solidFill>
                  <a:schemeClr val="tx1"/>
                </a:solidFill>
              </a:rPr>
              <a:t>agricultores</a:t>
            </a:r>
            <a:r>
              <a:rPr lang="en-US">
                <a:solidFill>
                  <a:schemeClr val="tx1"/>
                </a:solidFill>
              </a:rPr>
              <a:t> que a </a:t>
            </a:r>
            <a:r>
              <a:rPr lang="en-US" err="1">
                <a:solidFill>
                  <a:schemeClr val="tx1"/>
                </a:solidFill>
              </a:rPr>
              <a:t>trabalham</a:t>
            </a:r>
            <a:r>
              <a:rPr lang="en-US">
                <a:solidFill>
                  <a:schemeClr val="tx1"/>
                </a:solidFill>
              </a:rPr>
              <a:t>, as </a:t>
            </a:r>
            <a:r>
              <a:rPr lang="en-US" err="1">
                <a:solidFill>
                  <a:schemeClr val="tx1"/>
                </a:solidFill>
              </a:rPr>
              <a:t>pessoas</a:t>
            </a:r>
            <a:r>
              <a:rPr lang="en-US">
                <a:solidFill>
                  <a:schemeClr val="tx1"/>
                </a:solidFill>
              </a:rPr>
              <a:t> </a:t>
            </a:r>
            <a:r>
              <a:rPr lang="en-US" err="1">
                <a:solidFill>
                  <a:schemeClr val="tx1"/>
                </a:solidFill>
              </a:rPr>
              <a:t>na</a:t>
            </a:r>
            <a:r>
              <a:rPr lang="en-US">
                <a:solidFill>
                  <a:schemeClr val="tx1"/>
                </a:solidFill>
              </a:rPr>
              <a:t> </a:t>
            </a:r>
            <a:r>
              <a:rPr lang="en-US" err="1">
                <a:solidFill>
                  <a:schemeClr val="tx1"/>
                </a:solidFill>
              </a:rPr>
              <a:t>cozinha</a:t>
            </a:r>
            <a:r>
              <a:rPr lang="en-US">
                <a:solidFill>
                  <a:schemeClr val="tx1"/>
                </a:solidFill>
              </a:rPr>
              <a:t> que </a:t>
            </a:r>
            <a:r>
              <a:rPr lang="en-US" err="1">
                <a:solidFill>
                  <a:schemeClr val="tx1"/>
                </a:solidFill>
              </a:rPr>
              <a:t>preparam</a:t>
            </a:r>
            <a:r>
              <a:rPr lang="en-US">
                <a:solidFill>
                  <a:schemeClr val="tx1"/>
                </a:solidFill>
              </a:rPr>
              <a:t> a comida e </a:t>
            </a:r>
            <a:r>
              <a:rPr lang="en-US" err="1">
                <a:solidFill>
                  <a:schemeClr val="tx1"/>
                </a:solidFill>
              </a:rPr>
              <a:t>os</a:t>
            </a:r>
            <a:r>
              <a:rPr lang="en-US">
                <a:solidFill>
                  <a:schemeClr val="tx1"/>
                </a:solidFill>
              </a:rPr>
              <a:t> </a:t>
            </a:r>
            <a:r>
              <a:rPr lang="en-US" err="1">
                <a:solidFill>
                  <a:schemeClr val="tx1"/>
                </a:solidFill>
              </a:rPr>
              <a:t>seus</a:t>
            </a:r>
            <a:r>
              <a:rPr lang="en-US">
                <a:solidFill>
                  <a:schemeClr val="tx1"/>
                </a:solidFill>
              </a:rPr>
              <a:t> </a:t>
            </a:r>
            <a:r>
              <a:rPr lang="en-US" err="1">
                <a:solidFill>
                  <a:schemeClr val="tx1"/>
                </a:solidFill>
              </a:rPr>
              <a:t>clientes</a:t>
            </a:r>
            <a:r>
              <a:rPr lang="en-US">
                <a:solidFill>
                  <a:schemeClr val="tx1"/>
                </a:solidFill>
              </a:rPr>
              <a:t>. Eles agora </a:t>
            </a:r>
            <a:r>
              <a:rPr lang="en-US" err="1">
                <a:solidFill>
                  <a:schemeClr val="tx1"/>
                </a:solidFill>
              </a:rPr>
              <a:t>têm</a:t>
            </a:r>
            <a:r>
              <a:rPr lang="en-US">
                <a:solidFill>
                  <a:schemeClr val="tx1"/>
                </a:solidFill>
              </a:rPr>
              <a:t> um </a:t>
            </a:r>
            <a:r>
              <a:rPr lang="en-US" err="1">
                <a:solidFill>
                  <a:schemeClr val="tx1"/>
                </a:solidFill>
              </a:rPr>
              <a:t>espaço</a:t>
            </a:r>
            <a:r>
              <a:rPr lang="en-US">
                <a:solidFill>
                  <a:schemeClr val="tx1"/>
                </a:solidFill>
              </a:rPr>
              <a:t> de </a:t>
            </a:r>
            <a:r>
              <a:rPr lang="en-US" err="1">
                <a:solidFill>
                  <a:schemeClr val="tx1"/>
                </a:solidFill>
              </a:rPr>
              <a:t>produção</a:t>
            </a:r>
            <a:r>
              <a:rPr lang="en-US">
                <a:solidFill>
                  <a:schemeClr val="tx1"/>
                </a:solidFill>
              </a:rPr>
              <a:t> de 93 metros </a:t>
            </a:r>
            <a:r>
              <a:rPr lang="en-US" err="1">
                <a:solidFill>
                  <a:schemeClr val="tx1"/>
                </a:solidFill>
              </a:rPr>
              <a:t>quadrados</a:t>
            </a:r>
            <a:r>
              <a:rPr lang="en-US">
                <a:solidFill>
                  <a:schemeClr val="tx1"/>
                </a:solidFill>
              </a:rPr>
              <a:t>, e </a:t>
            </a:r>
            <a:r>
              <a:rPr lang="en-US" err="1">
                <a:solidFill>
                  <a:schemeClr val="tx1"/>
                </a:solidFill>
              </a:rPr>
              <a:t>metade</a:t>
            </a:r>
            <a:r>
              <a:rPr lang="en-US">
                <a:solidFill>
                  <a:schemeClr val="tx1"/>
                </a:solidFill>
              </a:rPr>
              <a:t> </a:t>
            </a:r>
            <a:r>
              <a:rPr lang="en-US" err="1">
                <a:solidFill>
                  <a:schemeClr val="tx1"/>
                </a:solidFill>
              </a:rPr>
              <a:t>desse</a:t>
            </a:r>
            <a:r>
              <a:rPr lang="en-US">
                <a:solidFill>
                  <a:schemeClr val="tx1"/>
                </a:solidFill>
              </a:rPr>
              <a:t> </a:t>
            </a:r>
            <a:r>
              <a:rPr lang="en-US" err="1">
                <a:solidFill>
                  <a:schemeClr val="tx1"/>
                </a:solidFill>
              </a:rPr>
              <a:t>espaço</a:t>
            </a:r>
            <a:r>
              <a:rPr lang="en-US">
                <a:solidFill>
                  <a:schemeClr val="tx1"/>
                </a:solidFill>
              </a:rPr>
              <a:t> é </a:t>
            </a:r>
            <a:r>
              <a:rPr lang="en-US" err="1">
                <a:solidFill>
                  <a:schemeClr val="tx1"/>
                </a:solidFill>
              </a:rPr>
              <a:t>dedicado</a:t>
            </a:r>
            <a:r>
              <a:rPr lang="en-US">
                <a:solidFill>
                  <a:schemeClr val="tx1"/>
                </a:solidFill>
              </a:rPr>
              <a:t> à </a:t>
            </a:r>
            <a:r>
              <a:rPr lang="en-US" err="1">
                <a:solidFill>
                  <a:schemeClr val="tx1"/>
                </a:solidFill>
              </a:rPr>
              <a:t>criação</a:t>
            </a:r>
            <a:r>
              <a:rPr lang="en-US">
                <a:solidFill>
                  <a:schemeClr val="tx1"/>
                </a:solidFill>
              </a:rPr>
              <a:t> de Kefir e Kombucha </a:t>
            </a:r>
            <a:r>
              <a:rPr lang="en-US" err="1">
                <a:solidFill>
                  <a:schemeClr val="tx1"/>
                </a:solidFill>
              </a:rPr>
              <a:t>fermentados</a:t>
            </a:r>
            <a:r>
              <a:rPr lang="en-US">
                <a:solidFill>
                  <a:schemeClr val="tx1"/>
                </a:solidFill>
              </a:rPr>
              <a:t> com </a:t>
            </a:r>
            <a:r>
              <a:rPr lang="en-US" err="1">
                <a:solidFill>
                  <a:schemeClr val="tx1"/>
                </a:solidFill>
              </a:rPr>
              <a:t>água</a:t>
            </a:r>
            <a:r>
              <a:rPr lang="en-US">
                <a:solidFill>
                  <a:schemeClr val="tx1"/>
                </a:solidFill>
              </a:rPr>
              <a:t> da </a:t>
            </a:r>
            <a:r>
              <a:rPr lang="en-US" err="1">
                <a:solidFill>
                  <a:schemeClr val="tx1"/>
                </a:solidFill>
              </a:rPr>
              <a:t>chuva</a:t>
            </a:r>
            <a:r>
              <a:rPr lang="en-US">
                <a:solidFill>
                  <a:schemeClr val="tx1"/>
                </a:solidFill>
              </a:rPr>
              <a:t>. </a:t>
            </a:r>
            <a:r>
              <a:rPr lang="en-US" err="1">
                <a:solidFill>
                  <a:schemeClr val="tx1"/>
                </a:solidFill>
              </a:rPr>
              <a:t>Os</a:t>
            </a:r>
            <a:r>
              <a:rPr lang="en-US">
                <a:solidFill>
                  <a:schemeClr val="tx1"/>
                </a:solidFill>
              </a:rPr>
              <a:t> Kefirs da My Goodness </a:t>
            </a:r>
            <a:r>
              <a:rPr lang="en-US" err="1">
                <a:solidFill>
                  <a:schemeClr val="tx1"/>
                </a:solidFill>
              </a:rPr>
              <a:t>também</a:t>
            </a:r>
            <a:r>
              <a:rPr lang="en-US">
                <a:solidFill>
                  <a:schemeClr val="tx1"/>
                </a:solidFill>
              </a:rPr>
              <a:t> </a:t>
            </a:r>
            <a:r>
              <a:rPr lang="en-US" err="1">
                <a:solidFill>
                  <a:schemeClr val="tx1"/>
                </a:solidFill>
              </a:rPr>
              <a:t>estão</a:t>
            </a:r>
            <a:r>
              <a:rPr lang="en-US">
                <a:solidFill>
                  <a:schemeClr val="tx1"/>
                </a:solidFill>
              </a:rPr>
              <a:t> agora </a:t>
            </a:r>
            <a:r>
              <a:rPr lang="en-US" err="1">
                <a:solidFill>
                  <a:schemeClr val="tx1"/>
                </a:solidFill>
              </a:rPr>
              <a:t>disponíveis</a:t>
            </a:r>
            <a:r>
              <a:rPr lang="en-US">
                <a:solidFill>
                  <a:schemeClr val="tx1"/>
                </a:solidFill>
              </a:rPr>
              <a:t> num bar local (</a:t>
            </a:r>
            <a:r>
              <a:rPr lang="en-US" err="1">
                <a:solidFill>
                  <a:schemeClr val="tx1"/>
                </a:solidFill>
              </a:rPr>
              <a:t>servidos</a:t>
            </a:r>
            <a:r>
              <a:rPr lang="en-US">
                <a:solidFill>
                  <a:schemeClr val="tx1"/>
                </a:solidFill>
              </a:rPr>
              <a:t> à </a:t>
            </a:r>
            <a:r>
              <a:rPr lang="en-US" err="1">
                <a:solidFill>
                  <a:schemeClr val="tx1"/>
                </a:solidFill>
              </a:rPr>
              <a:t>pressão</a:t>
            </a:r>
            <a:r>
              <a:rPr lang="en-US">
                <a:solidFill>
                  <a:schemeClr val="tx1"/>
                </a:solidFill>
              </a:rPr>
              <a:t>) </a:t>
            </a:r>
            <a:r>
              <a:rPr lang="en-US" err="1">
                <a:solidFill>
                  <a:schemeClr val="tx1"/>
                </a:solidFill>
              </a:rPr>
              <a:t>em</a:t>
            </a:r>
            <a:r>
              <a:rPr lang="en-US">
                <a:solidFill>
                  <a:schemeClr val="tx1"/>
                </a:solidFill>
              </a:rPr>
              <a:t> Crosshaven. </a:t>
            </a:r>
            <a:r>
              <a:rPr lang="en-US" err="1">
                <a:solidFill>
                  <a:schemeClr val="tx1"/>
                </a:solidFill>
              </a:rPr>
              <a:t>Foram</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primeiros</a:t>
            </a:r>
            <a:r>
              <a:rPr lang="en-US">
                <a:solidFill>
                  <a:schemeClr val="tx1"/>
                </a:solidFill>
              </a:rPr>
              <a:t> </a:t>
            </a:r>
            <a:r>
              <a:rPr lang="en-US" err="1">
                <a:solidFill>
                  <a:schemeClr val="tx1"/>
                </a:solidFill>
              </a:rPr>
              <a:t>clientes</a:t>
            </a:r>
            <a:r>
              <a:rPr lang="en-US">
                <a:solidFill>
                  <a:schemeClr val="tx1"/>
                </a:solidFill>
              </a:rPr>
              <a:t> a </a:t>
            </a:r>
            <a:r>
              <a:rPr lang="en-US" err="1">
                <a:solidFill>
                  <a:schemeClr val="tx1"/>
                </a:solidFill>
              </a:rPr>
              <a:t>ter</a:t>
            </a:r>
            <a:r>
              <a:rPr lang="en-US">
                <a:solidFill>
                  <a:schemeClr val="tx1"/>
                </a:solidFill>
              </a:rPr>
              <a:t> as </a:t>
            </a:r>
            <a:r>
              <a:rPr lang="en-US" err="1">
                <a:solidFill>
                  <a:schemeClr val="tx1"/>
                </a:solidFill>
              </a:rPr>
              <a:t>bebidas</a:t>
            </a:r>
            <a:r>
              <a:rPr lang="en-US">
                <a:solidFill>
                  <a:schemeClr val="tx1"/>
                </a:solidFill>
              </a:rPr>
              <a:t> à </a:t>
            </a:r>
            <a:r>
              <a:rPr lang="en-US" err="1">
                <a:solidFill>
                  <a:schemeClr val="tx1"/>
                </a:solidFill>
              </a:rPr>
              <a:t>pressão</a:t>
            </a:r>
            <a:r>
              <a:rPr lang="en-US">
                <a:solidFill>
                  <a:schemeClr val="tx1"/>
                </a:solidFill>
              </a:rPr>
              <a:t>, </a:t>
            </a:r>
            <a:r>
              <a:rPr lang="en-US" err="1">
                <a:solidFill>
                  <a:schemeClr val="tx1"/>
                </a:solidFill>
              </a:rPr>
              <a:t>alternando</a:t>
            </a:r>
            <a:r>
              <a:rPr lang="en-US">
                <a:solidFill>
                  <a:schemeClr val="tx1"/>
                </a:solidFill>
              </a:rPr>
              <a:t> entre Minted Lime </a:t>
            </a:r>
            <a:r>
              <a:rPr lang="en-US" err="1">
                <a:solidFill>
                  <a:schemeClr val="tx1"/>
                </a:solidFill>
              </a:rPr>
              <a:t>ou</a:t>
            </a:r>
            <a:r>
              <a:rPr lang="en-US">
                <a:solidFill>
                  <a:schemeClr val="tx1"/>
                </a:solidFill>
              </a:rPr>
              <a:t> Hibiscus &amp; Citrus.</a:t>
            </a:r>
          </a:p>
          <a:p>
            <a:endParaRPr lang="en-US">
              <a:solidFill>
                <a:schemeClr val="tx1"/>
              </a:solidFill>
            </a:endParaRPr>
          </a:p>
          <a:p>
            <a:endParaRPr lang="en-US">
              <a:solidFill>
                <a:schemeClr val="tx1"/>
              </a:solidFill>
            </a:endParaRPr>
          </a:p>
          <a:p>
            <a:r>
              <a:rPr lang="en-US" sz="1400" b="1" err="1">
                <a:solidFill>
                  <a:schemeClr val="tx1"/>
                </a:solidFill>
              </a:rPr>
              <a:t>Ética</a:t>
            </a:r>
            <a:endParaRPr lang="en-US" sz="1400" b="1">
              <a:solidFill>
                <a:schemeClr val="tx1"/>
              </a:solidFill>
            </a:endParaRPr>
          </a:p>
          <a:p>
            <a:r>
              <a:rPr lang="en-US">
                <a:solidFill>
                  <a:schemeClr val="tx1"/>
                </a:solidFill>
              </a:rPr>
              <a:t>My Goodness </a:t>
            </a:r>
            <a:r>
              <a:rPr lang="en-US" err="1">
                <a:solidFill>
                  <a:schemeClr val="tx1"/>
                </a:solidFill>
              </a:rPr>
              <a:t>usa</a:t>
            </a:r>
            <a:r>
              <a:rPr lang="en-US">
                <a:solidFill>
                  <a:schemeClr val="tx1"/>
                </a:solidFill>
              </a:rPr>
              <a:t> </a:t>
            </a:r>
            <a:r>
              <a:rPr lang="en-US" err="1">
                <a:solidFill>
                  <a:schemeClr val="tx1"/>
                </a:solidFill>
              </a:rPr>
              <a:t>produtos</a:t>
            </a:r>
            <a:r>
              <a:rPr lang="en-US">
                <a:solidFill>
                  <a:schemeClr val="tx1"/>
                </a:solidFill>
              </a:rPr>
              <a:t> </a:t>
            </a:r>
            <a:r>
              <a:rPr lang="en-US" err="1">
                <a:solidFill>
                  <a:schemeClr val="tx1"/>
                </a:solidFill>
              </a:rPr>
              <a:t>locais</a:t>
            </a:r>
            <a:r>
              <a:rPr lang="en-US">
                <a:solidFill>
                  <a:schemeClr val="tx1"/>
                </a:solidFill>
              </a:rPr>
              <a:t> sempre que </a:t>
            </a:r>
            <a:r>
              <a:rPr lang="en-US" err="1">
                <a:solidFill>
                  <a:schemeClr val="tx1"/>
                </a:solidFill>
              </a:rPr>
              <a:t>disponíveis</a:t>
            </a:r>
            <a:r>
              <a:rPr lang="en-US">
                <a:solidFill>
                  <a:schemeClr val="tx1"/>
                </a:solidFill>
              </a:rPr>
              <a:t>, </a:t>
            </a:r>
            <a:r>
              <a:rPr lang="en-US" err="1">
                <a:solidFill>
                  <a:schemeClr val="tx1"/>
                </a:solidFill>
              </a:rPr>
              <a:t>apoiando</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agricultores</a:t>
            </a:r>
            <a:r>
              <a:rPr lang="en-US">
                <a:solidFill>
                  <a:schemeClr val="tx1"/>
                </a:solidFill>
              </a:rPr>
              <a:t> </a:t>
            </a:r>
            <a:r>
              <a:rPr lang="en-US" err="1">
                <a:solidFill>
                  <a:schemeClr val="tx1"/>
                </a:solidFill>
              </a:rPr>
              <a:t>locais</a:t>
            </a:r>
            <a:r>
              <a:rPr lang="en-US">
                <a:solidFill>
                  <a:schemeClr val="tx1"/>
                </a:solidFill>
              </a:rPr>
              <a:t> que </a:t>
            </a:r>
            <a:r>
              <a:rPr lang="en-US" err="1">
                <a:solidFill>
                  <a:schemeClr val="tx1"/>
                </a:solidFill>
              </a:rPr>
              <a:t>não</a:t>
            </a:r>
            <a:r>
              <a:rPr lang="en-US">
                <a:solidFill>
                  <a:schemeClr val="tx1"/>
                </a:solidFill>
              </a:rPr>
              <a:t> </a:t>
            </a:r>
            <a:r>
              <a:rPr lang="en-US" err="1">
                <a:solidFill>
                  <a:schemeClr val="tx1"/>
                </a:solidFill>
              </a:rPr>
              <a:t>usam</a:t>
            </a:r>
            <a:r>
              <a:rPr lang="en-US">
                <a:solidFill>
                  <a:schemeClr val="tx1"/>
                </a:solidFill>
              </a:rPr>
              <a:t> </a:t>
            </a:r>
            <a:r>
              <a:rPr lang="en-US" err="1">
                <a:solidFill>
                  <a:schemeClr val="tx1"/>
                </a:solidFill>
              </a:rPr>
              <a:t>produtos</a:t>
            </a:r>
            <a:r>
              <a:rPr lang="en-US">
                <a:solidFill>
                  <a:schemeClr val="tx1"/>
                </a:solidFill>
              </a:rPr>
              <a:t> </a:t>
            </a:r>
            <a:r>
              <a:rPr lang="en-US" err="1">
                <a:solidFill>
                  <a:schemeClr val="tx1"/>
                </a:solidFill>
              </a:rPr>
              <a:t>químicos</a:t>
            </a:r>
            <a:r>
              <a:rPr lang="en-US">
                <a:solidFill>
                  <a:schemeClr val="tx1"/>
                </a:solidFill>
              </a:rPr>
              <a:t> e </a:t>
            </a:r>
            <a:r>
              <a:rPr lang="en-US" err="1">
                <a:solidFill>
                  <a:schemeClr val="tx1"/>
                </a:solidFill>
              </a:rPr>
              <a:t>praticam</a:t>
            </a:r>
            <a:r>
              <a:rPr lang="en-US">
                <a:solidFill>
                  <a:schemeClr val="tx1"/>
                </a:solidFill>
              </a:rPr>
              <a:t> </a:t>
            </a:r>
            <a:r>
              <a:rPr lang="en-US" err="1">
                <a:solidFill>
                  <a:schemeClr val="tx1"/>
                </a:solidFill>
              </a:rPr>
              <a:t>agricultura</a:t>
            </a:r>
            <a:r>
              <a:rPr lang="en-US">
                <a:solidFill>
                  <a:schemeClr val="tx1"/>
                </a:solidFill>
              </a:rPr>
              <a:t> </a:t>
            </a:r>
            <a:r>
              <a:rPr lang="en-US" err="1">
                <a:solidFill>
                  <a:schemeClr val="tx1"/>
                </a:solidFill>
              </a:rPr>
              <a:t>biológica</a:t>
            </a:r>
            <a:r>
              <a:rPr lang="en-US">
                <a:solidFill>
                  <a:schemeClr val="tx1"/>
                </a:solidFill>
              </a:rPr>
              <a:t>. Eles </a:t>
            </a:r>
            <a:r>
              <a:rPr lang="en-US" err="1">
                <a:solidFill>
                  <a:schemeClr val="tx1"/>
                </a:solidFill>
              </a:rPr>
              <a:t>trabalham</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quatro</a:t>
            </a:r>
            <a:r>
              <a:rPr lang="en-US">
                <a:solidFill>
                  <a:schemeClr val="tx1"/>
                </a:solidFill>
              </a:rPr>
              <a:t> mercados </a:t>
            </a:r>
            <a:r>
              <a:rPr lang="en-US" err="1">
                <a:solidFill>
                  <a:schemeClr val="tx1"/>
                </a:solidFill>
              </a:rPr>
              <a:t>agrícolas</a:t>
            </a:r>
            <a:r>
              <a:rPr lang="en-US">
                <a:solidFill>
                  <a:schemeClr val="tx1"/>
                </a:solidFill>
              </a:rPr>
              <a:t> </a:t>
            </a:r>
            <a:r>
              <a:rPr lang="en-US" err="1">
                <a:solidFill>
                  <a:schemeClr val="tx1"/>
                </a:solidFill>
              </a:rPr>
              <a:t>diferentes</a:t>
            </a:r>
            <a:r>
              <a:rPr lang="en-US">
                <a:solidFill>
                  <a:schemeClr val="tx1"/>
                </a:solidFill>
              </a:rPr>
              <a:t> </a:t>
            </a:r>
            <a:r>
              <a:rPr lang="en-US" err="1">
                <a:solidFill>
                  <a:schemeClr val="tx1"/>
                </a:solidFill>
              </a:rPr>
              <a:t>todas</a:t>
            </a:r>
            <a:r>
              <a:rPr lang="en-US">
                <a:solidFill>
                  <a:schemeClr val="tx1"/>
                </a:solidFill>
              </a:rPr>
              <a:t> as </a:t>
            </a:r>
            <a:r>
              <a:rPr lang="en-US" err="1">
                <a:solidFill>
                  <a:schemeClr val="tx1"/>
                </a:solidFill>
              </a:rPr>
              <a:t>semanas</a:t>
            </a:r>
            <a:r>
              <a:rPr lang="en-US">
                <a:solidFill>
                  <a:schemeClr val="tx1"/>
                </a:solidFill>
              </a:rPr>
              <a:t> para </a:t>
            </a:r>
            <a:r>
              <a:rPr lang="en-US" err="1">
                <a:solidFill>
                  <a:schemeClr val="tx1"/>
                </a:solidFill>
              </a:rPr>
              <a:t>obter</a:t>
            </a:r>
            <a:r>
              <a:rPr lang="en-US">
                <a:solidFill>
                  <a:schemeClr val="tx1"/>
                </a:solidFill>
              </a:rPr>
              <a:t> o </a:t>
            </a:r>
            <a:r>
              <a:rPr lang="en-US" err="1">
                <a:solidFill>
                  <a:schemeClr val="tx1"/>
                </a:solidFill>
              </a:rPr>
              <a:t>melhor</a:t>
            </a:r>
            <a:r>
              <a:rPr lang="en-US">
                <a:solidFill>
                  <a:schemeClr val="tx1"/>
                </a:solidFill>
              </a:rPr>
              <a:t> da </a:t>
            </a:r>
            <a:r>
              <a:rPr lang="en-US" err="1">
                <a:solidFill>
                  <a:schemeClr val="tx1"/>
                </a:solidFill>
              </a:rPr>
              <a:t>produção</a:t>
            </a:r>
            <a:r>
              <a:rPr lang="en-US">
                <a:solidFill>
                  <a:schemeClr val="tx1"/>
                </a:solidFill>
              </a:rPr>
              <a:t> de Cork e </a:t>
            </a:r>
            <a:r>
              <a:rPr lang="en-US" err="1">
                <a:solidFill>
                  <a:schemeClr val="tx1"/>
                </a:solidFill>
              </a:rPr>
              <a:t>começaram</a:t>
            </a:r>
            <a:r>
              <a:rPr lang="en-US">
                <a:solidFill>
                  <a:schemeClr val="tx1"/>
                </a:solidFill>
              </a:rPr>
              <a:t> a </a:t>
            </a:r>
            <a:r>
              <a:rPr lang="en-US" err="1">
                <a:solidFill>
                  <a:schemeClr val="tx1"/>
                </a:solidFill>
              </a:rPr>
              <a:t>trabalhar</a:t>
            </a:r>
            <a:r>
              <a:rPr lang="en-US">
                <a:solidFill>
                  <a:schemeClr val="tx1"/>
                </a:solidFill>
              </a:rPr>
              <a:t> com um </a:t>
            </a:r>
            <a:r>
              <a:rPr lang="en-US" err="1">
                <a:solidFill>
                  <a:schemeClr val="tx1"/>
                </a:solidFill>
              </a:rPr>
              <a:t>grupo</a:t>
            </a:r>
            <a:r>
              <a:rPr lang="en-US">
                <a:solidFill>
                  <a:schemeClr val="tx1"/>
                </a:solidFill>
              </a:rPr>
              <a:t> </a:t>
            </a:r>
            <a:r>
              <a:rPr lang="en-US" err="1">
                <a:solidFill>
                  <a:schemeClr val="tx1"/>
                </a:solidFill>
              </a:rPr>
              <a:t>chamado</a:t>
            </a:r>
            <a:r>
              <a:rPr lang="en-US">
                <a:solidFill>
                  <a:schemeClr val="tx1"/>
                </a:solidFill>
              </a:rPr>
              <a:t> CUSP, </a:t>
            </a:r>
            <a:r>
              <a:rPr lang="en-US" err="1">
                <a:solidFill>
                  <a:schemeClr val="tx1"/>
                </a:solidFill>
              </a:rPr>
              <a:t>fomentando</a:t>
            </a:r>
            <a:r>
              <a:rPr lang="en-US">
                <a:solidFill>
                  <a:schemeClr val="tx1"/>
                </a:solidFill>
              </a:rPr>
              <a:t> a </a:t>
            </a:r>
            <a:r>
              <a:rPr lang="en-US" err="1">
                <a:solidFill>
                  <a:schemeClr val="tx1"/>
                </a:solidFill>
              </a:rPr>
              <a:t>ideia</a:t>
            </a:r>
            <a:r>
              <a:rPr lang="en-US">
                <a:solidFill>
                  <a:schemeClr val="tx1"/>
                </a:solidFill>
              </a:rPr>
              <a:t> de </a:t>
            </a:r>
            <a:r>
              <a:rPr lang="en-US" err="1">
                <a:solidFill>
                  <a:schemeClr val="tx1"/>
                </a:solidFill>
              </a:rPr>
              <a:t>desperdício</a:t>
            </a:r>
            <a:r>
              <a:rPr lang="en-US">
                <a:solidFill>
                  <a:schemeClr val="tx1"/>
                </a:solidFill>
              </a:rPr>
              <a:t> zero no Mercado </a:t>
            </a:r>
            <a:r>
              <a:rPr lang="en-US" err="1">
                <a:solidFill>
                  <a:schemeClr val="tx1"/>
                </a:solidFill>
              </a:rPr>
              <a:t>Agrícola</a:t>
            </a:r>
            <a:r>
              <a:rPr lang="en-US">
                <a:solidFill>
                  <a:schemeClr val="tx1"/>
                </a:solidFill>
              </a:rPr>
              <a:t> de Mahon Point. Eles </a:t>
            </a:r>
            <a:r>
              <a:rPr lang="en-US" err="1">
                <a:solidFill>
                  <a:schemeClr val="tx1"/>
                </a:solidFill>
              </a:rPr>
              <a:t>recolhem</a:t>
            </a:r>
            <a:r>
              <a:rPr lang="en-US">
                <a:solidFill>
                  <a:schemeClr val="tx1"/>
                </a:solidFill>
              </a:rPr>
              <a:t> a </a:t>
            </a:r>
            <a:r>
              <a:rPr lang="en-US" err="1">
                <a:solidFill>
                  <a:schemeClr val="tx1"/>
                </a:solidFill>
              </a:rPr>
              <a:t>água</a:t>
            </a:r>
            <a:r>
              <a:rPr lang="en-US">
                <a:solidFill>
                  <a:schemeClr val="tx1"/>
                </a:solidFill>
              </a:rPr>
              <a:t> da </a:t>
            </a:r>
            <a:r>
              <a:rPr lang="en-US" err="1">
                <a:solidFill>
                  <a:schemeClr val="tx1"/>
                </a:solidFill>
              </a:rPr>
              <a:t>chuva</a:t>
            </a:r>
            <a:r>
              <a:rPr lang="en-US">
                <a:solidFill>
                  <a:schemeClr val="tx1"/>
                </a:solidFill>
              </a:rPr>
              <a:t> e </a:t>
            </a:r>
            <a:r>
              <a:rPr lang="en-US" err="1">
                <a:solidFill>
                  <a:schemeClr val="tx1"/>
                </a:solidFill>
              </a:rPr>
              <a:t>usam-na</a:t>
            </a:r>
            <a:r>
              <a:rPr lang="en-US">
                <a:solidFill>
                  <a:schemeClr val="tx1"/>
                </a:solidFill>
              </a:rPr>
              <a:t> </a:t>
            </a:r>
            <a:r>
              <a:rPr lang="en-US" err="1">
                <a:solidFill>
                  <a:schemeClr val="tx1"/>
                </a:solidFill>
              </a:rPr>
              <a:t>na</a:t>
            </a:r>
            <a:r>
              <a:rPr lang="en-US">
                <a:solidFill>
                  <a:schemeClr val="tx1"/>
                </a:solidFill>
              </a:rPr>
              <a:t> </a:t>
            </a:r>
            <a:r>
              <a:rPr lang="en-US" err="1">
                <a:solidFill>
                  <a:schemeClr val="tx1"/>
                </a:solidFill>
              </a:rPr>
              <a:t>fermentação</a:t>
            </a:r>
            <a:r>
              <a:rPr lang="en-US">
                <a:solidFill>
                  <a:schemeClr val="tx1"/>
                </a:solidFill>
              </a:rPr>
              <a:t> de </a:t>
            </a:r>
            <a:r>
              <a:rPr lang="en-US" err="1">
                <a:solidFill>
                  <a:schemeClr val="tx1"/>
                </a:solidFill>
              </a:rPr>
              <a:t>bebidas</a:t>
            </a:r>
            <a:r>
              <a:rPr lang="en-US">
                <a:solidFill>
                  <a:schemeClr val="tx1"/>
                </a:solidFill>
              </a:rPr>
              <a:t>, </a:t>
            </a:r>
            <a:r>
              <a:rPr lang="en-US" err="1">
                <a:solidFill>
                  <a:schemeClr val="tx1"/>
                </a:solidFill>
              </a:rPr>
              <a:t>como</a:t>
            </a:r>
            <a:r>
              <a:rPr lang="en-US">
                <a:solidFill>
                  <a:schemeClr val="tx1"/>
                </a:solidFill>
              </a:rPr>
              <a:t> kombucha e kefir, e </a:t>
            </a:r>
            <a:r>
              <a:rPr lang="en-US" err="1">
                <a:solidFill>
                  <a:schemeClr val="tx1"/>
                </a:solidFill>
              </a:rPr>
              <a:t>vendem</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garrafas</a:t>
            </a:r>
            <a:r>
              <a:rPr lang="en-US">
                <a:solidFill>
                  <a:schemeClr val="tx1"/>
                </a:solidFill>
              </a:rPr>
              <a:t> </a:t>
            </a:r>
            <a:r>
              <a:rPr lang="en-US" err="1">
                <a:solidFill>
                  <a:schemeClr val="tx1"/>
                </a:solidFill>
              </a:rPr>
              <a:t>reutilizáveis</a:t>
            </a:r>
            <a:r>
              <a:rPr lang="en-US">
                <a:solidFill>
                  <a:schemeClr val="tx1"/>
                </a:solidFill>
              </a:rPr>
              <a:t> ​​- </a:t>
            </a:r>
            <a:r>
              <a:rPr lang="en-US" err="1">
                <a:solidFill>
                  <a:schemeClr val="tx1"/>
                </a:solidFill>
              </a:rPr>
              <a:t>como</a:t>
            </a:r>
            <a:r>
              <a:rPr lang="en-US">
                <a:solidFill>
                  <a:schemeClr val="tx1"/>
                </a:solidFill>
              </a:rPr>
              <a:t> </a:t>
            </a:r>
            <a:r>
              <a:rPr lang="en-US" err="1">
                <a:solidFill>
                  <a:schemeClr val="tx1"/>
                </a:solidFill>
              </a:rPr>
              <a:t>uma</a:t>
            </a:r>
            <a:r>
              <a:rPr lang="en-US">
                <a:solidFill>
                  <a:schemeClr val="tx1"/>
                </a:solidFill>
              </a:rPr>
              <a:t> </a:t>
            </a:r>
            <a:r>
              <a:rPr lang="en-US" err="1">
                <a:solidFill>
                  <a:schemeClr val="tx1"/>
                </a:solidFill>
              </a:rPr>
              <a:t>empresa</a:t>
            </a:r>
            <a:r>
              <a:rPr lang="en-US">
                <a:solidFill>
                  <a:schemeClr val="tx1"/>
                </a:solidFill>
              </a:rPr>
              <a:t> </a:t>
            </a:r>
            <a:r>
              <a:rPr lang="en-US" err="1">
                <a:solidFill>
                  <a:schemeClr val="tx1"/>
                </a:solidFill>
              </a:rPr>
              <a:t>alimentar</a:t>
            </a:r>
            <a:r>
              <a:rPr lang="en-US">
                <a:solidFill>
                  <a:schemeClr val="tx1"/>
                </a:solidFill>
              </a:rPr>
              <a:t>, </a:t>
            </a:r>
            <a:r>
              <a:rPr lang="en-US" err="1">
                <a:solidFill>
                  <a:schemeClr val="tx1"/>
                </a:solidFill>
              </a:rPr>
              <a:t>eles</a:t>
            </a:r>
            <a:r>
              <a:rPr lang="en-US">
                <a:solidFill>
                  <a:schemeClr val="tx1"/>
                </a:solidFill>
              </a:rPr>
              <a:t> </a:t>
            </a:r>
            <a:r>
              <a:rPr lang="en-US" err="1">
                <a:solidFill>
                  <a:schemeClr val="tx1"/>
                </a:solidFill>
              </a:rPr>
              <a:t>não</a:t>
            </a:r>
            <a:r>
              <a:rPr lang="en-US">
                <a:solidFill>
                  <a:schemeClr val="tx1"/>
                </a:solidFill>
              </a:rPr>
              <a:t> </a:t>
            </a:r>
            <a:r>
              <a:rPr lang="en-US" err="1">
                <a:solidFill>
                  <a:schemeClr val="tx1"/>
                </a:solidFill>
              </a:rPr>
              <a:t>produzem</a:t>
            </a:r>
            <a:r>
              <a:rPr lang="en-US">
                <a:solidFill>
                  <a:schemeClr val="tx1"/>
                </a:solidFill>
              </a:rPr>
              <a:t> nada que </a:t>
            </a:r>
            <a:r>
              <a:rPr lang="en-US" err="1">
                <a:solidFill>
                  <a:schemeClr val="tx1"/>
                </a:solidFill>
              </a:rPr>
              <a:t>seja</a:t>
            </a:r>
            <a:r>
              <a:rPr lang="en-US">
                <a:solidFill>
                  <a:schemeClr val="tx1"/>
                </a:solidFill>
              </a:rPr>
              <a:t> de </a:t>
            </a:r>
            <a:r>
              <a:rPr lang="en-US" err="1">
                <a:solidFill>
                  <a:schemeClr val="tx1"/>
                </a:solidFill>
              </a:rPr>
              <a:t>uso</a:t>
            </a:r>
            <a:r>
              <a:rPr lang="en-US">
                <a:solidFill>
                  <a:schemeClr val="tx1"/>
                </a:solidFill>
              </a:rPr>
              <a:t> </a:t>
            </a:r>
            <a:r>
              <a:rPr lang="en-US" err="1">
                <a:solidFill>
                  <a:schemeClr val="tx1"/>
                </a:solidFill>
              </a:rPr>
              <a:t>único</a:t>
            </a:r>
            <a:r>
              <a:rPr lang="en-US">
                <a:solidFill>
                  <a:schemeClr val="tx1"/>
                </a:solidFill>
              </a:rPr>
              <a:t>, </a:t>
            </a:r>
            <a:r>
              <a:rPr lang="en-US" err="1">
                <a:solidFill>
                  <a:schemeClr val="tx1"/>
                </a:solidFill>
              </a:rPr>
              <a:t>tudo</a:t>
            </a:r>
            <a:r>
              <a:rPr lang="en-US">
                <a:solidFill>
                  <a:schemeClr val="tx1"/>
                </a:solidFill>
              </a:rPr>
              <a:t> é </a:t>
            </a:r>
            <a:r>
              <a:rPr lang="en-US" err="1">
                <a:solidFill>
                  <a:schemeClr val="tx1"/>
                </a:solidFill>
              </a:rPr>
              <a:t>reutilizável</a:t>
            </a:r>
            <a:r>
              <a:rPr lang="en-US">
                <a:solidFill>
                  <a:schemeClr val="tx1"/>
                </a:solidFill>
              </a:rPr>
              <a:t> </a:t>
            </a:r>
            <a:r>
              <a:rPr lang="en-US" err="1">
                <a:solidFill>
                  <a:schemeClr val="tx1"/>
                </a:solidFill>
              </a:rPr>
              <a:t>ou</a:t>
            </a:r>
            <a:r>
              <a:rPr lang="en-US">
                <a:solidFill>
                  <a:schemeClr val="tx1"/>
                </a:solidFill>
              </a:rPr>
              <a:t> </a:t>
            </a:r>
            <a:r>
              <a:rPr lang="en-US" err="1">
                <a:solidFill>
                  <a:schemeClr val="tx1"/>
                </a:solidFill>
              </a:rPr>
              <a:t>compostável</a:t>
            </a:r>
            <a:r>
              <a:rPr lang="en-US">
                <a:solidFill>
                  <a:schemeClr val="tx1"/>
                </a:solidFill>
              </a:rPr>
              <a:t>.</a:t>
            </a:r>
          </a:p>
          <a:p>
            <a:endParaRPr lang="en-US">
              <a:solidFill>
                <a:schemeClr val="tx1"/>
              </a:solidFill>
            </a:endParaRPr>
          </a:p>
          <a:p>
            <a:endParaRPr lang="en-US">
              <a:solidFill>
                <a:schemeClr val="tx1"/>
              </a:solidFill>
            </a:endParaRPr>
          </a:p>
          <a:p>
            <a:r>
              <a:rPr lang="en-US" sz="1400" b="1" err="1">
                <a:solidFill>
                  <a:schemeClr val="tx1"/>
                </a:solidFill>
              </a:rPr>
              <a:t>Saudável</a:t>
            </a:r>
            <a:r>
              <a:rPr lang="en-US" sz="1200">
                <a:solidFill>
                  <a:schemeClr val="tx1"/>
                </a:solidFill>
              </a:rPr>
              <a:t> </a:t>
            </a:r>
          </a:p>
          <a:p>
            <a:r>
              <a:rPr lang="en-US">
                <a:solidFill>
                  <a:schemeClr val="tx1"/>
                </a:solidFill>
              </a:rPr>
              <a:t>A My Goodness, agora se </a:t>
            </a:r>
            <a:r>
              <a:rPr lang="en-US" err="1">
                <a:solidFill>
                  <a:schemeClr val="tx1"/>
                </a:solidFill>
              </a:rPr>
              <a:t>orgulha</a:t>
            </a:r>
            <a:r>
              <a:rPr lang="en-US">
                <a:solidFill>
                  <a:schemeClr val="tx1"/>
                </a:solidFill>
              </a:rPr>
              <a:t> de </a:t>
            </a:r>
            <a:r>
              <a:rPr lang="en-US" err="1">
                <a:solidFill>
                  <a:schemeClr val="tx1"/>
                </a:solidFill>
              </a:rPr>
              <a:t>transformar</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recursos</a:t>
            </a:r>
            <a:r>
              <a:rPr lang="en-US">
                <a:solidFill>
                  <a:schemeClr val="tx1"/>
                </a:solidFill>
              </a:rPr>
              <a:t> </a:t>
            </a:r>
            <a:r>
              <a:rPr lang="en-US" err="1">
                <a:solidFill>
                  <a:schemeClr val="tx1"/>
                </a:solidFill>
              </a:rPr>
              <a:t>menos</a:t>
            </a:r>
            <a:r>
              <a:rPr lang="en-US">
                <a:solidFill>
                  <a:schemeClr val="tx1"/>
                </a:solidFill>
              </a:rPr>
              <a:t> </a:t>
            </a:r>
            <a:r>
              <a:rPr lang="en-US" err="1">
                <a:solidFill>
                  <a:schemeClr val="tx1"/>
                </a:solidFill>
              </a:rPr>
              <a:t>favoritos</a:t>
            </a:r>
            <a:r>
              <a:rPr lang="en-US">
                <a:solidFill>
                  <a:schemeClr val="tx1"/>
                </a:solidFill>
              </a:rPr>
              <a:t> da Irlanda (</a:t>
            </a:r>
            <a:r>
              <a:rPr lang="en-US" err="1">
                <a:solidFill>
                  <a:schemeClr val="tx1"/>
                </a:solidFill>
              </a:rPr>
              <a:t>chuva</a:t>
            </a:r>
            <a:r>
              <a:rPr lang="en-US">
                <a:solidFill>
                  <a:schemeClr val="tx1"/>
                </a:solidFill>
              </a:rPr>
              <a:t> e </a:t>
            </a:r>
            <a:r>
              <a:rPr lang="en-US" err="1">
                <a:solidFill>
                  <a:schemeClr val="tx1"/>
                </a:solidFill>
              </a:rPr>
              <a:t>hortaliças</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deliciosos</a:t>
            </a:r>
            <a:r>
              <a:rPr lang="en-US">
                <a:solidFill>
                  <a:schemeClr val="tx1"/>
                </a:solidFill>
              </a:rPr>
              <a:t> </a:t>
            </a:r>
            <a:r>
              <a:rPr lang="en-US" err="1">
                <a:solidFill>
                  <a:schemeClr val="tx1"/>
                </a:solidFill>
              </a:rPr>
              <a:t>produtos</a:t>
            </a:r>
            <a:r>
              <a:rPr lang="en-US">
                <a:solidFill>
                  <a:schemeClr val="tx1"/>
                </a:solidFill>
              </a:rPr>
              <a:t> </a:t>
            </a:r>
            <a:r>
              <a:rPr lang="en-US" err="1">
                <a:solidFill>
                  <a:schemeClr val="tx1"/>
                </a:solidFill>
              </a:rPr>
              <a:t>fermentados</a:t>
            </a:r>
            <a:r>
              <a:rPr lang="en-US">
                <a:solidFill>
                  <a:schemeClr val="tx1"/>
                </a:solidFill>
              </a:rPr>
              <a:t>. Eles </a:t>
            </a:r>
            <a:r>
              <a:rPr lang="en-US" err="1">
                <a:solidFill>
                  <a:schemeClr val="tx1"/>
                </a:solidFill>
              </a:rPr>
              <a:t>criam</a:t>
            </a:r>
            <a:r>
              <a:rPr lang="en-US">
                <a:solidFill>
                  <a:schemeClr val="tx1"/>
                </a:solidFill>
              </a:rPr>
              <a:t> </a:t>
            </a:r>
            <a:r>
              <a:rPr lang="en-US" err="1">
                <a:solidFill>
                  <a:schemeClr val="tx1"/>
                </a:solidFill>
              </a:rPr>
              <a:t>alimentos</a:t>
            </a:r>
            <a:r>
              <a:rPr lang="en-US">
                <a:solidFill>
                  <a:schemeClr val="tx1"/>
                </a:solidFill>
              </a:rPr>
              <a:t>, que </a:t>
            </a:r>
            <a:r>
              <a:rPr lang="en-US" err="1">
                <a:solidFill>
                  <a:schemeClr val="tx1"/>
                </a:solidFill>
              </a:rPr>
              <a:t>são</a:t>
            </a:r>
            <a:r>
              <a:rPr lang="en-US">
                <a:solidFill>
                  <a:schemeClr val="tx1"/>
                </a:solidFill>
              </a:rPr>
              <a:t> bons para o </a:t>
            </a:r>
            <a:r>
              <a:rPr lang="en-US" err="1">
                <a:solidFill>
                  <a:schemeClr val="tx1"/>
                </a:solidFill>
              </a:rPr>
              <a:t>intestino</a:t>
            </a:r>
            <a:r>
              <a:rPr lang="en-US">
                <a:solidFill>
                  <a:schemeClr val="tx1"/>
                </a:solidFill>
              </a:rPr>
              <a:t>, bons para o </a:t>
            </a:r>
            <a:r>
              <a:rPr lang="en-US" err="1">
                <a:solidFill>
                  <a:schemeClr val="tx1"/>
                </a:solidFill>
              </a:rPr>
              <a:t>cérebro</a:t>
            </a:r>
            <a:r>
              <a:rPr lang="en-US">
                <a:solidFill>
                  <a:schemeClr val="tx1"/>
                </a:solidFill>
              </a:rPr>
              <a:t> e bons para o </a:t>
            </a:r>
            <a:r>
              <a:rPr lang="en-US" err="1">
                <a:solidFill>
                  <a:schemeClr val="tx1"/>
                </a:solidFill>
              </a:rPr>
              <a:t>meio</a:t>
            </a:r>
            <a:r>
              <a:rPr lang="en-US">
                <a:solidFill>
                  <a:schemeClr val="tx1"/>
                </a:solidFill>
              </a:rPr>
              <a:t> </a:t>
            </a:r>
            <a:r>
              <a:rPr lang="en-US" err="1">
                <a:solidFill>
                  <a:schemeClr val="tx1"/>
                </a:solidFill>
              </a:rPr>
              <a:t>ambiente</a:t>
            </a:r>
            <a:r>
              <a:rPr lang="en-US">
                <a:solidFill>
                  <a:schemeClr val="tx1"/>
                </a:solidFill>
              </a:rPr>
              <a:t>.</a:t>
            </a:r>
          </a:p>
        </p:txBody>
      </p:sp>
      <p:sp>
        <p:nvSpPr>
          <p:cNvPr id="3" name="Marcador de Posição do Texto 2">
            <a:extLst>
              <a:ext uri="{FF2B5EF4-FFF2-40B4-BE49-F238E27FC236}">
                <a16:creationId xmlns:a16="http://schemas.microsoft.com/office/drawing/2014/main" id="{1CF26160-50C7-6084-E2CB-C09B7B425E5D}"/>
              </a:ext>
            </a:extLst>
          </p:cNvPr>
          <p:cNvSpPr>
            <a:spLocks noGrp="1"/>
          </p:cNvSpPr>
          <p:nvPr>
            <p:ph type="body" sz="quarter" idx="33"/>
          </p:nvPr>
        </p:nvSpPr>
        <p:spPr/>
        <p:txBody>
          <a:bodyPr/>
          <a:lstStyle/>
          <a:p>
            <a:endParaRPr lang="pt-PT"/>
          </a:p>
        </p:txBody>
      </p:sp>
      <p:sp>
        <p:nvSpPr>
          <p:cNvPr id="6" name="Text Placeholder 2">
            <a:extLst>
              <a:ext uri="{FF2B5EF4-FFF2-40B4-BE49-F238E27FC236}">
                <a16:creationId xmlns:a16="http://schemas.microsoft.com/office/drawing/2014/main" id="{D7F75541-E296-0CF3-0724-3D92ECB65946}"/>
              </a:ext>
            </a:extLst>
          </p:cNvPr>
          <p:cNvSpPr txBox="1">
            <a:spLocks/>
          </p:cNvSpPr>
          <p:nvPr/>
        </p:nvSpPr>
        <p:spPr>
          <a:xfrm>
            <a:off x="361472" y="2339757"/>
            <a:ext cx="3481468"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b="1" i="0">
                <a:solidFill>
                  <a:schemeClr val="bg1"/>
                </a:solidFill>
              </a:rPr>
              <a:t>Tipo: </a:t>
            </a:r>
            <a:r>
              <a:rPr lang="en-US" i="0" err="1">
                <a:solidFill>
                  <a:schemeClr val="bg1"/>
                </a:solidFill>
              </a:rPr>
              <a:t>Modelos</a:t>
            </a:r>
            <a:r>
              <a:rPr lang="en-US" i="0">
                <a:solidFill>
                  <a:schemeClr val="bg1"/>
                </a:solidFill>
              </a:rPr>
              <a:t> de </a:t>
            </a:r>
            <a:r>
              <a:rPr lang="pt-PT" i="0">
                <a:solidFill>
                  <a:schemeClr val="bg1"/>
                </a:solidFill>
              </a:rPr>
              <a:t>Negócio</a:t>
            </a:r>
            <a:r>
              <a:rPr lang="en-US" i="0">
                <a:solidFill>
                  <a:schemeClr val="bg1"/>
                </a:solidFill>
              </a:rPr>
              <a:t> </a:t>
            </a:r>
            <a:r>
              <a:rPr lang="pt-PT" i="0">
                <a:solidFill>
                  <a:schemeClr val="bg1"/>
                </a:solidFill>
              </a:rPr>
              <a:t>Sustentáveis</a:t>
            </a:r>
          </a:p>
        </p:txBody>
      </p:sp>
    </p:spTree>
    <p:extLst>
      <p:ext uri="{BB962C8B-B14F-4D97-AF65-F5344CB8AC3E}">
        <p14:creationId xmlns:p14="http://schemas.microsoft.com/office/powerpoint/2010/main" val="157418897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9C2BFC6C-38F4-747F-F5FD-11B5ECCD82E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921224" y="600063"/>
            <a:ext cx="3121423" cy="6261135"/>
          </a:xfrm>
          <a:prstGeom prst="rect">
            <a:avLst/>
          </a:prstGeo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p:txBody>
          <a:bodyPr/>
          <a:lstStyle/>
          <a:p>
            <a:pPr algn="l" rtl="0"/>
            <a:fld id="{CB2079F2-58AF-ED44-82D7-E04B2F6FD686}" type="slidenum">
              <a:rPr lang="en-US" smtClean="0"/>
              <a:pPr algn="l" rtl="0"/>
              <a:t>33</a:t>
            </a:fld>
            <a:endParaRPr lang="en-US"/>
          </a:p>
        </p:txBody>
      </p:sp>
      <p:grpSp>
        <p:nvGrpSpPr>
          <p:cNvPr id="8" name="Group 7">
            <a:extLst>
              <a:ext uri="{FF2B5EF4-FFF2-40B4-BE49-F238E27FC236}">
                <a16:creationId xmlns:a16="http://schemas.microsoft.com/office/drawing/2014/main" id="{2045CE7A-ABA7-9DE0-48BF-69039A5DF3C2}"/>
              </a:ext>
            </a:extLst>
          </p:cNvPr>
          <p:cNvGrpSpPr/>
          <p:nvPr/>
        </p:nvGrpSpPr>
        <p:grpSpPr>
          <a:xfrm rot="10800000">
            <a:off x="6102989" y="7447751"/>
            <a:ext cx="790943" cy="575820"/>
            <a:chOff x="3400450" y="986392"/>
            <a:chExt cx="1487826" cy="1083162"/>
          </a:xfrm>
        </p:grpSpPr>
        <p:sp>
          <p:nvSpPr>
            <p:cNvPr id="12" name="Freeform 25">
              <a:extLst>
                <a:ext uri="{FF2B5EF4-FFF2-40B4-BE49-F238E27FC236}">
                  <a16:creationId xmlns:a16="http://schemas.microsoft.com/office/drawing/2014/main" id="{C7953F97-0A1F-3DBB-7733-7207F468220D}"/>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13" name="Freeform 26">
              <a:extLst>
                <a:ext uri="{FF2B5EF4-FFF2-40B4-BE49-F238E27FC236}">
                  <a16:creationId xmlns:a16="http://schemas.microsoft.com/office/drawing/2014/main" id="{24623A1D-8EDC-E9E1-6AAF-733EF8DEF896}"/>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pic>
        <p:nvPicPr>
          <p:cNvPr id="26" name="Picture 25">
            <a:extLst>
              <a:ext uri="{FF2B5EF4-FFF2-40B4-BE49-F238E27FC236}">
                <a16:creationId xmlns:a16="http://schemas.microsoft.com/office/drawing/2014/main" id="{D09BF6EF-882D-9351-E7A3-04A8BADA1DF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05074" y="500942"/>
            <a:ext cx="1771741" cy="1701887"/>
          </a:xfrm>
          <a:prstGeom prst="rect">
            <a:avLst/>
          </a:prstGeom>
        </p:spPr>
      </p:pic>
      <p:pic>
        <p:nvPicPr>
          <p:cNvPr id="2" name="Picture 4" descr="MyGoodness">
            <a:hlinkClick r:id="rId4"/>
            <a:extLst>
              <a:ext uri="{FF2B5EF4-FFF2-40B4-BE49-F238E27FC236}">
                <a16:creationId xmlns:a16="http://schemas.microsoft.com/office/drawing/2014/main" id="{F7B28C90-7A02-6A54-3E7E-A300B01E0A3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517028" y="522985"/>
            <a:ext cx="1697456" cy="1688129"/>
          </a:xfrm>
          <a:prstGeom prst="rect">
            <a:avLst/>
          </a:prstGeom>
          <a:noFill/>
          <a:extLst>
            <a:ext uri="{909E8E84-426E-40DD-AFC4-6F175D3DCCD1}">
              <a14:hiddenFill xmlns:a14="http://schemas.microsoft.com/office/drawing/2010/main">
                <a:solidFill>
                  <a:srgbClr val="FFFFFF"/>
                </a:solidFill>
              </a14:hiddenFill>
            </a:ext>
          </a:extLst>
        </p:spPr>
      </p:pic>
      <p:sp>
        <p:nvSpPr>
          <p:cNvPr id="3" name="Freeform 332">
            <a:hlinkClick r:id="rId6"/>
            <a:extLst>
              <a:ext uri="{FF2B5EF4-FFF2-40B4-BE49-F238E27FC236}">
                <a16:creationId xmlns:a16="http://schemas.microsoft.com/office/drawing/2014/main" id="{02C4DFE3-E61E-FD4F-6CDF-71CE69007F4D}"/>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5" name="Freeform 6">
            <a:hlinkClick r:id="rId7"/>
            <a:extLst>
              <a:ext uri="{FF2B5EF4-FFF2-40B4-BE49-F238E27FC236}">
                <a16:creationId xmlns:a16="http://schemas.microsoft.com/office/drawing/2014/main" id="{BA098F6E-397D-5FE0-5EF2-778A4FE7E0D7}"/>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16" name="Graphic 15" descr="World outline">
            <a:hlinkClick r:id="rId4"/>
            <a:extLst>
              <a:ext uri="{FF2B5EF4-FFF2-40B4-BE49-F238E27FC236}">
                <a16:creationId xmlns:a16="http://schemas.microsoft.com/office/drawing/2014/main" id="{D703FDC8-696E-7FFA-37FA-B87231FEB8C6}"/>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29608" y="9632163"/>
            <a:ext cx="279668" cy="279668"/>
          </a:xfrm>
          <a:prstGeom prst="rect">
            <a:avLst/>
          </a:prstGeom>
        </p:spPr>
      </p:pic>
      <p:pic>
        <p:nvPicPr>
          <p:cNvPr id="20" name="Picture 19">
            <a:extLst>
              <a:ext uri="{FF2B5EF4-FFF2-40B4-BE49-F238E27FC236}">
                <a16:creationId xmlns:a16="http://schemas.microsoft.com/office/drawing/2014/main" id="{3C8CE45C-CD08-7255-588C-2CA2995BBD04}"/>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6690370" y="244220"/>
            <a:ext cx="557530" cy="557530"/>
          </a:xfrm>
          <a:prstGeom prst="rect">
            <a:avLst/>
          </a:prstGeom>
        </p:spPr>
      </p:pic>
      <p:pic>
        <p:nvPicPr>
          <p:cNvPr id="27" name="Picture 26">
            <a:extLst>
              <a:ext uri="{FF2B5EF4-FFF2-40B4-BE49-F238E27FC236}">
                <a16:creationId xmlns:a16="http://schemas.microsoft.com/office/drawing/2014/main" id="{A732967F-B09E-62FF-A906-31A6B6757B7F}"/>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469971" y="7028546"/>
            <a:ext cx="3121423" cy="2397115"/>
          </a:xfrm>
          <a:prstGeom prst="rect">
            <a:avLst/>
          </a:prstGeom>
        </p:spPr>
      </p:pic>
      <p:grpSp>
        <p:nvGrpSpPr>
          <p:cNvPr id="10" name="Graphic 2">
            <a:extLst>
              <a:ext uri="{FF2B5EF4-FFF2-40B4-BE49-F238E27FC236}">
                <a16:creationId xmlns:a16="http://schemas.microsoft.com/office/drawing/2014/main" id="{E75E2217-D80D-B6B8-4855-CE8D7515E06A}"/>
              </a:ext>
            </a:extLst>
          </p:cNvPr>
          <p:cNvGrpSpPr/>
          <p:nvPr/>
        </p:nvGrpSpPr>
        <p:grpSpPr>
          <a:xfrm>
            <a:off x="1423003" y="9684451"/>
            <a:ext cx="221553" cy="222458"/>
            <a:chOff x="1473222" y="5236455"/>
            <a:chExt cx="440760" cy="442561"/>
          </a:xfrm>
          <a:solidFill>
            <a:srgbClr val="000000"/>
          </a:solidFill>
        </p:grpSpPr>
        <p:sp>
          <p:nvSpPr>
            <p:cNvPr id="17" name="Freeform 8">
              <a:extLst>
                <a:ext uri="{FF2B5EF4-FFF2-40B4-BE49-F238E27FC236}">
                  <a16:creationId xmlns:a16="http://schemas.microsoft.com/office/drawing/2014/main" id="{A46BF60E-F182-5160-4D1C-FF7C646B0FC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 name="Freeform 9">
              <a:hlinkClick r:id="rId12"/>
              <a:extLst>
                <a:ext uri="{FF2B5EF4-FFF2-40B4-BE49-F238E27FC236}">
                  <a16:creationId xmlns:a16="http://schemas.microsoft.com/office/drawing/2014/main" id="{7CF9F17C-CCDB-73EE-9DCC-07371982AAB7}"/>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 name="Freeform 10">
              <a:extLst>
                <a:ext uri="{FF2B5EF4-FFF2-40B4-BE49-F238E27FC236}">
                  <a16:creationId xmlns:a16="http://schemas.microsoft.com/office/drawing/2014/main" id="{E937FF11-2419-7FCF-9D2C-E4FDFF92E17F}"/>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4" name="Text Placeholder 5">
            <a:extLst>
              <a:ext uri="{FF2B5EF4-FFF2-40B4-BE49-F238E27FC236}">
                <a16:creationId xmlns:a16="http://schemas.microsoft.com/office/drawing/2014/main" id="{C0D980F6-87DC-CD5B-7D2B-0B4BD7D5D9A4}"/>
              </a:ext>
            </a:extLst>
          </p:cNvPr>
          <p:cNvSpPr txBox="1">
            <a:spLocks/>
          </p:cNvSpPr>
          <p:nvPr/>
        </p:nvSpPr>
        <p:spPr>
          <a:xfrm>
            <a:off x="361472" y="3069441"/>
            <a:ext cx="6681175" cy="5908332"/>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en-IE" sz="1400" b="1">
                <a:ea typeface="Calibri" panose="020F0502020204030204" pitchFamily="34" charset="0"/>
              </a:rPr>
              <a:t>Sustentável</a:t>
            </a:r>
          </a:p>
          <a:p>
            <a:r>
              <a:rPr lang="en-US">
                <a:ea typeface="Calibri" panose="020F0502020204030204" pitchFamily="34" charset="0"/>
              </a:rPr>
              <a:t>A filosofia por trás da permacultura é que as pessoas adotem práticas observadas em ecossistemas florescentes e as usem nas suas práticas agrícolas. Inclui a agricultura regenerativa, o uso e o valor das energias renováveis, sem produção de resíduos e apostando no reflorestamento. Quando Virginia se mudou para a Irlanda, ela achou difícil lidar com o clima, principalmente com a quantidade de chuva. Então decidiu transformá-la em algo positivo. Passou a ver a chuva como um recurso, sem dúvida um dos nossos mais valiosos, e a transformá-la em algo útil e consequentemente a apreciá-la. Foi aí que surgiu a ideia de recolher água da chuva e fermentá-la para fazer Kombucha e Kefir. “É uma piada comum entre meus amigos nesta fase: 'Oh, lá está a Virgínia, a Texana, vendendo água da chuva aos Irlandeses!' “Estamos longe de ser perfeitos, mas continuamos tentando o nosso melhor a cada ano para desperdiçar menos. Usamos o máximo possível de vegetais, desidratando-os, preservando, fermentando e colocando-os de volta em caldos que produzimos. Fazemos biscoitos de chucrute com a salmoura do nosso chucrute e as pontas, talos e cascas dos vegetais e sementes de linhaça.”</a:t>
            </a:r>
          </a:p>
          <a:p>
            <a:r>
              <a:rPr lang="en-IE" sz="1400" b="1">
                <a:ea typeface="Calibri" panose="020F0502020204030204" pitchFamily="34" charset="0"/>
              </a:rPr>
              <a:t> </a:t>
            </a:r>
          </a:p>
          <a:p>
            <a:pPr fontAlgn="base">
              <a:buFont typeface="Arial" panose="020B0604020202020204" pitchFamily="34" charset="0"/>
              <a:buChar char="•"/>
            </a:pPr>
            <a:endParaRPr lang="en-US">
              <a:solidFill>
                <a:schemeClr val="tx1"/>
              </a:solidFill>
            </a:endParaRPr>
          </a:p>
          <a:p>
            <a:endParaRPr lang="en-US" b="1">
              <a:ea typeface="Calibri" panose="020F0502020204030204" pitchFamily="34" charset="0"/>
            </a:endParaRPr>
          </a:p>
        </p:txBody>
      </p:sp>
      <p:sp>
        <p:nvSpPr>
          <p:cNvPr id="15" name="TextBox 35">
            <a:extLst>
              <a:ext uri="{FF2B5EF4-FFF2-40B4-BE49-F238E27FC236}">
                <a16:creationId xmlns:a16="http://schemas.microsoft.com/office/drawing/2014/main" id="{BF084EE0-EFA7-7218-69EF-E98B11F599D3}"/>
              </a:ext>
            </a:extLst>
          </p:cNvPr>
          <p:cNvSpPr txBox="1"/>
          <p:nvPr/>
        </p:nvSpPr>
        <p:spPr>
          <a:xfrm>
            <a:off x="3852863" y="8147555"/>
            <a:ext cx="3317965" cy="1015663"/>
          </a:xfrm>
          <a:prstGeom prst="rect">
            <a:avLst/>
          </a:prstGeom>
          <a:noFill/>
        </p:spPr>
        <p:txBody>
          <a:bodyPr wrap="square">
            <a:spAutoFit/>
          </a:bodyPr>
          <a:lstStyle/>
          <a:p>
            <a:pPr algn="ctr" rtl="0"/>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Precisamos</a:t>
            </a: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de ser </a:t>
            </a:r>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responsáveis</a:t>
            </a: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pelos</a:t>
            </a: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resíduos</a:t>
            </a: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que </a:t>
            </a:r>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estamos</a:t>
            </a: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a </a:t>
            </a:r>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produzir</a:t>
            </a: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a:t>
            </a:r>
            <a:endParaRPr lang="en-IE" sz="2000" b="1" i="1">
              <a:latin typeface="Calibri" panose="020F0502020204030204" pitchFamily="34" charset="0"/>
              <a:ea typeface="Calibri" panose="020F0502020204030204" pitchFamily="34" charset="0"/>
              <a:cs typeface="Calibri" panose="020F0502020204030204" pitchFamily="34" charset="0"/>
            </a:endParaRPr>
          </a:p>
        </p:txBody>
      </p:sp>
      <p:sp>
        <p:nvSpPr>
          <p:cNvPr id="6" name="Text Placeholder 2">
            <a:extLst>
              <a:ext uri="{FF2B5EF4-FFF2-40B4-BE49-F238E27FC236}">
                <a16:creationId xmlns:a16="http://schemas.microsoft.com/office/drawing/2014/main" id="{878DE769-83CB-FA98-84FA-81B039C23D7D}"/>
              </a:ext>
            </a:extLst>
          </p:cNvPr>
          <p:cNvSpPr txBox="1">
            <a:spLocks/>
          </p:cNvSpPr>
          <p:nvPr/>
        </p:nvSpPr>
        <p:spPr>
          <a:xfrm>
            <a:off x="361472" y="2339757"/>
            <a:ext cx="3481468"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b="1" i="0">
                <a:solidFill>
                  <a:schemeClr val="bg1"/>
                </a:solidFill>
              </a:rPr>
              <a:t>Tipo: </a:t>
            </a:r>
            <a:r>
              <a:rPr lang="en-US" i="0" err="1">
                <a:solidFill>
                  <a:schemeClr val="bg1"/>
                </a:solidFill>
              </a:rPr>
              <a:t>Modelos</a:t>
            </a:r>
            <a:r>
              <a:rPr lang="en-US" i="0">
                <a:solidFill>
                  <a:schemeClr val="bg1"/>
                </a:solidFill>
              </a:rPr>
              <a:t> de </a:t>
            </a:r>
            <a:r>
              <a:rPr lang="pt-PT" i="0">
                <a:solidFill>
                  <a:schemeClr val="bg1"/>
                </a:solidFill>
              </a:rPr>
              <a:t>Negócio</a:t>
            </a:r>
            <a:r>
              <a:rPr lang="en-US" i="0">
                <a:solidFill>
                  <a:schemeClr val="bg1"/>
                </a:solidFill>
              </a:rPr>
              <a:t> </a:t>
            </a:r>
            <a:r>
              <a:rPr lang="pt-PT" i="0">
                <a:solidFill>
                  <a:schemeClr val="bg1"/>
                </a:solidFill>
              </a:rPr>
              <a:t>Sustentáveis</a:t>
            </a:r>
          </a:p>
        </p:txBody>
      </p:sp>
      <p:grpSp>
        <p:nvGrpSpPr>
          <p:cNvPr id="9" name="Graphic 4">
            <a:extLst>
              <a:ext uri="{FF2B5EF4-FFF2-40B4-BE49-F238E27FC236}">
                <a16:creationId xmlns:a16="http://schemas.microsoft.com/office/drawing/2014/main" id="{CB51E3F5-2259-BEA6-BB49-0DE84B773B57}"/>
              </a:ext>
            </a:extLst>
          </p:cNvPr>
          <p:cNvGrpSpPr/>
          <p:nvPr/>
        </p:nvGrpSpPr>
        <p:grpSpPr>
          <a:xfrm rot="19582332">
            <a:off x="2928501" y="9489966"/>
            <a:ext cx="403667" cy="780438"/>
            <a:chOff x="9129274" y="2719113"/>
            <a:chExt cx="717139" cy="1386497"/>
          </a:xfrm>
          <a:solidFill>
            <a:srgbClr val="000000"/>
          </a:solidFill>
        </p:grpSpPr>
        <p:grpSp>
          <p:nvGrpSpPr>
            <p:cNvPr id="11" name="Graphic 4">
              <a:extLst>
                <a:ext uri="{FF2B5EF4-FFF2-40B4-BE49-F238E27FC236}">
                  <a16:creationId xmlns:a16="http://schemas.microsoft.com/office/drawing/2014/main" id="{6B106540-EDEB-8D3E-09D5-4C500C4305CE}"/>
                </a:ext>
              </a:extLst>
            </p:cNvPr>
            <p:cNvGrpSpPr/>
            <p:nvPr/>
          </p:nvGrpSpPr>
          <p:grpSpPr>
            <a:xfrm>
              <a:off x="9159507" y="2719113"/>
              <a:ext cx="446280" cy="440141"/>
              <a:chOff x="9159507" y="2719113"/>
              <a:chExt cx="446280" cy="440141"/>
            </a:xfrm>
            <a:grpFill/>
          </p:grpSpPr>
          <p:sp>
            <p:nvSpPr>
              <p:cNvPr id="32" name="Freeform 57">
                <a:extLst>
                  <a:ext uri="{FF2B5EF4-FFF2-40B4-BE49-F238E27FC236}">
                    <a16:creationId xmlns:a16="http://schemas.microsoft.com/office/drawing/2014/main" id="{36C8CACC-6CBE-3A61-0534-13FD5B72CF9B}"/>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3" name="Freeform 58">
                <a:extLst>
                  <a:ext uri="{FF2B5EF4-FFF2-40B4-BE49-F238E27FC236}">
                    <a16:creationId xmlns:a16="http://schemas.microsoft.com/office/drawing/2014/main" id="{3272B5C4-52AB-4015-2475-9693B8FBB657}"/>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1" name="Graphic 4">
              <a:extLst>
                <a:ext uri="{FF2B5EF4-FFF2-40B4-BE49-F238E27FC236}">
                  <a16:creationId xmlns:a16="http://schemas.microsoft.com/office/drawing/2014/main" id="{1B1D6712-96DF-DEFC-2ED1-F9C2F9D409F0}"/>
                </a:ext>
              </a:extLst>
            </p:cNvPr>
            <p:cNvGrpSpPr/>
            <p:nvPr/>
          </p:nvGrpSpPr>
          <p:grpSpPr>
            <a:xfrm>
              <a:off x="9129274" y="2893887"/>
              <a:ext cx="717139" cy="1211724"/>
              <a:chOff x="9129274" y="2893887"/>
              <a:chExt cx="717139" cy="1211724"/>
            </a:xfrm>
            <a:grpFill/>
          </p:grpSpPr>
          <p:sp>
            <p:nvSpPr>
              <p:cNvPr id="22" name="Freeform 50">
                <a:extLst>
                  <a:ext uri="{FF2B5EF4-FFF2-40B4-BE49-F238E27FC236}">
                    <a16:creationId xmlns:a16="http://schemas.microsoft.com/office/drawing/2014/main" id="{F935EB6C-E272-41E9-B6A4-24611D8C2892}"/>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4" name="Freeform 51">
                <a:extLst>
                  <a:ext uri="{FF2B5EF4-FFF2-40B4-BE49-F238E27FC236}">
                    <a16:creationId xmlns:a16="http://schemas.microsoft.com/office/drawing/2014/main" id="{90401568-19C2-58AA-DD8A-DEE99A6E4A64}"/>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5" name="Freeform 52">
                <a:extLst>
                  <a:ext uri="{FF2B5EF4-FFF2-40B4-BE49-F238E27FC236}">
                    <a16:creationId xmlns:a16="http://schemas.microsoft.com/office/drawing/2014/main" id="{742DAAF1-90EA-A287-1602-A87D82AB01B9}"/>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8" name="Freeform 53">
                <a:extLst>
                  <a:ext uri="{FF2B5EF4-FFF2-40B4-BE49-F238E27FC236}">
                    <a16:creationId xmlns:a16="http://schemas.microsoft.com/office/drawing/2014/main" id="{EDAF0A8C-AFC3-FF3F-551E-92F78D54F6B0}"/>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9" name="Freeform 54">
                <a:extLst>
                  <a:ext uri="{FF2B5EF4-FFF2-40B4-BE49-F238E27FC236}">
                    <a16:creationId xmlns:a16="http://schemas.microsoft.com/office/drawing/2014/main" id="{F5B67222-178F-7084-0969-353E81A24E14}"/>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0" name="Freeform 55">
                <a:extLst>
                  <a:ext uri="{FF2B5EF4-FFF2-40B4-BE49-F238E27FC236}">
                    <a16:creationId xmlns:a16="http://schemas.microsoft.com/office/drawing/2014/main" id="{1F487812-183D-A14D-4142-377D754CF633}"/>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1" name="Freeform 56">
                <a:extLst>
                  <a:ext uri="{FF2B5EF4-FFF2-40B4-BE49-F238E27FC236}">
                    <a16:creationId xmlns:a16="http://schemas.microsoft.com/office/drawing/2014/main" id="{B5632599-551C-EB3B-4E61-42859BD55F3C}"/>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5554387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smtClean="0"/>
              <a:pPr algn="l" rtl="0"/>
              <a:t>34</a:t>
            </a:fld>
            <a:endParaRPr lang="en-US" sz="1100"/>
          </a:p>
        </p:txBody>
      </p:sp>
      <p:pic>
        <p:nvPicPr>
          <p:cNvPr id="2050" name="Picture 2" descr="Namet - Investcorp">
            <a:hlinkClick r:id="rId2"/>
            <a:extLst>
              <a:ext uri="{FF2B5EF4-FFF2-40B4-BE49-F238E27FC236}">
                <a16:creationId xmlns:a16="http://schemas.microsoft.com/office/drawing/2014/main" id="{C699F4F9-E2DA-C80D-8A21-8345E5F26DF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17028" y="522985"/>
            <a:ext cx="1280623" cy="145108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Placeholder 10" descr="A picture containing food, different, dish, various  Description automatically generated">
            <a:extLst>
              <a:ext uri="{FF2B5EF4-FFF2-40B4-BE49-F238E27FC236}">
                <a16:creationId xmlns:a16="http://schemas.microsoft.com/office/drawing/2014/main" id="{58B5B9D1-1300-6FC2-6957-684CA066E5F4}"/>
              </a:ext>
            </a:extLst>
          </p:cNvPr>
          <p:cNvPicPr>
            <a:picLocks noGrp="1" noChangeAspect="1"/>
          </p:cNvPicPr>
          <p:nvPr>
            <p:ph type="pic" sz="quarter" idx="44"/>
          </p:nvPr>
        </p:nvPicPr>
        <p:blipFill>
          <a:blip r:embed="rId4" cstate="email">
            <a:extLst>
              <a:ext uri="{28A0092B-C50C-407E-A947-70E740481C1C}">
                <a14:useLocalDpi xmlns:a14="http://schemas.microsoft.com/office/drawing/2010/main"/>
              </a:ext>
            </a:extLst>
          </a:blip>
          <a:srcRect/>
          <a:stretch>
            <a:fillRect/>
          </a:stretch>
        </p:blipFill>
        <p:spPr/>
      </p:pic>
      <p:grpSp>
        <p:nvGrpSpPr>
          <p:cNvPr id="2" name="Graphic 2">
            <a:extLst>
              <a:ext uri="{FF2B5EF4-FFF2-40B4-BE49-F238E27FC236}">
                <a16:creationId xmlns:a16="http://schemas.microsoft.com/office/drawing/2014/main" id="{BDDA897A-278A-440D-87CF-FF43D4B19B48}"/>
              </a:ext>
            </a:extLst>
          </p:cNvPr>
          <p:cNvGrpSpPr>
            <a:grpSpLocks noChangeAspect="1"/>
          </p:cNvGrpSpPr>
          <p:nvPr/>
        </p:nvGrpSpPr>
        <p:grpSpPr>
          <a:xfrm>
            <a:off x="6555507" y="273974"/>
            <a:ext cx="558048" cy="558000"/>
            <a:chOff x="4094891" y="4680533"/>
            <a:chExt cx="381887" cy="381854"/>
          </a:xfrm>
        </p:grpSpPr>
        <p:sp>
          <p:nvSpPr>
            <p:cNvPr id="3" name="Freeform 4">
              <a:extLst>
                <a:ext uri="{FF2B5EF4-FFF2-40B4-BE49-F238E27FC236}">
                  <a16:creationId xmlns:a16="http://schemas.microsoft.com/office/drawing/2014/main" id="{2B5F5CD3-FECF-4345-831C-EED66776A34A}"/>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 name="Freeform 5">
              <a:extLst>
                <a:ext uri="{FF2B5EF4-FFF2-40B4-BE49-F238E27FC236}">
                  <a16:creationId xmlns:a16="http://schemas.microsoft.com/office/drawing/2014/main" id="{3967C80D-126B-E7B5-BEA6-6E6E71DF65E2}"/>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6">
              <a:extLst>
                <a:ext uri="{FF2B5EF4-FFF2-40B4-BE49-F238E27FC236}">
                  <a16:creationId xmlns:a16="http://schemas.microsoft.com/office/drawing/2014/main" id="{B909EBFD-CCBC-F993-2CDF-6745E7672BD4}"/>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 name="Text Placeholder 5">
            <a:extLst>
              <a:ext uri="{FF2B5EF4-FFF2-40B4-BE49-F238E27FC236}">
                <a16:creationId xmlns:a16="http://schemas.microsoft.com/office/drawing/2014/main" id="{56E33231-8539-C6FD-BD30-B2EA9301350D}"/>
              </a:ext>
            </a:extLst>
          </p:cNvPr>
          <p:cNvSpPr txBox="1">
            <a:spLocks/>
          </p:cNvSpPr>
          <p:nvPr/>
        </p:nvSpPr>
        <p:spPr>
          <a:xfrm>
            <a:off x="372758" y="3247508"/>
            <a:ext cx="6814158" cy="6034829"/>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defTabSz="2072941">
              <a:defRPr/>
            </a:pPr>
            <a:r>
              <a:rPr lang="en-US" sz="1400" b="1" err="1">
                <a:solidFill>
                  <a:prstClr val="black"/>
                </a:solidFill>
              </a:rPr>
              <a:t>Sobre</a:t>
            </a:r>
            <a:r>
              <a:rPr lang="en-US" sz="1200" b="1">
                <a:solidFill>
                  <a:prstClr val="black"/>
                </a:solidFill>
              </a:rPr>
              <a:t> </a:t>
            </a:r>
          </a:p>
          <a:p>
            <a:pPr defTabSz="2072941">
              <a:defRPr/>
            </a:pPr>
            <a:r>
              <a:rPr lang="en-US" err="1">
                <a:solidFill>
                  <a:prstClr val="black"/>
                </a:solidFill>
              </a:rPr>
              <a:t>Namet</a:t>
            </a:r>
            <a:r>
              <a:rPr lang="en-US">
                <a:solidFill>
                  <a:prstClr val="black"/>
                </a:solidFill>
              </a:rPr>
              <a:t> é um dos </a:t>
            </a:r>
            <a:r>
              <a:rPr lang="en-US" err="1">
                <a:solidFill>
                  <a:prstClr val="black"/>
                </a:solidFill>
              </a:rPr>
              <a:t>principais</a:t>
            </a:r>
            <a:r>
              <a:rPr lang="en-US">
                <a:solidFill>
                  <a:prstClr val="black"/>
                </a:solidFill>
              </a:rPr>
              <a:t> </a:t>
            </a:r>
            <a:r>
              <a:rPr lang="en-US" err="1">
                <a:solidFill>
                  <a:prstClr val="black"/>
                </a:solidFill>
              </a:rPr>
              <a:t>produtores</a:t>
            </a:r>
            <a:r>
              <a:rPr lang="en-US">
                <a:solidFill>
                  <a:prstClr val="black"/>
                </a:solidFill>
              </a:rPr>
              <a:t> de carne da </a:t>
            </a:r>
            <a:r>
              <a:rPr lang="en-US" err="1">
                <a:solidFill>
                  <a:prstClr val="black"/>
                </a:solidFill>
              </a:rPr>
              <a:t>Turquia</a:t>
            </a:r>
            <a:r>
              <a:rPr lang="en-US">
                <a:solidFill>
                  <a:prstClr val="black"/>
                </a:solidFill>
              </a:rPr>
              <a:t>. </a:t>
            </a:r>
            <a:r>
              <a:rPr lang="en-US" err="1">
                <a:solidFill>
                  <a:prstClr val="black"/>
                </a:solidFill>
              </a:rPr>
              <a:t>Encontra</a:t>
            </a:r>
            <a:r>
              <a:rPr lang="en-US">
                <a:solidFill>
                  <a:prstClr val="black"/>
                </a:solidFill>
              </a:rPr>
              <a:t>-se no topo com </a:t>
            </a:r>
            <a:r>
              <a:rPr lang="en-US" err="1">
                <a:solidFill>
                  <a:prstClr val="black"/>
                </a:solidFill>
              </a:rPr>
              <a:t>os</a:t>
            </a:r>
            <a:r>
              <a:rPr lang="en-US">
                <a:solidFill>
                  <a:prstClr val="black"/>
                </a:solidFill>
              </a:rPr>
              <a:t> </a:t>
            </a:r>
            <a:r>
              <a:rPr lang="en-US" err="1">
                <a:solidFill>
                  <a:prstClr val="black"/>
                </a:solidFill>
              </a:rPr>
              <a:t>seus</a:t>
            </a:r>
            <a:r>
              <a:rPr lang="en-US">
                <a:solidFill>
                  <a:prstClr val="black"/>
                </a:solidFill>
              </a:rPr>
              <a:t> </a:t>
            </a:r>
            <a:r>
              <a:rPr lang="en-US" err="1">
                <a:solidFill>
                  <a:prstClr val="black"/>
                </a:solidFill>
              </a:rPr>
              <a:t>produtos</a:t>
            </a:r>
            <a:r>
              <a:rPr lang="en-US">
                <a:solidFill>
                  <a:prstClr val="black"/>
                </a:solidFill>
              </a:rPr>
              <a:t> </a:t>
            </a:r>
            <a:r>
              <a:rPr lang="en-US" err="1">
                <a:solidFill>
                  <a:prstClr val="black"/>
                </a:solidFill>
              </a:rPr>
              <a:t>naturais</a:t>
            </a:r>
            <a:r>
              <a:rPr lang="en-US">
                <a:solidFill>
                  <a:prstClr val="black"/>
                </a:solidFill>
              </a:rPr>
              <a:t>, </a:t>
            </a:r>
            <a:r>
              <a:rPr lang="en-US" err="1">
                <a:solidFill>
                  <a:prstClr val="black"/>
                </a:solidFill>
              </a:rPr>
              <a:t>saudáveis</a:t>
            </a:r>
            <a:r>
              <a:rPr lang="en-US">
                <a:solidFill>
                  <a:prstClr val="black"/>
                </a:solidFill>
              </a:rPr>
              <a:t> ​​e </a:t>
            </a:r>
            <a:r>
              <a:rPr lang="en-US" err="1">
                <a:solidFill>
                  <a:prstClr val="black"/>
                </a:solidFill>
              </a:rPr>
              <a:t>confiáveis</a:t>
            </a:r>
            <a:r>
              <a:rPr lang="en-US">
                <a:solidFill>
                  <a:prstClr val="black"/>
                </a:solidFill>
              </a:rPr>
              <a:t> ​​</a:t>
            </a:r>
            <a:r>
              <a:rPr lang="en-US" err="1">
                <a:solidFill>
                  <a:prstClr val="black"/>
                </a:solidFill>
              </a:rPr>
              <a:t>já</a:t>
            </a:r>
            <a:r>
              <a:rPr lang="en-US">
                <a:solidFill>
                  <a:prstClr val="black"/>
                </a:solidFill>
              </a:rPr>
              <a:t> </a:t>
            </a:r>
            <a:r>
              <a:rPr lang="en-US" err="1">
                <a:solidFill>
                  <a:prstClr val="black"/>
                </a:solidFill>
              </a:rPr>
              <a:t>por</a:t>
            </a:r>
            <a:r>
              <a:rPr lang="en-US">
                <a:solidFill>
                  <a:prstClr val="black"/>
                </a:solidFill>
              </a:rPr>
              <a:t> </a:t>
            </a:r>
            <a:r>
              <a:rPr lang="en-US" err="1">
                <a:solidFill>
                  <a:prstClr val="black"/>
                </a:solidFill>
              </a:rPr>
              <a:t>muitos</a:t>
            </a:r>
            <a:r>
              <a:rPr lang="en-US">
                <a:solidFill>
                  <a:prstClr val="black"/>
                </a:solidFill>
              </a:rPr>
              <a:t> </a:t>
            </a:r>
            <a:r>
              <a:rPr lang="en-US" err="1">
                <a:solidFill>
                  <a:prstClr val="black"/>
                </a:solidFill>
              </a:rPr>
              <a:t>anos</a:t>
            </a:r>
            <a:r>
              <a:rPr lang="en-US">
                <a:solidFill>
                  <a:prstClr val="black"/>
                </a:solidFill>
              </a:rPr>
              <a:t>. A </a:t>
            </a:r>
            <a:r>
              <a:rPr lang="en-US" err="1">
                <a:solidFill>
                  <a:prstClr val="black"/>
                </a:solidFill>
              </a:rPr>
              <a:t>Namet</a:t>
            </a:r>
            <a:r>
              <a:rPr lang="en-US">
                <a:solidFill>
                  <a:prstClr val="black"/>
                </a:solidFill>
              </a:rPr>
              <a:t> </a:t>
            </a:r>
            <a:r>
              <a:rPr lang="en-US" err="1">
                <a:solidFill>
                  <a:prstClr val="black"/>
                </a:solidFill>
              </a:rPr>
              <a:t>ocupa</a:t>
            </a:r>
            <a:r>
              <a:rPr lang="en-US">
                <a:solidFill>
                  <a:prstClr val="black"/>
                </a:solidFill>
              </a:rPr>
              <a:t> o </a:t>
            </a:r>
            <a:r>
              <a:rPr lang="en-US" err="1">
                <a:solidFill>
                  <a:prstClr val="black"/>
                </a:solidFill>
              </a:rPr>
              <a:t>primeiro</a:t>
            </a:r>
            <a:r>
              <a:rPr lang="en-US">
                <a:solidFill>
                  <a:prstClr val="black"/>
                </a:solidFill>
              </a:rPr>
              <a:t> </a:t>
            </a:r>
            <a:r>
              <a:rPr lang="en-US" err="1">
                <a:solidFill>
                  <a:prstClr val="black"/>
                </a:solidFill>
              </a:rPr>
              <a:t>lugar</a:t>
            </a:r>
            <a:r>
              <a:rPr lang="en-US">
                <a:solidFill>
                  <a:prstClr val="black"/>
                </a:solidFill>
              </a:rPr>
              <a:t> </a:t>
            </a:r>
            <a:r>
              <a:rPr lang="en-US" err="1">
                <a:solidFill>
                  <a:prstClr val="black"/>
                </a:solidFill>
              </a:rPr>
              <a:t>na</a:t>
            </a:r>
            <a:r>
              <a:rPr lang="en-US">
                <a:solidFill>
                  <a:prstClr val="black"/>
                </a:solidFill>
              </a:rPr>
              <a:t> </a:t>
            </a:r>
            <a:r>
              <a:rPr lang="en-US" err="1">
                <a:solidFill>
                  <a:prstClr val="black"/>
                </a:solidFill>
              </a:rPr>
              <a:t>preferência</a:t>
            </a:r>
            <a:r>
              <a:rPr lang="en-US">
                <a:solidFill>
                  <a:prstClr val="black"/>
                </a:solidFill>
              </a:rPr>
              <a:t> dos </a:t>
            </a:r>
            <a:r>
              <a:rPr lang="en-US" err="1">
                <a:solidFill>
                  <a:prstClr val="black"/>
                </a:solidFill>
              </a:rPr>
              <a:t>consumidores</a:t>
            </a:r>
            <a:r>
              <a:rPr lang="en-US">
                <a:solidFill>
                  <a:prstClr val="black"/>
                </a:solidFill>
              </a:rPr>
              <a:t>, </a:t>
            </a:r>
            <a:r>
              <a:rPr lang="en-US" err="1">
                <a:solidFill>
                  <a:prstClr val="black"/>
                </a:solidFill>
              </a:rPr>
              <a:t>produzindo</a:t>
            </a:r>
            <a:r>
              <a:rPr lang="en-US">
                <a:solidFill>
                  <a:prstClr val="black"/>
                </a:solidFill>
              </a:rPr>
              <a:t> </a:t>
            </a:r>
            <a:r>
              <a:rPr lang="en-US" err="1">
                <a:solidFill>
                  <a:prstClr val="black"/>
                </a:solidFill>
              </a:rPr>
              <a:t>mais</a:t>
            </a:r>
            <a:r>
              <a:rPr lang="en-US">
                <a:solidFill>
                  <a:prstClr val="black"/>
                </a:solidFill>
              </a:rPr>
              <a:t> de 150 </a:t>
            </a:r>
            <a:r>
              <a:rPr lang="en-US" err="1">
                <a:solidFill>
                  <a:prstClr val="black"/>
                </a:solidFill>
              </a:rPr>
              <a:t>produtos</a:t>
            </a:r>
            <a:r>
              <a:rPr lang="en-US">
                <a:solidFill>
                  <a:prstClr val="black"/>
                </a:solidFill>
              </a:rPr>
              <a:t>, </a:t>
            </a:r>
            <a:r>
              <a:rPr lang="en-US" err="1">
                <a:solidFill>
                  <a:prstClr val="black"/>
                </a:solidFill>
              </a:rPr>
              <a:t>desde</a:t>
            </a:r>
            <a:r>
              <a:rPr lang="en-US">
                <a:solidFill>
                  <a:prstClr val="black"/>
                </a:solidFill>
              </a:rPr>
              <a:t> </a:t>
            </a:r>
            <a:r>
              <a:rPr lang="en-US" err="1">
                <a:solidFill>
                  <a:prstClr val="black"/>
                </a:solidFill>
              </a:rPr>
              <a:t>produtos</a:t>
            </a:r>
            <a:r>
              <a:rPr lang="en-US">
                <a:solidFill>
                  <a:prstClr val="black"/>
                </a:solidFill>
              </a:rPr>
              <a:t> delicatessen </a:t>
            </a:r>
            <a:r>
              <a:rPr lang="en-US" err="1">
                <a:solidFill>
                  <a:prstClr val="black"/>
                </a:solidFill>
              </a:rPr>
              <a:t>até</a:t>
            </a:r>
            <a:r>
              <a:rPr lang="en-US">
                <a:solidFill>
                  <a:prstClr val="black"/>
                </a:solidFill>
              </a:rPr>
              <a:t> à carne fresca, </a:t>
            </a:r>
            <a:r>
              <a:rPr lang="en-US" err="1">
                <a:solidFill>
                  <a:prstClr val="black"/>
                </a:solidFill>
              </a:rPr>
              <a:t>passando</a:t>
            </a:r>
            <a:r>
              <a:rPr lang="en-US">
                <a:solidFill>
                  <a:prstClr val="black"/>
                </a:solidFill>
              </a:rPr>
              <a:t> </a:t>
            </a:r>
            <a:r>
              <a:rPr lang="en-US" err="1">
                <a:solidFill>
                  <a:prstClr val="black"/>
                </a:solidFill>
              </a:rPr>
              <a:t>pelos</a:t>
            </a:r>
            <a:r>
              <a:rPr lang="en-US">
                <a:solidFill>
                  <a:prstClr val="black"/>
                </a:solidFill>
              </a:rPr>
              <a:t> </a:t>
            </a:r>
            <a:r>
              <a:rPr lang="en-US" err="1">
                <a:solidFill>
                  <a:prstClr val="black"/>
                </a:solidFill>
              </a:rPr>
              <a:t>produtos</a:t>
            </a:r>
            <a:r>
              <a:rPr lang="en-US">
                <a:solidFill>
                  <a:prstClr val="black"/>
                </a:solidFill>
              </a:rPr>
              <a:t> </a:t>
            </a:r>
            <a:r>
              <a:rPr lang="en-US" err="1">
                <a:solidFill>
                  <a:prstClr val="black"/>
                </a:solidFill>
              </a:rPr>
              <a:t>transformados</a:t>
            </a:r>
            <a:r>
              <a:rPr lang="en-US">
                <a:solidFill>
                  <a:prstClr val="black"/>
                </a:solidFill>
              </a:rPr>
              <a:t> a </a:t>
            </a:r>
            <a:r>
              <a:rPr lang="en-US" err="1">
                <a:solidFill>
                  <a:prstClr val="black"/>
                </a:solidFill>
              </a:rPr>
              <a:t>congelados</a:t>
            </a:r>
            <a:r>
              <a:rPr lang="en-US">
                <a:solidFill>
                  <a:prstClr val="black"/>
                </a:solidFill>
              </a:rPr>
              <a:t>, sempre com um alto </a:t>
            </a:r>
            <a:r>
              <a:rPr lang="en-US" err="1">
                <a:solidFill>
                  <a:prstClr val="black"/>
                </a:solidFill>
              </a:rPr>
              <a:t>padrão</a:t>
            </a:r>
            <a:r>
              <a:rPr lang="en-US">
                <a:solidFill>
                  <a:prstClr val="black"/>
                </a:solidFill>
              </a:rPr>
              <a:t> de </a:t>
            </a:r>
            <a:r>
              <a:rPr lang="en-US" err="1">
                <a:solidFill>
                  <a:prstClr val="black"/>
                </a:solidFill>
              </a:rPr>
              <a:t>higiene</a:t>
            </a:r>
            <a:r>
              <a:rPr lang="en-US">
                <a:solidFill>
                  <a:prstClr val="black"/>
                </a:solidFill>
              </a:rPr>
              <a:t>, </a:t>
            </a:r>
            <a:r>
              <a:rPr lang="en-US" err="1">
                <a:solidFill>
                  <a:prstClr val="black"/>
                </a:solidFill>
              </a:rPr>
              <a:t>tecnologia</a:t>
            </a:r>
            <a:r>
              <a:rPr lang="en-US">
                <a:solidFill>
                  <a:prstClr val="black"/>
                </a:solidFill>
              </a:rPr>
              <a:t> e </a:t>
            </a:r>
            <a:r>
              <a:rPr lang="en-US" err="1">
                <a:solidFill>
                  <a:prstClr val="black"/>
                </a:solidFill>
              </a:rPr>
              <a:t>sabor</a:t>
            </a:r>
            <a:r>
              <a:rPr lang="en-US">
                <a:solidFill>
                  <a:prstClr val="black"/>
                </a:solidFill>
              </a:rPr>
              <a:t>. A </a:t>
            </a:r>
            <a:r>
              <a:rPr lang="en-US" err="1">
                <a:solidFill>
                  <a:prstClr val="black"/>
                </a:solidFill>
              </a:rPr>
              <a:t>Namet</a:t>
            </a:r>
            <a:r>
              <a:rPr lang="en-US">
                <a:solidFill>
                  <a:prstClr val="black"/>
                </a:solidFill>
              </a:rPr>
              <a:t> compete </a:t>
            </a:r>
            <a:r>
              <a:rPr lang="en-US" err="1">
                <a:solidFill>
                  <a:prstClr val="black"/>
                </a:solidFill>
              </a:rPr>
              <a:t>consigo</a:t>
            </a:r>
            <a:r>
              <a:rPr lang="en-US">
                <a:solidFill>
                  <a:prstClr val="black"/>
                </a:solidFill>
              </a:rPr>
              <a:t> </a:t>
            </a:r>
            <a:r>
              <a:rPr lang="en-US" err="1">
                <a:solidFill>
                  <a:prstClr val="black"/>
                </a:solidFill>
              </a:rPr>
              <a:t>mesma</a:t>
            </a:r>
            <a:r>
              <a:rPr lang="en-US">
                <a:solidFill>
                  <a:prstClr val="black"/>
                </a:solidFill>
              </a:rPr>
              <a:t> para </a:t>
            </a:r>
            <a:r>
              <a:rPr lang="en-US" err="1">
                <a:solidFill>
                  <a:prstClr val="black"/>
                </a:solidFill>
              </a:rPr>
              <a:t>produzir</a:t>
            </a:r>
            <a:r>
              <a:rPr lang="en-US">
                <a:solidFill>
                  <a:prstClr val="black"/>
                </a:solidFill>
              </a:rPr>
              <a:t> o </a:t>
            </a:r>
            <a:r>
              <a:rPr lang="en-US" err="1">
                <a:solidFill>
                  <a:prstClr val="black"/>
                </a:solidFill>
              </a:rPr>
              <a:t>melhor</a:t>
            </a:r>
            <a:r>
              <a:rPr lang="en-US">
                <a:solidFill>
                  <a:prstClr val="black"/>
                </a:solidFill>
              </a:rPr>
              <a:t> com a </a:t>
            </a:r>
            <a:r>
              <a:rPr lang="en-US" err="1">
                <a:solidFill>
                  <a:prstClr val="black"/>
                </a:solidFill>
              </a:rPr>
              <a:t>sua</a:t>
            </a:r>
            <a:r>
              <a:rPr lang="en-US">
                <a:solidFill>
                  <a:prstClr val="black"/>
                </a:solidFill>
              </a:rPr>
              <a:t> </a:t>
            </a:r>
            <a:r>
              <a:rPr lang="en-US" err="1">
                <a:solidFill>
                  <a:prstClr val="black"/>
                </a:solidFill>
              </a:rPr>
              <a:t>abordagem</a:t>
            </a:r>
            <a:r>
              <a:rPr lang="en-US">
                <a:solidFill>
                  <a:prstClr val="black"/>
                </a:solidFill>
              </a:rPr>
              <a:t> </a:t>
            </a:r>
            <a:r>
              <a:rPr lang="en-US" err="1">
                <a:solidFill>
                  <a:prstClr val="black"/>
                </a:solidFill>
              </a:rPr>
              <a:t>empresarial</a:t>
            </a:r>
            <a:r>
              <a:rPr lang="en-US">
                <a:solidFill>
                  <a:prstClr val="black"/>
                </a:solidFill>
              </a:rPr>
              <a:t> que </a:t>
            </a:r>
            <a:r>
              <a:rPr lang="en-US" err="1">
                <a:solidFill>
                  <a:prstClr val="black"/>
                </a:solidFill>
              </a:rPr>
              <a:t>valoriza</a:t>
            </a:r>
            <a:r>
              <a:rPr lang="en-US">
                <a:solidFill>
                  <a:prstClr val="black"/>
                </a:solidFill>
              </a:rPr>
              <a:t> a </a:t>
            </a:r>
            <a:r>
              <a:rPr lang="en-US" err="1">
                <a:solidFill>
                  <a:prstClr val="black"/>
                </a:solidFill>
              </a:rPr>
              <a:t>saúde</a:t>
            </a:r>
            <a:r>
              <a:rPr lang="en-US">
                <a:solidFill>
                  <a:prstClr val="black"/>
                </a:solidFill>
              </a:rPr>
              <a:t> </a:t>
            </a:r>
            <a:r>
              <a:rPr lang="en-US" err="1">
                <a:solidFill>
                  <a:prstClr val="black"/>
                </a:solidFill>
              </a:rPr>
              <a:t>humana</a:t>
            </a:r>
            <a:r>
              <a:rPr lang="en-US">
                <a:solidFill>
                  <a:prstClr val="black"/>
                </a:solidFill>
              </a:rPr>
              <a:t> e a </a:t>
            </a:r>
            <a:r>
              <a:rPr lang="en-US" err="1">
                <a:solidFill>
                  <a:prstClr val="black"/>
                </a:solidFill>
              </a:rPr>
              <a:t>qualidade</a:t>
            </a:r>
            <a:r>
              <a:rPr lang="en-US">
                <a:solidFill>
                  <a:prstClr val="black"/>
                </a:solidFill>
              </a:rPr>
              <a:t> </a:t>
            </a:r>
            <a:r>
              <a:rPr lang="en-US" err="1">
                <a:solidFill>
                  <a:prstClr val="black"/>
                </a:solidFill>
              </a:rPr>
              <a:t>acima</a:t>
            </a:r>
            <a:r>
              <a:rPr lang="en-US">
                <a:solidFill>
                  <a:prstClr val="black"/>
                </a:solidFill>
              </a:rPr>
              <a:t> de </a:t>
            </a:r>
            <a:r>
              <a:rPr lang="en-US" err="1">
                <a:solidFill>
                  <a:prstClr val="black"/>
                </a:solidFill>
              </a:rPr>
              <a:t>tudo</a:t>
            </a:r>
            <a:r>
              <a:rPr lang="en-US">
                <a:solidFill>
                  <a:prstClr val="black"/>
                </a:solidFill>
              </a:rPr>
              <a:t>, </a:t>
            </a:r>
            <a:r>
              <a:rPr lang="en-US" err="1">
                <a:solidFill>
                  <a:prstClr val="black"/>
                </a:solidFill>
              </a:rPr>
              <a:t>na</a:t>
            </a:r>
            <a:r>
              <a:rPr lang="en-US">
                <a:solidFill>
                  <a:prstClr val="black"/>
                </a:solidFill>
              </a:rPr>
              <a:t> planta de </a:t>
            </a:r>
            <a:r>
              <a:rPr lang="en-US" err="1">
                <a:solidFill>
                  <a:prstClr val="black"/>
                </a:solidFill>
              </a:rPr>
              <a:t>produção</a:t>
            </a:r>
            <a:r>
              <a:rPr lang="en-US">
                <a:solidFill>
                  <a:prstClr val="black"/>
                </a:solidFill>
              </a:rPr>
              <a:t> </a:t>
            </a:r>
            <a:r>
              <a:rPr lang="en-US" err="1">
                <a:solidFill>
                  <a:prstClr val="black"/>
                </a:solidFill>
              </a:rPr>
              <a:t>mais</a:t>
            </a:r>
            <a:r>
              <a:rPr lang="en-US">
                <a:solidFill>
                  <a:prstClr val="black"/>
                </a:solidFill>
              </a:rPr>
              <a:t> </a:t>
            </a:r>
            <a:r>
              <a:rPr lang="en-US" err="1">
                <a:solidFill>
                  <a:prstClr val="black"/>
                </a:solidFill>
              </a:rPr>
              <a:t>avançada</a:t>
            </a:r>
            <a:r>
              <a:rPr lang="en-US">
                <a:solidFill>
                  <a:prstClr val="black"/>
                </a:solidFill>
              </a:rPr>
              <a:t> da </a:t>
            </a:r>
            <a:r>
              <a:rPr lang="en-US" err="1">
                <a:solidFill>
                  <a:prstClr val="black"/>
                </a:solidFill>
              </a:rPr>
              <a:t>Turquia</a:t>
            </a:r>
            <a:r>
              <a:rPr lang="en-US">
                <a:solidFill>
                  <a:prstClr val="black"/>
                </a:solidFill>
              </a:rPr>
              <a:t>. A </a:t>
            </a:r>
            <a:r>
              <a:rPr lang="en-US" err="1">
                <a:solidFill>
                  <a:prstClr val="black"/>
                </a:solidFill>
              </a:rPr>
              <a:t>empresa</a:t>
            </a:r>
            <a:r>
              <a:rPr lang="en-US">
                <a:solidFill>
                  <a:prstClr val="black"/>
                </a:solidFill>
              </a:rPr>
              <a:t> é </a:t>
            </a:r>
            <a:r>
              <a:rPr lang="en-US" err="1">
                <a:solidFill>
                  <a:prstClr val="black"/>
                </a:solidFill>
              </a:rPr>
              <a:t>líder</a:t>
            </a:r>
            <a:r>
              <a:rPr lang="en-US">
                <a:solidFill>
                  <a:prstClr val="black"/>
                </a:solidFill>
              </a:rPr>
              <a:t> de mercado com </a:t>
            </a:r>
            <a:r>
              <a:rPr lang="en-US" err="1">
                <a:solidFill>
                  <a:prstClr val="black"/>
                </a:solidFill>
              </a:rPr>
              <a:t>uma</a:t>
            </a:r>
            <a:r>
              <a:rPr lang="en-US">
                <a:solidFill>
                  <a:prstClr val="black"/>
                </a:solidFill>
              </a:rPr>
              <a:t> quota de 21,5%, </a:t>
            </a:r>
            <a:r>
              <a:rPr lang="en-US" err="1">
                <a:solidFill>
                  <a:prstClr val="black"/>
                </a:solidFill>
              </a:rPr>
              <a:t>exportando</a:t>
            </a:r>
            <a:r>
              <a:rPr lang="en-US">
                <a:solidFill>
                  <a:prstClr val="black"/>
                </a:solidFill>
              </a:rPr>
              <a:t> para 12 </a:t>
            </a:r>
            <a:r>
              <a:rPr lang="en-US" err="1">
                <a:solidFill>
                  <a:prstClr val="black"/>
                </a:solidFill>
              </a:rPr>
              <a:t>países</a:t>
            </a:r>
            <a:r>
              <a:rPr lang="en-US">
                <a:solidFill>
                  <a:prstClr val="black"/>
                </a:solidFill>
              </a:rPr>
              <a:t> e </a:t>
            </a:r>
            <a:r>
              <a:rPr lang="en-US" err="1">
                <a:solidFill>
                  <a:prstClr val="black"/>
                </a:solidFill>
              </a:rPr>
              <a:t>produzindo</a:t>
            </a:r>
            <a:r>
              <a:rPr lang="en-US">
                <a:solidFill>
                  <a:prstClr val="black"/>
                </a:solidFill>
              </a:rPr>
              <a:t> </a:t>
            </a:r>
            <a:r>
              <a:rPr lang="en-US" err="1">
                <a:solidFill>
                  <a:prstClr val="black"/>
                </a:solidFill>
              </a:rPr>
              <a:t>em</a:t>
            </a:r>
            <a:r>
              <a:rPr lang="en-US">
                <a:solidFill>
                  <a:prstClr val="black"/>
                </a:solidFill>
              </a:rPr>
              <a:t> 4 </a:t>
            </a:r>
            <a:r>
              <a:rPr lang="en-US" err="1">
                <a:solidFill>
                  <a:prstClr val="black"/>
                </a:solidFill>
              </a:rPr>
              <a:t>fábricas</a:t>
            </a:r>
            <a:r>
              <a:rPr lang="en-US">
                <a:solidFill>
                  <a:prstClr val="black"/>
                </a:solidFill>
              </a:rPr>
              <a:t> com 1539 </a:t>
            </a:r>
            <a:r>
              <a:rPr lang="en-US" err="1">
                <a:solidFill>
                  <a:prstClr val="black"/>
                </a:solidFill>
              </a:rPr>
              <a:t>colaboradores</a:t>
            </a:r>
            <a:r>
              <a:rPr lang="en-US">
                <a:solidFill>
                  <a:prstClr val="black"/>
                </a:solidFill>
              </a:rPr>
              <a:t> (40% </a:t>
            </a:r>
            <a:r>
              <a:rPr lang="en-US" err="1">
                <a:solidFill>
                  <a:prstClr val="black"/>
                </a:solidFill>
              </a:rPr>
              <a:t>mulheres</a:t>
            </a:r>
            <a:r>
              <a:rPr lang="en-US">
                <a:solidFill>
                  <a:prstClr val="black"/>
                </a:solidFill>
              </a:rPr>
              <a:t>). Suas </a:t>
            </a:r>
            <a:r>
              <a:rPr lang="en-US" err="1">
                <a:solidFill>
                  <a:prstClr val="black"/>
                </a:solidFill>
              </a:rPr>
              <a:t>fábricas</a:t>
            </a:r>
            <a:r>
              <a:rPr lang="en-US">
                <a:solidFill>
                  <a:prstClr val="black"/>
                </a:solidFill>
              </a:rPr>
              <a:t> </a:t>
            </a:r>
            <a:r>
              <a:rPr lang="en-US" err="1">
                <a:solidFill>
                  <a:prstClr val="black"/>
                </a:solidFill>
              </a:rPr>
              <a:t>possuem</a:t>
            </a:r>
            <a:r>
              <a:rPr lang="en-US">
                <a:solidFill>
                  <a:prstClr val="black"/>
                </a:solidFill>
              </a:rPr>
              <a:t> </a:t>
            </a:r>
            <a:r>
              <a:rPr lang="en-US" err="1">
                <a:solidFill>
                  <a:prstClr val="black"/>
                </a:solidFill>
              </a:rPr>
              <a:t>certificações</a:t>
            </a:r>
            <a:r>
              <a:rPr lang="en-US">
                <a:solidFill>
                  <a:prstClr val="black"/>
                </a:solidFill>
              </a:rPr>
              <a:t> de </a:t>
            </a:r>
            <a:r>
              <a:rPr lang="en-US" err="1">
                <a:solidFill>
                  <a:prstClr val="black"/>
                </a:solidFill>
              </a:rPr>
              <a:t>sistemas</a:t>
            </a:r>
            <a:r>
              <a:rPr lang="en-US">
                <a:solidFill>
                  <a:prstClr val="black"/>
                </a:solidFill>
              </a:rPr>
              <a:t> de </a:t>
            </a:r>
            <a:r>
              <a:rPr lang="en-US" err="1">
                <a:solidFill>
                  <a:prstClr val="black"/>
                </a:solidFill>
              </a:rPr>
              <a:t>qualidade</a:t>
            </a:r>
            <a:r>
              <a:rPr lang="en-US">
                <a:solidFill>
                  <a:prstClr val="black"/>
                </a:solidFill>
              </a:rPr>
              <a:t> e </a:t>
            </a:r>
            <a:r>
              <a:rPr lang="en-US" err="1">
                <a:solidFill>
                  <a:prstClr val="black"/>
                </a:solidFill>
              </a:rPr>
              <a:t>segurança</a:t>
            </a:r>
            <a:r>
              <a:rPr lang="en-US">
                <a:solidFill>
                  <a:prstClr val="black"/>
                </a:solidFill>
              </a:rPr>
              <a:t> </a:t>
            </a:r>
            <a:r>
              <a:rPr lang="en-US" err="1">
                <a:solidFill>
                  <a:prstClr val="black"/>
                </a:solidFill>
              </a:rPr>
              <a:t>alimentar</a:t>
            </a:r>
            <a:r>
              <a:rPr lang="en-US">
                <a:solidFill>
                  <a:prstClr val="black"/>
                </a:solidFill>
              </a:rPr>
              <a:t> IFS e BRC, </a:t>
            </a:r>
            <a:r>
              <a:rPr lang="en-US" err="1">
                <a:solidFill>
                  <a:prstClr val="black"/>
                </a:solidFill>
              </a:rPr>
              <a:t>bem</a:t>
            </a:r>
            <a:r>
              <a:rPr lang="en-US">
                <a:solidFill>
                  <a:prstClr val="black"/>
                </a:solidFill>
              </a:rPr>
              <a:t> </a:t>
            </a:r>
            <a:r>
              <a:rPr lang="en-US" err="1">
                <a:solidFill>
                  <a:prstClr val="black"/>
                </a:solidFill>
              </a:rPr>
              <a:t>como</a:t>
            </a:r>
            <a:r>
              <a:rPr lang="en-US">
                <a:solidFill>
                  <a:prstClr val="black"/>
                </a:solidFill>
              </a:rPr>
              <a:t> </a:t>
            </a:r>
            <a:r>
              <a:rPr lang="en-US" err="1">
                <a:solidFill>
                  <a:prstClr val="black"/>
                </a:solidFill>
              </a:rPr>
              <a:t>certificação</a:t>
            </a:r>
            <a:r>
              <a:rPr lang="en-US">
                <a:solidFill>
                  <a:prstClr val="black"/>
                </a:solidFill>
              </a:rPr>
              <a:t> de </a:t>
            </a:r>
            <a:r>
              <a:rPr lang="en-US" err="1">
                <a:solidFill>
                  <a:prstClr val="black"/>
                </a:solidFill>
              </a:rPr>
              <a:t>qualificação</a:t>
            </a:r>
            <a:r>
              <a:rPr lang="en-US">
                <a:solidFill>
                  <a:prstClr val="black"/>
                </a:solidFill>
              </a:rPr>
              <a:t> de </a:t>
            </a:r>
            <a:r>
              <a:rPr lang="en-US" err="1">
                <a:solidFill>
                  <a:prstClr val="black"/>
                </a:solidFill>
              </a:rPr>
              <a:t>produtos</a:t>
            </a:r>
            <a:r>
              <a:rPr lang="en-US">
                <a:solidFill>
                  <a:prstClr val="black"/>
                </a:solidFill>
              </a:rPr>
              <a:t> e </a:t>
            </a:r>
            <a:r>
              <a:rPr lang="en-US" err="1">
                <a:solidFill>
                  <a:prstClr val="black"/>
                </a:solidFill>
              </a:rPr>
              <a:t>serviços</a:t>
            </a:r>
            <a:r>
              <a:rPr lang="en-US">
                <a:solidFill>
                  <a:prstClr val="black"/>
                </a:solidFill>
              </a:rPr>
              <a:t> TSE.</a:t>
            </a:r>
          </a:p>
          <a:p>
            <a:pPr defTabSz="2072941">
              <a:defRPr/>
            </a:pPr>
            <a:endParaRPr lang="en-US">
              <a:solidFill>
                <a:prstClr val="black"/>
              </a:solidFill>
            </a:endParaRPr>
          </a:p>
          <a:p>
            <a:pPr defTabSz="2072941">
              <a:defRPr/>
            </a:pPr>
            <a:r>
              <a:rPr lang="en-US" sz="1400" b="1" err="1">
                <a:solidFill>
                  <a:schemeClr val="tx1"/>
                </a:solidFill>
              </a:rPr>
              <a:t>Porque</a:t>
            </a:r>
            <a:r>
              <a:rPr lang="en-US" sz="1400" b="1">
                <a:solidFill>
                  <a:schemeClr val="tx1"/>
                </a:solidFill>
              </a:rPr>
              <a:t> é </a:t>
            </a:r>
            <a:r>
              <a:rPr lang="en-US" sz="1400" b="1" err="1">
                <a:solidFill>
                  <a:schemeClr val="tx1"/>
                </a:solidFill>
              </a:rPr>
              <a:t>uma</a:t>
            </a:r>
            <a:r>
              <a:rPr lang="en-US" sz="1400" b="1">
                <a:solidFill>
                  <a:schemeClr val="tx1"/>
                </a:solidFill>
              </a:rPr>
              <a:t> boa </a:t>
            </a:r>
            <a:r>
              <a:rPr lang="en-US" sz="1400" b="1" err="1">
                <a:solidFill>
                  <a:schemeClr val="tx1"/>
                </a:solidFill>
              </a:rPr>
              <a:t>prática</a:t>
            </a:r>
            <a:r>
              <a:rPr lang="en-US" sz="1400" b="1">
                <a:solidFill>
                  <a:schemeClr val="tx1"/>
                </a:solidFill>
              </a:rPr>
              <a:t>?</a:t>
            </a:r>
          </a:p>
          <a:p>
            <a:r>
              <a:rPr lang="en-US" err="1">
                <a:solidFill>
                  <a:schemeClr val="tx1"/>
                </a:solidFill>
              </a:rPr>
              <a:t>Aqui</a:t>
            </a:r>
            <a:r>
              <a:rPr lang="en-US">
                <a:solidFill>
                  <a:schemeClr val="tx1"/>
                </a:solidFill>
              </a:rPr>
              <a:t> </a:t>
            </a:r>
            <a:r>
              <a:rPr lang="en-US" err="1">
                <a:solidFill>
                  <a:schemeClr val="tx1"/>
                </a:solidFill>
              </a:rPr>
              <a:t>estão</a:t>
            </a:r>
            <a:r>
              <a:rPr lang="en-US">
                <a:solidFill>
                  <a:schemeClr val="tx1"/>
                </a:solidFill>
              </a:rPr>
              <a:t> </a:t>
            </a:r>
            <a:r>
              <a:rPr lang="en-US" err="1">
                <a:solidFill>
                  <a:schemeClr val="tx1"/>
                </a:solidFill>
              </a:rPr>
              <a:t>algumas</a:t>
            </a:r>
            <a:r>
              <a:rPr lang="en-US">
                <a:solidFill>
                  <a:schemeClr val="tx1"/>
                </a:solidFill>
              </a:rPr>
              <a:t> </a:t>
            </a:r>
            <a:r>
              <a:rPr lang="en-US" err="1">
                <a:solidFill>
                  <a:schemeClr val="tx1"/>
                </a:solidFill>
              </a:rPr>
              <a:t>razões</a:t>
            </a:r>
            <a:r>
              <a:rPr lang="en-US">
                <a:solidFill>
                  <a:schemeClr val="tx1"/>
                </a:solidFill>
              </a:rPr>
              <a:t> para a </a:t>
            </a:r>
            <a:r>
              <a:rPr lang="en-US" err="1">
                <a:solidFill>
                  <a:schemeClr val="tx1"/>
                </a:solidFill>
              </a:rPr>
              <a:t>Namet</a:t>
            </a:r>
            <a:r>
              <a:rPr lang="en-US">
                <a:solidFill>
                  <a:schemeClr val="tx1"/>
                </a:solidFill>
              </a:rPr>
              <a:t> ser </a:t>
            </a:r>
            <a:r>
              <a:rPr lang="en-US" err="1">
                <a:solidFill>
                  <a:schemeClr val="tx1"/>
                </a:solidFill>
              </a:rPr>
              <a:t>considerado</a:t>
            </a:r>
            <a:r>
              <a:rPr lang="en-US">
                <a:solidFill>
                  <a:schemeClr val="tx1"/>
                </a:solidFill>
              </a:rPr>
              <a:t> um </a:t>
            </a:r>
            <a:r>
              <a:rPr lang="en-US" err="1">
                <a:solidFill>
                  <a:schemeClr val="tx1"/>
                </a:solidFill>
              </a:rPr>
              <a:t>produtor</a:t>
            </a:r>
            <a:r>
              <a:rPr lang="en-US">
                <a:solidFill>
                  <a:schemeClr val="tx1"/>
                </a:solidFill>
              </a:rPr>
              <a:t> </a:t>
            </a:r>
            <a:r>
              <a:rPr lang="en-US" err="1">
                <a:solidFill>
                  <a:schemeClr val="tx1"/>
                </a:solidFill>
              </a:rPr>
              <a:t>ético</a:t>
            </a:r>
            <a:r>
              <a:rPr lang="en-US">
                <a:solidFill>
                  <a:schemeClr val="tx1"/>
                </a:solidFill>
              </a:rPr>
              <a:t>:</a:t>
            </a:r>
          </a:p>
          <a:p>
            <a:pPr marL="171450" indent="-171450">
              <a:buFont typeface="Arial" panose="020B0604020202020204" pitchFamily="34" charset="0"/>
              <a:buChar char="•"/>
            </a:pPr>
            <a:r>
              <a:rPr lang="en-US" err="1">
                <a:solidFill>
                  <a:schemeClr val="tx1"/>
                </a:solidFill>
              </a:rPr>
              <a:t>Obtêm</a:t>
            </a:r>
            <a:r>
              <a:rPr lang="en-US">
                <a:solidFill>
                  <a:schemeClr val="tx1"/>
                </a:solidFill>
              </a:rPr>
              <a:t> 70% da carne de </a:t>
            </a:r>
            <a:r>
              <a:rPr lang="en-US" err="1">
                <a:solidFill>
                  <a:schemeClr val="tx1"/>
                </a:solidFill>
              </a:rPr>
              <a:t>agricultores</a:t>
            </a:r>
            <a:r>
              <a:rPr lang="en-US">
                <a:solidFill>
                  <a:schemeClr val="tx1"/>
                </a:solidFill>
              </a:rPr>
              <a:t> </a:t>
            </a:r>
            <a:r>
              <a:rPr lang="en-US" err="1">
                <a:solidFill>
                  <a:schemeClr val="tx1"/>
                </a:solidFill>
              </a:rPr>
              <a:t>locais</a:t>
            </a:r>
            <a:r>
              <a:rPr lang="en-US">
                <a:solidFill>
                  <a:schemeClr val="tx1"/>
                </a:solidFill>
              </a:rPr>
              <a:t>. Eles </a:t>
            </a:r>
            <a:r>
              <a:rPr lang="en-US" err="1">
                <a:solidFill>
                  <a:schemeClr val="tx1"/>
                </a:solidFill>
              </a:rPr>
              <a:t>seguem</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Princípios</a:t>
            </a:r>
            <a:r>
              <a:rPr lang="en-US">
                <a:solidFill>
                  <a:schemeClr val="tx1"/>
                </a:solidFill>
              </a:rPr>
              <a:t> </a:t>
            </a:r>
            <a:r>
              <a:rPr lang="en-US" err="1">
                <a:solidFill>
                  <a:schemeClr val="tx1"/>
                </a:solidFill>
              </a:rPr>
              <a:t>Éticos</a:t>
            </a:r>
            <a:r>
              <a:rPr lang="en-US">
                <a:solidFill>
                  <a:schemeClr val="tx1"/>
                </a:solidFill>
              </a:rPr>
              <a:t> e </a:t>
            </a:r>
            <a:r>
              <a:rPr lang="en-US" err="1">
                <a:solidFill>
                  <a:schemeClr val="tx1"/>
                </a:solidFill>
              </a:rPr>
              <a:t>Princípios</a:t>
            </a:r>
            <a:r>
              <a:rPr lang="en-US">
                <a:solidFill>
                  <a:schemeClr val="tx1"/>
                </a:solidFill>
              </a:rPr>
              <a:t> de </a:t>
            </a:r>
            <a:r>
              <a:rPr lang="en-US" err="1">
                <a:solidFill>
                  <a:schemeClr val="tx1"/>
                </a:solidFill>
              </a:rPr>
              <a:t>Trabalho</a:t>
            </a:r>
            <a:r>
              <a:rPr lang="en-US">
                <a:solidFill>
                  <a:schemeClr val="tx1"/>
                </a:solidFill>
              </a:rPr>
              <a:t>” </a:t>
            </a:r>
            <a:r>
              <a:rPr lang="en-US" err="1">
                <a:solidFill>
                  <a:schemeClr val="tx1"/>
                </a:solidFill>
              </a:rPr>
              <a:t>como</a:t>
            </a:r>
            <a:r>
              <a:rPr lang="en-US">
                <a:solidFill>
                  <a:schemeClr val="tx1"/>
                </a:solidFill>
              </a:rPr>
              <a:t> </a:t>
            </a:r>
            <a:r>
              <a:rPr lang="en-US" err="1">
                <a:solidFill>
                  <a:schemeClr val="tx1"/>
                </a:solidFill>
              </a:rPr>
              <a:t>guia</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todos</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seus</a:t>
            </a:r>
            <a:r>
              <a:rPr lang="en-US">
                <a:solidFill>
                  <a:schemeClr val="tx1"/>
                </a:solidFill>
              </a:rPr>
              <a:t> </a:t>
            </a:r>
            <a:r>
              <a:rPr lang="en-US" err="1">
                <a:solidFill>
                  <a:schemeClr val="tx1"/>
                </a:solidFill>
              </a:rPr>
              <a:t>processos</a:t>
            </a:r>
            <a:r>
              <a:rPr lang="en-US">
                <a:solidFill>
                  <a:schemeClr val="tx1"/>
                </a:solidFill>
              </a:rPr>
              <a:t> </a:t>
            </a:r>
            <a:r>
              <a:rPr lang="en-US" err="1">
                <a:solidFill>
                  <a:schemeClr val="tx1"/>
                </a:solidFill>
              </a:rPr>
              <a:t>empresariais</a:t>
            </a:r>
            <a:r>
              <a:rPr lang="en-US">
                <a:solidFill>
                  <a:schemeClr val="tx1"/>
                </a:solidFill>
              </a:rPr>
              <a:t>.</a:t>
            </a:r>
          </a:p>
          <a:p>
            <a:pPr marL="171450" indent="-171450">
              <a:buFont typeface="Arial" panose="020B0604020202020204" pitchFamily="34" charset="0"/>
              <a:buChar char="•"/>
            </a:pPr>
            <a:r>
              <a:rPr lang="en-US" err="1">
                <a:solidFill>
                  <a:schemeClr val="tx1"/>
                </a:solidFill>
              </a:rPr>
              <a:t>Querem</a:t>
            </a:r>
            <a:r>
              <a:rPr lang="en-US">
                <a:solidFill>
                  <a:schemeClr val="tx1"/>
                </a:solidFill>
              </a:rPr>
              <a:t> </a:t>
            </a:r>
            <a:r>
              <a:rPr lang="en-US" err="1">
                <a:solidFill>
                  <a:schemeClr val="tx1"/>
                </a:solidFill>
              </a:rPr>
              <a:t>garantir</a:t>
            </a:r>
            <a:r>
              <a:rPr lang="en-US">
                <a:solidFill>
                  <a:schemeClr val="tx1"/>
                </a:solidFill>
              </a:rPr>
              <a:t> a </a:t>
            </a:r>
            <a:r>
              <a:rPr lang="en-US" err="1">
                <a:solidFill>
                  <a:schemeClr val="tx1"/>
                </a:solidFill>
              </a:rPr>
              <a:t>segurança</a:t>
            </a:r>
            <a:r>
              <a:rPr lang="en-US">
                <a:solidFill>
                  <a:schemeClr val="tx1"/>
                </a:solidFill>
              </a:rPr>
              <a:t> </a:t>
            </a:r>
            <a:r>
              <a:rPr lang="en-US" err="1">
                <a:solidFill>
                  <a:schemeClr val="tx1"/>
                </a:solidFill>
              </a:rPr>
              <a:t>alimentar</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todas</a:t>
            </a:r>
            <a:r>
              <a:rPr lang="en-US">
                <a:solidFill>
                  <a:schemeClr val="tx1"/>
                </a:solidFill>
              </a:rPr>
              <a:t> as </a:t>
            </a:r>
            <a:r>
              <a:rPr lang="en-US" err="1">
                <a:solidFill>
                  <a:schemeClr val="tx1"/>
                </a:solidFill>
              </a:rPr>
              <a:t>etapas</a:t>
            </a:r>
            <a:r>
              <a:rPr lang="en-US">
                <a:solidFill>
                  <a:schemeClr val="tx1"/>
                </a:solidFill>
              </a:rPr>
              <a:t>, do </a:t>
            </a:r>
            <a:r>
              <a:rPr lang="en-US" err="1">
                <a:solidFill>
                  <a:schemeClr val="tx1"/>
                </a:solidFill>
              </a:rPr>
              <a:t>prado</a:t>
            </a:r>
            <a:r>
              <a:rPr lang="en-US">
                <a:solidFill>
                  <a:schemeClr val="tx1"/>
                </a:solidFill>
              </a:rPr>
              <a:t> à mesa.</a:t>
            </a:r>
          </a:p>
          <a:p>
            <a:pPr marL="171450" indent="-171450">
              <a:buFont typeface="Arial" panose="020B0604020202020204" pitchFamily="34" charset="0"/>
              <a:buChar char="•"/>
            </a:pPr>
            <a:r>
              <a:rPr lang="en-US" err="1">
                <a:solidFill>
                  <a:schemeClr val="tx1"/>
                </a:solidFill>
              </a:rPr>
              <a:t>Reduzem</a:t>
            </a:r>
            <a:r>
              <a:rPr lang="en-US">
                <a:solidFill>
                  <a:schemeClr val="tx1"/>
                </a:solidFill>
              </a:rPr>
              <a:t> o </a:t>
            </a:r>
            <a:r>
              <a:rPr lang="en-US" err="1">
                <a:solidFill>
                  <a:schemeClr val="tx1"/>
                </a:solidFill>
              </a:rPr>
              <a:t>consumo</a:t>
            </a:r>
            <a:r>
              <a:rPr lang="en-US">
                <a:solidFill>
                  <a:schemeClr val="tx1"/>
                </a:solidFill>
              </a:rPr>
              <a:t> de </a:t>
            </a:r>
            <a:r>
              <a:rPr lang="en-US" err="1">
                <a:solidFill>
                  <a:schemeClr val="tx1"/>
                </a:solidFill>
              </a:rPr>
              <a:t>energia</a:t>
            </a:r>
            <a:r>
              <a:rPr lang="en-US">
                <a:solidFill>
                  <a:schemeClr val="tx1"/>
                </a:solidFill>
              </a:rPr>
              <a:t>, </a:t>
            </a:r>
            <a:r>
              <a:rPr lang="en-US" err="1">
                <a:solidFill>
                  <a:schemeClr val="tx1"/>
                </a:solidFill>
              </a:rPr>
              <a:t>produzindo</a:t>
            </a:r>
            <a:r>
              <a:rPr lang="en-US">
                <a:solidFill>
                  <a:schemeClr val="tx1"/>
                </a:solidFill>
              </a:rPr>
              <a:t> a </a:t>
            </a:r>
            <a:r>
              <a:rPr lang="en-US" err="1">
                <a:solidFill>
                  <a:schemeClr val="tx1"/>
                </a:solidFill>
              </a:rPr>
              <a:t>sua</a:t>
            </a:r>
            <a:r>
              <a:rPr lang="en-US">
                <a:solidFill>
                  <a:schemeClr val="tx1"/>
                </a:solidFill>
              </a:rPr>
              <a:t> </a:t>
            </a:r>
            <a:r>
              <a:rPr lang="en-US" err="1">
                <a:solidFill>
                  <a:schemeClr val="tx1"/>
                </a:solidFill>
              </a:rPr>
              <a:t>própria</a:t>
            </a:r>
            <a:r>
              <a:rPr lang="en-US">
                <a:solidFill>
                  <a:schemeClr val="tx1"/>
                </a:solidFill>
              </a:rPr>
              <a:t> </a:t>
            </a:r>
            <a:r>
              <a:rPr lang="en-US" err="1">
                <a:solidFill>
                  <a:schemeClr val="tx1"/>
                </a:solidFill>
              </a:rPr>
              <a:t>energia</a:t>
            </a:r>
            <a:r>
              <a:rPr lang="en-US">
                <a:solidFill>
                  <a:schemeClr val="tx1"/>
                </a:solidFill>
              </a:rPr>
              <a:t> e </a:t>
            </a:r>
            <a:r>
              <a:rPr lang="en-US" err="1">
                <a:solidFill>
                  <a:schemeClr val="tx1"/>
                </a:solidFill>
              </a:rPr>
              <a:t>tentando</a:t>
            </a:r>
            <a:r>
              <a:rPr lang="en-US">
                <a:solidFill>
                  <a:schemeClr val="tx1"/>
                </a:solidFill>
              </a:rPr>
              <a:t> </a:t>
            </a:r>
            <a:r>
              <a:rPr lang="en-US" err="1">
                <a:solidFill>
                  <a:schemeClr val="tx1"/>
                </a:solidFill>
              </a:rPr>
              <a:t>reduzir</a:t>
            </a:r>
            <a:r>
              <a:rPr lang="en-US">
                <a:solidFill>
                  <a:schemeClr val="tx1"/>
                </a:solidFill>
              </a:rPr>
              <a:t> o </a:t>
            </a:r>
            <a:r>
              <a:rPr lang="en-US" err="1">
                <a:solidFill>
                  <a:schemeClr val="tx1"/>
                </a:solidFill>
              </a:rPr>
              <a:t>desperdício</a:t>
            </a:r>
            <a:r>
              <a:rPr lang="en-US">
                <a:solidFill>
                  <a:schemeClr val="tx1"/>
                </a:solidFill>
              </a:rPr>
              <a:t> e </a:t>
            </a:r>
            <a:r>
              <a:rPr lang="en-US" err="1">
                <a:solidFill>
                  <a:schemeClr val="tx1"/>
                </a:solidFill>
              </a:rPr>
              <a:t>tomando</a:t>
            </a:r>
            <a:r>
              <a:rPr lang="en-US">
                <a:solidFill>
                  <a:schemeClr val="tx1"/>
                </a:solidFill>
              </a:rPr>
              <a:t> </a:t>
            </a:r>
            <a:r>
              <a:rPr lang="en-US" err="1">
                <a:solidFill>
                  <a:schemeClr val="tx1"/>
                </a:solidFill>
              </a:rPr>
              <a:t>medidas</a:t>
            </a:r>
            <a:r>
              <a:rPr lang="en-US">
                <a:solidFill>
                  <a:schemeClr val="tx1"/>
                </a:solidFill>
              </a:rPr>
              <a:t> para </a:t>
            </a:r>
            <a:r>
              <a:rPr lang="en-US" err="1">
                <a:solidFill>
                  <a:schemeClr val="tx1"/>
                </a:solidFill>
              </a:rPr>
              <a:t>reduzir</a:t>
            </a:r>
            <a:r>
              <a:rPr lang="en-US">
                <a:solidFill>
                  <a:schemeClr val="tx1"/>
                </a:solidFill>
              </a:rPr>
              <a:t> a </a:t>
            </a:r>
            <a:r>
              <a:rPr lang="en-US" err="1">
                <a:solidFill>
                  <a:schemeClr val="tx1"/>
                </a:solidFill>
              </a:rPr>
              <a:t>poluição</a:t>
            </a:r>
            <a:r>
              <a:rPr lang="en-US">
                <a:solidFill>
                  <a:schemeClr val="tx1"/>
                </a:solidFill>
              </a:rPr>
              <a:t>.</a:t>
            </a:r>
          </a:p>
          <a:p>
            <a:pPr marL="171450" indent="-171450">
              <a:buFont typeface="Arial" panose="020B0604020202020204" pitchFamily="34" charset="0"/>
              <a:buChar char="•"/>
            </a:pPr>
            <a:r>
              <a:rPr lang="en-US" err="1">
                <a:solidFill>
                  <a:schemeClr val="tx1"/>
                </a:solidFill>
              </a:rPr>
              <a:t>Cumprem</a:t>
            </a:r>
            <a:r>
              <a:rPr lang="en-US">
                <a:solidFill>
                  <a:schemeClr val="tx1"/>
                </a:solidFill>
              </a:rPr>
              <a:t> </a:t>
            </a:r>
            <a:r>
              <a:rPr lang="en-US" err="1">
                <a:solidFill>
                  <a:schemeClr val="tx1"/>
                </a:solidFill>
              </a:rPr>
              <a:t>todas</a:t>
            </a:r>
            <a:r>
              <a:rPr lang="en-US">
                <a:solidFill>
                  <a:schemeClr val="tx1"/>
                </a:solidFill>
              </a:rPr>
              <a:t> as leis </a:t>
            </a:r>
            <a:r>
              <a:rPr lang="en-US" err="1">
                <a:solidFill>
                  <a:schemeClr val="tx1"/>
                </a:solidFill>
              </a:rPr>
              <a:t>ambientais</a:t>
            </a:r>
            <a:r>
              <a:rPr lang="en-US">
                <a:solidFill>
                  <a:schemeClr val="tx1"/>
                </a:solidFill>
              </a:rPr>
              <a:t>.</a:t>
            </a:r>
          </a:p>
          <a:p>
            <a:pPr marL="171450" indent="-171450">
              <a:buFont typeface="Arial" panose="020B0604020202020204" pitchFamily="34" charset="0"/>
              <a:buChar char="•"/>
            </a:pPr>
            <a:r>
              <a:rPr lang="en-US" err="1">
                <a:solidFill>
                  <a:schemeClr val="tx1"/>
                </a:solidFill>
              </a:rPr>
              <a:t>Não</a:t>
            </a:r>
            <a:r>
              <a:rPr lang="en-US">
                <a:solidFill>
                  <a:schemeClr val="tx1"/>
                </a:solidFill>
              </a:rPr>
              <a:t> </a:t>
            </a:r>
            <a:r>
              <a:rPr lang="en-US" err="1">
                <a:solidFill>
                  <a:schemeClr val="tx1"/>
                </a:solidFill>
              </a:rPr>
              <a:t>há</a:t>
            </a:r>
            <a:r>
              <a:rPr lang="en-US">
                <a:solidFill>
                  <a:schemeClr val="tx1"/>
                </a:solidFill>
              </a:rPr>
              <a:t> </a:t>
            </a:r>
            <a:r>
              <a:rPr lang="en-US" err="1">
                <a:solidFill>
                  <a:schemeClr val="tx1"/>
                </a:solidFill>
              </a:rPr>
              <a:t>discriminação</a:t>
            </a:r>
            <a:r>
              <a:rPr lang="en-US">
                <a:solidFill>
                  <a:schemeClr val="tx1"/>
                </a:solidFill>
              </a:rPr>
              <a:t> (</a:t>
            </a:r>
            <a:r>
              <a:rPr lang="en-US" err="1">
                <a:solidFill>
                  <a:schemeClr val="tx1"/>
                </a:solidFill>
              </a:rPr>
              <a:t>religião</a:t>
            </a:r>
            <a:r>
              <a:rPr lang="en-US">
                <a:solidFill>
                  <a:schemeClr val="tx1"/>
                </a:solidFill>
              </a:rPr>
              <a:t>, </a:t>
            </a:r>
            <a:r>
              <a:rPr lang="en-US" err="1">
                <a:solidFill>
                  <a:schemeClr val="tx1"/>
                </a:solidFill>
              </a:rPr>
              <a:t>língua</a:t>
            </a:r>
            <a:r>
              <a:rPr lang="en-US">
                <a:solidFill>
                  <a:schemeClr val="tx1"/>
                </a:solidFill>
              </a:rPr>
              <a:t>, </a:t>
            </a:r>
            <a:r>
              <a:rPr lang="en-US" err="1">
                <a:solidFill>
                  <a:schemeClr val="tx1"/>
                </a:solidFill>
              </a:rPr>
              <a:t>raça</a:t>
            </a:r>
            <a:r>
              <a:rPr lang="en-US">
                <a:solidFill>
                  <a:schemeClr val="tx1"/>
                </a:solidFill>
              </a:rPr>
              <a:t>, </a:t>
            </a:r>
            <a:r>
              <a:rPr lang="en-US" err="1">
                <a:solidFill>
                  <a:schemeClr val="tx1"/>
                </a:solidFill>
              </a:rPr>
              <a:t>género</a:t>
            </a:r>
            <a:r>
              <a:rPr lang="en-US">
                <a:solidFill>
                  <a:schemeClr val="tx1"/>
                </a:solidFill>
              </a:rPr>
              <a:t>, </a:t>
            </a:r>
            <a:r>
              <a:rPr lang="en-US" err="1">
                <a:solidFill>
                  <a:schemeClr val="tx1"/>
                </a:solidFill>
              </a:rPr>
              <a:t>grupo</a:t>
            </a:r>
            <a:r>
              <a:rPr lang="en-US">
                <a:solidFill>
                  <a:schemeClr val="tx1"/>
                </a:solidFill>
              </a:rPr>
              <a:t> </a:t>
            </a:r>
            <a:r>
              <a:rPr lang="en-US" err="1">
                <a:solidFill>
                  <a:schemeClr val="tx1"/>
                </a:solidFill>
              </a:rPr>
              <a:t>étnico</a:t>
            </a:r>
            <a:r>
              <a:rPr lang="en-US">
                <a:solidFill>
                  <a:schemeClr val="tx1"/>
                </a:solidFill>
              </a:rPr>
              <a:t>, etc.) para </a:t>
            </a:r>
            <a:r>
              <a:rPr lang="en-US" err="1">
                <a:solidFill>
                  <a:schemeClr val="tx1"/>
                </a:solidFill>
              </a:rPr>
              <a:t>obter</a:t>
            </a:r>
            <a:r>
              <a:rPr lang="en-US">
                <a:solidFill>
                  <a:schemeClr val="tx1"/>
                </a:solidFill>
              </a:rPr>
              <a:t> </a:t>
            </a:r>
            <a:r>
              <a:rPr lang="en-US" err="1">
                <a:solidFill>
                  <a:schemeClr val="tx1"/>
                </a:solidFill>
              </a:rPr>
              <a:t>emprego</a:t>
            </a:r>
            <a:r>
              <a:rPr lang="en-US">
                <a:solidFill>
                  <a:schemeClr val="tx1"/>
                </a:solidFill>
              </a:rPr>
              <a:t>. </a:t>
            </a:r>
            <a:r>
              <a:rPr lang="en-US" err="1">
                <a:solidFill>
                  <a:schemeClr val="tx1"/>
                </a:solidFill>
              </a:rPr>
              <a:t>Todas</a:t>
            </a:r>
            <a:r>
              <a:rPr lang="en-US">
                <a:solidFill>
                  <a:schemeClr val="tx1"/>
                </a:solidFill>
              </a:rPr>
              <a:t> as </a:t>
            </a:r>
            <a:r>
              <a:rPr lang="en-US" err="1">
                <a:solidFill>
                  <a:schemeClr val="tx1"/>
                </a:solidFill>
              </a:rPr>
              <a:t>condições</a:t>
            </a:r>
            <a:r>
              <a:rPr lang="en-US">
                <a:solidFill>
                  <a:schemeClr val="tx1"/>
                </a:solidFill>
              </a:rPr>
              <a:t> de </a:t>
            </a:r>
            <a:r>
              <a:rPr lang="en-US" err="1">
                <a:solidFill>
                  <a:schemeClr val="tx1"/>
                </a:solidFill>
              </a:rPr>
              <a:t>trabalho</a:t>
            </a:r>
            <a:r>
              <a:rPr lang="en-US">
                <a:solidFill>
                  <a:schemeClr val="tx1"/>
                </a:solidFill>
              </a:rPr>
              <a:t> </a:t>
            </a:r>
            <a:r>
              <a:rPr lang="en-US" err="1">
                <a:solidFill>
                  <a:schemeClr val="tx1"/>
                </a:solidFill>
              </a:rPr>
              <a:t>são</a:t>
            </a:r>
            <a:r>
              <a:rPr lang="en-US">
                <a:solidFill>
                  <a:schemeClr val="tx1"/>
                </a:solidFill>
              </a:rPr>
              <a:t> </a:t>
            </a:r>
            <a:r>
              <a:rPr lang="en-US" err="1">
                <a:solidFill>
                  <a:schemeClr val="tx1"/>
                </a:solidFill>
              </a:rPr>
              <a:t>iguais</a:t>
            </a:r>
            <a:r>
              <a:rPr lang="en-US">
                <a:solidFill>
                  <a:schemeClr val="tx1"/>
                </a:solidFill>
              </a:rPr>
              <a:t> para </a:t>
            </a:r>
            <a:r>
              <a:rPr lang="en-US" err="1">
                <a:solidFill>
                  <a:schemeClr val="tx1"/>
                </a:solidFill>
              </a:rPr>
              <a:t>os</a:t>
            </a:r>
            <a:r>
              <a:rPr lang="en-US">
                <a:solidFill>
                  <a:schemeClr val="tx1"/>
                </a:solidFill>
              </a:rPr>
              <a:t> </a:t>
            </a:r>
            <a:r>
              <a:rPr lang="en-US" err="1">
                <a:solidFill>
                  <a:schemeClr val="tx1"/>
                </a:solidFill>
              </a:rPr>
              <a:t>seus</a:t>
            </a:r>
            <a:r>
              <a:rPr lang="en-US">
                <a:solidFill>
                  <a:schemeClr val="tx1"/>
                </a:solidFill>
              </a:rPr>
              <a:t> </a:t>
            </a:r>
            <a:r>
              <a:rPr lang="en-US" err="1">
                <a:solidFill>
                  <a:schemeClr val="tx1"/>
                </a:solidFill>
              </a:rPr>
              <a:t>funcionários</a:t>
            </a:r>
            <a:r>
              <a:rPr lang="en-US">
                <a:solidFill>
                  <a:schemeClr val="tx1"/>
                </a:solidFill>
              </a:rPr>
              <a:t> e a </a:t>
            </a:r>
            <a:r>
              <a:rPr lang="en-US" err="1">
                <a:solidFill>
                  <a:schemeClr val="tx1"/>
                </a:solidFill>
              </a:rPr>
              <a:t>Namet</a:t>
            </a:r>
            <a:r>
              <a:rPr lang="en-US">
                <a:solidFill>
                  <a:schemeClr val="tx1"/>
                </a:solidFill>
              </a:rPr>
              <a:t> </a:t>
            </a:r>
            <a:r>
              <a:rPr lang="en-US" err="1">
                <a:solidFill>
                  <a:schemeClr val="tx1"/>
                </a:solidFill>
              </a:rPr>
              <a:t>melhora</a:t>
            </a:r>
            <a:r>
              <a:rPr lang="en-US">
                <a:solidFill>
                  <a:schemeClr val="tx1"/>
                </a:solidFill>
              </a:rPr>
              <a:t> </a:t>
            </a:r>
            <a:r>
              <a:rPr lang="en-US" err="1">
                <a:solidFill>
                  <a:schemeClr val="tx1"/>
                </a:solidFill>
              </a:rPr>
              <a:t>continuamente</a:t>
            </a:r>
            <a:r>
              <a:rPr lang="en-US">
                <a:solidFill>
                  <a:schemeClr val="tx1"/>
                </a:solidFill>
              </a:rPr>
              <a:t> a </a:t>
            </a:r>
            <a:r>
              <a:rPr lang="en-US" err="1">
                <a:solidFill>
                  <a:schemeClr val="tx1"/>
                </a:solidFill>
              </a:rPr>
              <a:t>qualidade</a:t>
            </a:r>
            <a:r>
              <a:rPr lang="en-US">
                <a:solidFill>
                  <a:schemeClr val="tx1"/>
                </a:solidFill>
              </a:rPr>
              <a:t> da </a:t>
            </a:r>
            <a:r>
              <a:rPr lang="en-US" err="1">
                <a:solidFill>
                  <a:schemeClr val="tx1"/>
                </a:solidFill>
              </a:rPr>
              <a:t>sua</a:t>
            </a:r>
            <a:r>
              <a:rPr lang="en-US">
                <a:solidFill>
                  <a:schemeClr val="tx1"/>
                </a:solidFill>
              </a:rPr>
              <a:t> </a:t>
            </a:r>
            <a:r>
              <a:rPr lang="en-US" err="1">
                <a:solidFill>
                  <a:schemeClr val="tx1"/>
                </a:solidFill>
              </a:rPr>
              <a:t>força</a:t>
            </a:r>
            <a:r>
              <a:rPr lang="en-US">
                <a:solidFill>
                  <a:schemeClr val="tx1"/>
                </a:solidFill>
              </a:rPr>
              <a:t> de </a:t>
            </a:r>
            <a:r>
              <a:rPr lang="en-US" err="1">
                <a:solidFill>
                  <a:schemeClr val="tx1"/>
                </a:solidFill>
              </a:rPr>
              <a:t>trabalho</a:t>
            </a:r>
            <a:r>
              <a:rPr lang="en-US">
                <a:solidFill>
                  <a:schemeClr val="tx1"/>
                </a:solidFill>
              </a:rPr>
              <a:t> com </a:t>
            </a:r>
            <a:r>
              <a:rPr lang="en-US" err="1">
                <a:solidFill>
                  <a:schemeClr val="tx1"/>
                </a:solidFill>
              </a:rPr>
              <a:t>ofertas</a:t>
            </a:r>
            <a:r>
              <a:rPr lang="en-US">
                <a:solidFill>
                  <a:schemeClr val="tx1"/>
                </a:solidFill>
              </a:rPr>
              <a:t> </a:t>
            </a:r>
          </a:p>
          <a:p>
            <a:endParaRPr lang="en-US">
              <a:solidFill>
                <a:schemeClr val="tx1"/>
              </a:solidFill>
            </a:endParaRPr>
          </a:p>
          <a:p>
            <a:pPr marL="172800"/>
            <a:r>
              <a:rPr lang="en-US" err="1">
                <a:solidFill>
                  <a:schemeClr val="tx1"/>
                </a:solidFill>
              </a:rPr>
              <a:t>regulares</a:t>
            </a:r>
            <a:r>
              <a:rPr lang="en-US">
                <a:solidFill>
                  <a:schemeClr val="tx1"/>
                </a:solidFill>
              </a:rPr>
              <a:t> de </a:t>
            </a:r>
            <a:r>
              <a:rPr lang="en-US" err="1">
                <a:solidFill>
                  <a:schemeClr val="tx1"/>
                </a:solidFill>
              </a:rPr>
              <a:t>formação</a:t>
            </a:r>
            <a:r>
              <a:rPr lang="en-US">
                <a:solidFill>
                  <a:schemeClr val="tx1"/>
                </a:solidFill>
              </a:rPr>
              <a:t> do </a:t>
            </a:r>
            <a:r>
              <a:rPr lang="en-US" err="1">
                <a:solidFill>
                  <a:schemeClr val="tx1"/>
                </a:solidFill>
              </a:rPr>
              <a:t>pessoal</a:t>
            </a:r>
            <a:r>
              <a:rPr lang="en-US">
                <a:solidFill>
                  <a:schemeClr val="tx1"/>
                </a:solidFill>
              </a:rPr>
              <a:t>.</a:t>
            </a:r>
          </a:p>
          <a:p>
            <a:pPr marL="171450" indent="-171450">
              <a:buFont typeface="Arial" panose="020B0604020202020204" pitchFamily="34" charset="0"/>
              <a:buChar char="•"/>
            </a:pPr>
            <a:r>
              <a:rPr lang="en-US">
                <a:solidFill>
                  <a:schemeClr val="tx1"/>
                </a:solidFill>
              </a:rPr>
              <a:t>A expertise da </a:t>
            </a:r>
            <a:r>
              <a:rPr lang="en-US" err="1">
                <a:solidFill>
                  <a:schemeClr val="tx1"/>
                </a:solidFill>
              </a:rPr>
              <a:t>empresa</a:t>
            </a:r>
            <a:r>
              <a:rPr lang="en-US">
                <a:solidFill>
                  <a:schemeClr val="tx1"/>
                </a:solidFill>
              </a:rPr>
              <a:t> </a:t>
            </a:r>
            <a:r>
              <a:rPr lang="en-US" err="1">
                <a:solidFill>
                  <a:schemeClr val="tx1"/>
                </a:solidFill>
              </a:rPr>
              <a:t>nas</a:t>
            </a:r>
            <a:r>
              <a:rPr lang="en-US">
                <a:solidFill>
                  <a:schemeClr val="tx1"/>
                </a:solidFill>
              </a:rPr>
              <a:t> </a:t>
            </a:r>
            <a:r>
              <a:rPr lang="en-US" err="1">
                <a:solidFill>
                  <a:schemeClr val="tx1"/>
                </a:solidFill>
              </a:rPr>
              <a:t>escolas</a:t>
            </a:r>
            <a:r>
              <a:rPr lang="en-US">
                <a:solidFill>
                  <a:schemeClr val="tx1"/>
                </a:solidFill>
              </a:rPr>
              <a:t> e </a:t>
            </a:r>
            <a:r>
              <a:rPr lang="en-US" err="1">
                <a:solidFill>
                  <a:schemeClr val="tx1"/>
                </a:solidFill>
              </a:rPr>
              <a:t>cursos</a:t>
            </a:r>
            <a:r>
              <a:rPr lang="en-US">
                <a:solidFill>
                  <a:schemeClr val="tx1"/>
                </a:solidFill>
              </a:rPr>
              <a:t> da </a:t>
            </a:r>
            <a:r>
              <a:rPr lang="en-US" err="1">
                <a:solidFill>
                  <a:schemeClr val="tx1"/>
                </a:solidFill>
              </a:rPr>
              <a:t>Namet</a:t>
            </a:r>
            <a:r>
              <a:rPr lang="en-US">
                <a:solidFill>
                  <a:schemeClr val="tx1"/>
                </a:solidFill>
              </a:rPr>
              <a:t> Butcher School, entre </a:t>
            </a:r>
            <a:r>
              <a:rPr lang="en-US" err="1">
                <a:solidFill>
                  <a:schemeClr val="tx1"/>
                </a:solidFill>
              </a:rPr>
              <a:t>outras</a:t>
            </a:r>
            <a:r>
              <a:rPr lang="en-US">
                <a:solidFill>
                  <a:schemeClr val="tx1"/>
                </a:solidFill>
              </a:rPr>
              <a:t>, </a:t>
            </a:r>
            <a:r>
              <a:rPr lang="en-US" err="1">
                <a:solidFill>
                  <a:schemeClr val="tx1"/>
                </a:solidFill>
              </a:rPr>
              <a:t>beneficiam</a:t>
            </a:r>
            <a:r>
              <a:rPr lang="en-US">
                <a:solidFill>
                  <a:schemeClr val="tx1"/>
                </a:solidFill>
              </a:rPr>
              <a:t> a </a:t>
            </a:r>
            <a:r>
              <a:rPr lang="en-US" err="1">
                <a:solidFill>
                  <a:schemeClr val="tx1"/>
                </a:solidFill>
              </a:rPr>
              <a:t>força</a:t>
            </a:r>
            <a:r>
              <a:rPr lang="en-US">
                <a:solidFill>
                  <a:schemeClr val="tx1"/>
                </a:solidFill>
              </a:rPr>
              <a:t> de </a:t>
            </a:r>
            <a:r>
              <a:rPr lang="en-US" err="1">
                <a:solidFill>
                  <a:schemeClr val="tx1"/>
                </a:solidFill>
              </a:rPr>
              <a:t>trabalho</a:t>
            </a:r>
            <a:r>
              <a:rPr lang="en-US">
                <a:solidFill>
                  <a:schemeClr val="tx1"/>
                </a:solidFill>
              </a:rPr>
              <a:t>, pois </a:t>
            </a:r>
            <a:r>
              <a:rPr lang="en-US" err="1">
                <a:solidFill>
                  <a:schemeClr val="tx1"/>
                </a:solidFill>
              </a:rPr>
              <a:t>pessoas</a:t>
            </a:r>
            <a:r>
              <a:rPr lang="en-US">
                <a:solidFill>
                  <a:schemeClr val="tx1"/>
                </a:solidFill>
              </a:rPr>
              <a:t> </a:t>
            </a:r>
            <a:r>
              <a:rPr lang="en-US" err="1">
                <a:solidFill>
                  <a:schemeClr val="tx1"/>
                </a:solidFill>
              </a:rPr>
              <a:t>qualificadas</a:t>
            </a:r>
            <a:r>
              <a:rPr lang="en-US">
                <a:solidFill>
                  <a:schemeClr val="tx1"/>
                </a:solidFill>
              </a:rPr>
              <a:t> </a:t>
            </a:r>
            <a:r>
              <a:rPr lang="en-US" err="1">
                <a:solidFill>
                  <a:schemeClr val="tx1"/>
                </a:solidFill>
              </a:rPr>
              <a:t>contribuem</a:t>
            </a:r>
            <a:r>
              <a:rPr lang="en-US">
                <a:solidFill>
                  <a:schemeClr val="tx1"/>
                </a:solidFill>
              </a:rPr>
              <a:t> para </a:t>
            </a:r>
            <a:r>
              <a:rPr lang="en-US" err="1">
                <a:solidFill>
                  <a:schemeClr val="tx1"/>
                </a:solidFill>
              </a:rPr>
              <a:t>trazer</a:t>
            </a:r>
            <a:r>
              <a:rPr lang="en-US">
                <a:solidFill>
                  <a:schemeClr val="tx1"/>
                </a:solidFill>
              </a:rPr>
              <a:t> </a:t>
            </a:r>
            <a:r>
              <a:rPr lang="en-US" err="1">
                <a:solidFill>
                  <a:schemeClr val="tx1"/>
                </a:solidFill>
              </a:rPr>
              <a:t>recursos</a:t>
            </a:r>
            <a:r>
              <a:rPr lang="en-US">
                <a:solidFill>
                  <a:schemeClr val="tx1"/>
                </a:solidFill>
              </a:rPr>
              <a:t> ao </a:t>
            </a:r>
            <a:r>
              <a:rPr lang="en-US" err="1">
                <a:solidFill>
                  <a:schemeClr val="tx1"/>
                </a:solidFill>
              </a:rPr>
              <a:t>setor</a:t>
            </a:r>
            <a:r>
              <a:rPr lang="en-US">
                <a:solidFill>
                  <a:schemeClr val="tx1"/>
                </a:solidFill>
              </a:rPr>
              <a:t> e à </a:t>
            </a:r>
            <a:r>
              <a:rPr lang="en-US" err="1">
                <a:solidFill>
                  <a:schemeClr val="tx1"/>
                </a:solidFill>
              </a:rPr>
              <a:t>sociedade</a:t>
            </a:r>
            <a:r>
              <a:rPr lang="en-US">
                <a:solidFill>
                  <a:schemeClr val="tx1"/>
                </a:solidFill>
              </a:rPr>
              <a:t>.</a:t>
            </a:r>
          </a:p>
          <a:p>
            <a:pPr marL="171450" indent="-171450">
              <a:buFont typeface="Arial" panose="020B0604020202020204" pitchFamily="34" charset="0"/>
              <a:buChar char="•"/>
            </a:pPr>
            <a:r>
              <a:rPr lang="en-US">
                <a:solidFill>
                  <a:schemeClr val="tx1"/>
                </a:solidFill>
              </a:rPr>
              <a:t>São </a:t>
            </a:r>
            <a:r>
              <a:rPr lang="en-US" err="1">
                <a:solidFill>
                  <a:schemeClr val="tx1"/>
                </a:solidFill>
              </a:rPr>
              <a:t>transparentes</a:t>
            </a:r>
            <a:r>
              <a:rPr lang="en-US">
                <a:solidFill>
                  <a:schemeClr val="tx1"/>
                </a:solidFill>
              </a:rPr>
              <a:t> e </a:t>
            </a:r>
            <a:r>
              <a:rPr lang="en-US" err="1">
                <a:solidFill>
                  <a:schemeClr val="tx1"/>
                </a:solidFill>
              </a:rPr>
              <a:t>abertos</a:t>
            </a:r>
            <a:r>
              <a:rPr lang="en-US">
                <a:solidFill>
                  <a:schemeClr val="tx1"/>
                </a:solidFill>
              </a:rPr>
              <a:t> com </a:t>
            </a:r>
            <a:r>
              <a:rPr lang="en-US" err="1">
                <a:solidFill>
                  <a:schemeClr val="tx1"/>
                </a:solidFill>
              </a:rPr>
              <a:t>todos</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seus</a:t>
            </a:r>
            <a:r>
              <a:rPr lang="en-US">
                <a:solidFill>
                  <a:schemeClr val="tx1"/>
                </a:solidFill>
              </a:rPr>
              <a:t> stakeholders e </a:t>
            </a:r>
            <a:r>
              <a:rPr lang="en-US" err="1">
                <a:solidFill>
                  <a:schemeClr val="tx1"/>
                </a:solidFill>
              </a:rPr>
              <a:t>têm</a:t>
            </a:r>
            <a:r>
              <a:rPr lang="en-US">
                <a:solidFill>
                  <a:schemeClr val="tx1"/>
                </a:solidFill>
              </a:rPr>
              <a:t> </a:t>
            </a:r>
            <a:r>
              <a:rPr lang="en-US" err="1">
                <a:solidFill>
                  <a:schemeClr val="tx1"/>
                </a:solidFill>
              </a:rPr>
              <a:t>uma</a:t>
            </a:r>
            <a:r>
              <a:rPr lang="en-US">
                <a:solidFill>
                  <a:schemeClr val="tx1"/>
                </a:solidFill>
              </a:rPr>
              <a:t> </a:t>
            </a:r>
            <a:r>
              <a:rPr lang="en-US" err="1">
                <a:solidFill>
                  <a:schemeClr val="tx1"/>
                </a:solidFill>
              </a:rPr>
              <a:t>comunicação</a:t>
            </a:r>
            <a:r>
              <a:rPr lang="en-US">
                <a:solidFill>
                  <a:schemeClr val="tx1"/>
                </a:solidFill>
              </a:rPr>
              <a:t> </a:t>
            </a:r>
            <a:r>
              <a:rPr lang="en-US" err="1">
                <a:solidFill>
                  <a:schemeClr val="tx1"/>
                </a:solidFill>
              </a:rPr>
              <a:t>clara</a:t>
            </a:r>
            <a:r>
              <a:rPr lang="en-US">
                <a:solidFill>
                  <a:schemeClr val="tx1"/>
                </a:solidFill>
              </a:rPr>
              <a:t>, </a:t>
            </a:r>
            <a:r>
              <a:rPr lang="en-US" err="1">
                <a:solidFill>
                  <a:schemeClr val="tx1"/>
                </a:solidFill>
              </a:rPr>
              <a:t>justa</a:t>
            </a:r>
            <a:r>
              <a:rPr lang="en-US">
                <a:solidFill>
                  <a:schemeClr val="tx1"/>
                </a:solidFill>
              </a:rPr>
              <a:t> e </a:t>
            </a:r>
            <a:r>
              <a:rPr lang="en-US" err="1">
                <a:solidFill>
                  <a:schemeClr val="tx1"/>
                </a:solidFill>
              </a:rPr>
              <a:t>respeitosa</a:t>
            </a:r>
            <a:r>
              <a:rPr lang="en-US">
                <a:solidFill>
                  <a:schemeClr val="tx1"/>
                </a:solidFill>
              </a:rPr>
              <a:t>.</a:t>
            </a:r>
          </a:p>
          <a:p>
            <a:pPr marL="171450" indent="-171450">
              <a:buFont typeface="Arial" panose="020B0604020202020204" pitchFamily="34" charset="0"/>
              <a:buChar char="•"/>
            </a:pPr>
            <a:r>
              <a:rPr lang="en-US" err="1">
                <a:solidFill>
                  <a:schemeClr val="tx1"/>
                </a:solidFill>
              </a:rPr>
              <a:t>Valorizam</a:t>
            </a:r>
            <a:r>
              <a:rPr lang="en-US">
                <a:solidFill>
                  <a:schemeClr val="tx1"/>
                </a:solidFill>
              </a:rPr>
              <a:t> a </a:t>
            </a:r>
            <a:r>
              <a:rPr lang="en-US" err="1">
                <a:solidFill>
                  <a:schemeClr val="tx1"/>
                </a:solidFill>
              </a:rPr>
              <a:t>responsabilidade</a:t>
            </a:r>
            <a:r>
              <a:rPr lang="en-US">
                <a:solidFill>
                  <a:schemeClr val="tx1"/>
                </a:solidFill>
              </a:rPr>
              <a:t> social e </a:t>
            </a:r>
            <a:r>
              <a:rPr lang="en-US" err="1">
                <a:solidFill>
                  <a:schemeClr val="tx1"/>
                </a:solidFill>
              </a:rPr>
              <a:t>participam</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diversos</a:t>
            </a:r>
            <a:r>
              <a:rPr lang="en-US">
                <a:solidFill>
                  <a:schemeClr val="tx1"/>
                </a:solidFill>
              </a:rPr>
              <a:t> </a:t>
            </a:r>
            <a:r>
              <a:rPr lang="en-US" err="1">
                <a:solidFill>
                  <a:schemeClr val="tx1"/>
                </a:solidFill>
              </a:rPr>
              <a:t>projetos</a:t>
            </a:r>
            <a:r>
              <a:rPr lang="en-US">
                <a:solidFill>
                  <a:schemeClr val="tx1"/>
                </a:solidFill>
              </a:rPr>
              <a:t> </a:t>
            </a:r>
            <a:r>
              <a:rPr lang="en-US" err="1">
                <a:solidFill>
                  <a:schemeClr val="tx1"/>
                </a:solidFill>
              </a:rPr>
              <a:t>sociais</a:t>
            </a:r>
            <a:r>
              <a:rPr lang="en-US">
                <a:solidFill>
                  <a:schemeClr val="tx1"/>
                </a:solidFill>
              </a:rPr>
              <a:t> para </a:t>
            </a:r>
            <a:r>
              <a:rPr lang="en-US" err="1">
                <a:solidFill>
                  <a:schemeClr val="tx1"/>
                </a:solidFill>
              </a:rPr>
              <a:t>contribuir</a:t>
            </a:r>
            <a:r>
              <a:rPr lang="en-US">
                <a:solidFill>
                  <a:schemeClr val="tx1"/>
                </a:solidFill>
              </a:rPr>
              <a:t> para a </a:t>
            </a:r>
            <a:r>
              <a:rPr lang="en-US" err="1">
                <a:solidFill>
                  <a:schemeClr val="tx1"/>
                </a:solidFill>
              </a:rPr>
              <a:t>comunidade</a:t>
            </a:r>
            <a:r>
              <a:rPr lang="en-US">
                <a:solidFill>
                  <a:schemeClr val="tx1"/>
                </a:solidFill>
              </a:rPr>
              <a:t>.</a:t>
            </a:r>
          </a:p>
          <a:p>
            <a:pPr marL="171450" indent="-171450">
              <a:buFont typeface="Arial" panose="020B0604020202020204" pitchFamily="34" charset="0"/>
              <a:buChar char="•"/>
            </a:pPr>
            <a:r>
              <a:rPr lang="en-US" err="1">
                <a:solidFill>
                  <a:schemeClr val="tx1"/>
                </a:solidFill>
              </a:rPr>
              <a:t>Contribuem</a:t>
            </a:r>
            <a:r>
              <a:rPr lang="en-US">
                <a:solidFill>
                  <a:schemeClr val="tx1"/>
                </a:solidFill>
              </a:rPr>
              <a:t> para o </a:t>
            </a:r>
            <a:r>
              <a:rPr lang="en-US" err="1">
                <a:solidFill>
                  <a:schemeClr val="tx1"/>
                </a:solidFill>
              </a:rPr>
              <a:t>desenvolvimento</a:t>
            </a:r>
            <a:r>
              <a:rPr lang="en-US">
                <a:solidFill>
                  <a:schemeClr val="tx1"/>
                </a:solidFill>
              </a:rPr>
              <a:t> regional </a:t>
            </a:r>
            <a:r>
              <a:rPr lang="en-US" err="1">
                <a:solidFill>
                  <a:schemeClr val="tx1"/>
                </a:solidFill>
              </a:rPr>
              <a:t>através</a:t>
            </a:r>
            <a:r>
              <a:rPr lang="en-US">
                <a:solidFill>
                  <a:schemeClr val="tx1"/>
                </a:solidFill>
              </a:rPr>
              <a:t> de </a:t>
            </a:r>
            <a:r>
              <a:rPr lang="en-US" err="1">
                <a:solidFill>
                  <a:schemeClr val="tx1"/>
                </a:solidFill>
              </a:rPr>
              <a:t>uma</a:t>
            </a:r>
            <a:r>
              <a:rPr lang="en-US">
                <a:solidFill>
                  <a:schemeClr val="tx1"/>
                </a:solidFill>
              </a:rPr>
              <a:t> </a:t>
            </a:r>
            <a:r>
              <a:rPr lang="en-US" err="1">
                <a:solidFill>
                  <a:schemeClr val="tx1"/>
                </a:solidFill>
              </a:rPr>
              <a:t>política</a:t>
            </a:r>
            <a:r>
              <a:rPr lang="en-US">
                <a:solidFill>
                  <a:schemeClr val="tx1"/>
                </a:solidFill>
              </a:rPr>
              <a:t> regional de </a:t>
            </a:r>
            <a:r>
              <a:rPr lang="en-US" err="1">
                <a:solidFill>
                  <a:schemeClr val="tx1"/>
                </a:solidFill>
              </a:rPr>
              <a:t>emprego</a:t>
            </a:r>
            <a:r>
              <a:rPr lang="en-US">
                <a:solidFill>
                  <a:schemeClr val="tx1"/>
                </a:solidFill>
              </a:rPr>
              <a:t>.</a:t>
            </a:r>
          </a:p>
          <a:p>
            <a:pPr marL="171450" indent="-171450">
              <a:buFont typeface="Arial" panose="020B0604020202020204" pitchFamily="34" charset="0"/>
              <a:buChar char="•"/>
            </a:pPr>
            <a:r>
              <a:rPr lang="en-US" err="1">
                <a:solidFill>
                  <a:schemeClr val="tx1"/>
                </a:solidFill>
              </a:rPr>
              <a:t>Pretendem</a:t>
            </a:r>
            <a:r>
              <a:rPr lang="en-US">
                <a:solidFill>
                  <a:schemeClr val="tx1"/>
                </a:solidFill>
              </a:rPr>
              <a:t> </a:t>
            </a:r>
            <a:r>
              <a:rPr lang="en-US" err="1">
                <a:solidFill>
                  <a:schemeClr val="tx1"/>
                </a:solidFill>
              </a:rPr>
              <a:t>empregar</a:t>
            </a:r>
            <a:r>
              <a:rPr lang="en-US">
                <a:solidFill>
                  <a:schemeClr val="tx1"/>
                </a:solidFill>
              </a:rPr>
              <a:t> </a:t>
            </a:r>
            <a:r>
              <a:rPr lang="en-US" err="1">
                <a:solidFill>
                  <a:schemeClr val="tx1"/>
                </a:solidFill>
              </a:rPr>
              <a:t>mais</a:t>
            </a:r>
            <a:r>
              <a:rPr lang="en-US">
                <a:solidFill>
                  <a:schemeClr val="tx1"/>
                </a:solidFill>
              </a:rPr>
              <a:t> de 1.500 </a:t>
            </a:r>
            <a:r>
              <a:rPr lang="en-US" err="1">
                <a:solidFill>
                  <a:schemeClr val="tx1"/>
                </a:solidFill>
              </a:rPr>
              <a:t>pessoas</a:t>
            </a:r>
            <a:r>
              <a:rPr lang="en-US">
                <a:solidFill>
                  <a:schemeClr val="tx1"/>
                </a:solidFill>
              </a:rPr>
              <a:t> </a:t>
            </a:r>
            <a:r>
              <a:rPr lang="en-US" err="1">
                <a:solidFill>
                  <a:schemeClr val="tx1"/>
                </a:solidFill>
              </a:rPr>
              <a:t>através</a:t>
            </a:r>
            <a:r>
              <a:rPr lang="en-US">
                <a:solidFill>
                  <a:schemeClr val="tx1"/>
                </a:solidFill>
              </a:rPr>
              <a:t> de um novo </a:t>
            </a:r>
            <a:r>
              <a:rPr lang="en-US" err="1">
                <a:solidFill>
                  <a:schemeClr val="tx1"/>
                </a:solidFill>
              </a:rPr>
              <a:t>investimento</a:t>
            </a:r>
            <a:r>
              <a:rPr lang="en-US">
                <a:solidFill>
                  <a:schemeClr val="tx1"/>
                </a:solidFill>
              </a:rPr>
              <a:t> </a:t>
            </a:r>
            <a:r>
              <a:rPr lang="en-US" err="1">
                <a:solidFill>
                  <a:schemeClr val="tx1"/>
                </a:solidFill>
              </a:rPr>
              <a:t>previsto</a:t>
            </a:r>
            <a:r>
              <a:rPr lang="en-US">
                <a:solidFill>
                  <a:schemeClr val="tx1"/>
                </a:solidFill>
              </a:rPr>
              <a:t> para </a:t>
            </a:r>
            <a:r>
              <a:rPr lang="en-US" err="1">
                <a:solidFill>
                  <a:schemeClr val="tx1"/>
                </a:solidFill>
              </a:rPr>
              <a:t>otimizar</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sistemas</a:t>
            </a:r>
            <a:r>
              <a:rPr lang="en-US">
                <a:solidFill>
                  <a:schemeClr val="tx1"/>
                </a:solidFill>
              </a:rPr>
              <a:t> de </a:t>
            </a:r>
            <a:r>
              <a:rPr lang="en-US" err="1">
                <a:solidFill>
                  <a:schemeClr val="tx1"/>
                </a:solidFill>
              </a:rPr>
              <a:t>automação</a:t>
            </a:r>
            <a:r>
              <a:rPr lang="en-US">
                <a:solidFill>
                  <a:schemeClr val="tx1"/>
                </a:solidFill>
              </a:rPr>
              <a:t> no </a:t>
            </a:r>
            <a:r>
              <a:rPr lang="en-US" err="1">
                <a:solidFill>
                  <a:schemeClr val="tx1"/>
                </a:solidFill>
              </a:rPr>
              <a:t>âmbito</a:t>
            </a:r>
            <a:r>
              <a:rPr lang="en-US">
                <a:solidFill>
                  <a:schemeClr val="tx1"/>
                </a:solidFill>
              </a:rPr>
              <a:t> da </a:t>
            </a:r>
            <a:r>
              <a:rPr lang="en-US" err="1">
                <a:solidFill>
                  <a:schemeClr val="tx1"/>
                </a:solidFill>
              </a:rPr>
              <a:t>aplicação</a:t>
            </a:r>
            <a:r>
              <a:rPr lang="en-US">
                <a:solidFill>
                  <a:schemeClr val="tx1"/>
                </a:solidFill>
              </a:rPr>
              <a:t> da </a:t>
            </a:r>
            <a:r>
              <a:rPr lang="en-US" err="1">
                <a:solidFill>
                  <a:schemeClr val="tx1"/>
                </a:solidFill>
              </a:rPr>
              <a:t>Indústria</a:t>
            </a:r>
            <a:r>
              <a:rPr lang="en-US">
                <a:solidFill>
                  <a:schemeClr val="tx1"/>
                </a:solidFill>
              </a:rPr>
              <a:t> 4.0.</a:t>
            </a:r>
          </a:p>
          <a:p>
            <a:pPr marL="171450" indent="-171450">
              <a:buFont typeface="Arial" panose="020B0604020202020204" pitchFamily="34" charset="0"/>
              <a:buChar char="•"/>
            </a:pPr>
            <a:r>
              <a:rPr lang="en-US" err="1">
                <a:solidFill>
                  <a:schemeClr val="tx1"/>
                </a:solidFill>
              </a:rPr>
              <a:t>Têm</a:t>
            </a:r>
            <a:r>
              <a:rPr lang="en-US">
                <a:solidFill>
                  <a:schemeClr val="tx1"/>
                </a:solidFill>
              </a:rPr>
              <a:t> </a:t>
            </a:r>
            <a:r>
              <a:rPr lang="en-US" err="1">
                <a:solidFill>
                  <a:schemeClr val="tx1"/>
                </a:solidFill>
              </a:rPr>
              <a:t>uma</a:t>
            </a:r>
            <a:r>
              <a:rPr lang="en-US">
                <a:solidFill>
                  <a:schemeClr val="tx1"/>
                </a:solidFill>
              </a:rPr>
              <a:t> </a:t>
            </a:r>
            <a:r>
              <a:rPr lang="en-US" err="1">
                <a:solidFill>
                  <a:schemeClr val="tx1"/>
                </a:solidFill>
              </a:rPr>
              <a:t>política</a:t>
            </a:r>
            <a:r>
              <a:rPr lang="en-US">
                <a:solidFill>
                  <a:schemeClr val="tx1"/>
                </a:solidFill>
              </a:rPr>
              <a:t> de </a:t>
            </a:r>
            <a:r>
              <a:rPr lang="en-US" err="1">
                <a:solidFill>
                  <a:schemeClr val="tx1"/>
                </a:solidFill>
              </a:rPr>
              <a:t>resíduos</a:t>
            </a:r>
            <a:r>
              <a:rPr lang="en-US">
                <a:solidFill>
                  <a:schemeClr val="tx1"/>
                </a:solidFill>
              </a:rPr>
              <a:t> </a:t>
            </a:r>
            <a:r>
              <a:rPr lang="en-US" err="1">
                <a:solidFill>
                  <a:schemeClr val="tx1"/>
                </a:solidFill>
              </a:rPr>
              <a:t>bem</a:t>
            </a:r>
            <a:r>
              <a:rPr lang="en-US">
                <a:solidFill>
                  <a:schemeClr val="tx1"/>
                </a:solidFill>
              </a:rPr>
              <a:t> </a:t>
            </a:r>
            <a:r>
              <a:rPr lang="en-US" err="1">
                <a:solidFill>
                  <a:schemeClr val="tx1"/>
                </a:solidFill>
              </a:rPr>
              <a:t>estabelecida</a:t>
            </a:r>
            <a:r>
              <a:rPr lang="en-US">
                <a:solidFill>
                  <a:schemeClr val="tx1"/>
                </a:solidFill>
              </a:rPr>
              <a:t>. Eles </a:t>
            </a:r>
            <a:r>
              <a:rPr lang="en-US" err="1">
                <a:solidFill>
                  <a:schemeClr val="tx1"/>
                </a:solidFill>
              </a:rPr>
              <a:t>separam</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produtos</a:t>
            </a:r>
            <a:r>
              <a:rPr lang="en-US">
                <a:solidFill>
                  <a:schemeClr val="tx1"/>
                </a:solidFill>
              </a:rPr>
              <a:t> </a:t>
            </a:r>
            <a:r>
              <a:rPr lang="en-US" err="1">
                <a:solidFill>
                  <a:schemeClr val="tx1"/>
                </a:solidFill>
              </a:rPr>
              <a:t>cárneos</a:t>
            </a:r>
            <a:r>
              <a:rPr lang="en-US">
                <a:solidFill>
                  <a:schemeClr val="tx1"/>
                </a:solidFill>
              </a:rPr>
              <a:t> que </a:t>
            </a:r>
            <a:r>
              <a:rPr lang="en-US" err="1">
                <a:solidFill>
                  <a:schemeClr val="tx1"/>
                </a:solidFill>
              </a:rPr>
              <a:t>podem</a:t>
            </a:r>
            <a:r>
              <a:rPr lang="en-US">
                <a:solidFill>
                  <a:schemeClr val="tx1"/>
                </a:solidFill>
              </a:rPr>
              <a:t> ser </a:t>
            </a:r>
            <a:r>
              <a:rPr lang="en-US" err="1">
                <a:solidFill>
                  <a:schemeClr val="tx1"/>
                </a:solidFill>
              </a:rPr>
              <a:t>consumidos</a:t>
            </a:r>
            <a:r>
              <a:rPr lang="en-US">
                <a:solidFill>
                  <a:schemeClr val="tx1"/>
                </a:solidFill>
              </a:rPr>
              <a:t> </a:t>
            </a:r>
            <a:r>
              <a:rPr lang="en-US" err="1">
                <a:solidFill>
                  <a:schemeClr val="tx1"/>
                </a:solidFill>
              </a:rPr>
              <a:t>pelos</a:t>
            </a:r>
            <a:r>
              <a:rPr lang="en-US">
                <a:solidFill>
                  <a:schemeClr val="tx1"/>
                </a:solidFill>
              </a:rPr>
              <a:t> </a:t>
            </a:r>
            <a:r>
              <a:rPr lang="en-US" err="1">
                <a:solidFill>
                  <a:schemeClr val="tx1"/>
                </a:solidFill>
              </a:rPr>
              <a:t>animais</a:t>
            </a:r>
            <a:r>
              <a:rPr lang="en-US">
                <a:solidFill>
                  <a:schemeClr val="tx1"/>
                </a:solidFill>
              </a:rPr>
              <a:t> e </a:t>
            </a:r>
            <a:r>
              <a:rPr lang="en-US" err="1">
                <a:solidFill>
                  <a:schemeClr val="tx1"/>
                </a:solidFill>
              </a:rPr>
              <a:t>doam</a:t>
            </a:r>
            <a:r>
              <a:rPr lang="en-US">
                <a:solidFill>
                  <a:schemeClr val="tx1"/>
                </a:solidFill>
              </a:rPr>
              <a:t> </a:t>
            </a:r>
            <a:r>
              <a:rPr lang="en-US" err="1">
                <a:solidFill>
                  <a:schemeClr val="tx1"/>
                </a:solidFill>
              </a:rPr>
              <a:t>gratuitamente</a:t>
            </a:r>
            <a:r>
              <a:rPr lang="en-US">
                <a:solidFill>
                  <a:schemeClr val="tx1"/>
                </a:solidFill>
              </a:rPr>
              <a:t> para </a:t>
            </a:r>
            <a:r>
              <a:rPr lang="en-US" err="1">
                <a:solidFill>
                  <a:schemeClr val="tx1"/>
                </a:solidFill>
              </a:rPr>
              <a:t>organizações</a:t>
            </a:r>
            <a:r>
              <a:rPr lang="en-US">
                <a:solidFill>
                  <a:schemeClr val="tx1"/>
                </a:solidFill>
              </a:rPr>
              <a:t> </a:t>
            </a:r>
            <a:r>
              <a:rPr lang="en-US" err="1">
                <a:solidFill>
                  <a:schemeClr val="tx1"/>
                </a:solidFill>
              </a:rPr>
              <a:t>responsáveis</a:t>
            </a:r>
            <a:r>
              <a:rPr lang="en-US">
                <a:solidFill>
                  <a:schemeClr val="tx1"/>
                </a:solidFill>
              </a:rPr>
              <a:t> </a:t>
            </a:r>
            <a:r>
              <a:rPr lang="en-US" err="1">
                <a:solidFill>
                  <a:schemeClr val="tx1"/>
                </a:solidFill>
              </a:rPr>
              <a:t>por</a:t>
            </a:r>
            <a:r>
              <a:rPr lang="en-US">
                <a:solidFill>
                  <a:schemeClr val="tx1"/>
                </a:solidFill>
              </a:rPr>
              <a:t> </a:t>
            </a:r>
            <a:r>
              <a:rPr lang="en-US" err="1">
                <a:solidFill>
                  <a:schemeClr val="tx1"/>
                </a:solidFill>
              </a:rPr>
              <a:t>abrigos</a:t>
            </a:r>
            <a:r>
              <a:rPr lang="en-US">
                <a:solidFill>
                  <a:schemeClr val="tx1"/>
                </a:solidFill>
              </a:rPr>
              <a:t> de </a:t>
            </a:r>
            <a:r>
              <a:rPr lang="en-US" err="1">
                <a:solidFill>
                  <a:schemeClr val="tx1"/>
                </a:solidFill>
              </a:rPr>
              <a:t>animais</a:t>
            </a:r>
            <a:r>
              <a:rPr lang="en-US">
                <a:solidFill>
                  <a:schemeClr val="tx1"/>
                </a:solidFill>
              </a:rPr>
              <a:t>.</a:t>
            </a:r>
          </a:p>
          <a:p>
            <a:pPr marL="171450" indent="-171450">
              <a:buFont typeface="Arial" panose="020B0604020202020204" pitchFamily="34" charset="0"/>
              <a:buChar char="•"/>
            </a:pPr>
            <a:r>
              <a:rPr lang="en-US" err="1">
                <a:solidFill>
                  <a:schemeClr val="tx1"/>
                </a:solidFill>
              </a:rPr>
              <a:t>Atendendo</a:t>
            </a:r>
            <a:r>
              <a:rPr lang="en-US">
                <a:solidFill>
                  <a:schemeClr val="tx1"/>
                </a:solidFill>
              </a:rPr>
              <a:t> </a:t>
            </a:r>
            <a:r>
              <a:rPr lang="en-US" err="1">
                <a:solidFill>
                  <a:schemeClr val="tx1"/>
                </a:solidFill>
              </a:rPr>
              <a:t>às</a:t>
            </a:r>
            <a:r>
              <a:rPr lang="en-US">
                <a:solidFill>
                  <a:schemeClr val="tx1"/>
                </a:solidFill>
              </a:rPr>
              <a:t> </a:t>
            </a:r>
            <a:r>
              <a:rPr lang="en-US" err="1">
                <a:solidFill>
                  <a:schemeClr val="tx1"/>
                </a:solidFill>
              </a:rPr>
              <a:t>necessidades</a:t>
            </a:r>
            <a:r>
              <a:rPr lang="en-US">
                <a:solidFill>
                  <a:schemeClr val="tx1"/>
                </a:solidFill>
              </a:rPr>
              <a:t> das </a:t>
            </a:r>
            <a:r>
              <a:rPr lang="en-US" err="1">
                <a:solidFill>
                  <a:schemeClr val="tx1"/>
                </a:solidFill>
              </a:rPr>
              <a:t>famílias</a:t>
            </a:r>
            <a:r>
              <a:rPr lang="en-US">
                <a:solidFill>
                  <a:schemeClr val="tx1"/>
                </a:solidFill>
              </a:rPr>
              <a:t> </a:t>
            </a:r>
            <a:r>
              <a:rPr lang="en-US" err="1">
                <a:solidFill>
                  <a:schemeClr val="tx1"/>
                </a:solidFill>
              </a:rPr>
              <a:t>nucleares</a:t>
            </a:r>
            <a:r>
              <a:rPr lang="en-US">
                <a:solidFill>
                  <a:schemeClr val="tx1"/>
                </a:solidFill>
              </a:rPr>
              <a:t>, </a:t>
            </a:r>
            <a:r>
              <a:rPr lang="en-US" err="1">
                <a:solidFill>
                  <a:schemeClr val="tx1"/>
                </a:solidFill>
              </a:rPr>
              <a:t>produzem</a:t>
            </a:r>
            <a:r>
              <a:rPr lang="en-US">
                <a:solidFill>
                  <a:schemeClr val="tx1"/>
                </a:solidFill>
              </a:rPr>
              <a:t> a </a:t>
            </a:r>
            <a:r>
              <a:rPr lang="en-US" err="1">
                <a:solidFill>
                  <a:schemeClr val="tx1"/>
                </a:solidFill>
              </a:rPr>
              <a:t>maioria</a:t>
            </a:r>
            <a:r>
              <a:rPr lang="en-US">
                <a:solidFill>
                  <a:schemeClr val="tx1"/>
                </a:solidFill>
              </a:rPr>
              <a:t> dos </a:t>
            </a:r>
            <a:r>
              <a:rPr lang="en-US" err="1">
                <a:solidFill>
                  <a:schemeClr val="tx1"/>
                </a:solidFill>
              </a:rPr>
              <a:t>seus</a:t>
            </a:r>
            <a:r>
              <a:rPr lang="en-US">
                <a:solidFill>
                  <a:schemeClr val="tx1"/>
                </a:solidFill>
              </a:rPr>
              <a:t> </a:t>
            </a:r>
            <a:r>
              <a:rPr lang="en-US" err="1">
                <a:solidFill>
                  <a:schemeClr val="tx1"/>
                </a:solidFill>
              </a:rPr>
              <a:t>produtos</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embalagens</a:t>
            </a:r>
            <a:r>
              <a:rPr lang="en-US">
                <a:solidFill>
                  <a:schemeClr val="tx1"/>
                </a:solidFill>
              </a:rPr>
              <a:t> de </a:t>
            </a:r>
            <a:r>
              <a:rPr lang="en-US" err="1">
                <a:solidFill>
                  <a:schemeClr val="tx1"/>
                </a:solidFill>
              </a:rPr>
              <a:t>porções</a:t>
            </a:r>
            <a:r>
              <a:rPr lang="en-US">
                <a:solidFill>
                  <a:schemeClr val="tx1"/>
                </a:solidFill>
              </a:rPr>
              <a:t> para </a:t>
            </a:r>
            <a:r>
              <a:rPr lang="en-US" err="1">
                <a:solidFill>
                  <a:schemeClr val="tx1"/>
                </a:solidFill>
              </a:rPr>
              <a:t>poderem</a:t>
            </a:r>
            <a:r>
              <a:rPr lang="en-US">
                <a:solidFill>
                  <a:schemeClr val="tx1"/>
                </a:solidFill>
              </a:rPr>
              <a:t> </a:t>
            </a:r>
            <a:r>
              <a:rPr lang="en-US" err="1">
                <a:solidFill>
                  <a:schemeClr val="tx1"/>
                </a:solidFill>
              </a:rPr>
              <a:t>consumir</a:t>
            </a:r>
            <a:r>
              <a:rPr lang="en-US">
                <a:solidFill>
                  <a:schemeClr val="tx1"/>
                </a:solidFill>
              </a:rPr>
              <a:t> o </a:t>
            </a:r>
            <a:r>
              <a:rPr lang="en-US" err="1">
                <a:solidFill>
                  <a:schemeClr val="tx1"/>
                </a:solidFill>
              </a:rPr>
              <a:t>máximo</a:t>
            </a:r>
            <a:r>
              <a:rPr lang="en-US">
                <a:solidFill>
                  <a:schemeClr val="tx1"/>
                </a:solidFill>
              </a:rPr>
              <a:t> que </a:t>
            </a:r>
            <a:r>
              <a:rPr lang="en-US" err="1">
                <a:solidFill>
                  <a:schemeClr val="tx1"/>
                </a:solidFill>
              </a:rPr>
              <a:t>puderem</a:t>
            </a:r>
            <a:r>
              <a:rPr lang="en-US">
                <a:solidFill>
                  <a:schemeClr val="tx1"/>
                </a:solidFill>
              </a:rPr>
              <a:t>, </a:t>
            </a:r>
            <a:r>
              <a:rPr lang="en-US" err="1">
                <a:solidFill>
                  <a:schemeClr val="tx1"/>
                </a:solidFill>
              </a:rPr>
              <a:t>não</a:t>
            </a:r>
            <a:r>
              <a:rPr lang="en-US">
                <a:solidFill>
                  <a:schemeClr val="tx1"/>
                </a:solidFill>
              </a:rPr>
              <a:t> </a:t>
            </a:r>
            <a:r>
              <a:rPr lang="en-US" err="1">
                <a:solidFill>
                  <a:schemeClr val="tx1"/>
                </a:solidFill>
              </a:rPr>
              <a:t>desperdiçando</a:t>
            </a:r>
            <a:r>
              <a:rPr lang="en-US">
                <a:solidFill>
                  <a:schemeClr val="tx1"/>
                </a:solidFill>
              </a:rPr>
              <a:t> o restante </a:t>
            </a:r>
            <a:r>
              <a:rPr lang="en-US" err="1">
                <a:solidFill>
                  <a:schemeClr val="tx1"/>
                </a:solidFill>
              </a:rPr>
              <a:t>produto</a:t>
            </a:r>
            <a:r>
              <a:rPr lang="en-US">
                <a:solidFill>
                  <a:schemeClr val="tx1"/>
                </a:solidFill>
              </a:rPr>
              <a:t>.</a:t>
            </a:r>
            <a:endParaRPr lang="en-US" sz="1400" b="1">
              <a:solidFill>
                <a:prstClr val="black"/>
              </a:solidFill>
            </a:endParaRPr>
          </a:p>
          <a:p>
            <a:pPr defTabSz="2072941">
              <a:defRPr/>
            </a:pPr>
            <a:endParaRPr lang="en-US" sz="1400" b="1">
              <a:solidFill>
                <a:prstClr val="black"/>
              </a:solidFill>
            </a:endParaRPr>
          </a:p>
        </p:txBody>
      </p:sp>
      <p:sp>
        <p:nvSpPr>
          <p:cNvPr id="10" name="Text Placeholder 2">
            <a:extLst>
              <a:ext uri="{FF2B5EF4-FFF2-40B4-BE49-F238E27FC236}">
                <a16:creationId xmlns:a16="http://schemas.microsoft.com/office/drawing/2014/main" id="{582B742F-F63A-6255-159D-73CA2311C9CB}"/>
              </a:ext>
            </a:extLst>
          </p:cNvPr>
          <p:cNvSpPr txBox="1">
            <a:spLocks/>
          </p:cNvSpPr>
          <p:nvPr/>
        </p:nvSpPr>
        <p:spPr>
          <a:xfrm>
            <a:off x="361472" y="2339757"/>
            <a:ext cx="3481468"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b="1" i="0">
                <a:solidFill>
                  <a:schemeClr val="bg1"/>
                </a:solidFill>
              </a:rPr>
              <a:t>Tipo: </a:t>
            </a:r>
            <a:r>
              <a:rPr lang="en-US" i="0" err="1">
                <a:solidFill>
                  <a:schemeClr val="bg1"/>
                </a:solidFill>
              </a:rPr>
              <a:t>Modelos</a:t>
            </a:r>
            <a:r>
              <a:rPr lang="en-US" i="0">
                <a:solidFill>
                  <a:schemeClr val="bg1"/>
                </a:solidFill>
              </a:rPr>
              <a:t> de </a:t>
            </a:r>
            <a:r>
              <a:rPr lang="pt-PT" i="0">
                <a:solidFill>
                  <a:schemeClr val="bg1"/>
                </a:solidFill>
              </a:rPr>
              <a:t>Negócio</a:t>
            </a:r>
            <a:r>
              <a:rPr lang="en-US" i="0">
                <a:solidFill>
                  <a:schemeClr val="bg1"/>
                </a:solidFill>
              </a:rPr>
              <a:t> </a:t>
            </a:r>
            <a:r>
              <a:rPr lang="pt-PT" i="0">
                <a:solidFill>
                  <a:schemeClr val="bg1"/>
                </a:solidFill>
              </a:rPr>
              <a:t>Sustentáveis</a:t>
            </a:r>
          </a:p>
        </p:txBody>
      </p:sp>
      <p:pic>
        <p:nvPicPr>
          <p:cNvPr id="12" name="Picture 5">
            <a:extLst>
              <a:ext uri="{FF2B5EF4-FFF2-40B4-BE49-F238E27FC236}">
                <a16:creationId xmlns:a16="http://schemas.microsoft.com/office/drawing/2014/main" id="{484C3A81-ACDA-DE2F-9962-D7D82C239C24}"/>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051053" y="7743413"/>
            <a:ext cx="3135863" cy="2388945"/>
          </a:xfrm>
          <a:prstGeom prst="rect">
            <a:avLst/>
          </a:prstGeom>
        </p:spPr>
      </p:pic>
    </p:spTree>
    <p:extLst>
      <p:ext uri="{BB962C8B-B14F-4D97-AF65-F5344CB8AC3E}">
        <p14:creationId xmlns:p14="http://schemas.microsoft.com/office/powerpoint/2010/main" val="111307844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p:txBody>
          <a:bodyPr/>
          <a:lstStyle/>
          <a:p>
            <a:pPr algn="l" rtl="0"/>
            <a:fld id="{CB2079F2-58AF-ED44-82D7-E04B2F6FD686}" type="slidenum">
              <a:rPr lang="en-US" smtClean="0"/>
              <a:pPr algn="l" rtl="0"/>
              <a:t>35</a:t>
            </a:fld>
            <a:endParaRPr lang="en-US"/>
          </a:p>
        </p:txBody>
      </p:sp>
      <p:sp>
        <p:nvSpPr>
          <p:cNvPr id="10" name="Freeform 332">
            <a:hlinkClick r:id="rId2"/>
            <a:extLst>
              <a:ext uri="{FF2B5EF4-FFF2-40B4-BE49-F238E27FC236}">
                <a16:creationId xmlns:a16="http://schemas.microsoft.com/office/drawing/2014/main" id="{2B1019AB-DDC6-54BB-24B5-9984571C7C25}"/>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1" name="Freeform 6">
            <a:hlinkClick r:id="rId3"/>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16" name="Graphic 15" descr="World outline">
            <a:hlinkClick r:id="rId4"/>
            <a:extLst>
              <a:ext uri="{FF2B5EF4-FFF2-40B4-BE49-F238E27FC236}">
                <a16:creationId xmlns:a16="http://schemas.microsoft.com/office/drawing/2014/main" id="{D639F71B-8B5E-03E6-467D-53BD52B7C6B9}"/>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629608" y="9632163"/>
            <a:ext cx="279668" cy="279668"/>
          </a:xfrm>
          <a:prstGeom prst="rect">
            <a:avLst/>
          </a:prstGeom>
        </p:spPr>
      </p:pic>
      <p:grpSp>
        <p:nvGrpSpPr>
          <p:cNvPr id="24" name="Group 23">
            <a:extLst>
              <a:ext uri="{FF2B5EF4-FFF2-40B4-BE49-F238E27FC236}">
                <a16:creationId xmlns:a16="http://schemas.microsoft.com/office/drawing/2014/main" id="{50062FF1-3FB0-6F35-D3EA-C128FFCC0DAA}"/>
              </a:ext>
            </a:extLst>
          </p:cNvPr>
          <p:cNvGrpSpPr/>
          <p:nvPr/>
        </p:nvGrpSpPr>
        <p:grpSpPr>
          <a:xfrm rot="10800000">
            <a:off x="5518210" y="5134489"/>
            <a:ext cx="790943" cy="575820"/>
            <a:chOff x="3400450" y="986392"/>
            <a:chExt cx="1487826" cy="1083162"/>
          </a:xfrm>
        </p:grpSpPr>
        <p:sp>
          <p:nvSpPr>
            <p:cNvPr id="25" name="Freeform 25">
              <a:extLst>
                <a:ext uri="{FF2B5EF4-FFF2-40B4-BE49-F238E27FC236}">
                  <a16:creationId xmlns:a16="http://schemas.microsoft.com/office/drawing/2014/main" id="{CBD45FCB-97D4-3FFE-896F-B8731A250C4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6" name="Freeform 26">
              <a:extLst>
                <a:ext uri="{FF2B5EF4-FFF2-40B4-BE49-F238E27FC236}">
                  <a16:creationId xmlns:a16="http://schemas.microsoft.com/office/drawing/2014/main" id="{A59FB226-99B5-76AC-E075-9D8E02E3AC78}"/>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pic>
        <p:nvPicPr>
          <p:cNvPr id="3" name="Picture 2" descr="Namet - Investcorp">
            <a:hlinkClick r:id="rId4"/>
            <a:extLst>
              <a:ext uri="{FF2B5EF4-FFF2-40B4-BE49-F238E27FC236}">
                <a16:creationId xmlns:a16="http://schemas.microsoft.com/office/drawing/2014/main" id="{C4073BD2-DC35-5D1D-E0C5-01A48AA57A0E}"/>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517028" y="522985"/>
            <a:ext cx="1280623" cy="1451082"/>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Placeholder 24" descr="A picture containing text, sky, grass, outdoor  Description automatically generated">
            <a:extLst>
              <a:ext uri="{FF2B5EF4-FFF2-40B4-BE49-F238E27FC236}">
                <a16:creationId xmlns:a16="http://schemas.microsoft.com/office/drawing/2014/main" id="{FA53E647-06C5-FB1B-3BE3-B6FBB2561732}"/>
              </a:ext>
            </a:extLst>
          </p:cNvPr>
          <p:cNvPicPr>
            <a:picLocks noChangeAspect="1"/>
          </p:cNvPicPr>
          <p:nvPr/>
        </p:nvPicPr>
        <p:blipFill>
          <a:blip r:embed="rId8"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grpSp>
        <p:nvGrpSpPr>
          <p:cNvPr id="4" name="Graphic 2">
            <a:extLst>
              <a:ext uri="{FF2B5EF4-FFF2-40B4-BE49-F238E27FC236}">
                <a16:creationId xmlns:a16="http://schemas.microsoft.com/office/drawing/2014/main" id="{BDCDF0A6-CAA7-9F81-7D28-96D4AE886D41}"/>
              </a:ext>
            </a:extLst>
          </p:cNvPr>
          <p:cNvGrpSpPr>
            <a:grpSpLocks noChangeAspect="1"/>
          </p:cNvGrpSpPr>
          <p:nvPr/>
        </p:nvGrpSpPr>
        <p:grpSpPr>
          <a:xfrm>
            <a:off x="6555507" y="273974"/>
            <a:ext cx="558048" cy="558000"/>
            <a:chOff x="4094891" y="4680533"/>
            <a:chExt cx="381887" cy="381854"/>
          </a:xfrm>
        </p:grpSpPr>
        <p:sp>
          <p:nvSpPr>
            <p:cNvPr id="7" name="Freeform 4">
              <a:extLst>
                <a:ext uri="{FF2B5EF4-FFF2-40B4-BE49-F238E27FC236}">
                  <a16:creationId xmlns:a16="http://schemas.microsoft.com/office/drawing/2014/main" id="{C3F70674-7275-88BE-3D44-CA8169E19910}"/>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5">
              <a:extLst>
                <a:ext uri="{FF2B5EF4-FFF2-40B4-BE49-F238E27FC236}">
                  <a16:creationId xmlns:a16="http://schemas.microsoft.com/office/drawing/2014/main" id="{FE2300A1-2BA7-9272-80F2-196A4DBDB108}"/>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 name="Freeform 6">
              <a:extLst>
                <a:ext uri="{FF2B5EF4-FFF2-40B4-BE49-F238E27FC236}">
                  <a16:creationId xmlns:a16="http://schemas.microsoft.com/office/drawing/2014/main" id="{2A20C62F-C702-68E2-257A-30520593C420}"/>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18" name="Graphic 2">
            <a:extLst>
              <a:ext uri="{FF2B5EF4-FFF2-40B4-BE49-F238E27FC236}">
                <a16:creationId xmlns:a16="http://schemas.microsoft.com/office/drawing/2014/main" id="{C0BA812C-90DF-331E-00F2-CBE4845B11C0}"/>
              </a:ext>
            </a:extLst>
          </p:cNvPr>
          <p:cNvGrpSpPr/>
          <p:nvPr/>
        </p:nvGrpSpPr>
        <p:grpSpPr>
          <a:xfrm>
            <a:off x="1423003" y="9654497"/>
            <a:ext cx="221553" cy="222458"/>
            <a:chOff x="1473222" y="5236455"/>
            <a:chExt cx="440760" cy="442561"/>
          </a:xfrm>
          <a:solidFill>
            <a:srgbClr val="000000"/>
          </a:solidFill>
        </p:grpSpPr>
        <p:sp>
          <p:nvSpPr>
            <p:cNvPr id="19" name="Freeform 8">
              <a:extLst>
                <a:ext uri="{FF2B5EF4-FFF2-40B4-BE49-F238E27FC236}">
                  <a16:creationId xmlns:a16="http://schemas.microsoft.com/office/drawing/2014/main" id="{628B051F-BAD7-24E9-B096-0C79E9A8EA7D}"/>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9">
              <a:hlinkClick r:id="rId9"/>
              <a:extLst>
                <a:ext uri="{FF2B5EF4-FFF2-40B4-BE49-F238E27FC236}">
                  <a16:creationId xmlns:a16="http://schemas.microsoft.com/office/drawing/2014/main" id="{F09208B7-B59A-CD57-8FF3-7AFD539FF26A}"/>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0">
              <a:extLst>
                <a:ext uri="{FF2B5EF4-FFF2-40B4-BE49-F238E27FC236}">
                  <a16:creationId xmlns:a16="http://schemas.microsoft.com/office/drawing/2014/main" id="{EAB07BAC-8A6C-F23B-8B1A-B7E016E2886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5" name="Text Placeholder 5">
            <a:extLst>
              <a:ext uri="{FF2B5EF4-FFF2-40B4-BE49-F238E27FC236}">
                <a16:creationId xmlns:a16="http://schemas.microsoft.com/office/drawing/2014/main" id="{8568FE4D-EFB7-0389-B74B-52482D848E37}"/>
              </a:ext>
            </a:extLst>
          </p:cNvPr>
          <p:cNvSpPr>
            <a:spLocks noGrp="1"/>
          </p:cNvSpPr>
          <p:nvPr>
            <p:ph type="body" sz="quarter" idx="32"/>
          </p:nvPr>
        </p:nvSpPr>
        <p:spPr>
          <a:xfrm>
            <a:off x="361472" y="3349383"/>
            <a:ext cx="6534331" cy="5589027"/>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a:solidFill>
                  <a:prstClr val="black"/>
                </a:solidFill>
              </a:rPr>
              <a:t>S</a:t>
            </a:r>
            <a:r>
              <a:rPr kumimoji="0" lang="en-US" sz="1400" b="1"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ustentável</a:t>
            </a:r>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Como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parte</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da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política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de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resíduos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da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empresa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Namet</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alcançou</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os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seguintes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resultados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Reduziu</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em</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152 087 kg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os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resíduos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plásticos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em</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2021,  com o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projeto</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Lower Foil Thinning.</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Salvou</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1 689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árvores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em</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2021 com o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seu</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projeto</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IFCO.</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lang="en-US">
                <a:solidFill>
                  <a:prstClr val="black"/>
                </a:solidFill>
              </a:rPr>
              <a:t>R</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eduziu</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em</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24 622 kg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os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resíduos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metálicos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em</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2021.</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lang="en-US" err="1">
                <a:solidFill>
                  <a:prstClr val="black"/>
                </a:solidFill>
              </a:rPr>
              <a:t>Usou</a:t>
            </a:r>
            <a:r>
              <a:rPr lang="en-US">
                <a:solidFill>
                  <a:prstClr val="black"/>
                </a:solidFill>
              </a:rPr>
              <a:t> as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suas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águas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residuais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para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rega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de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jardins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t>
            </a:r>
          </a:p>
          <a:p>
            <a:pPr marL="171450" lvl="0" indent="-171450" defTabSz="2072941">
              <a:buFont typeface="Arial" panose="020B0604020202020204" pitchFamily="34" charset="0"/>
              <a:buChar char="•"/>
              <a:defRPr/>
            </a:pP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Obteve</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60% das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suas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necessidades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de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eletricidade</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na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sua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Fábrica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de </a:t>
            </a:r>
            <a:r>
              <a:rPr lang="en-US" err="1">
                <a:solidFill>
                  <a:prstClr val="black"/>
                </a:solidFill>
              </a:rPr>
              <a:t>Biogás</a:t>
            </a:r>
            <a:r>
              <a:rPr lang="en-US">
                <a:solidFill>
                  <a:prstClr val="black"/>
                </a:solidFill>
              </a:rPr>
              <a:t> </a:t>
            </a:r>
            <a:r>
              <a:rPr lang="en-US" err="1">
                <a:solidFill>
                  <a:prstClr val="black"/>
                </a:solidFill>
              </a:rPr>
              <a:t>Şanlıurfa</a:t>
            </a:r>
            <a:r>
              <a:rPr lang="en-US">
                <a:solidFill>
                  <a:prstClr val="black"/>
                </a:solidFill>
              </a:rPr>
              <a:t>.</a:t>
            </a:r>
            <a:endPar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No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âmbito</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da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sua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abordagem</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de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desperdício</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zero,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recolhe</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os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resíduos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alimentares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e de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embalagens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em</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diferentes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áreas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envia-os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para 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reciclagem</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Recolhe</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purifica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água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da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chuva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levando</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à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recuperação</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de 500 m</a:t>
            </a:r>
            <a:r>
              <a:rPr kumimoji="0" lang="en-US" sz="1100" b="0" i="0" u="none" strike="noStrike" kern="1200" cap="none" spc="0" normalizeH="0" baseline="30000" noProof="0">
                <a:ln>
                  <a:noFill/>
                </a:ln>
                <a:solidFill>
                  <a:prstClr val="black"/>
                </a:solidFill>
                <a:effectLst/>
                <a:uLnTx/>
                <a:uFillTx/>
                <a:latin typeface="Calibri" panose="020F0502020204030204" pitchFamily="34" charset="0"/>
                <a:ea typeface="+mn-ea"/>
                <a:cs typeface="Calibri" panose="020F0502020204030204" pitchFamily="34" charset="0"/>
              </a:rPr>
              <a:t>3 </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de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água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Utiliza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dois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lang="en-US">
                <a:solidFill>
                  <a:prstClr val="black"/>
                </a:solidFill>
              </a:rPr>
              <a:t>s</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istemas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de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Cogeração</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com 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capacidade</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de 2 MW/</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unidade</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para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aumentar</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eficiência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energética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e minimizer 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quantidade</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de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poluição</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ambiental</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t>
            </a:r>
          </a:p>
          <a:p>
            <a:pPr rtl="0"/>
            <a:endParaRPr lang="en-IE" sz="1400" b="1"/>
          </a:p>
          <a:p>
            <a:pPr rtl="0"/>
            <a:endParaRPr lang="en-IE" sz="1400" b="1"/>
          </a:p>
          <a:p>
            <a:pPr rtl="0"/>
            <a:r>
              <a:rPr lang="en-IE" sz="1400" b="1" err="1"/>
              <a:t>Ética</a:t>
            </a:r>
            <a:endParaRPr lang="en-IE" sz="1400" b="1"/>
          </a:p>
          <a:p>
            <a:pPr rtl="0"/>
            <a:r>
              <a:rPr lang="en-US" err="1"/>
              <a:t>Os</a:t>
            </a:r>
            <a:r>
              <a:rPr lang="en-US"/>
              <a:t> </a:t>
            </a:r>
            <a:r>
              <a:rPr lang="en-US" err="1"/>
              <a:t>princípios</a:t>
            </a:r>
            <a:r>
              <a:rPr lang="en-US"/>
              <a:t> e </a:t>
            </a:r>
            <a:r>
              <a:rPr lang="en-US" err="1"/>
              <a:t>valores</a:t>
            </a:r>
            <a:r>
              <a:rPr lang="en-US"/>
              <a:t> da </a:t>
            </a:r>
            <a:r>
              <a:rPr lang="en-US" err="1"/>
              <a:t>Namet</a:t>
            </a:r>
            <a:r>
              <a:rPr lang="en-US"/>
              <a:t> </a:t>
            </a:r>
            <a:r>
              <a:rPr lang="en-US" err="1"/>
              <a:t>exibem</a:t>
            </a:r>
            <a:r>
              <a:rPr lang="en-US"/>
              <a:t>-se </a:t>
            </a:r>
            <a:r>
              <a:rPr lang="en-US" err="1"/>
              <a:t>na</a:t>
            </a:r>
            <a:r>
              <a:rPr lang="en-US"/>
              <a:t> </a:t>
            </a:r>
            <a:r>
              <a:rPr lang="en-US" err="1"/>
              <a:t>sua</a:t>
            </a:r>
            <a:r>
              <a:rPr lang="en-US"/>
              <a:t> </a:t>
            </a:r>
            <a:r>
              <a:rPr lang="en-US" err="1"/>
              <a:t>ética</a:t>
            </a:r>
            <a:r>
              <a:rPr lang="en-US"/>
              <a:t> de </a:t>
            </a:r>
            <a:r>
              <a:rPr lang="en-US" err="1"/>
              <a:t>trabalho</a:t>
            </a:r>
            <a:r>
              <a:rPr lang="en-US"/>
              <a:t>, de forma a </a:t>
            </a:r>
            <a:r>
              <a:rPr lang="en-US" err="1"/>
              <a:t>garantir</a:t>
            </a:r>
            <a:r>
              <a:rPr lang="en-US"/>
              <a:t> que:</a:t>
            </a:r>
          </a:p>
          <a:p>
            <a:pPr marL="171450" indent="-171450" rtl="0">
              <a:buFont typeface="Arial" panose="020B0604020202020204" pitchFamily="34" charset="0"/>
              <a:buChar char="•"/>
            </a:pPr>
            <a:r>
              <a:rPr lang="en-US" err="1"/>
              <a:t>Protegem</a:t>
            </a:r>
            <a:r>
              <a:rPr lang="en-US"/>
              <a:t> a </a:t>
            </a:r>
            <a:r>
              <a:rPr lang="en-US" err="1"/>
              <a:t>saúde</a:t>
            </a:r>
            <a:r>
              <a:rPr lang="en-US"/>
              <a:t> </a:t>
            </a:r>
            <a:r>
              <a:rPr lang="en-US" err="1"/>
              <a:t>humana</a:t>
            </a:r>
            <a:r>
              <a:rPr lang="en-US"/>
              <a:t>, </a:t>
            </a:r>
            <a:r>
              <a:rPr lang="en-US" err="1"/>
              <a:t>através</a:t>
            </a:r>
            <a:r>
              <a:rPr lang="en-US"/>
              <a:t> da </a:t>
            </a:r>
            <a:r>
              <a:rPr lang="en-US" err="1"/>
              <a:t>produção</a:t>
            </a:r>
            <a:r>
              <a:rPr lang="en-US"/>
              <a:t> sob a </a:t>
            </a:r>
            <a:r>
              <a:rPr lang="en-US" err="1"/>
              <a:t>orientação</a:t>
            </a:r>
            <a:r>
              <a:rPr lang="en-US"/>
              <a:t> de </a:t>
            </a:r>
            <a:r>
              <a:rPr lang="en-US" err="1"/>
              <a:t>regras</a:t>
            </a:r>
            <a:r>
              <a:rPr lang="en-US"/>
              <a:t> de </a:t>
            </a:r>
            <a:r>
              <a:rPr lang="en-US" err="1"/>
              <a:t>segurança</a:t>
            </a:r>
            <a:r>
              <a:rPr lang="en-US"/>
              <a:t> </a:t>
            </a:r>
            <a:r>
              <a:rPr lang="en-US" err="1"/>
              <a:t>alimentar</a:t>
            </a:r>
            <a:r>
              <a:rPr lang="en-US"/>
              <a:t>, </a:t>
            </a:r>
            <a:r>
              <a:rPr lang="en-US" err="1"/>
              <a:t>sem</a:t>
            </a:r>
            <a:r>
              <a:rPr lang="en-US"/>
              <a:t> </a:t>
            </a:r>
            <a:r>
              <a:rPr lang="en-US" err="1"/>
              <a:t>desperdício</a:t>
            </a:r>
            <a:r>
              <a:rPr lang="en-US"/>
              <a:t> de </a:t>
            </a:r>
            <a:r>
              <a:rPr lang="en-US" err="1"/>
              <a:t>recursos</a:t>
            </a:r>
            <a:r>
              <a:rPr lang="en-US"/>
              <a:t> </a:t>
            </a:r>
            <a:r>
              <a:rPr lang="en-US" err="1"/>
              <a:t>naturais</a:t>
            </a:r>
            <a:r>
              <a:rPr lang="en-US"/>
              <a:t>.</a:t>
            </a:r>
          </a:p>
          <a:p>
            <a:pPr marL="171450" indent="-171450" rtl="0">
              <a:buFont typeface="Arial" panose="020B0604020202020204" pitchFamily="34" charset="0"/>
              <a:buChar char="•"/>
            </a:pPr>
            <a:r>
              <a:rPr lang="en-US" err="1"/>
              <a:t>Respeitam</a:t>
            </a:r>
            <a:r>
              <a:rPr lang="en-US"/>
              <a:t> as </a:t>
            </a:r>
            <a:r>
              <a:rPr lang="en-US" err="1"/>
              <a:t>regras</a:t>
            </a:r>
            <a:r>
              <a:rPr lang="en-US"/>
              <a:t> e leis </a:t>
            </a:r>
            <a:r>
              <a:rPr lang="en-US" err="1"/>
              <a:t>éticas</a:t>
            </a:r>
            <a:r>
              <a:rPr lang="en-US"/>
              <a:t>.</a:t>
            </a:r>
          </a:p>
          <a:p>
            <a:pPr marL="171450" indent="-171450" rtl="0">
              <a:buFont typeface="Arial" panose="020B0604020202020204" pitchFamily="34" charset="0"/>
              <a:buChar char="•"/>
            </a:pPr>
            <a:r>
              <a:rPr lang="en-US" err="1"/>
              <a:t>Produzem</a:t>
            </a:r>
            <a:r>
              <a:rPr lang="en-US"/>
              <a:t> com o </a:t>
            </a:r>
            <a:r>
              <a:rPr lang="en-US" err="1"/>
              <a:t>máximo</a:t>
            </a:r>
            <a:r>
              <a:rPr lang="en-US"/>
              <a:t> de </a:t>
            </a:r>
            <a:r>
              <a:rPr lang="en-US" err="1"/>
              <a:t>cuidado</a:t>
            </a:r>
            <a:r>
              <a:rPr lang="en-US"/>
              <a:t> com o </a:t>
            </a:r>
            <a:r>
              <a:rPr lang="en-US" err="1"/>
              <a:t>meio</a:t>
            </a:r>
            <a:r>
              <a:rPr lang="en-US"/>
              <a:t> </a:t>
            </a:r>
            <a:r>
              <a:rPr lang="en-US" err="1"/>
              <a:t>ambiente</a:t>
            </a:r>
            <a:r>
              <a:rPr lang="en-US"/>
              <a:t> e a </a:t>
            </a:r>
            <a:r>
              <a:rPr lang="en-US" err="1"/>
              <a:t>natureza</a:t>
            </a:r>
            <a:r>
              <a:rPr lang="en-US"/>
              <a:t>.</a:t>
            </a:r>
          </a:p>
          <a:p>
            <a:pPr marL="171450" indent="-171450" rtl="0">
              <a:buFont typeface="Arial" panose="020B0604020202020204" pitchFamily="34" charset="0"/>
              <a:buChar char="•"/>
            </a:pPr>
            <a:r>
              <a:rPr lang="en-US" err="1"/>
              <a:t>Dão</a:t>
            </a:r>
            <a:r>
              <a:rPr lang="en-US"/>
              <a:t> </a:t>
            </a:r>
            <a:r>
              <a:rPr lang="en-US" err="1"/>
              <a:t>importância</a:t>
            </a:r>
            <a:r>
              <a:rPr lang="en-US"/>
              <a:t> a </a:t>
            </a:r>
            <a:r>
              <a:rPr lang="en-US" err="1"/>
              <a:t>informar</a:t>
            </a:r>
            <a:r>
              <a:rPr lang="en-US"/>
              <a:t> de forma </a:t>
            </a:r>
            <a:r>
              <a:rPr lang="en-US" err="1"/>
              <a:t>clara</a:t>
            </a:r>
            <a:r>
              <a:rPr lang="en-US"/>
              <a:t> </a:t>
            </a:r>
            <a:r>
              <a:rPr lang="en-US" err="1"/>
              <a:t>os</a:t>
            </a:r>
            <a:r>
              <a:rPr lang="en-US"/>
              <a:t> </a:t>
            </a:r>
            <a:r>
              <a:rPr lang="en-US" err="1"/>
              <a:t>consumidores</a:t>
            </a:r>
            <a:r>
              <a:rPr lang="en-US"/>
              <a:t> </a:t>
            </a:r>
            <a:r>
              <a:rPr lang="en-US" err="1"/>
              <a:t>sobre</a:t>
            </a:r>
            <a:r>
              <a:rPr lang="en-US"/>
              <a:t> </a:t>
            </a:r>
            <a:r>
              <a:rPr lang="en-US" err="1"/>
              <a:t>os</a:t>
            </a:r>
            <a:r>
              <a:rPr lang="en-US"/>
              <a:t> </a:t>
            </a:r>
            <a:r>
              <a:rPr lang="en-US" err="1"/>
              <a:t>produtos</a:t>
            </a:r>
            <a:r>
              <a:rPr lang="en-US"/>
              <a:t> à base de carne </a:t>
            </a:r>
            <a:r>
              <a:rPr lang="en-US" err="1"/>
              <a:t>por</a:t>
            </a:r>
            <a:r>
              <a:rPr lang="en-US"/>
              <a:t> </a:t>
            </a:r>
            <a:r>
              <a:rPr lang="en-US" err="1"/>
              <a:t>eles</a:t>
            </a:r>
            <a:r>
              <a:rPr lang="en-US"/>
              <a:t> </a:t>
            </a:r>
            <a:r>
              <a:rPr lang="en-US" err="1"/>
              <a:t>produzidos</a:t>
            </a:r>
            <a:r>
              <a:rPr lang="en-US"/>
              <a:t>. </a:t>
            </a:r>
            <a:r>
              <a:rPr lang="en-US" err="1"/>
              <a:t>Apostam</a:t>
            </a:r>
            <a:r>
              <a:rPr lang="en-US"/>
              <a:t> </a:t>
            </a:r>
            <a:r>
              <a:rPr lang="en-US" err="1"/>
              <a:t>na</a:t>
            </a:r>
            <a:r>
              <a:rPr lang="en-US"/>
              <a:t> </a:t>
            </a:r>
            <a:r>
              <a:rPr lang="en-US" err="1"/>
              <a:t>criação</a:t>
            </a:r>
            <a:r>
              <a:rPr lang="en-US"/>
              <a:t> de </a:t>
            </a:r>
            <a:r>
              <a:rPr lang="en-US" err="1"/>
              <a:t>produtos</a:t>
            </a:r>
            <a:r>
              <a:rPr lang="en-US"/>
              <a:t> </a:t>
            </a:r>
            <a:r>
              <a:rPr lang="en-US" err="1"/>
              <a:t>novos</a:t>
            </a:r>
            <a:r>
              <a:rPr lang="en-US"/>
              <a:t> e </a:t>
            </a:r>
            <a:r>
              <a:rPr lang="en-US" err="1"/>
              <a:t>agradáveis</a:t>
            </a:r>
            <a:r>
              <a:rPr lang="en-US"/>
              <a:t>, de </a:t>
            </a:r>
            <a:r>
              <a:rPr lang="en-US" err="1"/>
              <a:t>alta</a:t>
            </a:r>
            <a:r>
              <a:rPr lang="en-US"/>
              <a:t> </a:t>
            </a:r>
            <a:r>
              <a:rPr lang="en-US" err="1"/>
              <a:t>qualidade</a:t>
            </a:r>
            <a:r>
              <a:rPr lang="en-US"/>
              <a:t> e </a:t>
            </a:r>
          </a:p>
          <a:p>
            <a:pPr marL="171450" indent="-171450" rtl="0">
              <a:buFont typeface="Arial" panose="020B0604020202020204" pitchFamily="34" charset="0"/>
              <a:buChar char="•"/>
            </a:pPr>
            <a:endParaRPr lang="en-US"/>
          </a:p>
          <a:p>
            <a:pPr marL="171450" indent="-171450" rtl="0">
              <a:buFont typeface="Arial" panose="020B0604020202020204" pitchFamily="34" charset="0"/>
              <a:buChar char="•"/>
            </a:pPr>
            <a:r>
              <a:rPr lang="en-US"/>
              <a:t>   </a:t>
            </a:r>
            <a:r>
              <a:rPr lang="en-US" err="1"/>
              <a:t>seguros</a:t>
            </a:r>
            <a:r>
              <a:rPr lang="en-US"/>
              <a:t>, com </a:t>
            </a:r>
            <a:r>
              <a:rPr lang="en-US" err="1"/>
              <a:t>vários</a:t>
            </a:r>
            <a:r>
              <a:rPr lang="en-US"/>
              <a:t> </a:t>
            </a:r>
            <a:r>
              <a:rPr lang="en-US" err="1"/>
              <a:t>sabores</a:t>
            </a:r>
            <a:r>
              <a:rPr lang="en-US"/>
              <a:t>, de </a:t>
            </a:r>
            <a:r>
              <a:rPr lang="en-US" err="1"/>
              <a:t>acordo</a:t>
            </a:r>
            <a:r>
              <a:rPr lang="en-US"/>
              <a:t> com as </a:t>
            </a:r>
            <a:r>
              <a:rPr lang="en-US" err="1"/>
              <a:t>suas</a:t>
            </a:r>
            <a:r>
              <a:rPr lang="en-US"/>
              <a:t> </a:t>
            </a:r>
            <a:r>
              <a:rPr lang="en-US" err="1"/>
              <a:t>necessidades</a:t>
            </a:r>
            <a:r>
              <a:rPr lang="en-US"/>
              <a:t>.</a:t>
            </a:r>
          </a:p>
          <a:p>
            <a:pPr marL="171450" indent="-171450" rtl="0">
              <a:buFont typeface="Arial" panose="020B0604020202020204" pitchFamily="34" charset="0"/>
              <a:buChar char="•"/>
            </a:pPr>
            <a:endParaRPr lang="en-US"/>
          </a:p>
          <a:p>
            <a:pPr marL="171450" indent="-171450" rtl="0">
              <a:buFont typeface="Arial" panose="020B0604020202020204" pitchFamily="34" charset="0"/>
              <a:buChar char="•"/>
            </a:pPr>
            <a:r>
              <a:rPr lang="en-US" err="1"/>
              <a:t>Aumentam</a:t>
            </a:r>
            <a:r>
              <a:rPr lang="en-US"/>
              <a:t> a </a:t>
            </a:r>
            <a:r>
              <a:rPr lang="en-US" err="1"/>
              <a:t>produtividade</a:t>
            </a:r>
            <a:r>
              <a:rPr lang="en-US"/>
              <a:t>, </a:t>
            </a:r>
            <a:r>
              <a:rPr lang="en-US" err="1"/>
              <a:t>mantendo</a:t>
            </a:r>
            <a:r>
              <a:rPr lang="en-US"/>
              <a:t> a </a:t>
            </a:r>
            <a:r>
              <a:rPr lang="en-US" err="1"/>
              <a:t>motivação</a:t>
            </a:r>
            <a:r>
              <a:rPr lang="en-US"/>
              <a:t> </a:t>
            </a:r>
            <a:r>
              <a:rPr lang="en-US" err="1"/>
              <a:t>elevada</a:t>
            </a:r>
            <a:r>
              <a:rPr lang="en-US"/>
              <a:t> com o valor que </a:t>
            </a:r>
            <a:r>
              <a:rPr lang="en-US" err="1"/>
              <a:t>dão</a:t>
            </a:r>
            <a:r>
              <a:rPr lang="en-US"/>
              <a:t> aos </a:t>
            </a:r>
            <a:r>
              <a:rPr lang="en-US" err="1"/>
              <a:t>seus</a:t>
            </a:r>
            <a:r>
              <a:rPr lang="en-US"/>
              <a:t> </a:t>
            </a:r>
            <a:r>
              <a:rPr lang="en-US" err="1"/>
              <a:t>colaboradores</a:t>
            </a:r>
            <a:r>
              <a:rPr lang="en-US"/>
              <a:t>.</a:t>
            </a:r>
          </a:p>
          <a:p>
            <a:pPr marL="171450" indent="-171450" rtl="0">
              <a:buFont typeface="Arial" panose="020B0604020202020204" pitchFamily="34" charset="0"/>
              <a:buChar char="•"/>
            </a:pPr>
            <a:r>
              <a:rPr lang="en-US" err="1"/>
              <a:t>Aumentam</a:t>
            </a:r>
            <a:r>
              <a:rPr lang="en-US"/>
              <a:t> a </a:t>
            </a:r>
            <a:r>
              <a:rPr lang="en-US" err="1"/>
              <a:t>qualidade</a:t>
            </a:r>
            <a:r>
              <a:rPr lang="en-US"/>
              <a:t> com </a:t>
            </a:r>
            <a:r>
              <a:rPr lang="en-US" err="1"/>
              <a:t>estudos</a:t>
            </a:r>
            <a:r>
              <a:rPr lang="en-US"/>
              <a:t> de I&amp;D.</a:t>
            </a:r>
          </a:p>
          <a:p>
            <a:pPr marL="171450" indent="-171450" rtl="0">
              <a:buFont typeface="Arial" panose="020B0604020202020204" pitchFamily="34" charset="0"/>
              <a:buChar char="•"/>
            </a:pPr>
            <a:endParaRPr lang="en-US"/>
          </a:p>
          <a:p>
            <a:pPr marL="171450" indent="-171450" rtl="0">
              <a:buFont typeface="Arial" panose="020B0604020202020204" pitchFamily="34" charset="0"/>
              <a:buChar char="•"/>
            </a:pPr>
            <a:endParaRPr lang="en-US"/>
          </a:p>
          <a:p>
            <a:pPr marL="171450" indent="-171450" rtl="0">
              <a:buFont typeface="Arial" panose="020B0604020202020204" pitchFamily="34" charset="0"/>
              <a:buChar char="•"/>
            </a:pPr>
            <a:endParaRPr lang="en-IE"/>
          </a:p>
        </p:txBody>
      </p:sp>
      <p:sp>
        <p:nvSpPr>
          <p:cNvPr id="23" name="TextBox 8">
            <a:extLst>
              <a:ext uri="{FF2B5EF4-FFF2-40B4-BE49-F238E27FC236}">
                <a16:creationId xmlns:a16="http://schemas.microsoft.com/office/drawing/2014/main" id="{844184E6-BA6A-3D08-A3E2-B8E99EED6D14}"/>
              </a:ext>
            </a:extLst>
          </p:cNvPr>
          <p:cNvSpPr txBox="1"/>
          <p:nvPr/>
        </p:nvSpPr>
        <p:spPr>
          <a:xfrm>
            <a:off x="3844418" y="5980988"/>
            <a:ext cx="3115966" cy="2800767"/>
          </a:xfrm>
          <a:prstGeom prst="rect">
            <a:avLst/>
          </a:prstGeom>
          <a:noFill/>
        </p:spPr>
        <p:txBody>
          <a:bodyPr wrap="square">
            <a:spAutoFit/>
          </a:bodyPr>
          <a:lstStyle/>
          <a:p>
            <a:pPr algn="ctr" rtl="0"/>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Conjugando</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o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profissionalismo</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setorial</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com o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objetivo</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de "ser sempre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melhor</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e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dando</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um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importante</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passo</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de forma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responsável</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assumimos</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liderança</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e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assinámos</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o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Protocolo</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de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Colaboração</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Técnica e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Ocupacional</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'…Com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este</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projecto</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pretendemos</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criar</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consciência</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social e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aumentar</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o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emprego</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no</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nosso</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país</a:t>
            </a:r>
            <a:r>
              <a:rPr lang="en-US" sz="16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a:t>
            </a:r>
            <a:endParaRPr lang="en-IE" sz="16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sp>
        <p:nvSpPr>
          <p:cNvPr id="6" name="Text Placeholder 2">
            <a:extLst>
              <a:ext uri="{FF2B5EF4-FFF2-40B4-BE49-F238E27FC236}">
                <a16:creationId xmlns:a16="http://schemas.microsoft.com/office/drawing/2014/main" id="{F37DA3AD-2BF5-10FD-4C9A-B637B4C0E676}"/>
              </a:ext>
            </a:extLst>
          </p:cNvPr>
          <p:cNvSpPr txBox="1">
            <a:spLocks/>
          </p:cNvSpPr>
          <p:nvPr/>
        </p:nvSpPr>
        <p:spPr>
          <a:xfrm>
            <a:off x="361472" y="2339757"/>
            <a:ext cx="3481468"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b="1" i="0">
                <a:solidFill>
                  <a:schemeClr val="bg1"/>
                </a:solidFill>
              </a:rPr>
              <a:t>Tipo: </a:t>
            </a:r>
            <a:r>
              <a:rPr lang="en-US" i="0" err="1">
                <a:solidFill>
                  <a:schemeClr val="bg1"/>
                </a:solidFill>
              </a:rPr>
              <a:t>Modelos</a:t>
            </a:r>
            <a:r>
              <a:rPr lang="en-US" i="0">
                <a:solidFill>
                  <a:schemeClr val="bg1"/>
                </a:solidFill>
              </a:rPr>
              <a:t> de </a:t>
            </a:r>
            <a:r>
              <a:rPr lang="pt-PT" i="0">
                <a:solidFill>
                  <a:schemeClr val="bg1"/>
                </a:solidFill>
              </a:rPr>
              <a:t>Negócio</a:t>
            </a:r>
            <a:r>
              <a:rPr lang="en-US" i="0">
                <a:solidFill>
                  <a:schemeClr val="bg1"/>
                </a:solidFill>
              </a:rPr>
              <a:t> </a:t>
            </a:r>
            <a:r>
              <a:rPr lang="pt-PT" i="0">
                <a:solidFill>
                  <a:schemeClr val="bg1"/>
                </a:solidFill>
              </a:rPr>
              <a:t>Sustentáveis</a:t>
            </a:r>
          </a:p>
        </p:txBody>
      </p:sp>
      <p:grpSp>
        <p:nvGrpSpPr>
          <p:cNvPr id="9" name="Graphic 4">
            <a:extLst>
              <a:ext uri="{FF2B5EF4-FFF2-40B4-BE49-F238E27FC236}">
                <a16:creationId xmlns:a16="http://schemas.microsoft.com/office/drawing/2014/main" id="{078E22D3-DD1D-38F7-6DA4-BCA57786E553}"/>
              </a:ext>
            </a:extLst>
          </p:cNvPr>
          <p:cNvGrpSpPr/>
          <p:nvPr/>
        </p:nvGrpSpPr>
        <p:grpSpPr>
          <a:xfrm rot="19582332">
            <a:off x="2666770" y="9432676"/>
            <a:ext cx="403667" cy="780438"/>
            <a:chOff x="9129274" y="2719113"/>
            <a:chExt cx="717139" cy="1386497"/>
          </a:xfrm>
          <a:solidFill>
            <a:srgbClr val="000000"/>
          </a:solidFill>
        </p:grpSpPr>
        <p:grpSp>
          <p:nvGrpSpPr>
            <p:cNvPr id="13" name="Graphic 4">
              <a:extLst>
                <a:ext uri="{FF2B5EF4-FFF2-40B4-BE49-F238E27FC236}">
                  <a16:creationId xmlns:a16="http://schemas.microsoft.com/office/drawing/2014/main" id="{DCE96159-6B44-7704-D138-0C8F1390F6C2}"/>
                </a:ext>
              </a:extLst>
            </p:cNvPr>
            <p:cNvGrpSpPr/>
            <p:nvPr/>
          </p:nvGrpSpPr>
          <p:grpSpPr>
            <a:xfrm>
              <a:off x="9159507" y="2719113"/>
              <a:ext cx="446280" cy="440141"/>
              <a:chOff x="9159507" y="2719113"/>
              <a:chExt cx="446280" cy="440141"/>
            </a:xfrm>
            <a:grpFill/>
          </p:grpSpPr>
          <p:sp>
            <p:nvSpPr>
              <p:cNvPr id="33" name="Freeform 57">
                <a:extLst>
                  <a:ext uri="{FF2B5EF4-FFF2-40B4-BE49-F238E27FC236}">
                    <a16:creationId xmlns:a16="http://schemas.microsoft.com/office/drawing/2014/main" id="{7DC58580-BD47-961E-F010-86616DF239BC}"/>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4" name="Freeform 58">
                <a:extLst>
                  <a:ext uri="{FF2B5EF4-FFF2-40B4-BE49-F238E27FC236}">
                    <a16:creationId xmlns:a16="http://schemas.microsoft.com/office/drawing/2014/main" id="{894B0195-118C-9106-5815-DCCCF1F622B2}"/>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4" name="Graphic 4">
              <a:extLst>
                <a:ext uri="{FF2B5EF4-FFF2-40B4-BE49-F238E27FC236}">
                  <a16:creationId xmlns:a16="http://schemas.microsoft.com/office/drawing/2014/main" id="{BA0C570D-D904-B0AC-DDD0-C72A0933D8A9}"/>
                </a:ext>
              </a:extLst>
            </p:cNvPr>
            <p:cNvGrpSpPr/>
            <p:nvPr/>
          </p:nvGrpSpPr>
          <p:grpSpPr>
            <a:xfrm>
              <a:off x="9129274" y="2893887"/>
              <a:ext cx="717139" cy="1211724"/>
              <a:chOff x="9129274" y="2893887"/>
              <a:chExt cx="717139" cy="1211724"/>
            </a:xfrm>
            <a:grpFill/>
          </p:grpSpPr>
          <p:sp>
            <p:nvSpPr>
              <p:cNvPr id="22" name="Freeform 50">
                <a:extLst>
                  <a:ext uri="{FF2B5EF4-FFF2-40B4-BE49-F238E27FC236}">
                    <a16:creationId xmlns:a16="http://schemas.microsoft.com/office/drawing/2014/main" id="{D57B7BD2-7025-E5A5-5F4F-D0EA57CBADAA}"/>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7" name="Freeform 51">
                <a:extLst>
                  <a:ext uri="{FF2B5EF4-FFF2-40B4-BE49-F238E27FC236}">
                    <a16:creationId xmlns:a16="http://schemas.microsoft.com/office/drawing/2014/main" id="{7F04980B-217F-30BE-7609-EB30C6F82F16}"/>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8" name="Freeform 52">
                <a:extLst>
                  <a:ext uri="{FF2B5EF4-FFF2-40B4-BE49-F238E27FC236}">
                    <a16:creationId xmlns:a16="http://schemas.microsoft.com/office/drawing/2014/main" id="{9731E33D-A2EE-4E6E-5AE3-E463EE21D9A4}"/>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9" name="Freeform 53">
                <a:extLst>
                  <a:ext uri="{FF2B5EF4-FFF2-40B4-BE49-F238E27FC236}">
                    <a16:creationId xmlns:a16="http://schemas.microsoft.com/office/drawing/2014/main" id="{FB7C876C-F30A-415D-121F-6C596AC12C6F}"/>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30" name="Freeform 54">
                <a:extLst>
                  <a:ext uri="{FF2B5EF4-FFF2-40B4-BE49-F238E27FC236}">
                    <a16:creationId xmlns:a16="http://schemas.microsoft.com/office/drawing/2014/main" id="{5F86B30F-1252-5C40-214B-86D7B9BC3D4D}"/>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1" name="Freeform 55">
                <a:extLst>
                  <a:ext uri="{FF2B5EF4-FFF2-40B4-BE49-F238E27FC236}">
                    <a16:creationId xmlns:a16="http://schemas.microsoft.com/office/drawing/2014/main" id="{E3AC2986-74D8-C1EB-5364-C26A495E7BB2}"/>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2" name="Freeform 56">
                <a:extLst>
                  <a:ext uri="{FF2B5EF4-FFF2-40B4-BE49-F238E27FC236}">
                    <a16:creationId xmlns:a16="http://schemas.microsoft.com/office/drawing/2014/main" id="{F364DCC1-17B9-8BA1-AA03-B817FAE84D75}"/>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91220245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smtClean="0"/>
              <a:pPr algn="l" rtl="0"/>
              <a:t>36</a:t>
            </a:fld>
            <a:endParaRPr lang="en-US" sz="1100"/>
          </a:p>
        </p:txBody>
      </p:sp>
      <p:pic>
        <p:nvPicPr>
          <p:cNvPr id="6" name="Picture Placeholder 5" descr="A picture containing text  Description automatically generated">
            <a:extLst>
              <a:ext uri="{FF2B5EF4-FFF2-40B4-BE49-F238E27FC236}">
                <a16:creationId xmlns:a16="http://schemas.microsoft.com/office/drawing/2014/main" id="{296FD86D-EC29-B8B9-FE5D-30779FA2ACB7}"/>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pic>
        <p:nvPicPr>
          <p:cNvPr id="8" name="Picture 4">
            <a:hlinkClick r:id="rId3"/>
            <a:extLst>
              <a:ext uri="{FF2B5EF4-FFF2-40B4-BE49-F238E27FC236}">
                <a16:creationId xmlns:a16="http://schemas.microsoft.com/office/drawing/2014/main" id="{A8B43053-E4E7-F78D-DB8B-D828C1F9B2F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619649" y="999384"/>
            <a:ext cx="2096012" cy="651011"/>
          </a:xfrm>
          <a:prstGeom prst="rect">
            <a:avLst/>
          </a:prstGeom>
          <a:noFill/>
          <a:extLst>
            <a:ext uri="{909E8E84-426E-40DD-AFC4-6F175D3DCCD1}">
              <a14:hiddenFill xmlns:a14="http://schemas.microsoft.com/office/drawing/2010/main">
                <a:solidFill>
                  <a:srgbClr val="FFFFFF"/>
                </a:solidFill>
              </a14:hiddenFill>
            </a:ext>
          </a:extLst>
        </p:spPr>
      </p:pic>
      <p:grpSp>
        <p:nvGrpSpPr>
          <p:cNvPr id="9" name="Group 8">
            <a:extLst>
              <a:ext uri="{FF2B5EF4-FFF2-40B4-BE49-F238E27FC236}">
                <a16:creationId xmlns:a16="http://schemas.microsoft.com/office/drawing/2014/main" id="{65DB6356-F640-7B15-BA56-B8A36461FAC3}"/>
              </a:ext>
            </a:extLst>
          </p:cNvPr>
          <p:cNvGrpSpPr/>
          <p:nvPr/>
        </p:nvGrpSpPr>
        <p:grpSpPr>
          <a:xfrm rot="10800000">
            <a:off x="6138165" y="8023573"/>
            <a:ext cx="790943" cy="575820"/>
            <a:chOff x="3400450" y="986392"/>
            <a:chExt cx="1487826" cy="1083162"/>
          </a:xfrm>
        </p:grpSpPr>
        <p:sp>
          <p:nvSpPr>
            <p:cNvPr id="10" name="Freeform 25">
              <a:extLst>
                <a:ext uri="{FF2B5EF4-FFF2-40B4-BE49-F238E27FC236}">
                  <a16:creationId xmlns:a16="http://schemas.microsoft.com/office/drawing/2014/main" id="{5E666D3A-4A64-0E70-95D6-46CAF268947B}"/>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11" name="Freeform 26">
              <a:extLst>
                <a:ext uri="{FF2B5EF4-FFF2-40B4-BE49-F238E27FC236}">
                  <a16:creationId xmlns:a16="http://schemas.microsoft.com/office/drawing/2014/main" id="{36F74F7D-FC20-EFE5-5F7F-317E46C354D6}"/>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
        <p:nvSpPr>
          <p:cNvPr id="12" name="TextBox 11">
            <a:extLst>
              <a:ext uri="{FF2B5EF4-FFF2-40B4-BE49-F238E27FC236}">
                <a16:creationId xmlns:a16="http://schemas.microsoft.com/office/drawing/2014/main" id="{C8617AAC-095C-A8BA-982B-5F884693B167}"/>
              </a:ext>
            </a:extLst>
          </p:cNvPr>
          <p:cNvSpPr txBox="1"/>
          <p:nvPr/>
        </p:nvSpPr>
        <p:spPr>
          <a:xfrm>
            <a:off x="4128825" y="8593751"/>
            <a:ext cx="2665503" cy="584775"/>
          </a:xfrm>
          <a:prstGeom prst="rect">
            <a:avLst/>
          </a:prstGeom>
          <a:noFill/>
        </p:spPr>
        <p:txBody>
          <a:bodyPr wrap="square">
            <a:spAutoFit/>
          </a:bodyPr>
          <a:lstStyle/>
          <a:p>
            <a:pPr algn="ctr" rtl="0"/>
            <a:r>
              <a:rPr lang="en-US" sz="16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Uma </a:t>
            </a:r>
            <a:r>
              <a:rPr lang="en-US" sz="16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empresa</a:t>
            </a:r>
            <a:r>
              <a:rPr lang="en-US" sz="16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com </a:t>
            </a:r>
            <a:r>
              <a:rPr lang="en-US" sz="16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os</a:t>
            </a:r>
            <a:r>
              <a:rPr lang="en-US" sz="16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olhos</a:t>
            </a:r>
            <a:r>
              <a:rPr lang="en-US" sz="16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postos</a:t>
            </a:r>
            <a:r>
              <a:rPr lang="en-US" sz="16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no </a:t>
            </a:r>
            <a:r>
              <a:rPr lang="en-US" sz="16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futuro</a:t>
            </a:r>
            <a:r>
              <a:rPr lang="en-US" sz="16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a:t>
            </a:r>
            <a:endParaRPr lang="en-IE" sz="1600" b="1" i="1">
              <a:latin typeface="Calibri" panose="020F0502020204030204" pitchFamily="34" charset="0"/>
              <a:ea typeface="Calibri" panose="020F0502020204030204" pitchFamily="34" charset="0"/>
              <a:cs typeface="Calibri" panose="020F0502020204030204" pitchFamily="34" charset="0"/>
            </a:endParaRPr>
          </a:p>
        </p:txBody>
      </p:sp>
      <p:grpSp>
        <p:nvGrpSpPr>
          <p:cNvPr id="2" name="Graphic 2">
            <a:extLst>
              <a:ext uri="{FF2B5EF4-FFF2-40B4-BE49-F238E27FC236}">
                <a16:creationId xmlns:a16="http://schemas.microsoft.com/office/drawing/2014/main" id="{EC2C69FE-5A63-357B-4981-1A5F90111D16}"/>
              </a:ext>
            </a:extLst>
          </p:cNvPr>
          <p:cNvGrpSpPr>
            <a:grpSpLocks noChangeAspect="1"/>
          </p:cNvGrpSpPr>
          <p:nvPr/>
        </p:nvGrpSpPr>
        <p:grpSpPr>
          <a:xfrm>
            <a:off x="6617797" y="243985"/>
            <a:ext cx="556009" cy="558000"/>
            <a:chOff x="4087275" y="5667595"/>
            <a:chExt cx="380936" cy="382300"/>
          </a:xfrm>
        </p:grpSpPr>
        <p:sp>
          <p:nvSpPr>
            <p:cNvPr id="3" name="Freeform 8">
              <a:extLst>
                <a:ext uri="{FF2B5EF4-FFF2-40B4-BE49-F238E27FC236}">
                  <a16:creationId xmlns:a16="http://schemas.microsoft.com/office/drawing/2014/main" id="{9CB197C4-5364-BA31-6B44-45E5D8313A01}"/>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 name="Freeform 9">
              <a:extLst>
                <a:ext uri="{FF2B5EF4-FFF2-40B4-BE49-F238E27FC236}">
                  <a16:creationId xmlns:a16="http://schemas.microsoft.com/office/drawing/2014/main" id="{8D05C0C3-BD5B-5ED5-4567-DD87141A2200}"/>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10">
              <a:extLst>
                <a:ext uri="{FF2B5EF4-FFF2-40B4-BE49-F238E27FC236}">
                  <a16:creationId xmlns:a16="http://schemas.microsoft.com/office/drawing/2014/main" id="{682A1A5B-FF73-B4E9-D727-EF3FC96B1993}"/>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 name="Freeform 11">
              <a:extLst>
                <a:ext uri="{FF2B5EF4-FFF2-40B4-BE49-F238E27FC236}">
                  <a16:creationId xmlns:a16="http://schemas.microsoft.com/office/drawing/2014/main" id="{D39D35F1-AC80-F902-1212-BC887982D109}"/>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 name="Freeform 12">
              <a:extLst>
                <a:ext uri="{FF2B5EF4-FFF2-40B4-BE49-F238E27FC236}">
                  <a16:creationId xmlns:a16="http://schemas.microsoft.com/office/drawing/2014/main" id="{16B080BF-EA03-AEC9-6F20-4358FBB6D3B6}"/>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 name="Freeform 13">
              <a:extLst>
                <a:ext uri="{FF2B5EF4-FFF2-40B4-BE49-F238E27FC236}">
                  <a16:creationId xmlns:a16="http://schemas.microsoft.com/office/drawing/2014/main" id="{5D1C852B-77BF-AE99-C40F-8999D39E8786}"/>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 name="Freeform 14">
              <a:extLst>
                <a:ext uri="{FF2B5EF4-FFF2-40B4-BE49-F238E27FC236}">
                  <a16:creationId xmlns:a16="http://schemas.microsoft.com/office/drawing/2014/main" id="{3F27367F-994A-1FD2-DCEA-835BB789829A}"/>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 name="Freeform 15">
              <a:extLst>
                <a:ext uri="{FF2B5EF4-FFF2-40B4-BE49-F238E27FC236}">
                  <a16:creationId xmlns:a16="http://schemas.microsoft.com/office/drawing/2014/main" id="{CC4634C4-B792-4961-533A-7DEC6E89C6C0}"/>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16">
              <a:extLst>
                <a:ext uri="{FF2B5EF4-FFF2-40B4-BE49-F238E27FC236}">
                  <a16:creationId xmlns:a16="http://schemas.microsoft.com/office/drawing/2014/main" id="{B45A2F4A-8D35-0688-CB30-887093D64F36}"/>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7">
              <a:extLst>
                <a:ext uri="{FF2B5EF4-FFF2-40B4-BE49-F238E27FC236}">
                  <a16:creationId xmlns:a16="http://schemas.microsoft.com/office/drawing/2014/main" id="{7B7F4AA7-E269-C91B-1764-E19DAC8E3862}"/>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 name="Freeform 18">
              <a:extLst>
                <a:ext uri="{FF2B5EF4-FFF2-40B4-BE49-F238E27FC236}">
                  <a16:creationId xmlns:a16="http://schemas.microsoft.com/office/drawing/2014/main" id="{D638C802-96B1-60E6-F9B2-BE1AF054FC6F}"/>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9">
              <a:extLst>
                <a:ext uri="{FF2B5EF4-FFF2-40B4-BE49-F238E27FC236}">
                  <a16:creationId xmlns:a16="http://schemas.microsoft.com/office/drawing/2014/main" id="{647D4BC6-7523-A243-78C7-99B96CB4F200}"/>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 name="Freeform 20">
              <a:extLst>
                <a:ext uri="{FF2B5EF4-FFF2-40B4-BE49-F238E27FC236}">
                  <a16:creationId xmlns:a16="http://schemas.microsoft.com/office/drawing/2014/main" id="{0727A4BA-9CFA-9867-1449-4E3C6D21302E}"/>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21">
              <a:extLst>
                <a:ext uri="{FF2B5EF4-FFF2-40B4-BE49-F238E27FC236}">
                  <a16:creationId xmlns:a16="http://schemas.microsoft.com/office/drawing/2014/main" id="{1E148F04-3055-0AFC-0F0A-44E4A40077A9}"/>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22">
              <a:extLst>
                <a:ext uri="{FF2B5EF4-FFF2-40B4-BE49-F238E27FC236}">
                  <a16:creationId xmlns:a16="http://schemas.microsoft.com/office/drawing/2014/main" id="{7799B271-ADC7-C763-CA66-F759CED8379D}"/>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23">
              <a:extLst>
                <a:ext uri="{FF2B5EF4-FFF2-40B4-BE49-F238E27FC236}">
                  <a16:creationId xmlns:a16="http://schemas.microsoft.com/office/drawing/2014/main" id="{A5AF7BF0-787E-E84B-827E-A0684E7AA14A}"/>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24">
              <a:extLst>
                <a:ext uri="{FF2B5EF4-FFF2-40B4-BE49-F238E27FC236}">
                  <a16:creationId xmlns:a16="http://schemas.microsoft.com/office/drawing/2014/main" id="{9BD1F05E-3FEE-090F-E33D-78B64AB5179B}"/>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5">
              <a:extLst>
                <a:ext uri="{FF2B5EF4-FFF2-40B4-BE49-F238E27FC236}">
                  <a16:creationId xmlns:a16="http://schemas.microsoft.com/office/drawing/2014/main" id="{E68C7E16-62B8-958D-89FC-112D0880B92D}"/>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6">
              <a:extLst>
                <a:ext uri="{FF2B5EF4-FFF2-40B4-BE49-F238E27FC236}">
                  <a16:creationId xmlns:a16="http://schemas.microsoft.com/office/drawing/2014/main" id="{5A0FDCBE-B60C-A1A9-4511-59C69F6ADC9F}"/>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7">
              <a:extLst>
                <a:ext uri="{FF2B5EF4-FFF2-40B4-BE49-F238E27FC236}">
                  <a16:creationId xmlns:a16="http://schemas.microsoft.com/office/drawing/2014/main" id="{4FC3FA4C-09CB-452E-94CB-A3EFBC09AAF7}"/>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8">
              <a:extLst>
                <a:ext uri="{FF2B5EF4-FFF2-40B4-BE49-F238E27FC236}">
                  <a16:creationId xmlns:a16="http://schemas.microsoft.com/office/drawing/2014/main" id="{52A48BF1-7857-5BC9-C5E0-328E3DCCA748}"/>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9">
              <a:extLst>
                <a:ext uri="{FF2B5EF4-FFF2-40B4-BE49-F238E27FC236}">
                  <a16:creationId xmlns:a16="http://schemas.microsoft.com/office/drawing/2014/main" id="{8B708BBA-E158-7771-AFF8-A6D78561C75A}"/>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30">
              <a:extLst>
                <a:ext uri="{FF2B5EF4-FFF2-40B4-BE49-F238E27FC236}">
                  <a16:creationId xmlns:a16="http://schemas.microsoft.com/office/drawing/2014/main" id="{9B65F22B-8A4C-DAB9-AA63-CBEABC230A08}"/>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31">
              <a:extLst>
                <a:ext uri="{FF2B5EF4-FFF2-40B4-BE49-F238E27FC236}">
                  <a16:creationId xmlns:a16="http://schemas.microsoft.com/office/drawing/2014/main" id="{67074EAB-D3AB-7D24-E4AF-F9A845229164}"/>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32">
              <a:extLst>
                <a:ext uri="{FF2B5EF4-FFF2-40B4-BE49-F238E27FC236}">
                  <a16:creationId xmlns:a16="http://schemas.microsoft.com/office/drawing/2014/main" id="{4EFFBA7A-7B33-7D0E-05B4-EA068645B803}"/>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33">
              <a:extLst>
                <a:ext uri="{FF2B5EF4-FFF2-40B4-BE49-F238E27FC236}">
                  <a16:creationId xmlns:a16="http://schemas.microsoft.com/office/drawing/2014/main" id="{7C9AB073-1771-1142-2C7D-321EDF6E637B}"/>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34">
              <a:extLst>
                <a:ext uri="{FF2B5EF4-FFF2-40B4-BE49-F238E27FC236}">
                  <a16:creationId xmlns:a16="http://schemas.microsoft.com/office/drawing/2014/main" id="{DF874305-110B-2A14-A973-36BD0B7EE4A1}"/>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5">
              <a:extLst>
                <a:ext uri="{FF2B5EF4-FFF2-40B4-BE49-F238E27FC236}">
                  <a16:creationId xmlns:a16="http://schemas.microsoft.com/office/drawing/2014/main" id="{2BE0D886-C349-4098-EDAF-3A986824EC3E}"/>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6">
              <a:extLst>
                <a:ext uri="{FF2B5EF4-FFF2-40B4-BE49-F238E27FC236}">
                  <a16:creationId xmlns:a16="http://schemas.microsoft.com/office/drawing/2014/main" id="{8D8D6FA3-8487-433C-B8CF-2D22B4342321}"/>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7">
              <a:extLst>
                <a:ext uri="{FF2B5EF4-FFF2-40B4-BE49-F238E27FC236}">
                  <a16:creationId xmlns:a16="http://schemas.microsoft.com/office/drawing/2014/main" id="{EC1FCFDB-A127-F461-5771-8AAFCBBC2AE1}"/>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8">
              <a:extLst>
                <a:ext uri="{FF2B5EF4-FFF2-40B4-BE49-F238E27FC236}">
                  <a16:creationId xmlns:a16="http://schemas.microsoft.com/office/drawing/2014/main" id="{AA1C4381-6495-6E8D-A6BF-4BA0565B92FA}"/>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9">
              <a:extLst>
                <a:ext uri="{FF2B5EF4-FFF2-40B4-BE49-F238E27FC236}">
                  <a16:creationId xmlns:a16="http://schemas.microsoft.com/office/drawing/2014/main" id="{080E30EF-D3FD-F38F-F122-EF3F6F3F2A3A}"/>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40">
              <a:extLst>
                <a:ext uri="{FF2B5EF4-FFF2-40B4-BE49-F238E27FC236}">
                  <a16:creationId xmlns:a16="http://schemas.microsoft.com/office/drawing/2014/main" id="{F3EFEB8B-BADF-4862-F7C5-A5F3364A280E}"/>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41">
              <a:extLst>
                <a:ext uri="{FF2B5EF4-FFF2-40B4-BE49-F238E27FC236}">
                  <a16:creationId xmlns:a16="http://schemas.microsoft.com/office/drawing/2014/main" id="{53133694-FF26-F7D3-C49E-9B973EC4B717}"/>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42">
              <a:extLst>
                <a:ext uri="{FF2B5EF4-FFF2-40B4-BE49-F238E27FC236}">
                  <a16:creationId xmlns:a16="http://schemas.microsoft.com/office/drawing/2014/main" id="{EA79A42B-EF22-FEE8-EFCA-6655ED54B83C}"/>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43">
              <a:extLst>
                <a:ext uri="{FF2B5EF4-FFF2-40B4-BE49-F238E27FC236}">
                  <a16:creationId xmlns:a16="http://schemas.microsoft.com/office/drawing/2014/main" id="{AB8B71A7-9C64-EFB6-2028-89506AFB8582}"/>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44">
              <a:extLst>
                <a:ext uri="{FF2B5EF4-FFF2-40B4-BE49-F238E27FC236}">
                  <a16:creationId xmlns:a16="http://schemas.microsoft.com/office/drawing/2014/main" id="{E36E248C-F2A4-EEF0-09BE-2D4E3C4BC341}"/>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5">
              <a:extLst>
                <a:ext uri="{FF2B5EF4-FFF2-40B4-BE49-F238E27FC236}">
                  <a16:creationId xmlns:a16="http://schemas.microsoft.com/office/drawing/2014/main" id="{4285652B-897D-B3A9-1275-3CBC740DB706}"/>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6">
              <a:extLst>
                <a:ext uri="{FF2B5EF4-FFF2-40B4-BE49-F238E27FC236}">
                  <a16:creationId xmlns:a16="http://schemas.microsoft.com/office/drawing/2014/main" id="{3549E07B-C494-06A7-C8AB-2B7BAD062339}"/>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7">
              <a:extLst>
                <a:ext uri="{FF2B5EF4-FFF2-40B4-BE49-F238E27FC236}">
                  <a16:creationId xmlns:a16="http://schemas.microsoft.com/office/drawing/2014/main" id="{B6A2A591-439A-1A2A-DA9F-37537E38A03C}"/>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8">
              <a:extLst>
                <a:ext uri="{FF2B5EF4-FFF2-40B4-BE49-F238E27FC236}">
                  <a16:creationId xmlns:a16="http://schemas.microsoft.com/office/drawing/2014/main" id="{B445D570-4687-5EC7-107A-EFA92C96973B}"/>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9">
              <a:extLst>
                <a:ext uri="{FF2B5EF4-FFF2-40B4-BE49-F238E27FC236}">
                  <a16:creationId xmlns:a16="http://schemas.microsoft.com/office/drawing/2014/main" id="{BD5F5386-187E-984F-08C0-A37A69FA2940}"/>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50">
              <a:extLst>
                <a:ext uri="{FF2B5EF4-FFF2-40B4-BE49-F238E27FC236}">
                  <a16:creationId xmlns:a16="http://schemas.microsoft.com/office/drawing/2014/main" id="{00D4BA02-A151-947A-458C-B0DE9E1CB912}"/>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51">
              <a:extLst>
                <a:ext uri="{FF2B5EF4-FFF2-40B4-BE49-F238E27FC236}">
                  <a16:creationId xmlns:a16="http://schemas.microsoft.com/office/drawing/2014/main" id="{498B8D17-6982-43CF-2891-B981CDB30858}"/>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52">
              <a:extLst>
                <a:ext uri="{FF2B5EF4-FFF2-40B4-BE49-F238E27FC236}">
                  <a16:creationId xmlns:a16="http://schemas.microsoft.com/office/drawing/2014/main" id="{01656176-AEDA-3F2E-32C4-5852355C7766}"/>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57" name="Graphic 2">
              <a:extLst>
                <a:ext uri="{FF2B5EF4-FFF2-40B4-BE49-F238E27FC236}">
                  <a16:creationId xmlns:a16="http://schemas.microsoft.com/office/drawing/2014/main" id="{5BC62074-1799-F14A-8C6B-BACE4CBAE0E2}"/>
                </a:ext>
              </a:extLst>
            </p:cNvPr>
            <p:cNvGrpSpPr/>
            <p:nvPr/>
          </p:nvGrpSpPr>
          <p:grpSpPr>
            <a:xfrm>
              <a:off x="4134920" y="5769432"/>
              <a:ext cx="249716" cy="186542"/>
              <a:chOff x="4134920" y="5769432"/>
              <a:chExt cx="249716" cy="186542"/>
            </a:xfrm>
          </p:grpSpPr>
          <p:sp>
            <p:nvSpPr>
              <p:cNvPr id="225" name="Freeform 221">
                <a:extLst>
                  <a:ext uri="{FF2B5EF4-FFF2-40B4-BE49-F238E27FC236}">
                    <a16:creationId xmlns:a16="http://schemas.microsoft.com/office/drawing/2014/main" id="{7D53C770-F700-9121-3619-8D0C78F79CA5}"/>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6" name="Freeform 222">
                <a:extLst>
                  <a:ext uri="{FF2B5EF4-FFF2-40B4-BE49-F238E27FC236}">
                    <a16:creationId xmlns:a16="http://schemas.microsoft.com/office/drawing/2014/main" id="{40AD5F2B-281E-1F3E-5D46-CFBDEC4230F9}"/>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7" name="Freeform 223">
                <a:extLst>
                  <a:ext uri="{FF2B5EF4-FFF2-40B4-BE49-F238E27FC236}">
                    <a16:creationId xmlns:a16="http://schemas.microsoft.com/office/drawing/2014/main" id="{87B243C4-18BD-8ACE-FFDB-9929C00A3DB1}"/>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8" name="Freeform 224">
                <a:extLst>
                  <a:ext uri="{FF2B5EF4-FFF2-40B4-BE49-F238E27FC236}">
                    <a16:creationId xmlns:a16="http://schemas.microsoft.com/office/drawing/2014/main" id="{E974F009-8007-D822-5FCF-8FF19353F956}"/>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9" name="Freeform 225">
                <a:extLst>
                  <a:ext uri="{FF2B5EF4-FFF2-40B4-BE49-F238E27FC236}">
                    <a16:creationId xmlns:a16="http://schemas.microsoft.com/office/drawing/2014/main" id="{F6389593-780E-C877-FF80-85E322EEEF6D}"/>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0" name="Freeform 226">
                <a:extLst>
                  <a:ext uri="{FF2B5EF4-FFF2-40B4-BE49-F238E27FC236}">
                    <a16:creationId xmlns:a16="http://schemas.microsoft.com/office/drawing/2014/main" id="{D67D3682-5E63-7A8D-0605-2A2D01E8824B}"/>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1" name="Freeform 227">
                <a:extLst>
                  <a:ext uri="{FF2B5EF4-FFF2-40B4-BE49-F238E27FC236}">
                    <a16:creationId xmlns:a16="http://schemas.microsoft.com/office/drawing/2014/main" id="{AF31EBB0-F06B-3514-6F1D-8D0527432F92}"/>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2" name="Freeform 228">
                <a:extLst>
                  <a:ext uri="{FF2B5EF4-FFF2-40B4-BE49-F238E27FC236}">
                    <a16:creationId xmlns:a16="http://schemas.microsoft.com/office/drawing/2014/main" id="{976F5A69-9DE5-13B7-5781-47CDDFE04E6C}"/>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3" name="Freeform 229">
                <a:extLst>
                  <a:ext uri="{FF2B5EF4-FFF2-40B4-BE49-F238E27FC236}">
                    <a16:creationId xmlns:a16="http://schemas.microsoft.com/office/drawing/2014/main" id="{455A5126-D82B-4BC8-557B-E0E6DFD03526}"/>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4" name="Freeform 230">
                <a:extLst>
                  <a:ext uri="{FF2B5EF4-FFF2-40B4-BE49-F238E27FC236}">
                    <a16:creationId xmlns:a16="http://schemas.microsoft.com/office/drawing/2014/main" id="{70A21BE9-6635-166B-FEBC-1619B75EA7FF}"/>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58" name="Freeform 54">
              <a:extLst>
                <a:ext uri="{FF2B5EF4-FFF2-40B4-BE49-F238E27FC236}">
                  <a16:creationId xmlns:a16="http://schemas.microsoft.com/office/drawing/2014/main" id="{1EDA112D-58DC-E3DA-14E6-E579E0614E57}"/>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55">
              <a:extLst>
                <a:ext uri="{FF2B5EF4-FFF2-40B4-BE49-F238E27FC236}">
                  <a16:creationId xmlns:a16="http://schemas.microsoft.com/office/drawing/2014/main" id="{3088ACBD-3AEB-F961-C436-4945CF60AD1C}"/>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56">
              <a:extLst>
                <a:ext uri="{FF2B5EF4-FFF2-40B4-BE49-F238E27FC236}">
                  <a16:creationId xmlns:a16="http://schemas.microsoft.com/office/drawing/2014/main" id="{8844055D-AB60-3014-9E13-F84D5BD16D51}"/>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1" name="Freeform 57">
              <a:extLst>
                <a:ext uri="{FF2B5EF4-FFF2-40B4-BE49-F238E27FC236}">
                  <a16:creationId xmlns:a16="http://schemas.microsoft.com/office/drawing/2014/main" id="{AF89F081-CEC8-A5ED-D220-E0A331A42F85}"/>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2" name="Freeform 58">
              <a:extLst>
                <a:ext uri="{FF2B5EF4-FFF2-40B4-BE49-F238E27FC236}">
                  <a16:creationId xmlns:a16="http://schemas.microsoft.com/office/drawing/2014/main" id="{B1512E3B-E18D-3513-C7FD-D945232E827A}"/>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59">
              <a:extLst>
                <a:ext uri="{FF2B5EF4-FFF2-40B4-BE49-F238E27FC236}">
                  <a16:creationId xmlns:a16="http://schemas.microsoft.com/office/drawing/2014/main" id="{55B49368-2057-930F-508F-DB198C3C3202}"/>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4" name="Freeform 60">
              <a:extLst>
                <a:ext uri="{FF2B5EF4-FFF2-40B4-BE49-F238E27FC236}">
                  <a16:creationId xmlns:a16="http://schemas.microsoft.com/office/drawing/2014/main" id="{BDA33D42-5399-A6A2-5CBB-A9BE1A6FB396}"/>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5" name="Freeform 61">
              <a:extLst>
                <a:ext uri="{FF2B5EF4-FFF2-40B4-BE49-F238E27FC236}">
                  <a16:creationId xmlns:a16="http://schemas.microsoft.com/office/drawing/2014/main" id="{CF452CE7-5A51-B591-5461-1781AE29287C}"/>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6" name="Freeform 62">
              <a:extLst>
                <a:ext uri="{FF2B5EF4-FFF2-40B4-BE49-F238E27FC236}">
                  <a16:creationId xmlns:a16="http://schemas.microsoft.com/office/drawing/2014/main" id="{FFA469E9-0751-24CE-D1A3-D7E16AD4107A}"/>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7" name="Freeform 63">
              <a:extLst>
                <a:ext uri="{FF2B5EF4-FFF2-40B4-BE49-F238E27FC236}">
                  <a16:creationId xmlns:a16="http://schemas.microsoft.com/office/drawing/2014/main" id="{FE864895-BC40-81D4-6D12-7B2B5CEF001C}"/>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8" name="Freeform 64">
              <a:extLst>
                <a:ext uri="{FF2B5EF4-FFF2-40B4-BE49-F238E27FC236}">
                  <a16:creationId xmlns:a16="http://schemas.microsoft.com/office/drawing/2014/main" id="{2D2C5249-A0C9-EF9F-4DA4-725B342691B4}"/>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9" name="Freeform 65">
              <a:extLst>
                <a:ext uri="{FF2B5EF4-FFF2-40B4-BE49-F238E27FC236}">
                  <a16:creationId xmlns:a16="http://schemas.microsoft.com/office/drawing/2014/main" id="{E566D899-05B2-370D-3444-A231A2FD46BE}"/>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0" name="Freeform 66">
              <a:extLst>
                <a:ext uri="{FF2B5EF4-FFF2-40B4-BE49-F238E27FC236}">
                  <a16:creationId xmlns:a16="http://schemas.microsoft.com/office/drawing/2014/main" id="{243B2E40-97A1-8F86-41C0-41DFFFE9ADE7}"/>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1" name="Freeform 67">
              <a:extLst>
                <a:ext uri="{FF2B5EF4-FFF2-40B4-BE49-F238E27FC236}">
                  <a16:creationId xmlns:a16="http://schemas.microsoft.com/office/drawing/2014/main" id="{CCE798DD-864F-95CD-9658-1546E0E50357}"/>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2" name="Freeform 68">
              <a:extLst>
                <a:ext uri="{FF2B5EF4-FFF2-40B4-BE49-F238E27FC236}">
                  <a16:creationId xmlns:a16="http://schemas.microsoft.com/office/drawing/2014/main" id="{6920B4EC-A364-4A1B-441B-196602462D8C}"/>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3" name="Freeform 69">
              <a:extLst>
                <a:ext uri="{FF2B5EF4-FFF2-40B4-BE49-F238E27FC236}">
                  <a16:creationId xmlns:a16="http://schemas.microsoft.com/office/drawing/2014/main" id="{20FFCBD5-4D68-F8FB-6B7C-4DD1716BD8A9}"/>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4" name="Freeform 70">
              <a:extLst>
                <a:ext uri="{FF2B5EF4-FFF2-40B4-BE49-F238E27FC236}">
                  <a16:creationId xmlns:a16="http://schemas.microsoft.com/office/drawing/2014/main" id="{5183756C-8B6B-D63C-6205-0F7D44F9B59C}"/>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5" name="Freeform 71">
              <a:extLst>
                <a:ext uri="{FF2B5EF4-FFF2-40B4-BE49-F238E27FC236}">
                  <a16:creationId xmlns:a16="http://schemas.microsoft.com/office/drawing/2014/main" id="{2F1D2595-8DBA-70A6-5FE6-2DB249F73000}"/>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6" name="Freeform 72">
              <a:extLst>
                <a:ext uri="{FF2B5EF4-FFF2-40B4-BE49-F238E27FC236}">
                  <a16:creationId xmlns:a16="http://schemas.microsoft.com/office/drawing/2014/main" id="{91913343-863E-89D8-08CA-2C8DD8E41EF8}"/>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7" name="Freeform 73">
              <a:extLst>
                <a:ext uri="{FF2B5EF4-FFF2-40B4-BE49-F238E27FC236}">
                  <a16:creationId xmlns:a16="http://schemas.microsoft.com/office/drawing/2014/main" id="{9BF918B4-5851-A9F4-6D62-F4C5AD2ECF0B}"/>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8" name="Freeform 74">
              <a:extLst>
                <a:ext uri="{FF2B5EF4-FFF2-40B4-BE49-F238E27FC236}">
                  <a16:creationId xmlns:a16="http://schemas.microsoft.com/office/drawing/2014/main" id="{1A4A92B8-D15A-8AC4-1CE0-5235BDC4DD14}"/>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9" name="Freeform 75">
              <a:extLst>
                <a:ext uri="{FF2B5EF4-FFF2-40B4-BE49-F238E27FC236}">
                  <a16:creationId xmlns:a16="http://schemas.microsoft.com/office/drawing/2014/main" id="{F0902EFB-57B1-84C7-7656-FB9DE135562D}"/>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0" name="Freeform 76">
              <a:extLst>
                <a:ext uri="{FF2B5EF4-FFF2-40B4-BE49-F238E27FC236}">
                  <a16:creationId xmlns:a16="http://schemas.microsoft.com/office/drawing/2014/main" id="{437B4498-CCD3-A7C3-8B8F-0E08CB49F5C0}"/>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 name="Freeform 77">
              <a:extLst>
                <a:ext uri="{FF2B5EF4-FFF2-40B4-BE49-F238E27FC236}">
                  <a16:creationId xmlns:a16="http://schemas.microsoft.com/office/drawing/2014/main" id="{E6F0EE8C-F49C-79DC-FD0D-E4012F27DD88}"/>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 name="Freeform 78">
              <a:extLst>
                <a:ext uri="{FF2B5EF4-FFF2-40B4-BE49-F238E27FC236}">
                  <a16:creationId xmlns:a16="http://schemas.microsoft.com/office/drawing/2014/main" id="{35112B41-486C-01A7-4C44-15734D101C37}"/>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 name="Freeform 79">
              <a:extLst>
                <a:ext uri="{FF2B5EF4-FFF2-40B4-BE49-F238E27FC236}">
                  <a16:creationId xmlns:a16="http://schemas.microsoft.com/office/drawing/2014/main" id="{8E34E25E-71DB-944F-700F-67D6F7FED1DF}"/>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4" name="Freeform 80">
              <a:extLst>
                <a:ext uri="{FF2B5EF4-FFF2-40B4-BE49-F238E27FC236}">
                  <a16:creationId xmlns:a16="http://schemas.microsoft.com/office/drawing/2014/main" id="{F3741225-4471-D062-06E5-C101E6FBD2ED}"/>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5" name="Freeform 81">
              <a:extLst>
                <a:ext uri="{FF2B5EF4-FFF2-40B4-BE49-F238E27FC236}">
                  <a16:creationId xmlns:a16="http://schemas.microsoft.com/office/drawing/2014/main" id="{662D5E7C-50BF-D7E8-EE11-553D8FA849FF}"/>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6" name="Freeform 82">
              <a:extLst>
                <a:ext uri="{FF2B5EF4-FFF2-40B4-BE49-F238E27FC236}">
                  <a16:creationId xmlns:a16="http://schemas.microsoft.com/office/drawing/2014/main" id="{D90B82C8-017B-6125-602C-EC09FD3CC90D}"/>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7" name="Freeform 83">
              <a:extLst>
                <a:ext uri="{FF2B5EF4-FFF2-40B4-BE49-F238E27FC236}">
                  <a16:creationId xmlns:a16="http://schemas.microsoft.com/office/drawing/2014/main" id="{0959DA28-6D68-C736-45B8-5CD7E096609A}"/>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8" name="Freeform 84">
              <a:extLst>
                <a:ext uri="{FF2B5EF4-FFF2-40B4-BE49-F238E27FC236}">
                  <a16:creationId xmlns:a16="http://schemas.microsoft.com/office/drawing/2014/main" id="{4A0A1D0B-AC72-162A-A976-B41076365E30}"/>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9" name="Freeform 85">
              <a:extLst>
                <a:ext uri="{FF2B5EF4-FFF2-40B4-BE49-F238E27FC236}">
                  <a16:creationId xmlns:a16="http://schemas.microsoft.com/office/drawing/2014/main" id="{EA338D92-97EC-30F9-E3E9-7307CCCE5AFE}"/>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0" name="Freeform 86">
              <a:extLst>
                <a:ext uri="{FF2B5EF4-FFF2-40B4-BE49-F238E27FC236}">
                  <a16:creationId xmlns:a16="http://schemas.microsoft.com/office/drawing/2014/main" id="{89A26196-47B8-1546-61E0-C6A801F8EC0E}"/>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1" name="Freeform 87">
              <a:extLst>
                <a:ext uri="{FF2B5EF4-FFF2-40B4-BE49-F238E27FC236}">
                  <a16:creationId xmlns:a16="http://schemas.microsoft.com/office/drawing/2014/main" id="{882DA93B-034B-3504-92B0-AA58A94ED25B}"/>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2" name="Graphic 2">
              <a:extLst>
                <a:ext uri="{FF2B5EF4-FFF2-40B4-BE49-F238E27FC236}">
                  <a16:creationId xmlns:a16="http://schemas.microsoft.com/office/drawing/2014/main" id="{851132AC-FA12-0A03-F578-0B3EF1FE81F9}"/>
                </a:ext>
              </a:extLst>
            </p:cNvPr>
            <p:cNvGrpSpPr/>
            <p:nvPr/>
          </p:nvGrpSpPr>
          <p:grpSpPr>
            <a:xfrm>
              <a:off x="4258675" y="5793940"/>
              <a:ext cx="6816" cy="5948"/>
              <a:chOff x="4258675" y="5793940"/>
              <a:chExt cx="6816" cy="5948"/>
            </a:xfrm>
          </p:grpSpPr>
          <p:sp>
            <p:nvSpPr>
              <p:cNvPr id="223" name="Freeform 219">
                <a:extLst>
                  <a:ext uri="{FF2B5EF4-FFF2-40B4-BE49-F238E27FC236}">
                    <a16:creationId xmlns:a16="http://schemas.microsoft.com/office/drawing/2014/main" id="{E769E5B5-267F-B16C-3DE0-283AD5D9464A}"/>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4" name="Freeform 220">
                <a:extLst>
                  <a:ext uri="{FF2B5EF4-FFF2-40B4-BE49-F238E27FC236}">
                    <a16:creationId xmlns:a16="http://schemas.microsoft.com/office/drawing/2014/main" id="{746B7740-68BB-EF1B-C624-3D39A4A9338B}"/>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3" name="Freeform 89">
              <a:extLst>
                <a:ext uri="{FF2B5EF4-FFF2-40B4-BE49-F238E27FC236}">
                  <a16:creationId xmlns:a16="http://schemas.microsoft.com/office/drawing/2014/main" id="{0F5EB270-F816-5038-87D8-83E030A3148B}"/>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4" name="Freeform 90">
              <a:extLst>
                <a:ext uri="{FF2B5EF4-FFF2-40B4-BE49-F238E27FC236}">
                  <a16:creationId xmlns:a16="http://schemas.microsoft.com/office/drawing/2014/main" id="{D7239541-9AF1-143E-F27E-F494601A429A}"/>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5" name="Freeform 91">
              <a:extLst>
                <a:ext uri="{FF2B5EF4-FFF2-40B4-BE49-F238E27FC236}">
                  <a16:creationId xmlns:a16="http://schemas.microsoft.com/office/drawing/2014/main" id="{3ACA85C1-7E1E-D7EB-8833-7189FF1D63BA}"/>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6" name="Freeform 92">
              <a:extLst>
                <a:ext uri="{FF2B5EF4-FFF2-40B4-BE49-F238E27FC236}">
                  <a16:creationId xmlns:a16="http://schemas.microsoft.com/office/drawing/2014/main" id="{87F07785-4111-4CB1-DD36-B7E3380A4DB8}"/>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7" name="Freeform 93">
              <a:extLst>
                <a:ext uri="{FF2B5EF4-FFF2-40B4-BE49-F238E27FC236}">
                  <a16:creationId xmlns:a16="http://schemas.microsoft.com/office/drawing/2014/main" id="{1BAC57AE-E5F1-AE16-CDD3-86ECF44EB337}"/>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8" name="Freeform 94">
              <a:extLst>
                <a:ext uri="{FF2B5EF4-FFF2-40B4-BE49-F238E27FC236}">
                  <a16:creationId xmlns:a16="http://schemas.microsoft.com/office/drawing/2014/main" id="{CBF01FA8-AB97-9CBC-8BB2-0C65F996A02F}"/>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9" name="Graphic 2">
              <a:extLst>
                <a:ext uri="{FF2B5EF4-FFF2-40B4-BE49-F238E27FC236}">
                  <a16:creationId xmlns:a16="http://schemas.microsoft.com/office/drawing/2014/main" id="{9C0B19C5-44FC-FE8C-185E-D99467292166}"/>
                </a:ext>
              </a:extLst>
            </p:cNvPr>
            <p:cNvGrpSpPr/>
            <p:nvPr/>
          </p:nvGrpSpPr>
          <p:grpSpPr>
            <a:xfrm>
              <a:off x="4319602" y="5793940"/>
              <a:ext cx="6816" cy="5948"/>
              <a:chOff x="4319602" y="5793940"/>
              <a:chExt cx="6816" cy="5948"/>
            </a:xfrm>
          </p:grpSpPr>
          <p:sp>
            <p:nvSpPr>
              <p:cNvPr id="221" name="Freeform 217">
                <a:extLst>
                  <a:ext uri="{FF2B5EF4-FFF2-40B4-BE49-F238E27FC236}">
                    <a16:creationId xmlns:a16="http://schemas.microsoft.com/office/drawing/2014/main" id="{8E44FFB3-8B92-BB3D-0E39-A427C257E97B}"/>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 name="Freeform 218">
                <a:extLst>
                  <a:ext uri="{FF2B5EF4-FFF2-40B4-BE49-F238E27FC236}">
                    <a16:creationId xmlns:a16="http://schemas.microsoft.com/office/drawing/2014/main" id="{4A967FD1-0B71-1C77-EA02-0EDB05B3BD04}"/>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0" name="Freeform 96">
              <a:extLst>
                <a:ext uri="{FF2B5EF4-FFF2-40B4-BE49-F238E27FC236}">
                  <a16:creationId xmlns:a16="http://schemas.microsoft.com/office/drawing/2014/main" id="{D2DDA1B3-9A85-D890-74CD-EA017E5BE13C}"/>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1" name="Freeform 97">
              <a:extLst>
                <a:ext uri="{FF2B5EF4-FFF2-40B4-BE49-F238E27FC236}">
                  <a16:creationId xmlns:a16="http://schemas.microsoft.com/office/drawing/2014/main" id="{17DC5B86-CAD2-F6BC-EC50-9DAECD7AC884}"/>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 name="Freeform 98">
              <a:extLst>
                <a:ext uri="{FF2B5EF4-FFF2-40B4-BE49-F238E27FC236}">
                  <a16:creationId xmlns:a16="http://schemas.microsoft.com/office/drawing/2014/main" id="{D7EBECDA-04C2-AE5E-FC4E-A59DF7B07B85}"/>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 name="Freeform 99">
              <a:extLst>
                <a:ext uri="{FF2B5EF4-FFF2-40B4-BE49-F238E27FC236}">
                  <a16:creationId xmlns:a16="http://schemas.microsoft.com/office/drawing/2014/main" id="{33A06A3D-613C-2D3F-6999-A6A06E1D0996}"/>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 name="Freeform 100">
              <a:extLst>
                <a:ext uri="{FF2B5EF4-FFF2-40B4-BE49-F238E27FC236}">
                  <a16:creationId xmlns:a16="http://schemas.microsoft.com/office/drawing/2014/main" id="{59B59416-9878-4844-010A-D73898D353D3}"/>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 name="Freeform 101">
              <a:extLst>
                <a:ext uri="{FF2B5EF4-FFF2-40B4-BE49-F238E27FC236}">
                  <a16:creationId xmlns:a16="http://schemas.microsoft.com/office/drawing/2014/main" id="{E488B6EA-E0A0-4302-B58A-3EC619E4D16C}"/>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6" name="Graphic 2">
              <a:extLst>
                <a:ext uri="{FF2B5EF4-FFF2-40B4-BE49-F238E27FC236}">
                  <a16:creationId xmlns:a16="http://schemas.microsoft.com/office/drawing/2014/main" id="{85A6A48F-0488-53A4-6CE2-55DE664D7C3F}"/>
                </a:ext>
              </a:extLst>
            </p:cNvPr>
            <p:cNvGrpSpPr/>
            <p:nvPr/>
          </p:nvGrpSpPr>
          <p:grpSpPr>
            <a:xfrm>
              <a:off x="4319602" y="5857945"/>
              <a:ext cx="6816" cy="5710"/>
              <a:chOff x="4319602" y="5857945"/>
              <a:chExt cx="6816" cy="5710"/>
            </a:xfrm>
          </p:grpSpPr>
          <p:sp>
            <p:nvSpPr>
              <p:cNvPr id="219" name="Freeform 215">
                <a:extLst>
                  <a:ext uri="{FF2B5EF4-FFF2-40B4-BE49-F238E27FC236}">
                    <a16:creationId xmlns:a16="http://schemas.microsoft.com/office/drawing/2014/main" id="{7AB156FE-2866-8C23-5B09-9F87E8373D14}"/>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 name="Freeform 216">
                <a:extLst>
                  <a:ext uri="{FF2B5EF4-FFF2-40B4-BE49-F238E27FC236}">
                    <a16:creationId xmlns:a16="http://schemas.microsoft.com/office/drawing/2014/main" id="{7E0908DB-A453-D0B7-44BB-A0C9B80A2620}"/>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7" name="Freeform 103">
              <a:extLst>
                <a:ext uri="{FF2B5EF4-FFF2-40B4-BE49-F238E27FC236}">
                  <a16:creationId xmlns:a16="http://schemas.microsoft.com/office/drawing/2014/main" id="{3A77CDDA-0425-8E54-2A40-273BEFC745F1}"/>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 name="Freeform 104">
              <a:extLst>
                <a:ext uri="{FF2B5EF4-FFF2-40B4-BE49-F238E27FC236}">
                  <a16:creationId xmlns:a16="http://schemas.microsoft.com/office/drawing/2014/main" id="{43F04E4C-0348-59A4-2F91-EAE7A14AAF96}"/>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 name="Freeform 105">
              <a:extLst>
                <a:ext uri="{FF2B5EF4-FFF2-40B4-BE49-F238E27FC236}">
                  <a16:creationId xmlns:a16="http://schemas.microsoft.com/office/drawing/2014/main" id="{9755889F-639D-B3E3-5B03-D5387BFBA855}"/>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 name="Freeform 106">
              <a:extLst>
                <a:ext uri="{FF2B5EF4-FFF2-40B4-BE49-F238E27FC236}">
                  <a16:creationId xmlns:a16="http://schemas.microsoft.com/office/drawing/2014/main" id="{CC274C5B-19D1-DCAC-5607-C3F3B774A1A3}"/>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 name="Freeform 107">
              <a:extLst>
                <a:ext uri="{FF2B5EF4-FFF2-40B4-BE49-F238E27FC236}">
                  <a16:creationId xmlns:a16="http://schemas.microsoft.com/office/drawing/2014/main" id="{E5E1CCA0-F0DA-97CB-3916-8ACA639C467C}"/>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 name="Freeform 108">
              <a:extLst>
                <a:ext uri="{FF2B5EF4-FFF2-40B4-BE49-F238E27FC236}">
                  <a16:creationId xmlns:a16="http://schemas.microsoft.com/office/drawing/2014/main" id="{80A87EDA-AB90-41A8-FB95-E475F3C3760B}"/>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 name="Freeform 109">
              <a:extLst>
                <a:ext uri="{FF2B5EF4-FFF2-40B4-BE49-F238E27FC236}">
                  <a16:creationId xmlns:a16="http://schemas.microsoft.com/office/drawing/2014/main" id="{F3A2CB33-A28C-DDF8-0F46-50220BE03F6A}"/>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 name="Freeform 110">
              <a:extLst>
                <a:ext uri="{FF2B5EF4-FFF2-40B4-BE49-F238E27FC236}">
                  <a16:creationId xmlns:a16="http://schemas.microsoft.com/office/drawing/2014/main" id="{F4E06BA7-E234-8096-A058-F226200529C5}"/>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 name="Freeform 111">
              <a:extLst>
                <a:ext uri="{FF2B5EF4-FFF2-40B4-BE49-F238E27FC236}">
                  <a16:creationId xmlns:a16="http://schemas.microsoft.com/office/drawing/2014/main" id="{C5B175D6-D455-D144-19EB-CD8CF4C1AB32}"/>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 name="Freeform 112">
              <a:extLst>
                <a:ext uri="{FF2B5EF4-FFF2-40B4-BE49-F238E27FC236}">
                  <a16:creationId xmlns:a16="http://schemas.microsoft.com/office/drawing/2014/main" id="{08416480-7A12-4874-BF3D-A00D6087C8E1}"/>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 name="Freeform 113">
              <a:extLst>
                <a:ext uri="{FF2B5EF4-FFF2-40B4-BE49-F238E27FC236}">
                  <a16:creationId xmlns:a16="http://schemas.microsoft.com/office/drawing/2014/main" id="{DCDB3BCD-FC26-0AE6-6CD4-134C4E83E74C}"/>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 name="Freeform 114">
              <a:extLst>
                <a:ext uri="{FF2B5EF4-FFF2-40B4-BE49-F238E27FC236}">
                  <a16:creationId xmlns:a16="http://schemas.microsoft.com/office/drawing/2014/main" id="{1FBD7691-8EF5-D8AE-BADB-4AA40D1A1A98}"/>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 name="Freeform 115">
              <a:extLst>
                <a:ext uri="{FF2B5EF4-FFF2-40B4-BE49-F238E27FC236}">
                  <a16:creationId xmlns:a16="http://schemas.microsoft.com/office/drawing/2014/main" id="{C9960D5F-6274-9572-1BBC-6380E7284D80}"/>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0" name="Freeform 116">
              <a:extLst>
                <a:ext uri="{FF2B5EF4-FFF2-40B4-BE49-F238E27FC236}">
                  <a16:creationId xmlns:a16="http://schemas.microsoft.com/office/drawing/2014/main" id="{867361A2-E328-3D6D-25D3-12C72DF9D96B}"/>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1" name="Freeform 117">
              <a:extLst>
                <a:ext uri="{FF2B5EF4-FFF2-40B4-BE49-F238E27FC236}">
                  <a16:creationId xmlns:a16="http://schemas.microsoft.com/office/drawing/2014/main" id="{B5CA529C-889F-6AD1-513A-95D711F42E14}"/>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2" name="Freeform 118">
              <a:extLst>
                <a:ext uri="{FF2B5EF4-FFF2-40B4-BE49-F238E27FC236}">
                  <a16:creationId xmlns:a16="http://schemas.microsoft.com/office/drawing/2014/main" id="{12F3532D-5FF8-52A8-82CB-E45C332C6EE0}"/>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3" name="Freeform 119">
              <a:extLst>
                <a:ext uri="{FF2B5EF4-FFF2-40B4-BE49-F238E27FC236}">
                  <a16:creationId xmlns:a16="http://schemas.microsoft.com/office/drawing/2014/main" id="{6F0EF8A1-F4E1-BBAA-E88C-1915A26676BD}"/>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4" name="Freeform 120">
              <a:extLst>
                <a:ext uri="{FF2B5EF4-FFF2-40B4-BE49-F238E27FC236}">
                  <a16:creationId xmlns:a16="http://schemas.microsoft.com/office/drawing/2014/main" id="{7601DBAE-82B2-9176-2A90-1ED318139153}"/>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5" name="Freeform 121">
              <a:extLst>
                <a:ext uri="{FF2B5EF4-FFF2-40B4-BE49-F238E27FC236}">
                  <a16:creationId xmlns:a16="http://schemas.microsoft.com/office/drawing/2014/main" id="{E219B74C-99E0-2EC0-024E-8AE1C91F9196}"/>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6" name="Freeform 122">
              <a:extLst>
                <a:ext uri="{FF2B5EF4-FFF2-40B4-BE49-F238E27FC236}">
                  <a16:creationId xmlns:a16="http://schemas.microsoft.com/office/drawing/2014/main" id="{962DB98E-AA47-07DE-B2FE-DD2E2C976B4A}"/>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7" name="Freeform 123">
              <a:extLst>
                <a:ext uri="{FF2B5EF4-FFF2-40B4-BE49-F238E27FC236}">
                  <a16:creationId xmlns:a16="http://schemas.microsoft.com/office/drawing/2014/main" id="{98A7DF0C-7E58-C6D6-BC5F-5CA61AF05F3F}"/>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8" name="Freeform 124">
              <a:extLst>
                <a:ext uri="{FF2B5EF4-FFF2-40B4-BE49-F238E27FC236}">
                  <a16:creationId xmlns:a16="http://schemas.microsoft.com/office/drawing/2014/main" id="{9510CD6B-73EF-9A94-E0BA-FA285295E5F3}"/>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9" name="Freeform 125">
              <a:extLst>
                <a:ext uri="{FF2B5EF4-FFF2-40B4-BE49-F238E27FC236}">
                  <a16:creationId xmlns:a16="http://schemas.microsoft.com/office/drawing/2014/main" id="{D3BBF8B4-6221-3076-CECA-6F11E63F1755}"/>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0" name="Freeform 126">
              <a:extLst>
                <a:ext uri="{FF2B5EF4-FFF2-40B4-BE49-F238E27FC236}">
                  <a16:creationId xmlns:a16="http://schemas.microsoft.com/office/drawing/2014/main" id="{A7876901-4338-7907-8CB6-62895882521E}"/>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1" name="Freeform 127">
              <a:extLst>
                <a:ext uri="{FF2B5EF4-FFF2-40B4-BE49-F238E27FC236}">
                  <a16:creationId xmlns:a16="http://schemas.microsoft.com/office/drawing/2014/main" id="{25942340-CB5E-3AB6-311D-407729B30D99}"/>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2" name="Freeform 128">
              <a:extLst>
                <a:ext uri="{FF2B5EF4-FFF2-40B4-BE49-F238E27FC236}">
                  <a16:creationId xmlns:a16="http://schemas.microsoft.com/office/drawing/2014/main" id="{7FB7F711-F2A4-8B7F-B301-9306E135CF49}"/>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3" name="Freeform 129">
              <a:extLst>
                <a:ext uri="{FF2B5EF4-FFF2-40B4-BE49-F238E27FC236}">
                  <a16:creationId xmlns:a16="http://schemas.microsoft.com/office/drawing/2014/main" id="{24D03E38-2F3C-7CBE-EA91-9F2EE2E7396E}"/>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4" name="Freeform 130">
              <a:extLst>
                <a:ext uri="{FF2B5EF4-FFF2-40B4-BE49-F238E27FC236}">
                  <a16:creationId xmlns:a16="http://schemas.microsoft.com/office/drawing/2014/main" id="{5D99F98F-6CEC-8DF3-8D85-A493E22FBE4D}"/>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5" name="Freeform 131">
              <a:extLst>
                <a:ext uri="{FF2B5EF4-FFF2-40B4-BE49-F238E27FC236}">
                  <a16:creationId xmlns:a16="http://schemas.microsoft.com/office/drawing/2014/main" id="{246C5383-D993-AD4F-430E-AEA122045953}"/>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6" name="Freeform 132">
              <a:extLst>
                <a:ext uri="{FF2B5EF4-FFF2-40B4-BE49-F238E27FC236}">
                  <a16:creationId xmlns:a16="http://schemas.microsoft.com/office/drawing/2014/main" id="{344C9F23-1A72-775A-B5D4-D5D70E1CAA6F}"/>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7" name="Freeform 133">
              <a:extLst>
                <a:ext uri="{FF2B5EF4-FFF2-40B4-BE49-F238E27FC236}">
                  <a16:creationId xmlns:a16="http://schemas.microsoft.com/office/drawing/2014/main" id="{D5F0469E-8C40-F73D-AFC6-7D4B3FDE1C56}"/>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8" name="Freeform 134">
              <a:extLst>
                <a:ext uri="{FF2B5EF4-FFF2-40B4-BE49-F238E27FC236}">
                  <a16:creationId xmlns:a16="http://schemas.microsoft.com/office/drawing/2014/main" id="{12D76449-0531-EB71-61AE-B015E12E70EA}"/>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9" name="Freeform 135">
              <a:extLst>
                <a:ext uri="{FF2B5EF4-FFF2-40B4-BE49-F238E27FC236}">
                  <a16:creationId xmlns:a16="http://schemas.microsoft.com/office/drawing/2014/main" id="{3F8663BD-5847-B8E9-5E68-8A5DF9FDBAD2}"/>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0" name="Freeform 136">
              <a:extLst>
                <a:ext uri="{FF2B5EF4-FFF2-40B4-BE49-F238E27FC236}">
                  <a16:creationId xmlns:a16="http://schemas.microsoft.com/office/drawing/2014/main" id="{A7BE7546-E09E-6C0D-805E-57675E32AB32}"/>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1" name="Freeform 137">
              <a:extLst>
                <a:ext uri="{FF2B5EF4-FFF2-40B4-BE49-F238E27FC236}">
                  <a16:creationId xmlns:a16="http://schemas.microsoft.com/office/drawing/2014/main" id="{01CCD442-76F3-F144-069D-7368FF4ABB43}"/>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2" name="Freeform 138">
              <a:extLst>
                <a:ext uri="{FF2B5EF4-FFF2-40B4-BE49-F238E27FC236}">
                  <a16:creationId xmlns:a16="http://schemas.microsoft.com/office/drawing/2014/main" id="{5C9FE936-B9B5-96F6-52D1-117F0B7FC8DF}"/>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3" name="Freeform 139">
              <a:extLst>
                <a:ext uri="{FF2B5EF4-FFF2-40B4-BE49-F238E27FC236}">
                  <a16:creationId xmlns:a16="http://schemas.microsoft.com/office/drawing/2014/main" id="{67EFF194-1E9D-4DF3-3B79-6FDC499D61E2}"/>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4" name="Freeform 140">
              <a:extLst>
                <a:ext uri="{FF2B5EF4-FFF2-40B4-BE49-F238E27FC236}">
                  <a16:creationId xmlns:a16="http://schemas.microsoft.com/office/drawing/2014/main" id="{DA12849C-CFCA-DADB-25F4-EE7645138DFB}"/>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5" name="Freeform 141">
              <a:extLst>
                <a:ext uri="{FF2B5EF4-FFF2-40B4-BE49-F238E27FC236}">
                  <a16:creationId xmlns:a16="http://schemas.microsoft.com/office/drawing/2014/main" id="{4AD94ACB-7828-B583-73A4-AF848215FB1D}"/>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6" name="Freeform 142">
              <a:extLst>
                <a:ext uri="{FF2B5EF4-FFF2-40B4-BE49-F238E27FC236}">
                  <a16:creationId xmlns:a16="http://schemas.microsoft.com/office/drawing/2014/main" id="{61DB2249-8F26-D0EB-A74A-B3D34F9CF76B}"/>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7" name="Freeform 143">
              <a:extLst>
                <a:ext uri="{FF2B5EF4-FFF2-40B4-BE49-F238E27FC236}">
                  <a16:creationId xmlns:a16="http://schemas.microsoft.com/office/drawing/2014/main" id="{21C77568-4FCE-249D-16E8-649411CFCCDB}"/>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8" name="Freeform 144">
              <a:extLst>
                <a:ext uri="{FF2B5EF4-FFF2-40B4-BE49-F238E27FC236}">
                  <a16:creationId xmlns:a16="http://schemas.microsoft.com/office/drawing/2014/main" id="{768DABAC-078D-97AD-670C-A9570D8A1BE6}"/>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9" name="Freeform 145">
              <a:extLst>
                <a:ext uri="{FF2B5EF4-FFF2-40B4-BE49-F238E27FC236}">
                  <a16:creationId xmlns:a16="http://schemas.microsoft.com/office/drawing/2014/main" id="{3CFF4222-579B-9CE3-AA5A-D6BFA0E456C5}"/>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0" name="Freeform 146">
              <a:extLst>
                <a:ext uri="{FF2B5EF4-FFF2-40B4-BE49-F238E27FC236}">
                  <a16:creationId xmlns:a16="http://schemas.microsoft.com/office/drawing/2014/main" id="{9D45A882-DB18-552E-0572-65FEBADAEDFF}"/>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1" name="Freeform 147">
              <a:extLst>
                <a:ext uri="{FF2B5EF4-FFF2-40B4-BE49-F238E27FC236}">
                  <a16:creationId xmlns:a16="http://schemas.microsoft.com/office/drawing/2014/main" id="{00F5B116-F36C-859B-CC65-2D1214F94D43}"/>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2" name="Freeform 148">
              <a:extLst>
                <a:ext uri="{FF2B5EF4-FFF2-40B4-BE49-F238E27FC236}">
                  <a16:creationId xmlns:a16="http://schemas.microsoft.com/office/drawing/2014/main" id="{812639F8-2982-E958-2707-127EED076EE0}"/>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3" name="Freeform 149">
              <a:extLst>
                <a:ext uri="{FF2B5EF4-FFF2-40B4-BE49-F238E27FC236}">
                  <a16:creationId xmlns:a16="http://schemas.microsoft.com/office/drawing/2014/main" id="{2216CC82-436A-385C-7732-EB593C679ADD}"/>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4" name="Freeform 150">
              <a:extLst>
                <a:ext uri="{FF2B5EF4-FFF2-40B4-BE49-F238E27FC236}">
                  <a16:creationId xmlns:a16="http://schemas.microsoft.com/office/drawing/2014/main" id="{CD9E4AA7-4BFF-28AF-48B6-B8F5866DD76A}"/>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5" name="Freeform 151">
              <a:extLst>
                <a:ext uri="{FF2B5EF4-FFF2-40B4-BE49-F238E27FC236}">
                  <a16:creationId xmlns:a16="http://schemas.microsoft.com/office/drawing/2014/main" id="{D5F201A6-1E18-4514-1C57-8D2C854C36F4}"/>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6" name="Freeform 152">
              <a:extLst>
                <a:ext uri="{FF2B5EF4-FFF2-40B4-BE49-F238E27FC236}">
                  <a16:creationId xmlns:a16="http://schemas.microsoft.com/office/drawing/2014/main" id="{F9CE9D4E-148B-4AC5-2475-5C48138FC798}"/>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7" name="Freeform 153">
              <a:extLst>
                <a:ext uri="{FF2B5EF4-FFF2-40B4-BE49-F238E27FC236}">
                  <a16:creationId xmlns:a16="http://schemas.microsoft.com/office/drawing/2014/main" id="{E2825968-161A-5E23-F259-C8AB50F1941F}"/>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8" name="Freeform 154">
              <a:extLst>
                <a:ext uri="{FF2B5EF4-FFF2-40B4-BE49-F238E27FC236}">
                  <a16:creationId xmlns:a16="http://schemas.microsoft.com/office/drawing/2014/main" id="{923A154F-C842-7822-FA3A-7666B0847090}"/>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9" name="Freeform 155">
              <a:extLst>
                <a:ext uri="{FF2B5EF4-FFF2-40B4-BE49-F238E27FC236}">
                  <a16:creationId xmlns:a16="http://schemas.microsoft.com/office/drawing/2014/main" id="{9367AAA0-C839-72DA-C978-EA8A0FEE43C5}"/>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0" name="Freeform 156">
              <a:extLst>
                <a:ext uri="{FF2B5EF4-FFF2-40B4-BE49-F238E27FC236}">
                  <a16:creationId xmlns:a16="http://schemas.microsoft.com/office/drawing/2014/main" id="{7E916AF6-0199-1D3F-F653-2A89B7CECDA0}"/>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1" name="Freeform 157">
              <a:extLst>
                <a:ext uri="{FF2B5EF4-FFF2-40B4-BE49-F238E27FC236}">
                  <a16:creationId xmlns:a16="http://schemas.microsoft.com/office/drawing/2014/main" id="{AF4A8454-7C18-67D3-C7D0-89E8785B40B0}"/>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2" name="Freeform 158">
              <a:extLst>
                <a:ext uri="{FF2B5EF4-FFF2-40B4-BE49-F238E27FC236}">
                  <a16:creationId xmlns:a16="http://schemas.microsoft.com/office/drawing/2014/main" id="{88C20BF2-728A-1763-5AAF-AF8AF03AB0FD}"/>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3" name="Freeform 159">
              <a:extLst>
                <a:ext uri="{FF2B5EF4-FFF2-40B4-BE49-F238E27FC236}">
                  <a16:creationId xmlns:a16="http://schemas.microsoft.com/office/drawing/2014/main" id="{38D53922-C13C-71F1-AB3E-ADF216F5EDA7}"/>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4" name="Freeform 160">
              <a:extLst>
                <a:ext uri="{FF2B5EF4-FFF2-40B4-BE49-F238E27FC236}">
                  <a16:creationId xmlns:a16="http://schemas.microsoft.com/office/drawing/2014/main" id="{2895BCA8-9940-ED6A-08C5-3675C6DE5FB5}"/>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5" name="Freeform 161">
              <a:extLst>
                <a:ext uri="{FF2B5EF4-FFF2-40B4-BE49-F238E27FC236}">
                  <a16:creationId xmlns:a16="http://schemas.microsoft.com/office/drawing/2014/main" id="{662E9189-3C85-D451-98C4-ED26621185B8}"/>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6" name="Freeform 162">
              <a:extLst>
                <a:ext uri="{FF2B5EF4-FFF2-40B4-BE49-F238E27FC236}">
                  <a16:creationId xmlns:a16="http://schemas.microsoft.com/office/drawing/2014/main" id="{BB7031F5-5538-05E7-0522-0D27B71F7503}"/>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7" name="Freeform 163">
              <a:extLst>
                <a:ext uri="{FF2B5EF4-FFF2-40B4-BE49-F238E27FC236}">
                  <a16:creationId xmlns:a16="http://schemas.microsoft.com/office/drawing/2014/main" id="{BA39F190-0DCF-90B0-6C00-C9E2C14E6A03}"/>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8" name="Freeform 164">
              <a:extLst>
                <a:ext uri="{FF2B5EF4-FFF2-40B4-BE49-F238E27FC236}">
                  <a16:creationId xmlns:a16="http://schemas.microsoft.com/office/drawing/2014/main" id="{2B39DB6F-972B-26FC-0B01-01BEECBE60FD}"/>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9" name="Freeform 165">
              <a:extLst>
                <a:ext uri="{FF2B5EF4-FFF2-40B4-BE49-F238E27FC236}">
                  <a16:creationId xmlns:a16="http://schemas.microsoft.com/office/drawing/2014/main" id="{C7091BEC-AC00-AD87-0A6D-6BFA9818AE24}"/>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0" name="Freeform 166">
              <a:extLst>
                <a:ext uri="{FF2B5EF4-FFF2-40B4-BE49-F238E27FC236}">
                  <a16:creationId xmlns:a16="http://schemas.microsoft.com/office/drawing/2014/main" id="{DF6DA58C-D615-158C-FF35-DC71945CD614}"/>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1" name="Freeform 167">
              <a:extLst>
                <a:ext uri="{FF2B5EF4-FFF2-40B4-BE49-F238E27FC236}">
                  <a16:creationId xmlns:a16="http://schemas.microsoft.com/office/drawing/2014/main" id="{B7F44BEB-F748-F4E4-5BAC-B24DB3C27BFC}"/>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2" name="Freeform 168">
              <a:extLst>
                <a:ext uri="{FF2B5EF4-FFF2-40B4-BE49-F238E27FC236}">
                  <a16:creationId xmlns:a16="http://schemas.microsoft.com/office/drawing/2014/main" id="{52EB53F4-4765-90B7-8691-F15E0560EAA0}"/>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3" name="Freeform 169">
              <a:extLst>
                <a:ext uri="{FF2B5EF4-FFF2-40B4-BE49-F238E27FC236}">
                  <a16:creationId xmlns:a16="http://schemas.microsoft.com/office/drawing/2014/main" id="{B3F06A4D-64E1-3661-47E1-09FB5265883F}"/>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4" name="Freeform 170">
              <a:extLst>
                <a:ext uri="{FF2B5EF4-FFF2-40B4-BE49-F238E27FC236}">
                  <a16:creationId xmlns:a16="http://schemas.microsoft.com/office/drawing/2014/main" id="{047AC2EE-1878-ED9D-4095-48083FFA3962}"/>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5" name="Freeform 171">
              <a:extLst>
                <a:ext uri="{FF2B5EF4-FFF2-40B4-BE49-F238E27FC236}">
                  <a16:creationId xmlns:a16="http://schemas.microsoft.com/office/drawing/2014/main" id="{6A5E5C61-7DAB-5B1D-102C-EC67404938D0}"/>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6" name="Freeform 172">
              <a:extLst>
                <a:ext uri="{FF2B5EF4-FFF2-40B4-BE49-F238E27FC236}">
                  <a16:creationId xmlns:a16="http://schemas.microsoft.com/office/drawing/2014/main" id="{1BEC3588-A42A-7C62-658B-FB4398F8E780}"/>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7" name="Freeform 173">
              <a:extLst>
                <a:ext uri="{FF2B5EF4-FFF2-40B4-BE49-F238E27FC236}">
                  <a16:creationId xmlns:a16="http://schemas.microsoft.com/office/drawing/2014/main" id="{61B5BA5F-EC34-3C96-9847-07CF3088FE44}"/>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8" name="Freeform 174">
              <a:extLst>
                <a:ext uri="{FF2B5EF4-FFF2-40B4-BE49-F238E27FC236}">
                  <a16:creationId xmlns:a16="http://schemas.microsoft.com/office/drawing/2014/main" id="{F42C761B-0B93-57D4-5566-B71103272CFB}"/>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9" name="Freeform 175">
              <a:extLst>
                <a:ext uri="{FF2B5EF4-FFF2-40B4-BE49-F238E27FC236}">
                  <a16:creationId xmlns:a16="http://schemas.microsoft.com/office/drawing/2014/main" id="{5A6FC0C0-D85D-EF40-C66C-06E7AF8D8A5A}"/>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0" name="Freeform 176">
              <a:extLst>
                <a:ext uri="{FF2B5EF4-FFF2-40B4-BE49-F238E27FC236}">
                  <a16:creationId xmlns:a16="http://schemas.microsoft.com/office/drawing/2014/main" id="{443C02AE-66A5-03CD-3120-50A76B16D05E}"/>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1" name="Freeform 177">
              <a:extLst>
                <a:ext uri="{FF2B5EF4-FFF2-40B4-BE49-F238E27FC236}">
                  <a16:creationId xmlns:a16="http://schemas.microsoft.com/office/drawing/2014/main" id="{D549DF20-7D4F-08F2-58A7-0E0624D340FB}"/>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2" name="Freeform 178">
              <a:extLst>
                <a:ext uri="{FF2B5EF4-FFF2-40B4-BE49-F238E27FC236}">
                  <a16:creationId xmlns:a16="http://schemas.microsoft.com/office/drawing/2014/main" id="{DC655B98-7390-3948-5D3B-C05FC19EEA22}"/>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3" name="Freeform 179">
              <a:extLst>
                <a:ext uri="{FF2B5EF4-FFF2-40B4-BE49-F238E27FC236}">
                  <a16:creationId xmlns:a16="http://schemas.microsoft.com/office/drawing/2014/main" id="{45D920D9-78A0-9D40-AEC5-BE63B0CB8D29}"/>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4" name="Freeform 180">
              <a:extLst>
                <a:ext uri="{FF2B5EF4-FFF2-40B4-BE49-F238E27FC236}">
                  <a16:creationId xmlns:a16="http://schemas.microsoft.com/office/drawing/2014/main" id="{E5F0AD79-3A33-6709-8CFA-F9AF19140F48}"/>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5" name="Freeform 181">
              <a:extLst>
                <a:ext uri="{FF2B5EF4-FFF2-40B4-BE49-F238E27FC236}">
                  <a16:creationId xmlns:a16="http://schemas.microsoft.com/office/drawing/2014/main" id="{E5B4A4EE-3A3A-32CC-4811-B4DA73D4873C}"/>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86" name="Graphic 2">
              <a:extLst>
                <a:ext uri="{FF2B5EF4-FFF2-40B4-BE49-F238E27FC236}">
                  <a16:creationId xmlns:a16="http://schemas.microsoft.com/office/drawing/2014/main" id="{24564AD3-331F-A29E-F1D1-5DBBDB849EA6}"/>
                </a:ext>
              </a:extLst>
            </p:cNvPr>
            <p:cNvGrpSpPr/>
            <p:nvPr/>
          </p:nvGrpSpPr>
          <p:grpSpPr>
            <a:xfrm>
              <a:off x="4197750" y="5793940"/>
              <a:ext cx="6663" cy="5948"/>
              <a:chOff x="4197750" y="5793940"/>
              <a:chExt cx="6663" cy="5948"/>
            </a:xfrm>
          </p:grpSpPr>
          <p:sp>
            <p:nvSpPr>
              <p:cNvPr id="217" name="Freeform 213">
                <a:extLst>
                  <a:ext uri="{FF2B5EF4-FFF2-40B4-BE49-F238E27FC236}">
                    <a16:creationId xmlns:a16="http://schemas.microsoft.com/office/drawing/2014/main" id="{429D2A7D-C6FD-D3E1-FB70-A2F6C78964B0}"/>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 name="Freeform 214">
                <a:extLst>
                  <a:ext uri="{FF2B5EF4-FFF2-40B4-BE49-F238E27FC236}">
                    <a16:creationId xmlns:a16="http://schemas.microsoft.com/office/drawing/2014/main" id="{FAB5307F-8044-1A28-A004-DE94B4B260F9}"/>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87" name="Freeform 183">
              <a:extLst>
                <a:ext uri="{FF2B5EF4-FFF2-40B4-BE49-F238E27FC236}">
                  <a16:creationId xmlns:a16="http://schemas.microsoft.com/office/drawing/2014/main" id="{256CB32C-DF58-EC11-28DC-F9457A0BD557}"/>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8" name="Freeform 184">
              <a:extLst>
                <a:ext uri="{FF2B5EF4-FFF2-40B4-BE49-F238E27FC236}">
                  <a16:creationId xmlns:a16="http://schemas.microsoft.com/office/drawing/2014/main" id="{68D4AF2F-ECD4-7D47-350F-2683235EF674}"/>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9" name="Freeform 185">
              <a:extLst>
                <a:ext uri="{FF2B5EF4-FFF2-40B4-BE49-F238E27FC236}">
                  <a16:creationId xmlns:a16="http://schemas.microsoft.com/office/drawing/2014/main" id="{8C8749F0-F2EE-5860-8F35-58D3FE357F14}"/>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0" name="Freeform 186">
              <a:extLst>
                <a:ext uri="{FF2B5EF4-FFF2-40B4-BE49-F238E27FC236}">
                  <a16:creationId xmlns:a16="http://schemas.microsoft.com/office/drawing/2014/main" id="{29541FF2-E595-DDE1-3D28-E7419FC76B54}"/>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1" name="Freeform 187">
              <a:extLst>
                <a:ext uri="{FF2B5EF4-FFF2-40B4-BE49-F238E27FC236}">
                  <a16:creationId xmlns:a16="http://schemas.microsoft.com/office/drawing/2014/main" id="{54ED2124-B10D-AFA7-6069-04F9DC627D76}"/>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2" name="Freeform 188">
              <a:extLst>
                <a:ext uri="{FF2B5EF4-FFF2-40B4-BE49-F238E27FC236}">
                  <a16:creationId xmlns:a16="http://schemas.microsoft.com/office/drawing/2014/main" id="{E9BD43BE-24C6-5256-0A0E-94493DB62FAF}"/>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3" name="Graphic 2">
              <a:extLst>
                <a:ext uri="{FF2B5EF4-FFF2-40B4-BE49-F238E27FC236}">
                  <a16:creationId xmlns:a16="http://schemas.microsoft.com/office/drawing/2014/main" id="{37D8E15D-BE51-0F14-C0DB-F384FB283779}"/>
                </a:ext>
              </a:extLst>
            </p:cNvPr>
            <p:cNvGrpSpPr/>
            <p:nvPr/>
          </p:nvGrpSpPr>
          <p:grpSpPr>
            <a:xfrm>
              <a:off x="4197750" y="5857945"/>
              <a:ext cx="6663" cy="5710"/>
              <a:chOff x="4197750" y="5857945"/>
              <a:chExt cx="6663" cy="5710"/>
            </a:xfrm>
          </p:grpSpPr>
          <p:sp>
            <p:nvSpPr>
              <p:cNvPr id="215" name="Freeform 211">
                <a:extLst>
                  <a:ext uri="{FF2B5EF4-FFF2-40B4-BE49-F238E27FC236}">
                    <a16:creationId xmlns:a16="http://schemas.microsoft.com/office/drawing/2014/main" id="{206F25EA-0365-50C8-1A19-7FFFBBDD2E37}"/>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 name="Freeform 212">
                <a:extLst>
                  <a:ext uri="{FF2B5EF4-FFF2-40B4-BE49-F238E27FC236}">
                    <a16:creationId xmlns:a16="http://schemas.microsoft.com/office/drawing/2014/main" id="{21A21241-E94D-C132-3970-A248FA7185DE}"/>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4" name="Freeform 190">
              <a:extLst>
                <a:ext uri="{FF2B5EF4-FFF2-40B4-BE49-F238E27FC236}">
                  <a16:creationId xmlns:a16="http://schemas.microsoft.com/office/drawing/2014/main" id="{4E1D7670-15FA-D3FC-D913-7CBBA729CA1C}"/>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5" name="Freeform 191">
              <a:extLst>
                <a:ext uri="{FF2B5EF4-FFF2-40B4-BE49-F238E27FC236}">
                  <a16:creationId xmlns:a16="http://schemas.microsoft.com/office/drawing/2014/main" id="{F44B89AA-FD19-3AD2-CAB1-FF9027CC9709}"/>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6" name="Freeform 192">
              <a:extLst>
                <a:ext uri="{FF2B5EF4-FFF2-40B4-BE49-F238E27FC236}">
                  <a16:creationId xmlns:a16="http://schemas.microsoft.com/office/drawing/2014/main" id="{49F47477-2655-EE70-21FE-775171FAD62C}"/>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7" name="Freeform 193">
              <a:extLst>
                <a:ext uri="{FF2B5EF4-FFF2-40B4-BE49-F238E27FC236}">
                  <a16:creationId xmlns:a16="http://schemas.microsoft.com/office/drawing/2014/main" id="{74D578C1-8ABB-BD45-F386-69321AC35B17}"/>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8" name="Freeform 194">
              <a:extLst>
                <a:ext uri="{FF2B5EF4-FFF2-40B4-BE49-F238E27FC236}">
                  <a16:creationId xmlns:a16="http://schemas.microsoft.com/office/drawing/2014/main" id="{880FCE5E-56DF-9EA2-7EE6-F23344BABFF6}"/>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9" name="Freeform 195">
              <a:extLst>
                <a:ext uri="{FF2B5EF4-FFF2-40B4-BE49-F238E27FC236}">
                  <a16:creationId xmlns:a16="http://schemas.microsoft.com/office/drawing/2014/main" id="{E75A7FD6-7EAA-58B3-7387-98C07A1C3E94}"/>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0" name="Freeform 196">
              <a:extLst>
                <a:ext uri="{FF2B5EF4-FFF2-40B4-BE49-F238E27FC236}">
                  <a16:creationId xmlns:a16="http://schemas.microsoft.com/office/drawing/2014/main" id="{22F7818D-82EC-4362-BED9-B502AE54F96E}"/>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1" name="Freeform 197">
              <a:extLst>
                <a:ext uri="{FF2B5EF4-FFF2-40B4-BE49-F238E27FC236}">
                  <a16:creationId xmlns:a16="http://schemas.microsoft.com/office/drawing/2014/main" id="{16F78A99-1AA1-AA59-C394-62D33AA00D92}"/>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2" name="Freeform 198">
              <a:extLst>
                <a:ext uri="{FF2B5EF4-FFF2-40B4-BE49-F238E27FC236}">
                  <a16:creationId xmlns:a16="http://schemas.microsoft.com/office/drawing/2014/main" id="{4B79E140-ED7F-0B63-938E-CABB27089E44}"/>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3" name="Freeform 199">
              <a:extLst>
                <a:ext uri="{FF2B5EF4-FFF2-40B4-BE49-F238E27FC236}">
                  <a16:creationId xmlns:a16="http://schemas.microsoft.com/office/drawing/2014/main" id="{B5E8E8D1-B3D5-EF81-D18A-D24D5689AC80}"/>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 name="Freeform 200">
              <a:extLst>
                <a:ext uri="{FF2B5EF4-FFF2-40B4-BE49-F238E27FC236}">
                  <a16:creationId xmlns:a16="http://schemas.microsoft.com/office/drawing/2014/main" id="{0F9C87B3-C249-F327-4108-F0245F83A217}"/>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 name="Freeform 201">
              <a:extLst>
                <a:ext uri="{FF2B5EF4-FFF2-40B4-BE49-F238E27FC236}">
                  <a16:creationId xmlns:a16="http://schemas.microsoft.com/office/drawing/2014/main" id="{6D7454B5-73E4-2FE7-DCDD-43E5BBC9BB1C}"/>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 name="Freeform 202">
              <a:extLst>
                <a:ext uri="{FF2B5EF4-FFF2-40B4-BE49-F238E27FC236}">
                  <a16:creationId xmlns:a16="http://schemas.microsoft.com/office/drawing/2014/main" id="{9662043D-CBE5-F52E-3900-35BB4291DD2D}"/>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 name="Freeform 203">
              <a:extLst>
                <a:ext uri="{FF2B5EF4-FFF2-40B4-BE49-F238E27FC236}">
                  <a16:creationId xmlns:a16="http://schemas.microsoft.com/office/drawing/2014/main" id="{82EB299F-8264-11D8-FFD8-1B2D9A89C90A}"/>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 name="Freeform 204">
              <a:extLst>
                <a:ext uri="{FF2B5EF4-FFF2-40B4-BE49-F238E27FC236}">
                  <a16:creationId xmlns:a16="http://schemas.microsoft.com/office/drawing/2014/main" id="{B882A5A6-44E7-AE11-A6C9-60510DCE146F}"/>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 name="Freeform 205">
              <a:extLst>
                <a:ext uri="{FF2B5EF4-FFF2-40B4-BE49-F238E27FC236}">
                  <a16:creationId xmlns:a16="http://schemas.microsoft.com/office/drawing/2014/main" id="{8FD3BA9E-6C10-AA7C-0D8D-643194ED60F4}"/>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 name="Freeform 206">
              <a:extLst>
                <a:ext uri="{FF2B5EF4-FFF2-40B4-BE49-F238E27FC236}">
                  <a16:creationId xmlns:a16="http://schemas.microsoft.com/office/drawing/2014/main" id="{9710AA1E-4FB8-7ADF-3373-D7ACCE20CD17}"/>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 name="Freeform 207">
              <a:extLst>
                <a:ext uri="{FF2B5EF4-FFF2-40B4-BE49-F238E27FC236}">
                  <a16:creationId xmlns:a16="http://schemas.microsoft.com/office/drawing/2014/main" id="{7246F0B4-0887-10A2-1665-4AE6BD31AC8F}"/>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 name="Freeform 208">
              <a:extLst>
                <a:ext uri="{FF2B5EF4-FFF2-40B4-BE49-F238E27FC236}">
                  <a16:creationId xmlns:a16="http://schemas.microsoft.com/office/drawing/2014/main" id="{B3DF1861-83A6-28BA-7C16-6CDE5B943A66}"/>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 name="Freeform 209">
              <a:extLst>
                <a:ext uri="{FF2B5EF4-FFF2-40B4-BE49-F238E27FC236}">
                  <a16:creationId xmlns:a16="http://schemas.microsoft.com/office/drawing/2014/main" id="{AFFE05C7-F036-A333-21FE-6D4C06499D7A}"/>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 name="Freeform 210">
              <a:extLst>
                <a:ext uri="{FF2B5EF4-FFF2-40B4-BE49-F238E27FC236}">
                  <a16:creationId xmlns:a16="http://schemas.microsoft.com/office/drawing/2014/main" id="{187AEA30-16C2-72BB-D386-DF85368E26C9}"/>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37" name="Text Placeholder 5">
            <a:extLst>
              <a:ext uri="{FF2B5EF4-FFF2-40B4-BE49-F238E27FC236}">
                <a16:creationId xmlns:a16="http://schemas.microsoft.com/office/drawing/2014/main" id="{90B213DD-492E-29D8-1E7C-3AABD0DE4508}"/>
              </a:ext>
            </a:extLst>
          </p:cNvPr>
          <p:cNvSpPr txBox="1">
            <a:spLocks/>
          </p:cNvSpPr>
          <p:nvPr/>
        </p:nvSpPr>
        <p:spPr>
          <a:xfrm>
            <a:off x="334793" y="3416428"/>
            <a:ext cx="6814158" cy="5686124"/>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defTabSz="2072941">
              <a:defRPr/>
            </a:pPr>
            <a:r>
              <a:rPr lang="en-US" sz="1400" b="1" err="1">
                <a:solidFill>
                  <a:prstClr val="black"/>
                </a:solidFill>
              </a:rPr>
              <a:t>Sobre</a:t>
            </a:r>
            <a:endParaRPr lang="en-US" sz="1400" b="1">
              <a:solidFill>
                <a:prstClr val="black"/>
              </a:solidFill>
            </a:endParaRPr>
          </a:p>
          <a:p>
            <a:pPr defTabSz="2072941">
              <a:defRPr/>
            </a:pPr>
            <a:r>
              <a:rPr lang="en-US">
                <a:solidFill>
                  <a:prstClr val="black"/>
                </a:solidFill>
              </a:rPr>
              <a:t>A PEPE AROMAS é </a:t>
            </a:r>
            <a:r>
              <a:rPr lang="en-US" err="1">
                <a:solidFill>
                  <a:prstClr val="black"/>
                </a:solidFill>
              </a:rPr>
              <a:t>uma</a:t>
            </a:r>
            <a:r>
              <a:rPr lang="en-US">
                <a:solidFill>
                  <a:prstClr val="black"/>
                </a:solidFill>
              </a:rPr>
              <a:t> </a:t>
            </a:r>
            <a:r>
              <a:rPr lang="en-US" err="1">
                <a:solidFill>
                  <a:prstClr val="black"/>
                </a:solidFill>
              </a:rPr>
              <a:t>empresa</a:t>
            </a:r>
            <a:r>
              <a:rPr lang="en-US">
                <a:solidFill>
                  <a:prstClr val="black"/>
                </a:solidFill>
              </a:rPr>
              <a:t> familiar </a:t>
            </a:r>
            <a:r>
              <a:rPr lang="en-US" err="1">
                <a:solidFill>
                  <a:prstClr val="black"/>
                </a:solidFill>
              </a:rPr>
              <a:t>orientada</a:t>
            </a:r>
            <a:r>
              <a:rPr lang="en-US">
                <a:solidFill>
                  <a:prstClr val="black"/>
                </a:solidFill>
              </a:rPr>
              <a:t> </a:t>
            </a:r>
            <a:r>
              <a:rPr lang="en-US" err="1">
                <a:solidFill>
                  <a:prstClr val="black"/>
                </a:solidFill>
              </a:rPr>
              <a:t>por</a:t>
            </a:r>
            <a:r>
              <a:rPr lang="en-US">
                <a:solidFill>
                  <a:prstClr val="black"/>
                </a:solidFill>
              </a:rPr>
              <a:t> </a:t>
            </a:r>
            <a:r>
              <a:rPr lang="en-US" err="1">
                <a:solidFill>
                  <a:prstClr val="black"/>
                </a:solidFill>
              </a:rPr>
              <a:t>valores</a:t>
            </a:r>
            <a:r>
              <a:rPr lang="en-US">
                <a:solidFill>
                  <a:prstClr val="black"/>
                </a:solidFill>
              </a:rPr>
              <a:t> de </a:t>
            </a:r>
            <a:r>
              <a:rPr lang="en-US" err="1">
                <a:solidFill>
                  <a:prstClr val="black"/>
                </a:solidFill>
              </a:rPr>
              <a:t>sustentabilidade</a:t>
            </a:r>
            <a:r>
              <a:rPr lang="en-US">
                <a:solidFill>
                  <a:prstClr val="black"/>
                </a:solidFill>
              </a:rPr>
              <a:t> e </a:t>
            </a:r>
            <a:r>
              <a:rPr lang="en-US" err="1">
                <a:solidFill>
                  <a:prstClr val="black"/>
                </a:solidFill>
              </a:rPr>
              <a:t>responsabilidade</a:t>
            </a:r>
            <a:r>
              <a:rPr lang="en-US">
                <a:solidFill>
                  <a:prstClr val="black"/>
                </a:solidFill>
              </a:rPr>
              <a:t> </a:t>
            </a:r>
            <a:r>
              <a:rPr lang="en-US" err="1">
                <a:solidFill>
                  <a:prstClr val="black"/>
                </a:solidFill>
              </a:rPr>
              <a:t>ambiental</a:t>
            </a:r>
            <a:r>
              <a:rPr lang="en-US">
                <a:solidFill>
                  <a:prstClr val="black"/>
                </a:solidFill>
              </a:rPr>
              <a:t>, </a:t>
            </a:r>
            <a:r>
              <a:rPr lang="en-US" err="1">
                <a:solidFill>
                  <a:prstClr val="black"/>
                </a:solidFill>
              </a:rPr>
              <a:t>preservação</a:t>
            </a:r>
            <a:r>
              <a:rPr lang="en-US">
                <a:solidFill>
                  <a:prstClr val="black"/>
                </a:solidFill>
              </a:rPr>
              <a:t> da </a:t>
            </a:r>
            <a:r>
              <a:rPr lang="en-US" err="1">
                <a:solidFill>
                  <a:prstClr val="black"/>
                </a:solidFill>
              </a:rPr>
              <a:t>biodiversidade</a:t>
            </a:r>
            <a:r>
              <a:rPr lang="en-US">
                <a:solidFill>
                  <a:prstClr val="black"/>
                </a:solidFill>
              </a:rPr>
              <a:t>, </a:t>
            </a:r>
            <a:r>
              <a:rPr lang="en-US" err="1">
                <a:solidFill>
                  <a:prstClr val="black"/>
                </a:solidFill>
              </a:rPr>
              <a:t>proteção</a:t>
            </a:r>
            <a:r>
              <a:rPr lang="en-US">
                <a:solidFill>
                  <a:prstClr val="black"/>
                </a:solidFill>
              </a:rPr>
              <a:t> da </a:t>
            </a:r>
            <a:r>
              <a:rPr lang="en-US" err="1">
                <a:solidFill>
                  <a:prstClr val="black"/>
                </a:solidFill>
              </a:rPr>
              <a:t>saúde</a:t>
            </a:r>
            <a:r>
              <a:rPr lang="en-US">
                <a:solidFill>
                  <a:prstClr val="black"/>
                </a:solidFill>
              </a:rPr>
              <a:t> e do </a:t>
            </a:r>
            <a:r>
              <a:rPr lang="en-US" err="1">
                <a:solidFill>
                  <a:prstClr val="black"/>
                </a:solidFill>
              </a:rPr>
              <a:t>bem-estar</a:t>
            </a:r>
            <a:r>
              <a:rPr lang="en-US">
                <a:solidFill>
                  <a:prstClr val="black"/>
                </a:solidFill>
              </a:rPr>
              <a:t>, turismo de </a:t>
            </a:r>
            <a:r>
              <a:rPr lang="en-US" err="1">
                <a:solidFill>
                  <a:prstClr val="black"/>
                </a:solidFill>
              </a:rPr>
              <a:t>natureza</a:t>
            </a:r>
            <a:r>
              <a:rPr lang="en-US">
                <a:solidFill>
                  <a:prstClr val="black"/>
                </a:solidFill>
              </a:rPr>
              <a:t> </a:t>
            </a:r>
            <a:r>
              <a:rPr lang="en-US" err="1">
                <a:solidFill>
                  <a:prstClr val="black"/>
                </a:solidFill>
              </a:rPr>
              <a:t>responsável</a:t>
            </a:r>
            <a:r>
              <a:rPr lang="en-US">
                <a:solidFill>
                  <a:prstClr val="black"/>
                </a:solidFill>
              </a:rPr>
              <a:t>, </a:t>
            </a:r>
            <a:r>
              <a:rPr lang="en-US" err="1">
                <a:solidFill>
                  <a:prstClr val="black"/>
                </a:solidFill>
              </a:rPr>
              <a:t>alimentação</a:t>
            </a:r>
            <a:r>
              <a:rPr lang="en-US">
                <a:solidFill>
                  <a:prstClr val="black"/>
                </a:solidFill>
              </a:rPr>
              <a:t> natural e </a:t>
            </a:r>
            <a:r>
              <a:rPr lang="en-US" err="1">
                <a:solidFill>
                  <a:prstClr val="black"/>
                </a:solidFill>
              </a:rPr>
              <a:t>biológica</a:t>
            </a:r>
            <a:r>
              <a:rPr lang="en-US">
                <a:solidFill>
                  <a:prstClr val="black"/>
                </a:solidFill>
              </a:rPr>
              <a:t>, e </a:t>
            </a:r>
            <a:r>
              <a:rPr lang="en-US" err="1">
                <a:solidFill>
                  <a:prstClr val="black"/>
                </a:solidFill>
              </a:rPr>
              <a:t>proteção</a:t>
            </a:r>
            <a:r>
              <a:rPr lang="en-US">
                <a:solidFill>
                  <a:prstClr val="black"/>
                </a:solidFill>
              </a:rPr>
              <a:t> do </a:t>
            </a:r>
            <a:r>
              <a:rPr lang="en-US" err="1">
                <a:solidFill>
                  <a:prstClr val="black"/>
                </a:solidFill>
              </a:rPr>
              <a:t>património</a:t>
            </a:r>
            <a:r>
              <a:rPr lang="en-US">
                <a:solidFill>
                  <a:prstClr val="black"/>
                </a:solidFill>
              </a:rPr>
              <a:t> </a:t>
            </a:r>
            <a:r>
              <a:rPr lang="en-US" err="1">
                <a:solidFill>
                  <a:prstClr val="black"/>
                </a:solidFill>
              </a:rPr>
              <a:t>agro-florestal</a:t>
            </a:r>
            <a:r>
              <a:rPr lang="en-US">
                <a:solidFill>
                  <a:prstClr val="black"/>
                </a:solidFill>
              </a:rPr>
              <a:t>. A PEPE AROMAS é a </a:t>
            </a:r>
            <a:r>
              <a:rPr lang="en-US" err="1">
                <a:solidFill>
                  <a:prstClr val="black"/>
                </a:solidFill>
              </a:rPr>
              <a:t>terceira</a:t>
            </a:r>
            <a:r>
              <a:rPr lang="en-US">
                <a:solidFill>
                  <a:prstClr val="black"/>
                </a:solidFill>
              </a:rPr>
              <a:t> </a:t>
            </a:r>
            <a:r>
              <a:rPr lang="en-US" err="1">
                <a:solidFill>
                  <a:prstClr val="black"/>
                </a:solidFill>
              </a:rPr>
              <a:t>geração</a:t>
            </a:r>
            <a:r>
              <a:rPr lang="en-US">
                <a:solidFill>
                  <a:prstClr val="black"/>
                </a:solidFill>
              </a:rPr>
              <a:t> de um </a:t>
            </a:r>
            <a:r>
              <a:rPr lang="en-US" err="1">
                <a:solidFill>
                  <a:prstClr val="black"/>
                </a:solidFill>
              </a:rPr>
              <a:t>projeto</a:t>
            </a:r>
            <a:r>
              <a:rPr lang="en-US">
                <a:solidFill>
                  <a:prstClr val="black"/>
                </a:solidFill>
              </a:rPr>
              <a:t> </a:t>
            </a:r>
            <a:r>
              <a:rPr lang="en-US" err="1">
                <a:solidFill>
                  <a:prstClr val="black"/>
                </a:solidFill>
              </a:rPr>
              <a:t>agrícola</a:t>
            </a:r>
            <a:r>
              <a:rPr lang="en-US">
                <a:solidFill>
                  <a:prstClr val="black"/>
                </a:solidFill>
              </a:rPr>
              <a:t> </a:t>
            </a:r>
            <a:r>
              <a:rPr lang="en-US" err="1">
                <a:solidFill>
                  <a:prstClr val="black"/>
                </a:solidFill>
              </a:rPr>
              <a:t>idealizado</a:t>
            </a:r>
            <a:r>
              <a:rPr lang="en-US">
                <a:solidFill>
                  <a:prstClr val="black"/>
                </a:solidFill>
              </a:rPr>
              <a:t> </a:t>
            </a:r>
            <a:r>
              <a:rPr lang="en-US" err="1">
                <a:solidFill>
                  <a:prstClr val="black"/>
                </a:solidFill>
              </a:rPr>
              <a:t>pelo</a:t>
            </a:r>
            <a:r>
              <a:rPr lang="en-US">
                <a:solidFill>
                  <a:prstClr val="black"/>
                </a:solidFill>
              </a:rPr>
              <a:t> </a:t>
            </a:r>
            <a:r>
              <a:rPr lang="en-US" err="1">
                <a:solidFill>
                  <a:prstClr val="black"/>
                </a:solidFill>
              </a:rPr>
              <a:t>seu</a:t>
            </a:r>
            <a:r>
              <a:rPr lang="en-US">
                <a:solidFill>
                  <a:prstClr val="black"/>
                </a:solidFill>
              </a:rPr>
              <a:t> </a:t>
            </a:r>
            <a:r>
              <a:rPr lang="en-US" err="1">
                <a:solidFill>
                  <a:prstClr val="black"/>
                </a:solidFill>
              </a:rPr>
              <a:t>avô</a:t>
            </a:r>
            <a:r>
              <a:rPr lang="en-US">
                <a:solidFill>
                  <a:prstClr val="black"/>
                </a:solidFill>
              </a:rPr>
              <a:t> Pepe, </a:t>
            </a:r>
            <a:r>
              <a:rPr lang="en-US" err="1">
                <a:solidFill>
                  <a:prstClr val="black"/>
                </a:solidFill>
              </a:rPr>
              <a:t>há</a:t>
            </a:r>
            <a:r>
              <a:rPr lang="en-US">
                <a:solidFill>
                  <a:prstClr val="black"/>
                </a:solidFill>
              </a:rPr>
              <a:t> </a:t>
            </a:r>
            <a:r>
              <a:rPr lang="en-US" err="1">
                <a:solidFill>
                  <a:prstClr val="black"/>
                </a:solidFill>
              </a:rPr>
              <a:t>mais</a:t>
            </a:r>
            <a:r>
              <a:rPr lang="en-US">
                <a:solidFill>
                  <a:prstClr val="black"/>
                </a:solidFill>
              </a:rPr>
              <a:t> de 60 </a:t>
            </a:r>
            <a:r>
              <a:rPr lang="en-US" err="1">
                <a:solidFill>
                  <a:prstClr val="black"/>
                </a:solidFill>
              </a:rPr>
              <a:t>anos</a:t>
            </a:r>
            <a:r>
              <a:rPr lang="en-US">
                <a:solidFill>
                  <a:prstClr val="black"/>
                </a:solidFill>
              </a:rPr>
              <a:t>.</a:t>
            </a:r>
          </a:p>
          <a:p>
            <a:pPr algn="l" defTabSz="2072941">
              <a:defRPr/>
            </a:pPr>
            <a:endParaRPr lang="en-US">
              <a:solidFill>
                <a:prstClr val="black"/>
              </a:solidFill>
            </a:endParaRPr>
          </a:p>
          <a:p>
            <a:pPr defTabSz="2072941">
              <a:defRPr/>
            </a:pPr>
            <a:r>
              <a:rPr lang="en-US">
                <a:solidFill>
                  <a:prstClr val="black"/>
                </a:solidFill>
              </a:rPr>
              <a:t>A PEPE AROMAS </a:t>
            </a:r>
            <a:r>
              <a:rPr lang="en-US" err="1">
                <a:solidFill>
                  <a:prstClr val="black"/>
                </a:solidFill>
              </a:rPr>
              <a:t>comercializa</a:t>
            </a:r>
            <a:r>
              <a:rPr lang="en-US">
                <a:solidFill>
                  <a:prstClr val="black"/>
                </a:solidFill>
              </a:rPr>
              <a:t> </a:t>
            </a:r>
            <a:r>
              <a:rPr lang="en-US" err="1">
                <a:solidFill>
                  <a:prstClr val="black"/>
                </a:solidFill>
              </a:rPr>
              <a:t>os</a:t>
            </a:r>
            <a:r>
              <a:rPr lang="en-US">
                <a:solidFill>
                  <a:prstClr val="black"/>
                </a:solidFill>
              </a:rPr>
              <a:t> </a:t>
            </a:r>
            <a:r>
              <a:rPr lang="en-US" err="1">
                <a:solidFill>
                  <a:prstClr val="black"/>
                </a:solidFill>
              </a:rPr>
              <a:t>seus</a:t>
            </a:r>
            <a:r>
              <a:rPr lang="en-US">
                <a:solidFill>
                  <a:prstClr val="black"/>
                </a:solidFill>
              </a:rPr>
              <a:t> </a:t>
            </a:r>
            <a:r>
              <a:rPr lang="en-US" err="1">
                <a:solidFill>
                  <a:prstClr val="black"/>
                </a:solidFill>
              </a:rPr>
              <a:t>produtos</a:t>
            </a:r>
            <a:r>
              <a:rPr lang="en-US">
                <a:solidFill>
                  <a:prstClr val="black"/>
                </a:solidFill>
              </a:rPr>
              <a:t> </a:t>
            </a:r>
            <a:r>
              <a:rPr lang="en-US" err="1">
                <a:solidFill>
                  <a:prstClr val="black"/>
                </a:solidFill>
              </a:rPr>
              <a:t>na</a:t>
            </a:r>
            <a:r>
              <a:rPr lang="en-US">
                <a:solidFill>
                  <a:prstClr val="black"/>
                </a:solidFill>
              </a:rPr>
              <a:t> LOJA DA ESTAÇÃO, </a:t>
            </a:r>
            <a:r>
              <a:rPr lang="en-US" err="1">
                <a:solidFill>
                  <a:prstClr val="black"/>
                </a:solidFill>
              </a:rPr>
              <a:t>localizada</a:t>
            </a:r>
            <a:r>
              <a:rPr lang="en-US">
                <a:solidFill>
                  <a:prstClr val="black"/>
                </a:solidFill>
              </a:rPr>
              <a:t> no </a:t>
            </a:r>
            <a:r>
              <a:rPr lang="en-US" err="1">
                <a:solidFill>
                  <a:prstClr val="black"/>
                </a:solidFill>
              </a:rPr>
              <a:t>antigo</a:t>
            </a:r>
            <a:r>
              <a:rPr lang="en-US">
                <a:solidFill>
                  <a:prstClr val="black"/>
                </a:solidFill>
              </a:rPr>
              <a:t> </a:t>
            </a:r>
            <a:r>
              <a:rPr lang="en-US" err="1">
                <a:solidFill>
                  <a:prstClr val="black"/>
                </a:solidFill>
              </a:rPr>
              <a:t>ponto</a:t>
            </a:r>
            <a:r>
              <a:rPr lang="en-US">
                <a:solidFill>
                  <a:prstClr val="black"/>
                </a:solidFill>
              </a:rPr>
              <a:t> </a:t>
            </a:r>
            <a:r>
              <a:rPr lang="en-US" err="1">
                <a:solidFill>
                  <a:prstClr val="black"/>
                </a:solidFill>
              </a:rPr>
              <a:t>ferroviário</a:t>
            </a:r>
            <a:r>
              <a:rPr lang="en-US">
                <a:solidFill>
                  <a:prstClr val="black"/>
                </a:solidFill>
              </a:rPr>
              <a:t> do Vale do </a:t>
            </a:r>
            <a:r>
              <a:rPr lang="en-US" err="1">
                <a:solidFill>
                  <a:prstClr val="black"/>
                </a:solidFill>
              </a:rPr>
              <a:t>Pereiro</a:t>
            </a:r>
            <a:r>
              <a:rPr lang="en-US">
                <a:solidFill>
                  <a:prstClr val="black"/>
                </a:solidFill>
              </a:rPr>
              <a:t> (Portugal), um local rural. </a:t>
            </a:r>
            <a:r>
              <a:rPr lang="en-US" err="1">
                <a:solidFill>
                  <a:prstClr val="black"/>
                </a:solidFill>
              </a:rPr>
              <a:t>Os</a:t>
            </a:r>
            <a:r>
              <a:rPr lang="en-US">
                <a:solidFill>
                  <a:prstClr val="black"/>
                </a:solidFill>
              </a:rPr>
              <a:t> </a:t>
            </a:r>
            <a:r>
              <a:rPr lang="en-US" err="1">
                <a:solidFill>
                  <a:prstClr val="black"/>
                </a:solidFill>
              </a:rPr>
              <a:t>turistas</a:t>
            </a:r>
            <a:r>
              <a:rPr lang="en-US">
                <a:solidFill>
                  <a:prstClr val="black"/>
                </a:solidFill>
              </a:rPr>
              <a:t> </a:t>
            </a:r>
            <a:r>
              <a:rPr lang="en-US" err="1">
                <a:solidFill>
                  <a:prstClr val="black"/>
                </a:solidFill>
              </a:rPr>
              <a:t>podem</a:t>
            </a:r>
            <a:r>
              <a:rPr lang="en-US">
                <a:solidFill>
                  <a:prstClr val="black"/>
                </a:solidFill>
              </a:rPr>
              <a:t> </a:t>
            </a:r>
            <a:r>
              <a:rPr lang="en-US" err="1">
                <a:solidFill>
                  <a:prstClr val="black"/>
                </a:solidFill>
              </a:rPr>
              <a:t>saborear</a:t>
            </a:r>
            <a:r>
              <a:rPr lang="en-US">
                <a:solidFill>
                  <a:prstClr val="black"/>
                </a:solidFill>
              </a:rPr>
              <a:t> e </a:t>
            </a:r>
            <a:r>
              <a:rPr lang="en-US" err="1">
                <a:solidFill>
                  <a:prstClr val="black"/>
                </a:solidFill>
              </a:rPr>
              <a:t>comprar</a:t>
            </a:r>
            <a:r>
              <a:rPr lang="en-US">
                <a:solidFill>
                  <a:prstClr val="black"/>
                </a:solidFill>
              </a:rPr>
              <a:t> </a:t>
            </a:r>
            <a:r>
              <a:rPr lang="en-US" err="1">
                <a:solidFill>
                  <a:prstClr val="black"/>
                </a:solidFill>
              </a:rPr>
              <a:t>os</a:t>
            </a:r>
            <a:r>
              <a:rPr lang="en-US">
                <a:solidFill>
                  <a:prstClr val="black"/>
                </a:solidFill>
              </a:rPr>
              <a:t> </a:t>
            </a:r>
            <a:r>
              <a:rPr lang="en-US" err="1">
                <a:solidFill>
                  <a:prstClr val="black"/>
                </a:solidFill>
              </a:rPr>
              <a:t>melhores</a:t>
            </a:r>
            <a:r>
              <a:rPr lang="en-US">
                <a:solidFill>
                  <a:prstClr val="black"/>
                </a:solidFill>
              </a:rPr>
              <a:t> </a:t>
            </a:r>
            <a:r>
              <a:rPr lang="en-US" err="1">
                <a:solidFill>
                  <a:prstClr val="black"/>
                </a:solidFill>
              </a:rPr>
              <a:t>produtos</a:t>
            </a:r>
            <a:r>
              <a:rPr lang="en-US">
                <a:solidFill>
                  <a:prstClr val="black"/>
                </a:solidFill>
              </a:rPr>
              <a:t> que a </a:t>
            </a:r>
            <a:r>
              <a:rPr lang="en-US" err="1">
                <a:solidFill>
                  <a:prstClr val="black"/>
                </a:solidFill>
              </a:rPr>
              <a:t>região</a:t>
            </a:r>
            <a:r>
              <a:rPr lang="en-US">
                <a:solidFill>
                  <a:prstClr val="black"/>
                </a:solidFill>
              </a:rPr>
              <a:t> </a:t>
            </a:r>
            <a:r>
              <a:rPr lang="en-US" err="1">
                <a:solidFill>
                  <a:prstClr val="black"/>
                </a:solidFill>
              </a:rPr>
              <a:t>oferece</a:t>
            </a:r>
            <a:r>
              <a:rPr lang="en-US">
                <a:solidFill>
                  <a:prstClr val="black"/>
                </a:solidFill>
              </a:rPr>
              <a:t>, </a:t>
            </a:r>
            <a:r>
              <a:rPr lang="en-US" err="1">
                <a:solidFill>
                  <a:prstClr val="black"/>
                </a:solidFill>
              </a:rPr>
              <a:t>como</a:t>
            </a:r>
            <a:r>
              <a:rPr lang="en-US">
                <a:solidFill>
                  <a:prstClr val="black"/>
                </a:solidFill>
              </a:rPr>
              <a:t> </a:t>
            </a:r>
            <a:r>
              <a:rPr lang="en-US" err="1">
                <a:solidFill>
                  <a:prstClr val="black"/>
                </a:solidFill>
              </a:rPr>
              <a:t>produtos</a:t>
            </a:r>
            <a:r>
              <a:rPr lang="en-US">
                <a:solidFill>
                  <a:prstClr val="black"/>
                </a:solidFill>
              </a:rPr>
              <a:t> gourmet (ex. </a:t>
            </a:r>
            <a:r>
              <a:rPr lang="en-US" err="1">
                <a:solidFill>
                  <a:prstClr val="black"/>
                </a:solidFill>
              </a:rPr>
              <a:t>azeite</a:t>
            </a:r>
            <a:r>
              <a:rPr lang="en-US">
                <a:solidFill>
                  <a:prstClr val="black"/>
                </a:solidFill>
              </a:rPr>
              <a:t>, </a:t>
            </a:r>
            <a:r>
              <a:rPr lang="en-US" err="1">
                <a:solidFill>
                  <a:prstClr val="black"/>
                </a:solidFill>
              </a:rPr>
              <a:t>vinagre</a:t>
            </a:r>
            <a:r>
              <a:rPr lang="en-US">
                <a:solidFill>
                  <a:prstClr val="black"/>
                </a:solidFill>
              </a:rPr>
              <a:t>, </a:t>
            </a:r>
            <a:r>
              <a:rPr lang="en-US" err="1">
                <a:solidFill>
                  <a:prstClr val="black"/>
                </a:solidFill>
              </a:rPr>
              <a:t>mel</a:t>
            </a:r>
            <a:r>
              <a:rPr lang="en-US">
                <a:solidFill>
                  <a:prstClr val="black"/>
                </a:solidFill>
              </a:rPr>
              <a:t>, </a:t>
            </a:r>
            <a:r>
              <a:rPr lang="en-US" err="1">
                <a:solidFill>
                  <a:prstClr val="black"/>
                </a:solidFill>
              </a:rPr>
              <a:t>geleias</a:t>
            </a:r>
            <a:r>
              <a:rPr lang="en-US">
                <a:solidFill>
                  <a:prstClr val="black"/>
                </a:solidFill>
              </a:rPr>
              <a:t>, </a:t>
            </a:r>
            <a:r>
              <a:rPr lang="en-US" err="1">
                <a:solidFill>
                  <a:prstClr val="black"/>
                </a:solidFill>
              </a:rPr>
              <a:t>bombons</a:t>
            </a:r>
            <a:r>
              <a:rPr lang="en-US">
                <a:solidFill>
                  <a:prstClr val="black"/>
                </a:solidFill>
              </a:rPr>
              <a:t>), </a:t>
            </a:r>
            <a:r>
              <a:rPr lang="en-US" err="1">
                <a:solidFill>
                  <a:prstClr val="black"/>
                </a:solidFill>
              </a:rPr>
              <a:t>cosméticos</a:t>
            </a:r>
            <a:r>
              <a:rPr lang="en-US">
                <a:solidFill>
                  <a:prstClr val="black"/>
                </a:solidFill>
              </a:rPr>
              <a:t>, </a:t>
            </a:r>
            <a:r>
              <a:rPr lang="en-US" err="1">
                <a:solidFill>
                  <a:prstClr val="black"/>
                </a:solidFill>
              </a:rPr>
              <a:t>acessórios</a:t>
            </a:r>
            <a:r>
              <a:rPr lang="en-US">
                <a:solidFill>
                  <a:prstClr val="black"/>
                </a:solidFill>
              </a:rPr>
              <a:t> e </a:t>
            </a:r>
            <a:r>
              <a:rPr lang="en-US" err="1">
                <a:solidFill>
                  <a:prstClr val="black"/>
                </a:solidFill>
              </a:rPr>
              <a:t>produtos</a:t>
            </a:r>
            <a:r>
              <a:rPr lang="en-US">
                <a:solidFill>
                  <a:prstClr val="black"/>
                </a:solidFill>
              </a:rPr>
              <a:t> </a:t>
            </a:r>
            <a:r>
              <a:rPr lang="en-US" err="1">
                <a:solidFill>
                  <a:prstClr val="black"/>
                </a:solidFill>
              </a:rPr>
              <a:t>naturais</a:t>
            </a:r>
            <a:r>
              <a:rPr lang="en-US">
                <a:solidFill>
                  <a:prstClr val="black"/>
                </a:solidFill>
              </a:rPr>
              <a:t> de alto valor </a:t>
            </a:r>
            <a:r>
              <a:rPr lang="en-US" err="1">
                <a:solidFill>
                  <a:prstClr val="black"/>
                </a:solidFill>
              </a:rPr>
              <a:t>nutricional</a:t>
            </a:r>
            <a:r>
              <a:rPr lang="en-US">
                <a:solidFill>
                  <a:prstClr val="black"/>
                </a:solidFill>
              </a:rPr>
              <a:t> (ex. </a:t>
            </a:r>
            <a:r>
              <a:rPr lang="en-US" err="1">
                <a:solidFill>
                  <a:prstClr val="black"/>
                </a:solidFill>
              </a:rPr>
              <a:t>figo</a:t>
            </a:r>
            <a:r>
              <a:rPr lang="en-US">
                <a:solidFill>
                  <a:prstClr val="black"/>
                </a:solidFill>
              </a:rPr>
              <a:t>-da-</a:t>
            </a:r>
            <a:r>
              <a:rPr lang="en-US" err="1">
                <a:solidFill>
                  <a:prstClr val="black"/>
                </a:solidFill>
              </a:rPr>
              <a:t>índia</a:t>
            </a:r>
            <a:r>
              <a:rPr lang="en-US">
                <a:solidFill>
                  <a:prstClr val="black"/>
                </a:solidFill>
              </a:rPr>
              <a:t> </a:t>
            </a:r>
            <a:r>
              <a:rPr lang="en-US" err="1">
                <a:solidFill>
                  <a:prstClr val="black"/>
                </a:solidFill>
              </a:rPr>
              <a:t>biológico</a:t>
            </a:r>
            <a:r>
              <a:rPr lang="en-US">
                <a:solidFill>
                  <a:prstClr val="black"/>
                </a:solidFill>
              </a:rPr>
              <a:t> – </a:t>
            </a:r>
            <a:r>
              <a:rPr lang="en-US" err="1">
                <a:solidFill>
                  <a:prstClr val="black"/>
                </a:solidFill>
              </a:rPr>
              <a:t>variedades</a:t>
            </a:r>
            <a:r>
              <a:rPr lang="en-US">
                <a:solidFill>
                  <a:prstClr val="black"/>
                </a:solidFill>
              </a:rPr>
              <a:t> </a:t>
            </a:r>
            <a:r>
              <a:rPr lang="en-US" err="1">
                <a:solidFill>
                  <a:prstClr val="black"/>
                </a:solidFill>
              </a:rPr>
              <a:t>laranja</a:t>
            </a:r>
            <a:r>
              <a:rPr lang="en-US">
                <a:solidFill>
                  <a:prstClr val="black"/>
                </a:solidFill>
              </a:rPr>
              <a:t> e </a:t>
            </a:r>
            <a:r>
              <a:rPr lang="en-US" err="1">
                <a:solidFill>
                  <a:prstClr val="black"/>
                </a:solidFill>
              </a:rPr>
              <a:t>vermelha</a:t>
            </a:r>
            <a:r>
              <a:rPr lang="en-US">
                <a:solidFill>
                  <a:prstClr val="black"/>
                </a:solidFill>
              </a:rPr>
              <a:t>, </a:t>
            </a:r>
            <a:r>
              <a:rPr lang="en-US" err="1">
                <a:solidFill>
                  <a:prstClr val="black"/>
                </a:solidFill>
              </a:rPr>
              <a:t>palmas</a:t>
            </a:r>
            <a:r>
              <a:rPr lang="en-US">
                <a:solidFill>
                  <a:prstClr val="black"/>
                </a:solidFill>
              </a:rPr>
              <a:t> de </a:t>
            </a:r>
            <a:r>
              <a:rPr lang="en-US" err="1">
                <a:solidFill>
                  <a:prstClr val="black"/>
                </a:solidFill>
              </a:rPr>
              <a:t>figo</a:t>
            </a:r>
            <a:r>
              <a:rPr lang="en-US">
                <a:solidFill>
                  <a:prstClr val="black"/>
                </a:solidFill>
              </a:rPr>
              <a:t>-da-</a:t>
            </a:r>
            <a:r>
              <a:rPr lang="en-US" err="1">
                <a:solidFill>
                  <a:prstClr val="black"/>
                </a:solidFill>
              </a:rPr>
              <a:t>índia</a:t>
            </a:r>
            <a:r>
              <a:rPr lang="en-US">
                <a:solidFill>
                  <a:prstClr val="black"/>
                </a:solidFill>
              </a:rPr>
              <a:t>, </a:t>
            </a:r>
            <a:r>
              <a:rPr lang="en-US" err="1">
                <a:solidFill>
                  <a:prstClr val="black"/>
                </a:solidFill>
              </a:rPr>
              <a:t>sementes</a:t>
            </a:r>
            <a:r>
              <a:rPr lang="en-US">
                <a:solidFill>
                  <a:prstClr val="black"/>
                </a:solidFill>
              </a:rPr>
              <a:t> de </a:t>
            </a:r>
            <a:r>
              <a:rPr lang="en-US" err="1">
                <a:solidFill>
                  <a:prstClr val="black"/>
                </a:solidFill>
              </a:rPr>
              <a:t>figo</a:t>
            </a:r>
            <a:r>
              <a:rPr lang="en-US">
                <a:solidFill>
                  <a:prstClr val="black"/>
                </a:solidFill>
              </a:rPr>
              <a:t>-da-</a:t>
            </a:r>
            <a:r>
              <a:rPr lang="en-US" err="1">
                <a:solidFill>
                  <a:prstClr val="black"/>
                </a:solidFill>
              </a:rPr>
              <a:t>índia</a:t>
            </a:r>
            <a:r>
              <a:rPr lang="en-US">
                <a:solidFill>
                  <a:prstClr val="black"/>
                </a:solidFill>
              </a:rPr>
              <a:t> e </a:t>
            </a:r>
            <a:r>
              <a:rPr lang="en-US" err="1">
                <a:solidFill>
                  <a:prstClr val="black"/>
                </a:solidFill>
              </a:rPr>
              <a:t>flor</a:t>
            </a:r>
            <a:r>
              <a:rPr lang="en-US">
                <a:solidFill>
                  <a:prstClr val="black"/>
                </a:solidFill>
              </a:rPr>
              <a:t> de </a:t>
            </a:r>
            <a:r>
              <a:rPr lang="en-US" err="1">
                <a:solidFill>
                  <a:prstClr val="black"/>
                </a:solidFill>
              </a:rPr>
              <a:t>figo</a:t>
            </a:r>
            <a:r>
              <a:rPr lang="en-US">
                <a:solidFill>
                  <a:prstClr val="black"/>
                </a:solidFill>
              </a:rPr>
              <a:t>-da-</a:t>
            </a:r>
            <a:r>
              <a:rPr lang="en-US" err="1">
                <a:solidFill>
                  <a:prstClr val="black"/>
                </a:solidFill>
              </a:rPr>
              <a:t>índia</a:t>
            </a:r>
            <a:r>
              <a:rPr lang="en-US">
                <a:solidFill>
                  <a:prstClr val="black"/>
                </a:solidFill>
              </a:rPr>
              <a:t> para </a:t>
            </a:r>
            <a:r>
              <a:rPr lang="en-US" err="1">
                <a:solidFill>
                  <a:prstClr val="black"/>
                </a:solidFill>
              </a:rPr>
              <a:t>infusões</a:t>
            </a:r>
            <a:r>
              <a:rPr lang="en-US">
                <a:solidFill>
                  <a:prstClr val="black"/>
                </a:solidFill>
              </a:rPr>
              <a:t>).</a:t>
            </a:r>
          </a:p>
          <a:p>
            <a:pPr algn="l" defTabSz="2072941">
              <a:defRPr/>
            </a:pPr>
            <a:endParaRPr lang="en-US">
              <a:solidFill>
                <a:prstClr val="black"/>
              </a:solidFill>
            </a:endParaRPr>
          </a:p>
          <a:p>
            <a:pPr defTabSz="2072941">
              <a:defRPr/>
            </a:pPr>
            <a:r>
              <a:rPr lang="en-US">
                <a:solidFill>
                  <a:prstClr val="black"/>
                </a:solidFill>
              </a:rPr>
              <a:t>A PEPE AROMAS </a:t>
            </a:r>
            <a:r>
              <a:rPr lang="en-US" err="1">
                <a:solidFill>
                  <a:prstClr val="black"/>
                </a:solidFill>
              </a:rPr>
              <a:t>também</a:t>
            </a:r>
            <a:r>
              <a:rPr lang="en-US">
                <a:solidFill>
                  <a:prstClr val="black"/>
                </a:solidFill>
              </a:rPr>
              <a:t> </a:t>
            </a:r>
            <a:r>
              <a:rPr lang="en-US" err="1">
                <a:solidFill>
                  <a:prstClr val="black"/>
                </a:solidFill>
              </a:rPr>
              <a:t>proporciona</a:t>
            </a:r>
            <a:r>
              <a:rPr lang="en-US">
                <a:solidFill>
                  <a:prstClr val="black"/>
                </a:solidFill>
              </a:rPr>
              <a:t> </a:t>
            </a:r>
            <a:r>
              <a:rPr lang="en-US" err="1">
                <a:solidFill>
                  <a:prstClr val="black"/>
                </a:solidFill>
              </a:rPr>
              <a:t>aos</a:t>
            </a:r>
            <a:r>
              <a:rPr lang="en-US">
                <a:solidFill>
                  <a:prstClr val="black"/>
                </a:solidFill>
              </a:rPr>
              <a:t> </a:t>
            </a:r>
            <a:r>
              <a:rPr lang="en-US" err="1">
                <a:solidFill>
                  <a:prstClr val="black"/>
                </a:solidFill>
              </a:rPr>
              <a:t>turistas</a:t>
            </a:r>
            <a:r>
              <a:rPr lang="en-US">
                <a:solidFill>
                  <a:prstClr val="black"/>
                </a:solidFill>
              </a:rPr>
              <a:t> </a:t>
            </a:r>
            <a:r>
              <a:rPr lang="en-US" err="1">
                <a:solidFill>
                  <a:prstClr val="black"/>
                </a:solidFill>
              </a:rPr>
              <a:t>várias</a:t>
            </a:r>
            <a:r>
              <a:rPr lang="en-US">
                <a:solidFill>
                  <a:prstClr val="black"/>
                </a:solidFill>
              </a:rPr>
              <a:t> </a:t>
            </a:r>
            <a:r>
              <a:rPr lang="en-US" err="1">
                <a:solidFill>
                  <a:prstClr val="black"/>
                </a:solidFill>
              </a:rPr>
              <a:t>experiências</a:t>
            </a:r>
            <a:r>
              <a:rPr lang="en-US">
                <a:solidFill>
                  <a:prstClr val="black"/>
                </a:solidFill>
              </a:rPr>
              <a:t> </a:t>
            </a:r>
            <a:r>
              <a:rPr lang="en-US" err="1">
                <a:solidFill>
                  <a:prstClr val="black"/>
                </a:solidFill>
              </a:rPr>
              <a:t>únicas</a:t>
            </a:r>
            <a:r>
              <a:rPr lang="en-US">
                <a:solidFill>
                  <a:prstClr val="black"/>
                </a:solidFill>
              </a:rPr>
              <a:t>, </a:t>
            </a:r>
            <a:r>
              <a:rPr lang="en-US" err="1">
                <a:solidFill>
                  <a:prstClr val="black"/>
                </a:solidFill>
              </a:rPr>
              <a:t>como</a:t>
            </a:r>
            <a:r>
              <a:rPr lang="en-US">
                <a:solidFill>
                  <a:prstClr val="black"/>
                </a:solidFill>
              </a:rPr>
              <a:t> a “Cactus Experience Train”, “Natura”, “Do </a:t>
            </a:r>
            <a:r>
              <a:rPr lang="en-US" err="1">
                <a:solidFill>
                  <a:prstClr val="black"/>
                </a:solidFill>
              </a:rPr>
              <a:t>pomar</a:t>
            </a:r>
            <a:r>
              <a:rPr lang="en-US">
                <a:solidFill>
                  <a:prstClr val="black"/>
                </a:solidFill>
              </a:rPr>
              <a:t> à </a:t>
            </a:r>
            <a:r>
              <a:rPr lang="en-US" err="1">
                <a:solidFill>
                  <a:prstClr val="black"/>
                </a:solidFill>
              </a:rPr>
              <a:t>fábrica</a:t>
            </a:r>
            <a:r>
              <a:rPr lang="en-US">
                <a:solidFill>
                  <a:prstClr val="black"/>
                </a:solidFill>
              </a:rPr>
              <a:t>”, “Luxury Prickly Pear Harvesting Experience”, “Menu de </a:t>
            </a:r>
            <a:r>
              <a:rPr lang="en-US" err="1">
                <a:solidFill>
                  <a:prstClr val="black"/>
                </a:solidFill>
              </a:rPr>
              <a:t>degustação</a:t>
            </a:r>
            <a:r>
              <a:rPr lang="en-US">
                <a:solidFill>
                  <a:prstClr val="black"/>
                </a:solidFill>
              </a:rPr>
              <a:t>” e “Rota da </a:t>
            </a:r>
            <a:r>
              <a:rPr lang="en-US" err="1">
                <a:solidFill>
                  <a:prstClr val="black"/>
                </a:solidFill>
              </a:rPr>
              <a:t>Tradição</a:t>
            </a:r>
            <a:r>
              <a:rPr lang="en-US">
                <a:solidFill>
                  <a:prstClr val="black"/>
                </a:solidFill>
              </a:rPr>
              <a:t>”.</a:t>
            </a:r>
          </a:p>
          <a:p>
            <a:pPr algn="l" defTabSz="2072941">
              <a:defRPr/>
            </a:pPr>
            <a:endParaRPr lang="en-US">
              <a:solidFill>
                <a:prstClr val="black"/>
              </a:solidFill>
            </a:endParaRPr>
          </a:p>
          <a:p>
            <a:pPr algn="l"/>
            <a:r>
              <a:rPr lang="en-US" sz="1400" b="1" err="1">
                <a:solidFill>
                  <a:schemeClr val="tx1"/>
                </a:solidFill>
              </a:rPr>
              <a:t>Porque</a:t>
            </a:r>
            <a:r>
              <a:rPr lang="en-US" sz="1400" b="1">
                <a:solidFill>
                  <a:schemeClr val="tx1"/>
                </a:solidFill>
              </a:rPr>
              <a:t> é </a:t>
            </a:r>
            <a:r>
              <a:rPr lang="en-US" sz="1400" b="1" err="1">
                <a:solidFill>
                  <a:schemeClr val="tx1"/>
                </a:solidFill>
              </a:rPr>
              <a:t>uma</a:t>
            </a:r>
            <a:r>
              <a:rPr lang="en-US" sz="1400" b="1">
                <a:solidFill>
                  <a:schemeClr val="tx1"/>
                </a:solidFill>
              </a:rPr>
              <a:t> boa </a:t>
            </a:r>
            <a:r>
              <a:rPr lang="en-US" sz="1400" b="1" err="1">
                <a:solidFill>
                  <a:schemeClr val="tx1"/>
                </a:solidFill>
              </a:rPr>
              <a:t>prática</a:t>
            </a:r>
            <a:r>
              <a:rPr lang="en-US" sz="1400" b="1">
                <a:solidFill>
                  <a:schemeClr val="tx1"/>
                </a:solidFill>
              </a:rPr>
              <a:t>?</a:t>
            </a:r>
          </a:p>
          <a:p>
            <a:r>
              <a:rPr lang="en-US" err="1">
                <a:solidFill>
                  <a:schemeClr val="tx1"/>
                </a:solidFill>
              </a:rPr>
              <a:t>Os</a:t>
            </a:r>
            <a:r>
              <a:rPr lang="en-US">
                <a:solidFill>
                  <a:schemeClr val="tx1"/>
                </a:solidFill>
              </a:rPr>
              <a:t> </a:t>
            </a:r>
            <a:r>
              <a:rPr lang="en-US" err="1">
                <a:solidFill>
                  <a:schemeClr val="tx1"/>
                </a:solidFill>
              </a:rPr>
              <a:t>pomares</a:t>
            </a:r>
            <a:r>
              <a:rPr lang="en-US">
                <a:solidFill>
                  <a:schemeClr val="tx1"/>
                </a:solidFill>
              </a:rPr>
              <a:t> da PEPE AROMAS </a:t>
            </a:r>
            <a:r>
              <a:rPr lang="en-US" err="1">
                <a:solidFill>
                  <a:schemeClr val="tx1"/>
                </a:solidFill>
              </a:rPr>
              <a:t>estão</a:t>
            </a:r>
            <a:r>
              <a:rPr lang="en-US">
                <a:solidFill>
                  <a:schemeClr val="tx1"/>
                </a:solidFill>
              </a:rPr>
              <a:t> </a:t>
            </a:r>
            <a:r>
              <a:rPr lang="en-US" err="1">
                <a:solidFill>
                  <a:schemeClr val="tx1"/>
                </a:solidFill>
              </a:rPr>
              <a:t>em</a:t>
            </a:r>
            <a:r>
              <a:rPr lang="en-US">
                <a:solidFill>
                  <a:schemeClr val="tx1"/>
                </a:solidFill>
              </a:rPr>
              <a:t> modo de </a:t>
            </a:r>
            <a:r>
              <a:rPr lang="en-US" err="1">
                <a:solidFill>
                  <a:schemeClr val="tx1"/>
                </a:solidFill>
              </a:rPr>
              <a:t>produção</a:t>
            </a:r>
            <a:r>
              <a:rPr lang="en-US">
                <a:solidFill>
                  <a:schemeClr val="tx1"/>
                </a:solidFill>
              </a:rPr>
              <a:t> </a:t>
            </a:r>
            <a:r>
              <a:rPr lang="en-US" err="1">
                <a:solidFill>
                  <a:schemeClr val="tx1"/>
                </a:solidFill>
              </a:rPr>
              <a:t>biológica</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seus</a:t>
            </a:r>
            <a:r>
              <a:rPr lang="en-US">
                <a:solidFill>
                  <a:schemeClr val="tx1"/>
                </a:solidFill>
              </a:rPr>
              <a:t> </a:t>
            </a:r>
            <a:r>
              <a:rPr lang="en-US" err="1">
                <a:solidFill>
                  <a:schemeClr val="tx1"/>
                </a:solidFill>
              </a:rPr>
              <a:t>olivais</a:t>
            </a:r>
            <a:r>
              <a:rPr lang="en-US">
                <a:solidFill>
                  <a:schemeClr val="tx1"/>
                </a:solidFill>
              </a:rPr>
              <a:t> </a:t>
            </a:r>
            <a:r>
              <a:rPr lang="en-US" err="1">
                <a:solidFill>
                  <a:schemeClr val="tx1"/>
                </a:solidFill>
              </a:rPr>
              <a:t>tradicionais</a:t>
            </a:r>
            <a:r>
              <a:rPr lang="en-US">
                <a:solidFill>
                  <a:schemeClr val="tx1"/>
                </a:solidFill>
              </a:rPr>
              <a:t> </a:t>
            </a:r>
            <a:r>
              <a:rPr lang="en-US" err="1">
                <a:solidFill>
                  <a:schemeClr val="tx1"/>
                </a:solidFill>
              </a:rPr>
              <a:t>foram</a:t>
            </a:r>
            <a:r>
              <a:rPr lang="en-US">
                <a:solidFill>
                  <a:schemeClr val="tx1"/>
                </a:solidFill>
              </a:rPr>
              <a:t> </a:t>
            </a:r>
            <a:r>
              <a:rPr lang="en-US" err="1">
                <a:solidFill>
                  <a:schemeClr val="tx1"/>
                </a:solidFill>
              </a:rPr>
              <a:t>recuperados</a:t>
            </a:r>
            <a:r>
              <a:rPr lang="en-US">
                <a:solidFill>
                  <a:schemeClr val="tx1"/>
                </a:solidFill>
              </a:rPr>
              <a:t> e </a:t>
            </a:r>
            <a:r>
              <a:rPr lang="en-US" err="1">
                <a:solidFill>
                  <a:schemeClr val="tx1"/>
                </a:solidFill>
              </a:rPr>
              <a:t>convertidos</a:t>
            </a:r>
            <a:r>
              <a:rPr lang="en-US">
                <a:solidFill>
                  <a:schemeClr val="tx1"/>
                </a:solidFill>
              </a:rPr>
              <a:t> para </a:t>
            </a:r>
            <a:r>
              <a:rPr lang="en-US" err="1">
                <a:solidFill>
                  <a:schemeClr val="tx1"/>
                </a:solidFill>
              </a:rPr>
              <a:t>biológicos</a:t>
            </a:r>
            <a:r>
              <a:rPr lang="en-US">
                <a:solidFill>
                  <a:schemeClr val="tx1"/>
                </a:solidFill>
              </a:rPr>
              <a:t>. </a:t>
            </a:r>
            <a:r>
              <a:rPr lang="en-US" err="1">
                <a:solidFill>
                  <a:schemeClr val="tx1"/>
                </a:solidFill>
              </a:rPr>
              <a:t>Mantêm</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sobreiros</a:t>
            </a:r>
            <a:r>
              <a:rPr lang="en-US">
                <a:solidFill>
                  <a:schemeClr val="tx1"/>
                </a:solidFill>
              </a:rPr>
              <a:t> e </a:t>
            </a:r>
            <a:r>
              <a:rPr lang="en-US" err="1">
                <a:solidFill>
                  <a:schemeClr val="tx1"/>
                </a:solidFill>
              </a:rPr>
              <a:t>azinheiras</a:t>
            </a:r>
            <a:r>
              <a:rPr lang="en-US">
                <a:solidFill>
                  <a:schemeClr val="tx1"/>
                </a:solidFill>
              </a:rPr>
              <a:t> (</a:t>
            </a:r>
            <a:r>
              <a:rPr lang="en-US" err="1">
                <a:solidFill>
                  <a:schemeClr val="tx1"/>
                </a:solidFill>
              </a:rPr>
              <a:t>montado</a:t>
            </a:r>
            <a:r>
              <a:rPr lang="en-US">
                <a:solidFill>
                  <a:schemeClr val="tx1"/>
                </a:solidFill>
              </a:rPr>
              <a:t>) </a:t>
            </a:r>
            <a:r>
              <a:rPr lang="en-US" err="1">
                <a:solidFill>
                  <a:schemeClr val="tx1"/>
                </a:solidFill>
              </a:rPr>
              <a:t>limpos</a:t>
            </a:r>
            <a:r>
              <a:rPr lang="en-US">
                <a:solidFill>
                  <a:schemeClr val="tx1"/>
                </a:solidFill>
              </a:rPr>
              <a:t> e </a:t>
            </a:r>
            <a:r>
              <a:rPr lang="en-US" err="1">
                <a:solidFill>
                  <a:schemeClr val="tx1"/>
                </a:solidFill>
              </a:rPr>
              <a:t>cuidados</a:t>
            </a:r>
            <a:r>
              <a:rPr lang="en-US">
                <a:solidFill>
                  <a:schemeClr val="tx1"/>
                </a:solidFill>
              </a:rPr>
              <a:t> </a:t>
            </a:r>
            <a:r>
              <a:rPr lang="en-US" err="1">
                <a:solidFill>
                  <a:schemeClr val="tx1"/>
                </a:solidFill>
              </a:rPr>
              <a:t>porque</a:t>
            </a:r>
            <a:r>
              <a:rPr lang="en-US">
                <a:solidFill>
                  <a:schemeClr val="tx1"/>
                </a:solidFill>
              </a:rPr>
              <a:t> </a:t>
            </a:r>
            <a:r>
              <a:rPr lang="en-US" err="1">
                <a:solidFill>
                  <a:schemeClr val="tx1"/>
                </a:solidFill>
              </a:rPr>
              <a:t>acreditam</a:t>
            </a:r>
            <a:r>
              <a:rPr lang="en-US">
                <a:solidFill>
                  <a:schemeClr val="tx1"/>
                </a:solidFill>
              </a:rPr>
              <a:t> que </a:t>
            </a:r>
            <a:r>
              <a:rPr lang="en-US" err="1">
                <a:solidFill>
                  <a:schemeClr val="tx1"/>
                </a:solidFill>
              </a:rPr>
              <a:t>só</a:t>
            </a:r>
            <a:r>
              <a:rPr lang="en-US">
                <a:solidFill>
                  <a:schemeClr val="tx1"/>
                </a:solidFill>
              </a:rPr>
              <a:t> </a:t>
            </a:r>
            <a:r>
              <a:rPr lang="en-US" err="1">
                <a:solidFill>
                  <a:schemeClr val="tx1"/>
                </a:solidFill>
              </a:rPr>
              <a:t>assim</a:t>
            </a:r>
            <a:r>
              <a:rPr lang="en-US">
                <a:solidFill>
                  <a:schemeClr val="tx1"/>
                </a:solidFill>
              </a:rPr>
              <a:t> é </a:t>
            </a:r>
            <a:r>
              <a:rPr lang="en-US" err="1">
                <a:solidFill>
                  <a:schemeClr val="tx1"/>
                </a:solidFill>
              </a:rPr>
              <a:t>possível</a:t>
            </a:r>
            <a:r>
              <a:rPr lang="en-US">
                <a:solidFill>
                  <a:schemeClr val="tx1"/>
                </a:solidFill>
              </a:rPr>
              <a:t> </a:t>
            </a:r>
            <a:r>
              <a:rPr lang="en-US" err="1">
                <a:solidFill>
                  <a:schemeClr val="tx1"/>
                </a:solidFill>
              </a:rPr>
              <a:t>garantir</a:t>
            </a:r>
            <a:r>
              <a:rPr lang="en-US">
                <a:solidFill>
                  <a:schemeClr val="tx1"/>
                </a:solidFill>
              </a:rPr>
              <a:t> a </a:t>
            </a:r>
            <a:r>
              <a:rPr lang="en-US" err="1">
                <a:solidFill>
                  <a:schemeClr val="tx1"/>
                </a:solidFill>
              </a:rPr>
              <a:t>preservação</a:t>
            </a:r>
            <a:r>
              <a:rPr lang="en-US">
                <a:solidFill>
                  <a:schemeClr val="tx1"/>
                </a:solidFill>
              </a:rPr>
              <a:t> da </a:t>
            </a:r>
            <a:r>
              <a:rPr lang="en-US" err="1">
                <a:solidFill>
                  <a:schemeClr val="tx1"/>
                </a:solidFill>
              </a:rPr>
              <a:t>biodiversidade</a:t>
            </a:r>
            <a:r>
              <a:rPr lang="en-US">
                <a:solidFill>
                  <a:schemeClr val="tx1"/>
                </a:solidFill>
              </a:rPr>
              <a:t>.</a:t>
            </a:r>
          </a:p>
          <a:p>
            <a:pPr algn="l"/>
            <a:endParaRPr lang="en-US">
              <a:solidFill>
                <a:schemeClr val="tx1"/>
              </a:solidFill>
            </a:endParaRPr>
          </a:p>
          <a:p>
            <a:r>
              <a:rPr lang="en-US">
                <a:solidFill>
                  <a:schemeClr val="tx1"/>
                </a:solidFill>
              </a:rPr>
              <a:t>A </a:t>
            </a:r>
            <a:r>
              <a:rPr lang="en-US" err="1">
                <a:solidFill>
                  <a:schemeClr val="tx1"/>
                </a:solidFill>
              </a:rPr>
              <a:t>atividade</a:t>
            </a:r>
            <a:r>
              <a:rPr lang="en-US">
                <a:solidFill>
                  <a:schemeClr val="tx1"/>
                </a:solidFill>
              </a:rPr>
              <a:t> </a:t>
            </a:r>
            <a:r>
              <a:rPr lang="en-US" err="1">
                <a:solidFill>
                  <a:schemeClr val="tx1"/>
                </a:solidFill>
              </a:rPr>
              <a:t>turística</a:t>
            </a:r>
            <a:r>
              <a:rPr lang="en-US">
                <a:solidFill>
                  <a:schemeClr val="tx1"/>
                </a:solidFill>
              </a:rPr>
              <a:t> da PEPE AROMAS </a:t>
            </a:r>
            <a:r>
              <a:rPr lang="en-US" err="1">
                <a:solidFill>
                  <a:schemeClr val="tx1"/>
                </a:solidFill>
              </a:rPr>
              <a:t>pauta</a:t>
            </a:r>
            <a:r>
              <a:rPr lang="en-US">
                <a:solidFill>
                  <a:schemeClr val="tx1"/>
                </a:solidFill>
              </a:rPr>
              <a:t>-se pela </a:t>
            </a:r>
          </a:p>
          <a:p>
            <a:endParaRPr lang="en-US">
              <a:solidFill>
                <a:schemeClr val="tx1"/>
              </a:solidFill>
            </a:endParaRPr>
          </a:p>
          <a:p>
            <a:r>
              <a:rPr lang="en-US" err="1">
                <a:solidFill>
                  <a:schemeClr val="tx1"/>
                </a:solidFill>
              </a:rPr>
              <a:t>preocupação</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salvaguardar</a:t>
            </a:r>
            <a:r>
              <a:rPr lang="en-US">
                <a:solidFill>
                  <a:schemeClr val="tx1"/>
                </a:solidFill>
              </a:rPr>
              <a:t> a </a:t>
            </a:r>
            <a:r>
              <a:rPr lang="en-US" err="1">
                <a:solidFill>
                  <a:schemeClr val="tx1"/>
                </a:solidFill>
              </a:rPr>
              <a:t>natureza</a:t>
            </a:r>
            <a:r>
              <a:rPr lang="en-US">
                <a:solidFill>
                  <a:schemeClr val="tx1"/>
                </a:solidFill>
              </a:rPr>
              <a:t> e </a:t>
            </a:r>
            <a:r>
              <a:rPr lang="en-US" err="1">
                <a:solidFill>
                  <a:schemeClr val="tx1"/>
                </a:solidFill>
              </a:rPr>
              <a:t>poupar</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recursos</a:t>
            </a:r>
            <a:r>
              <a:rPr lang="en-US">
                <a:solidFill>
                  <a:schemeClr val="tx1"/>
                </a:solidFill>
              </a:rPr>
              <a:t> </a:t>
            </a:r>
            <a:r>
              <a:rPr lang="en-US" err="1">
                <a:solidFill>
                  <a:schemeClr val="tx1"/>
                </a:solidFill>
              </a:rPr>
              <a:t>naturais</a:t>
            </a:r>
            <a:r>
              <a:rPr lang="en-US">
                <a:solidFill>
                  <a:schemeClr val="tx1"/>
                </a:solidFill>
              </a:rPr>
              <a:t>, para </a:t>
            </a:r>
            <a:r>
              <a:rPr lang="en-US" err="1">
                <a:solidFill>
                  <a:schemeClr val="tx1"/>
                </a:solidFill>
              </a:rPr>
              <a:t>garantir</a:t>
            </a:r>
            <a:r>
              <a:rPr lang="en-US">
                <a:solidFill>
                  <a:schemeClr val="tx1"/>
                </a:solidFill>
              </a:rPr>
              <a:t> um turismo </a:t>
            </a:r>
            <a:r>
              <a:rPr lang="en-US" err="1">
                <a:solidFill>
                  <a:schemeClr val="tx1"/>
                </a:solidFill>
              </a:rPr>
              <a:t>sustentável</a:t>
            </a:r>
            <a:r>
              <a:rPr lang="en-US">
                <a:solidFill>
                  <a:schemeClr val="tx1"/>
                </a:solidFill>
              </a:rPr>
              <a:t> de </a:t>
            </a:r>
            <a:r>
              <a:rPr lang="en-US" err="1">
                <a:solidFill>
                  <a:schemeClr val="tx1"/>
                </a:solidFill>
              </a:rPr>
              <a:t>acordo</a:t>
            </a:r>
            <a:r>
              <a:rPr lang="en-US">
                <a:solidFill>
                  <a:schemeClr val="tx1"/>
                </a:solidFill>
              </a:rPr>
              <a:t> com </a:t>
            </a:r>
            <a:r>
              <a:rPr lang="en-US" err="1">
                <a:solidFill>
                  <a:schemeClr val="tx1"/>
                </a:solidFill>
              </a:rPr>
              <a:t>os</a:t>
            </a:r>
            <a:r>
              <a:rPr lang="en-US">
                <a:solidFill>
                  <a:schemeClr val="tx1"/>
                </a:solidFill>
              </a:rPr>
              <a:t> </a:t>
            </a:r>
            <a:r>
              <a:rPr lang="en-US" err="1">
                <a:solidFill>
                  <a:schemeClr val="tx1"/>
                </a:solidFill>
              </a:rPr>
              <a:t>desafios</a:t>
            </a:r>
            <a:r>
              <a:rPr lang="en-US">
                <a:solidFill>
                  <a:schemeClr val="tx1"/>
                </a:solidFill>
              </a:rPr>
              <a:t> </a:t>
            </a:r>
            <a:r>
              <a:rPr lang="en-US" err="1">
                <a:solidFill>
                  <a:schemeClr val="tx1"/>
                </a:solidFill>
              </a:rPr>
              <a:t>climáticos</a:t>
            </a:r>
            <a:r>
              <a:rPr lang="en-US">
                <a:solidFill>
                  <a:schemeClr val="tx1"/>
                </a:solidFill>
              </a:rPr>
              <a:t> do </a:t>
            </a:r>
            <a:r>
              <a:rPr lang="en-US" err="1">
                <a:solidFill>
                  <a:schemeClr val="tx1"/>
                </a:solidFill>
              </a:rPr>
              <a:t>planeta</a:t>
            </a:r>
            <a:r>
              <a:rPr lang="en-US">
                <a:solidFill>
                  <a:schemeClr val="tx1"/>
                </a:solidFill>
              </a:rPr>
              <a:t>. </a:t>
            </a:r>
            <a:r>
              <a:rPr lang="en-US" err="1">
                <a:solidFill>
                  <a:schemeClr val="tx1"/>
                </a:solidFill>
              </a:rPr>
              <a:t>Possuem</a:t>
            </a:r>
            <a:r>
              <a:rPr lang="en-US">
                <a:solidFill>
                  <a:schemeClr val="tx1"/>
                </a:solidFill>
              </a:rPr>
              <a:t> a </a:t>
            </a:r>
            <a:r>
              <a:rPr lang="en-US" err="1">
                <a:solidFill>
                  <a:schemeClr val="tx1"/>
                </a:solidFill>
              </a:rPr>
              <a:t>seguinte</a:t>
            </a:r>
            <a:r>
              <a:rPr lang="en-US">
                <a:solidFill>
                  <a:schemeClr val="tx1"/>
                </a:solidFill>
              </a:rPr>
              <a:t> </a:t>
            </a:r>
            <a:r>
              <a:rPr lang="en-US" err="1">
                <a:solidFill>
                  <a:schemeClr val="tx1"/>
                </a:solidFill>
              </a:rPr>
              <a:t>acreditação</a:t>
            </a:r>
            <a:r>
              <a:rPr lang="en-US">
                <a:solidFill>
                  <a:schemeClr val="tx1"/>
                </a:solidFill>
              </a:rPr>
              <a:t>:</a:t>
            </a:r>
          </a:p>
          <a:p>
            <a:pPr algn="l"/>
            <a:endParaRPr lang="en-US">
              <a:solidFill>
                <a:schemeClr val="tx1"/>
              </a:solidFill>
            </a:endParaRPr>
          </a:p>
          <a:p>
            <a:pPr marL="171450" indent="-171450" algn="l">
              <a:buFont typeface="Arial" panose="020B0604020202020204" pitchFamily="34" charset="0"/>
              <a:buChar char="•"/>
            </a:pPr>
            <a:r>
              <a:rPr lang="en-US">
                <a:solidFill>
                  <a:schemeClr val="tx1"/>
                </a:solidFill>
              </a:rPr>
              <a:t>Agricultura </a:t>
            </a:r>
            <a:r>
              <a:rPr lang="en-US" err="1">
                <a:solidFill>
                  <a:schemeClr val="tx1"/>
                </a:solidFill>
              </a:rPr>
              <a:t>biológica</a:t>
            </a:r>
            <a:r>
              <a:rPr lang="en-US">
                <a:solidFill>
                  <a:schemeClr val="tx1"/>
                </a:solidFill>
              </a:rPr>
              <a:t>;</a:t>
            </a:r>
          </a:p>
          <a:p>
            <a:pPr algn="l"/>
            <a:endParaRPr lang="en-US">
              <a:solidFill>
                <a:schemeClr val="tx1"/>
              </a:solidFill>
            </a:endParaRPr>
          </a:p>
          <a:p>
            <a:pPr marL="171450" indent="-171450">
              <a:buFont typeface="Arial" panose="020B0604020202020204" pitchFamily="34" charset="0"/>
              <a:buChar char="•"/>
            </a:pPr>
            <a:r>
              <a:rPr lang="en-US" err="1">
                <a:solidFill>
                  <a:schemeClr val="tx1"/>
                </a:solidFill>
              </a:rPr>
              <a:t>Os</a:t>
            </a:r>
            <a:r>
              <a:rPr lang="en-US">
                <a:solidFill>
                  <a:schemeClr val="tx1"/>
                </a:solidFill>
              </a:rPr>
              <a:t> Bio </a:t>
            </a:r>
            <a:r>
              <a:rPr lang="en-US" err="1">
                <a:solidFill>
                  <a:schemeClr val="tx1"/>
                </a:solidFill>
              </a:rPr>
              <a:t>Cosméticos</a:t>
            </a:r>
            <a:r>
              <a:rPr lang="en-US">
                <a:solidFill>
                  <a:schemeClr val="tx1"/>
                </a:solidFill>
              </a:rPr>
              <a:t> </a:t>
            </a:r>
            <a:r>
              <a:rPr lang="en-US" err="1">
                <a:solidFill>
                  <a:schemeClr val="tx1"/>
                </a:solidFill>
              </a:rPr>
              <a:t>são</a:t>
            </a:r>
            <a:r>
              <a:rPr lang="en-US">
                <a:solidFill>
                  <a:schemeClr val="tx1"/>
                </a:solidFill>
              </a:rPr>
              <a:t> </a:t>
            </a:r>
            <a:r>
              <a:rPr lang="en-US" err="1">
                <a:solidFill>
                  <a:schemeClr val="tx1"/>
                </a:solidFill>
              </a:rPr>
              <a:t>certificados</a:t>
            </a:r>
            <a:r>
              <a:rPr lang="en-US">
                <a:solidFill>
                  <a:schemeClr val="tx1"/>
                </a:solidFill>
              </a:rPr>
              <a:t> </a:t>
            </a:r>
            <a:r>
              <a:rPr lang="en-US" err="1">
                <a:solidFill>
                  <a:schemeClr val="tx1"/>
                </a:solidFill>
              </a:rPr>
              <a:t>pelo</a:t>
            </a:r>
            <a:r>
              <a:rPr lang="en-US">
                <a:solidFill>
                  <a:schemeClr val="tx1"/>
                </a:solidFill>
              </a:rPr>
              <a:t> </a:t>
            </a:r>
            <a:r>
              <a:rPr lang="en-US" err="1">
                <a:solidFill>
                  <a:schemeClr val="tx1"/>
                </a:solidFill>
              </a:rPr>
              <a:t>referencial</a:t>
            </a:r>
            <a:r>
              <a:rPr lang="en-US">
                <a:solidFill>
                  <a:schemeClr val="tx1"/>
                </a:solidFill>
              </a:rPr>
              <a:t>  KIWA SATIVA </a:t>
            </a:r>
            <a:r>
              <a:rPr lang="en-US" err="1">
                <a:solidFill>
                  <a:schemeClr val="tx1"/>
                </a:solidFill>
              </a:rPr>
              <a:t>CareBio</a:t>
            </a:r>
            <a:r>
              <a:rPr lang="en-US">
                <a:solidFill>
                  <a:schemeClr val="tx1"/>
                </a:solidFill>
              </a:rPr>
              <a:t>, que </a:t>
            </a:r>
            <a:r>
              <a:rPr lang="en-US" err="1">
                <a:solidFill>
                  <a:schemeClr val="tx1"/>
                </a:solidFill>
              </a:rPr>
              <a:t>certifica</a:t>
            </a:r>
            <a:r>
              <a:rPr lang="en-US">
                <a:solidFill>
                  <a:schemeClr val="tx1"/>
                </a:solidFill>
              </a:rPr>
              <a:t> que </a:t>
            </a:r>
            <a:r>
              <a:rPr lang="en-US" err="1">
                <a:solidFill>
                  <a:schemeClr val="tx1"/>
                </a:solidFill>
              </a:rPr>
              <a:t>os</a:t>
            </a:r>
            <a:r>
              <a:rPr lang="en-US">
                <a:solidFill>
                  <a:schemeClr val="tx1"/>
                </a:solidFill>
              </a:rPr>
              <a:t> </a:t>
            </a:r>
            <a:r>
              <a:rPr lang="en-US" err="1">
                <a:solidFill>
                  <a:schemeClr val="tx1"/>
                </a:solidFill>
              </a:rPr>
              <a:t>seus</a:t>
            </a:r>
            <a:r>
              <a:rPr lang="en-US">
                <a:solidFill>
                  <a:schemeClr val="tx1"/>
                </a:solidFill>
              </a:rPr>
              <a:t> </a:t>
            </a:r>
            <a:r>
              <a:rPr lang="en-US" err="1">
                <a:solidFill>
                  <a:schemeClr val="tx1"/>
                </a:solidFill>
              </a:rPr>
              <a:t>produtos</a:t>
            </a:r>
            <a:r>
              <a:rPr lang="en-US">
                <a:solidFill>
                  <a:schemeClr val="tx1"/>
                </a:solidFill>
              </a:rPr>
              <a:t> de </a:t>
            </a:r>
            <a:r>
              <a:rPr lang="en-US" err="1">
                <a:solidFill>
                  <a:schemeClr val="tx1"/>
                </a:solidFill>
              </a:rPr>
              <a:t>cosmética</a:t>
            </a:r>
            <a:r>
              <a:rPr lang="en-US">
                <a:solidFill>
                  <a:schemeClr val="tx1"/>
                </a:solidFill>
              </a:rPr>
              <a:t>, </a:t>
            </a:r>
            <a:r>
              <a:rPr lang="en-US" err="1">
                <a:solidFill>
                  <a:schemeClr val="tx1"/>
                </a:solidFill>
              </a:rPr>
              <a:t>higiene</a:t>
            </a:r>
            <a:r>
              <a:rPr lang="en-US">
                <a:solidFill>
                  <a:schemeClr val="tx1"/>
                </a:solidFill>
              </a:rPr>
              <a:t> e </a:t>
            </a:r>
            <a:r>
              <a:rPr lang="en-US" err="1">
                <a:solidFill>
                  <a:schemeClr val="tx1"/>
                </a:solidFill>
              </a:rPr>
              <a:t>beleza</a:t>
            </a:r>
            <a:r>
              <a:rPr lang="en-US">
                <a:solidFill>
                  <a:schemeClr val="tx1"/>
                </a:solidFill>
              </a:rPr>
              <a:t> </a:t>
            </a:r>
            <a:r>
              <a:rPr lang="en-US" err="1">
                <a:solidFill>
                  <a:schemeClr val="tx1"/>
                </a:solidFill>
              </a:rPr>
              <a:t>são</a:t>
            </a:r>
            <a:r>
              <a:rPr lang="en-US">
                <a:solidFill>
                  <a:schemeClr val="tx1"/>
                </a:solidFill>
              </a:rPr>
              <a:t> </a:t>
            </a:r>
            <a:r>
              <a:rPr lang="en-US" err="1">
                <a:solidFill>
                  <a:schemeClr val="tx1"/>
                </a:solidFill>
              </a:rPr>
              <a:t>elaborados</a:t>
            </a:r>
            <a:r>
              <a:rPr lang="en-US">
                <a:solidFill>
                  <a:schemeClr val="tx1"/>
                </a:solidFill>
              </a:rPr>
              <a:t> com </a:t>
            </a:r>
            <a:r>
              <a:rPr lang="en-US" err="1">
                <a:solidFill>
                  <a:schemeClr val="tx1"/>
                </a:solidFill>
              </a:rPr>
              <a:t>ingredientes</a:t>
            </a:r>
            <a:r>
              <a:rPr lang="en-US">
                <a:solidFill>
                  <a:schemeClr val="tx1"/>
                </a:solidFill>
              </a:rPr>
              <a:t> </a:t>
            </a:r>
            <a:r>
              <a:rPr lang="en-US" err="1">
                <a:solidFill>
                  <a:schemeClr val="tx1"/>
                </a:solidFill>
              </a:rPr>
              <a:t>provenientes</a:t>
            </a:r>
            <a:r>
              <a:rPr lang="en-US">
                <a:solidFill>
                  <a:schemeClr val="tx1"/>
                </a:solidFill>
              </a:rPr>
              <a:t> da </a:t>
            </a:r>
            <a:r>
              <a:rPr lang="en-US" err="1">
                <a:solidFill>
                  <a:schemeClr val="tx1"/>
                </a:solidFill>
              </a:rPr>
              <a:t>agricultura</a:t>
            </a:r>
            <a:r>
              <a:rPr lang="en-US">
                <a:solidFill>
                  <a:schemeClr val="tx1"/>
                </a:solidFill>
              </a:rPr>
              <a:t> </a:t>
            </a:r>
            <a:r>
              <a:rPr lang="en-US" err="1">
                <a:solidFill>
                  <a:schemeClr val="tx1"/>
                </a:solidFill>
              </a:rPr>
              <a:t>biológica</a:t>
            </a:r>
            <a:r>
              <a:rPr lang="en-US">
                <a:solidFill>
                  <a:schemeClr val="tx1"/>
                </a:solidFill>
              </a:rPr>
              <a:t>. São </a:t>
            </a:r>
            <a:r>
              <a:rPr lang="en-US" err="1">
                <a:solidFill>
                  <a:schemeClr val="tx1"/>
                </a:solidFill>
              </a:rPr>
              <a:t>produtos</a:t>
            </a:r>
            <a:r>
              <a:rPr lang="en-US">
                <a:solidFill>
                  <a:schemeClr val="tx1"/>
                </a:solidFill>
              </a:rPr>
              <a:t> livres de </a:t>
            </a:r>
            <a:r>
              <a:rPr lang="en-US" err="1">
                <a:solidFill>
                  <a:schemeClr val="tx1"/>
                </a:solidFill>
              </a:rPr>
              <a:t>substâncias</a:t>
            </a:r>
            <a:r>
              <a:rPr lang="en-US">
                <a:solidFill>
                  <a:schemeClr val="tx1"/>
                </a:solidFill>
              </a:rPr>
              <a:t> </a:t>
            </a:r>
            <a:r>
              <a:rPr lang="en-US" err="1">
                <a:solidFill>
                  <a:schemeClr val="tx1"/>
                </a:solidFill>
              </a:rPr>
              <a:t>tóxicas</a:t>
            </a:r>
            <a:r>
              <a:rPr lang="en-US">
                <a:solidFill>
                  <a:schemeClr val="tx1"/>
                </a:solidFill>
              </a:rPr>
              <a:t>, </a:t>
            </a:r>
            <a:r>
              <a:rPr lang="en-US" err="1">
                <a:solidFill>
                  <a:schemeClr val="tx1"/>
                </a:solidFill>
              </a:rPr>
              <a:t>não</a:t>
            </a:r>
            <a:r>
              <a:rPr lang="en-US">
                <a:solidFill>
                  <a:schemeClr val="tx1"/>
                </a:solidFill>
              </a:rPr>
              <a:t> </a:t>
            </a:r>
            <a:r>
              <a:rPr lang="en-US" err="1">
                <a:solidFill>
                  <a:schemeClr val="tx1"/>
                </a:solidFill>
              </a:rPr>
              <a:t>derivados</a:t>
            </a:r>
            <a:r>
              <a:rPr lang="en-US">
                <a:solidFill>
                  <a:schemeClr val="tx1"/>
                </a:solidFill>
              </a:rPr>
              <a:t> do </a:t>
            </a:r>
            <a:r>
              <a:rPr lang="en-US" err="1">
                <a:solidFill>
                  <a:schemeClr val="tx1"/>
                </a:solidFill>
              </a:rPr>
              <a:t>petróleo</a:t>
            </a:r>
            <a:r>
              <a:rPr lang="en-US">
                <a:solidFill>
                  <a:schemeClr val="tx1"/>
                </a:solidFill>
              </a:rPr>
              <a:t> </a:t>
            </a:r>
            <a:r>
              <a:rPr lang="en-US" err="1">
                <a:solidFill>
                  <a:schemeClr val="tx1"/>
                </a:solidFill>
              </a:rPr>
              <a:t>ou</a:t>
            </a:r>
            <a:r>
              <a:rPr lang="en-US">
                <a:solidFill>
                  <a:schemeClr val="tx1"/>
                </a:solidFill>
              </a:rPr>
              <a:t> </a:t>
            </a:r>
            <a:r>
              <a:rPr lang="en-US" err="1">
                <a:solidFill>
                  <a:schemeClr val="tx1"/>
                </a:solidFill>
              </a:rPr>
              <a:t>geneticamente</a:t>
            </a:r>
            <a:r>
              <a:rPr lang="en-US">
                <a:solidFill>
                  <a:schemeClr val="tx1"/>
                </a:solidFill>
              </a:rPr>
              <a:t> </a:t>
            </a:r>
            <a:r>
              <a:rPr lang="en-US" err="1">
                <a:solidFill>
                  <a:schemeClr val="tx1"/>
                </a:solidFill>
              </a:rPr>
              <a:t>modificados</a:t>
            </a:r>
            <a:r>
              <a:rPr lang="en-US">
                <a:solidFill>
                  <a:schemeClr val="tx1"/>
                </a:solidFill>
              </a:rPr>
              <a:t>. O </a:t>
            </a:r>
            <a:r>
              <a:rPr lang="en-US" err="1">
                <a:solidFill>
                  <a:schemeClr val="tx1"/>
                </a:solidFill>
              </a:rPr>
              <a:t>processo</a:t>
            </a:r>
            <a:r>
              <a:rPr lang="en-US">
                <a:solidFill>
                  <a:schemeClr val="tx1"/>
                </a:solidFill>
              </a:rPr>
              <a:t> </a:t>
            </a:r>
            <a:r>
              <a:rPr lang="en-US" err="1">
                <a:solidFill>
                  <a:schemeClr val="tx1"/>
                </a:solidFill>
              </a:rPr>
              <a:t>produtivo</a:t>
            </a:r>
            <a:r>
              <a:rPr lang="en-US">
                <a:solidFill>
                  <a:schemeClr val="tx1"/>
                </a:solidFill>
              </a:rPr>
              <a:t> é </a:t>
            </a:r>
            <a:r>
              <a:rPr lang="en-US" err="1">
                <a:solidFill>
                  <a:schemeClr val="tx1"/>
                </a:solidFill>
              </a:rPr>
              <a:t>pensado</a:t>
            </a:r>
            <a:r>
              <a:rPr lang="en-US">
                <a:solidFill>
                  <a:schemeClr val="tx1"/>
                </a:solidFill>
              </a:rPr>
              <a:t> para </a:t>
            </a:r>
            <a:r>
              <a:rPr lang="en-US" err="1">
                <a:solidFill>
                  <a:schemeClr val="tx1"/>
                </a:solidFill>
              </a:rPr>
              <a:t>não</a:t>
            </a:r>
            <a:r>
              <a:rPr lang="en-US">
                <a:solidFill>
                  <a:schemeClr val="tx1"/>
                </a:solidFill>
              </a:rPr>
              <a:t> </a:t>
            </a:r>
            <a:r>
              <a:rPr lang="en-US" err="1">
                <a:solidFill>
                  <a:schemeClr val="tx1"/>
                </a:solidFill>
              </a:rPr>
              <a:t>agredir</a:t>
            </a:r>
            <a:r>
              <a:rPr lang="en-US">
                <a:solidFill>
                  <a:schemeClr val="tx1"/>
                </a:solidFill>
              </a:rPr>
              <a:t> o </a:t>
            </a:r>
            <a:r>
              <a:rPr lang="en-US" err="1">
                <a:solidFill>
                  <a:schemeClr val="tx1"/>
                </a:solidFill>
              </a:rPr>
              <a:t>meio</a:t>
            </a:r>
            <a:r>
              <a:rPr lang="en-US">
                <a:solidFill>
                  <a:schemeClr val="tx1"/>
                </a:solidFill>
              </a:rPr>
              <a:t> </a:t>
            </a:r>
            <a:r>
              <a:rPr lang="en-US" err="1">
                <a:solidFill>
                  <a:schemeClr val="tx1"/>
                </a:solidFill>
              </a:rPr>
              <a:t>ambiente</a:t>
            </a:r>
            <a:r>
              <a:rPr lang="en-US">
                <a:solidFill>
                  <a:schemeClr val="tx1"/>
                </a:solidFill>
              </a:rPr>
              <a:t> e </a:t>
            </a:r>
            <a:r>
              <a:rPr lang="en-US" err="1">
                <a:solidFill>
                  <a:schemeClr val="tx1"/>
                </a:solidFill>
              </a:rPr>
              <a:t>respeita</a:t>
            </a:r>
            <a:r>
              <a:rPr lang="en-US">
                <a:solidFill>
                  <a:schemeClr val="tx1"/>
                </a:solidFill>
              </a:rPr>
              <a:t> </a:t>
            </a:r>
            <a:r>
              <a:rPr lang="en-US" err="1">
                <a:solidFill>
                  <a:schemeClr val="tx1"/>
                </a:solidFill>
              </a:rPr>
              <a:t>valores</a:t>
            </a:r>
            <a:r>
              <a:rPr lang="en-US">
                <a:solidFill>
                  <a:schemeClr val="tx1"/>
                </a:solidFill>
              </a:rPr>
              <a:t> de </a:t>
            </a:r>
            <a:r>
              <a:rPr lang="en-US" err="1">
                <a:solidFill>
                  <a:schemeClr val="tx1"/>
                </a:solidFill>
              </a:rPr>
              <a:t>sustentabilidade</a:t>
            </a:r>
            <a:r>
              <a:rPr lang="en-US">
                <a:solidFill>
                  <a:schemeClr val="tx1"/>
                </a:solidFill>
              </a:rPr>
              <a:t> e </a:t>
            </a:r>
            <a:r>
              <a:rPr lang="en-US" err="1">
                <a:solidFill>
                  <a:schemeClr val="tx1"/>
                </a:solidFill>
              </a:rPr>
              <a:t>responsabilidade</a:t>
            </a:r>
            <a:r>
              <a:rPr lang="en-US">
                <a:solidFill>
                  <a:schemeClr val="tx1"/>
                </a:solidFill>
              </a:rPr>
              <a:t> social;</a:t>
            </a:r>
          </a:p>
          <a:p>
            <a:pPr marL="171450" indent="-171450" algn="l">
              <a:buFont typeface="Arial" panose="020B0604020202020204" pitchFamily="34" charset="0"/>
              <a:buChar char="•"/>
            </a:pPr>
            <a:endParaRPr lang="en-US">
              <a:solidFill>
                <a:schemeClr val="tx1"/>
              </a:solidFill>
            </a:endParaRPr>
          </a:p>
          <a:p>
            <a:pPr marL="171450" indent="-171450" algn="l">
              <a:buFont typeface="Arial" panose="020B0604020202020204" pitchFamily="34" charset="0"/>
              <a:buChar char="•"/>
            </a:pPr>
            <a:r>
              <a:rPr lang="en-US">
                <a:solidFill>
                  <a:schemeClr val="tx1"/>
                </a:solidFill>
              </a:rPr>
              <a:t>GLOBAL G.A.P.;</a:t>
            </a:r>
          </a:p>
          <a:p>
            <a:pPr marL="171450" indent="-171450" algn="l">
              <a:buFont typeface="Arial" panose="020B0604020202020204" pitchFamily="34" charset="0"/>
              <a:buChar char="•"/>
            </a:pPr>
            <a:endParaRPr lang="en-US">
              <a:solidFill>
                <a:schemeClr val="tx1"/>
              </a:solidFill>
            </a:endParaRPr>
          </a:p>
          <a:p>
            <a:pPr marL="171450" indent="-171450">
              <a:buFont typeface="Arial" panose="020B0604020202020204" pitchFamily="34" charset="0"/>
              <a:buChar char="•"/>
            </a:pPr>
            <a:r>
              <a:rPr lang="en-US" err="1">
                <a:solidFill>
                  <a:schemeClr val="tx1"/>
                </a:solidFill>
              </a:rPr>
              <a:t>Selo</a:t>
            </a:r>
            <a:r>
              <a:rPr lang="en-US">
                <a:solidFill>
                  <a:schemeClr val="tx1"/>
                </a:solidFill>
              </a:rPr>
              <a:t> CLEAN &amp; SAFE. Este </a:t>
            </a:r>
            <a:r>
              <a:rPr lang="en-US" err="1">
                <a:solidFill>
                  <a:schemeClr val="tx1"/>
                </a:solidFill>
              </a:rPr>
              <a:t>selo</a:t>
            </a:r>
            <a:r>
              <a:rPr lang="en-US">
                <a:solidFill>
                  <a:schemeClr val="tx1"/>
                </a:solidFill>
              </a:rPr>
              <a:t> distingue as </a:t>
            </a:r>
            <a:r>
              <a:rPr lang="en-US" err="1">
                <a:solidFill>
                  <a:schemeClr val="tx1"/>
                </a:solidFill>
              </a:rPr>
              <a:t>atividades</a:t>
            </a:r>
            <a:r>
              <a:rPr lang="en-US">
                <a:solidFill>
                  <a:schemeClr val="tx1"/>
                </a:solidFill>
              </a:rPr>
              <a:t> </a:t>
            </a:r>
            <a:r>
              <a:rPr lang="en-US" err="1">
                <a:solidFill>
                  <a:schemeClr val="tx1"/>
                </a:solidFill>
              </a:rPr>
              <a:t>turísticas</a:t>
            </a:r>
            <a:r>
              <a:rPr lang="en-US">
                <a:solidFill>
                  <a:schemeClr val="tx1"/>
                </a:solidFill>
              </a:rPr>
              <a:t> que </a:t>
            </a:r>
            <a:r>
              <a:rPr lang="en-US" err="1">
                <a:solidFill>
                  <a:schemeClr val="tx1"/>
                </a:solidFill>
              </a:rPr>
              <a:t>cumprem</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requisitos</a:t>
            </a:r>
            <a:r>
              <a:rPr lang="en-US">
                <a:solidFill>
                  <a:schemeClr val="tx1"/>
                </a:solidFill>
              </a:rPr>
              <a:t> de </a:t>
            </a:r>
            <a:r>
              <a:rPr lang="en-US" err="1">
                <a:solidFill>
                  <a:schemeClr val="tx1"/>
                </a:solidFill>
              </a:rPr>
              <a:t>higiene</a:t>
            </a:r>
            <a:r>
              <a:rPr lang="en-US">
                <a:solidFill>
                  <a:schemeClr val="tx1"/>
                </a:solidFill>
              </a:rPr>
              <a:t> e </a:t>
            </a:r>
            <a:r>
              <a:rPr lang="en-US" err="1">
                <a:solidFill>
                  <a:schemeClr val="tx1"/>
                </a:solidFill>
              </a:rPr>
              <a:t>limpeza</a:t>
            </a:r>
            <a:r>
              <a:rPr lang="en-US">
                <a:solidFill>
                  <a:schemeClr val="tx1"/>
                </a:solidFill>
              </a:rPr>
              <a:t> </a:t>
            </a:r>
            <a:r>
              <a:rPr lang="en-US" err="1">
                <a:solidFill>
                  <a:schemeClr val="tx1"/>
                </a:solidFill>
              </a:rPr>
              <a:t>definidos</a:t>
            </a:r>
            <a:r>
              <a:rPr lang="en-US">
                <a:solidFill>
                  <a:schemeClr val="tx1"/>
                </a:solidFill>
              </a:rPr>
              <a:t> pela </a:t>
            </a:r>
            <a:r>
              <a:rPr lang="en-US" err="1">
                <a:solidFill>
                  <a:schemeClr val="tx1"/>
                </a:solidFill>
              </a:rPr>
              <a:t>Autoridade</a:t>
            </a:r>
            <a:r>
              <a:rPr lang="en-US">
                <a:solidFill>
                  <a:schemeClr val="tx1"/>
                </a:solidFill>
              </a:rPr>
              <a:t> Nacional de Turismo de </a:t>
            </a:r>
            <a:r>
              <a:rPr lang="en-US" err="1">
                <a:solidFill>
                  <a:schemeClr val="tx1"/>
                </a:solidFill>
              </a:rPr>
              <a:t>acordo</a:t>
            </a:r>
            <a:r>
              <a:rPr lang="en-US">
                <a:solidFill>
                  <a:schemeClr val="tx1"/>
                </a:solidFill>
              </a:rPr>
              <a:t> com as </a:t>
            </a:r>
            <a:r>
              <a:rPr lang="en-US" err="1">
                <a:solidFill>
                  <a:schemeClr val="tx1"/>
                </a:solidFill>
              </a:rPr>
              <a:t>orientações</a:t>
            </a:r>
            <a:r>
              <a:rPr lang="en-US">
                <a:solidFill>
                  <a:schemeClr val="tx1"/>
                </a:solidFill>
              </a:rPr>
              <a:t> da </a:t>
            </a:r>
            <a:r>
              <a:rPr lang="en-US" err="1">
                <a:solidFill>
                  <a:schemeClr val="tx1"/>
                </a:solidFill>
              </a:rPr>
              <a:t>Direção-Geral</a:t>
            </a:r>
            <a:r>
              <a:rPr lang="en-US">
                <a:solidFill>
                  <a:schemeClr val="tx1"/>
                </a:solidFill>
              </a:rPr>
              <a:t> da </a:t>
            </a:r>
            <a:r>
              <a:rPr lang="en-US" err="1">
                <a:solidFill>
                  <a:schemeClr val="tx1"/>
                </a:solidFill>
              </a:rPr>
              <a:t>Saúde</a:t>
            </a:r>
            <a:r>
              <a:rPr lang="en-US">
                <a:solidFill>
                  <a:schemeClr val="tx1"/>
                </a:solidFill>
              </a:rPr>
              <a:t> para </a:t>
            </a:r>
            <a:r>
              <a:rPr lang="en-US" err="1">
                <a:solidFill>
                  <a:schemeClr val="tx1"/>
                </a:solidFill>
              </a:rPr>
              <a:t>evitar</a:t>
            </a:r>
            <a:r>
              <a:rPr lang="en-US">
                <a:solidFill>
                  <a:schemeClr val="tx1"/>
                </a:solidFill>
              </a:rPr>
              <a:t> </a:t>
            </a:r>
            <a:r>
              <a:rPr lang="en-US" err="1">
                <a:solidFill>
                  <a:schemeClr val="tx1"/>
                </a:solidFill>
              </a:rPr>
              <a:t>riscos</a:t>
            </a:r>
            <a:r>
              <a:rPr lang="en-US">
                <a:solidFill>
                  <a:schemeClr val="tx1"/>
                </a:solidFill>
              </a:rPr>
              <a:t> de </a:t>
            </a:r>
            <a:r>
              <a:rPr lang="en-US" err="1">
                <a:solidFill>
                  <a:schemeClr val="tx1"/>
                </a:solidFill>
              </a:rPr>
              <a:t>contágios</a:t>
            </a:r>
            <a:r>
              <a:rPr lang="en-US">
                <a:solidFill>
                  <a:schemeClr val="tx1"/>
                </a:solidFill>
              </a:rPr>
              <a:t> e </a:t>
            </a:r>
            <a:r>
              <a:rPr lang="en-US" err="1">
                <a:solidFill>
                  <a:schemeClr val="tx1"/>
                </a:solidFill>
              </a:rPr>
              <a:t>contaminações</a:t>
            </a:r>
            <a:r>
              <a:rPr lang="en-US">
                <a:solidFill>
                  <a:schemeClr val="tx1"/>
                </a:solidFill>
              </a:rPr>
              <a:t> de </a:t>
            </a:r>
            <a:r>
              <a:rPr lang="en-US" err="1">
                <a:solidFill>
                  <a:schemeClr val="tx1"/>
                </a:solidFill>
              </a:rPr>
              <a:t>espaços</a:t>
            </a:r>
            <a:r>
              <a:rPr lang="en-US">
                <a:solidFill>
                  <a:schemeClr val="tx1"/>
                </a:solidFill>
              </a:rPr>
              <a:t> </a:t>
            </a:r>
            <a:r>
              <a:rPr lang="en-US" err="1">
                <a:solidFill>
                  <a:schemeClr val="tx1"/>
                </a:solidFill>
              </a:rPr>
              <a:t>provocados</a:t>
            </a:r>
            <a:r>
              <a:rPr lang="en-US">
                <a:solidFill>
                  <a:schemeClr val="tx1"/>
                </a:solidFill>
              </a:rPr>
              <a:t> </a:t>
            </a:r>
            <a:r>
              <a:rPr lang="en-US" err="1">
                <a:solidFill>
                  <a:schemeClr val="tx1"/>
                </a:solidFill>
              </a:rPr>
              <a:t>pelo</a:t>
            </a:r>
            <a:r>
              <a:rPr lang="en-US">
                <a:solidFill>
                  <a:schemeClr val="tx1"/>
                </a:solidFill>
              </a:rPr>
              <a:t> novo </a:t>
            </a:r>
            <a:r>
              <a:rPr lang="en-US" err="1">
                <a:solidFill>
                  <a:schemeClr val="tx1"/>
                </a:solidFill>
              </a:rPr>
              <a:t>Coronavírus</a:t>
            </a:r>
            <a:r>
              <a:rPr lang="en-US">
                <a:solidFill>
                  <a:schemeClr val="tx1"/>
                </a:solidFill>
              </a:rPr>
              <a:t>.</a:t>
            </a:r>
          </a:p>
          <a:p>
            <a:pPr marL="171450" indent="-171450" algn="l">
              <a:buFont typeface="Arial" panose="020B0604020202020204" pitchFamily="34" charset="0"/>
              <a:buChar char="•"/>
            </a:pPr>
            <a:endParaRPr lang="en-US">
              <a:solidFill>
                <a:schemeClr val="tx1"/>
              </a:solidFill>
            </a:endParaRPr>
          </a:p>
          <a:p>
            <a:pPr algn="l"/>
            <a:endParaRPr lang="en-US">
              <a:solidFill>
                <a:schemeClr val="tx1"/>
              </a:solidFill>
            </a:endParaRPr>
          </a:p>
        </p:txBody>
      </p:sp>
      <p:sp>
        <p:nvSpPr>
          <p:cNvPr id="236" name="Text Placeholder 2">
            <a:extLst>
              <a:ext uri="{FF2B5EF4-FFF2-40B4-BE49-F238E27FC236}">
                <a16:creationId xmlns:a16="http://schemas.microsoft.com/office/drawing/2014/main" id="{AF286CDD-6BC6-366C-94BF-777530149E4A}"/>
              </a:ext>
            </a:extLst>
          </p:cNvPr>
          <p:cNvSpPr txBox="1">
            <a:spLocks/>
          </p:cNvSpPr>
          <p:nvPr/>
        </p:nvSpPr>
        <p:spPr>
          <a:xfrm>
            <a:off x="361472" y="2339757"/>
            <a:ext cx="3481468"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b="1" i="0">
                <a:solidFill>
                  <a:schemeClr val="bg1"/>
                </a:solidFill>
              </a:rPr>
              <a:t>Tipo: </a:t>
            </a:r>
            <a:r>
              <a:rPr lang="en-US" i="0" err="1">
                <a:solidFill>
                  <a:schemeClr val="bg1"/>
                </a:solidFill>
              </a:rPr>
              <a:t>Modelos</a:t>
            </a:r>
            <a:r>
              <a:rPr lang="en-US" i="0">
                <a:solidFill>
                  <a:schemeClr val="bg1"/>
                </a:solidFill>
              </a:rPr>
              <a:t> de </a:t>
            </a:r>
            <a:r>
              <a:rPr lang="pt-PT" i="0">
                <a:solidFill>
                  <a:schemeClr val="bg1"/>
                </a:solidFill>
              </a:rPr>
              <a:t>Negócio</a:t>
            </a:r>
            <a:r>
              <a:rPr lang="en-US" i="0">
                <a:solidFill>
                  <a:schemeClr val="bg1"/>
                </a:solidFill>
              </a:rPr>
              <a:t> </a:t>
            </a:r>
            <a:r>
              <a:rPr lang="pt-PT" i="0">
                <a:solidFill>
                  <a:schemeClr val="bg1"/>
                </a:solidFill>
              </a:rPr>
              <a:t>Sustentáveis</a:t>
            </a:r>
          </a:p>
        </p:txBody>
      </p:sp>
    </p:spTree>
    <p:extLst>
      <p:ext uri="{BB962C8B-B14F-4D97-AF65-F5344CB8AC3E}">
        <p14:creationId xmlns:p14="http://schemas.microsoft.com/office/powerpoint/2010/main" val="266355321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p:txBody>
          <a:bodyPr/>
          <a:lstStyle/>
          <a:p>
            <a:pPr algn="l" rtl="0"/>
            <a:fld id="{CB2079F2-58AF-ED44-82D7-E04B2F6FD686}" type="slidenum">
              <a:rPr lang="en-US" smtClean="0"/>
              <a:pPr algn="l" rtl="0"/>
              <a:t>37</a:t>
            </a:fld>
            <a:endParaRPr lang="en-US"/>
          </a:p>
        </p:txBody>
      </p:sp>
      <p:sp>
        <p:nvSpPr>
          <p:cNvPr id="11" name="Freeform 6">
            <a:hlinkClick r:id="rId3"/>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12" name="Group 11">
            <a:extLst>
              <a:ext uri="{FF2B5EF4-FFF2-40B4-BE49-F238E27FC236}">
                <a16:creationId xmlns:a16="http://schemas.microsoft.com/office/drawing/2014/main" id="{3E3A4C98-F185-0F01-C9FC-40B7BCAA7FD4}"/>
              </a:ext>
            </a:extLst>
          </p:cNvPr>
          <p:cNvGrpSpPr>
            <a:grpSpLocks noChangeAspect="1"/>
          </p:cNvGrpSpPr>
          <p:nvPr/>
        </p:nvGrpSpPr>
        <p:grpSpPr>
          <a:xfrm>
            <a:off x="1423003" y="9655046"/>
            <a:ext cx="192166" cy="225184"/>
            <a:chOff x="8589661" y="3431570"/>
            <a:chExt cx="510568" cy="569231"/>
          </a:xfrm>
          <a:solidFill>
            <a:schemeClr val="tx1"/>
          </a:solidFill>
        </p:grpSpPr>
        <p:sp>
          <p:nvSpPr>
            <p:cNvPr id="13" name="Freeform: Shape 27">
              <a:extLst>
                <a:ext uri="{FF2B5EF4-FFF2-40B4-BE49-F238E27FC236}">
                  <a16:creationId xmlns:a16="http://schemas.microsoft.com/office/drawing/2014/main" id="{28ED9A67-1E5D-55E8-67DF-2A8114EBE5D0}"/>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14" name="Freeform: Shape 30">
              <a:hlinkClick r:id="rId4"/>
              <a:extLst>
                <a:ext uri="{FF2B5EF4-FFF2-40B4-BE49-F238E27FC236}">
                  <a16:creationId xmlns:a16="http://schemas.microsoft.com/office/drawing/2014/main" id="{8E77D799-5CF9-C7B3-22F1-FFE1B54168A3}"/>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15" name="Freeform: Shape 72">
              <a:extLst>
                <a:ext uri="{FF2B5EF4-FFF2-40B4-BE49-F238E27FC236}">
                  <a16:creationId xmlns:a16="http://schemas.microsoft.com/office/drawing/2014/main" id="{A0DAE9DB-9347-34F1-245B-D2A3BAB422C1}"/>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6" name="Graphic 15" descr="World outline">
            <a:hlinkClick r:id="rId5"/>
            <a:extLst>
              <a:ext uri="{FF2B5EF4-FFF2-40B4-BE49-F238E27FC236}">
                <a16:creationId xmlns:a16="http://schemas.microsoft.com/office/drawing/2014/main" id="{D639F71B-8B5E-03E6-467D-53BD52B7C6B9}"/>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8196" name="Picture 4">
            <a:hlinkClick r:id="rId5"/>
            <a:extLst>
              <a:ext uri="{FF2B5EF4-FFF2-40B4-BE49-F238E27FC236}">
                <a16:creationId xmlns:a16="http://schemas.microsoft.com/office/drawing/2014/main" id="{1F3FF213-6720-5255-BEE7-388D47D17905}"/>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629608" y="856547"/>
            <a:ext cx="2096012" cy="651011"/>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8">
            <a:extLst>
              <a:ext uri="{FF2B5EF4-FFF2-40B4-BE49-F238E27FC236}">
                <a16:creationId xmlns:a16="http://schemas.microsoft.com/office/drawing/2014/main" id="{3D54D3AA-B31E-CFB3-A9E8-73317CA49D1F}"/>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3127836" y="5720230"/>
            <a:ext cx="4431839" cy="3850732"/>
          </a:xfrm>
          <a:prstGeom prst="rect">
            <a:avLst/>
          </a:prstGeom>
        </p:spPr>
      </p:pic>
      <p:pic>
        <p:nvPicPr>
          <p:cNvPr id="20" name="Online Media 19" title="PEPE AROMAS ORGANIC FARMING">
            <a:hlinkClick r:id="" action="ppaction://media"/>
            <a:extLst>
              <a:ext uri="{FF2B5EF4-FFF2-40B4-BE49-F238E27FC236}">
                <a16:creationId xmlns:a16="http://schemas.microsoft.com/office/drawing/2014/main" id="{5E07D289-3EC8-F4FA-5B51-D5649AB14DBB}"/>
              </a:ext>
            </a:extLst>
          </p:cNvPr>
          <p:cNvPicPr>
            <a:picLocks noRot="1" noChangeAspect="1"/>
          </p:cNvPicPr>
          <p:nvPr>
            <a:videoFile r:link="rId1"/>
          </p:nvPr>
        </p:nvPicPr>
        <p:blipFill>
          <a:blip r:embed="rId10"/>
          <a:stretch>
            <a:fillRect/>
          </a:stretch>
        </p:blipFill>
        <p:spPr>
          <a:xfrm>
            <a:off x="4065889" y="5812971"/>
            <a:ext cx="3493786" cy="2913018"/>
          </a:xfrm>
          <a:prstGeom prst="rect">
            <a:avLst/>
          </a:prstGeom>
        </p:spPr>
      </p:pic>
      <p:pic>
        <p:nvPicPr>
          <p:cNvPr id="22" name="Picture Placeholder 11" descr="A picture containing plant, cactus, colorful, decorated  Description automatically generated">
            <a:extLst>
              <a:ext uri="{FF2B5EF4-FFF2-40B4-BE49-F238E27FC236}">
                <a16:creationId xmlns:a16="http://schemas.microsoft.com/office/drawing/2014/main" id="{D3F20E34-243E-2FEA-32F9-C9F52FF1FE50}"/>
              </a:ext>
            </a:extLst>
          </p:cNvPr>
          <p:cNvPicPr>
            <a:picLocks noChangeAspect="1"/>
          </p:cNvPicPr>
          <p:nvPr/>
        </p:nvPicPr>
        <p:blipFill>
          <a:blip r:embed="rId11"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24" name="TextBox 23">
            <a:extLst>
              <a:ext uri="{FF2B5EF4-FFF2-40B4-BE49-F238E27FC236}">
                <a16:creationId xmlns:a16="http://schemas.microsoft.com/office/drawing/2014/main" id="{F406B8EA-F4B6-CBF1-619F-9C8882FB99E0}"/>
              </a:ext>
            </a:extLst>
          </p:cNvPr>
          <p:cNvSpPr txBox="1"/>
          <p:nvPr/>
        </p:nvSpPr>
        <p:spPr>
          <a:xfrm>
            <a:off x="4383927" y="9223659"/>
            <a:ext cx="3175748" cy="261610"/>
          </a:xfrm>
          <a:prstGeom prst="rect">
            <a:avLst/>
          </a:prstGeom>
          <a:noFill/>
        </p:spPr>
        <p:txBody>
          <a:bodyPr wrap="square">
            <a:spAutoFit/>
          </a:bodyPr>
          <a:lstStyle/>
          <a:p>
            <a:pPr algn="l" rtl="0"/>
            <a:r>
              <a:rPr lang="en-US" sz="110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hlinkClick r:id="rId12">
                  <a:extLst>
                    <a:ext uri="{A12FA001-AC4F-418D-AE19-62706E023703}">
                      <ahyp:hlinkClr xmlns:ahyp="http://schemas.microsoft.com/office/drawing/2018/hyperlinkcolor" val="tx"/>
                    </a:ext>
                  </a:extLst>
                </a:hlinkClick>
              </a:rPr>
              <a:t>PEPE AROMAS AGRICULTURA ORGÂNICA - YouTube</a:t>
            </a:r>
            <a:endParaRPr lang="en-IE" sz="110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4" name="Graphic 2">
            <a:extLst>
              <a:ext uri="{FF2B5EF4-FFF2-40B4-BE49-F238E27FC236}">
                <a16:creationId xmlns:a16="http://schemas.microsoft.com/office/drawing/2014/main" id="{C9C2BD13-0701-5365-EF85-E410B7D1A7EC}"/>
              </a:ext>
            </a:extLst>
          </p:cNvPr>
          <p:cNvGrpSpPr>
            <a:grpSpLocks noChangeAspect="1"/>
          </p:cNvGrpSpPr>
          <p:nvPr/>
        </p:nvGrpSpPr>
        <p:grpSpPr>
          <a:xfrm>
            <a:off x="6617797" y="243985"/>
            <a:ext cx="556009" cy="558000"/>
            <a:chOff x="4087275" y="5667595"/>
            <a:chExt cx="380936" cy="382300"/>
          </a:xfrm>
        </p:grpSpPr>
        <p:sp>
          <p:nvSpPr>
            <p:cNvPr id="5" name="Freeform 8">
              <a:extLst>
                <a:ext uri="{FF2B5EF4-FFF2-40B4-BE49-F238E27FC236}">
                  <a16:creationId xmlns:a16="http://schemas.microsoft.com/office/drawing/2014/main" id="{05A735C0-CCF4-8507-5BFE-F96D27083119}"/>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9">
              <a:extLst>
                <a:ext uri="{FF2B5EF4-FFF2-40B4-BE49-F238E27FC236}">
                  <a16:creationId xmlns:a16="http://schemas.microsoft.com/office/drawing/2014/main" id="{0E03E582-C050-84C2-4B5A-71D028EA30C6}"/>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 name="Freeform 10">
              <a:extLst>
                <a:ext uri="{FF2B5EF4-FFF2-40B4-BE49-F238E27FC236}">
                  <a16:creationId xmlns:a16="http://schemas.microsoft.com/office/drawing/2014/main" id="{C54E0B21-8478-7ED4-2CFB-C1F99FB98432}"/>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11">
              <a:extLst>
                <a:ext uri="{FF2B5EF4-FFF2-40B4-BE49-F238E27FC236}">
                  <a16:creationId xmlns:a16="http://schemas.microsoft.com/office/drawing/2014/main" id="{2BA3D67B-A977-C1C1-E9A6-FB19902ADC28}"/>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 name="Freeform 12">
              <a:extLst>
                <a:ext uri="{FF2B5EF4-FFF2-40B4-BE49-F238E27FC236}">
                  <a16:creationId xmlns:a16="http://schemas.microsoft.com/office/drawing/2014/main" id="{F5203094-98B7-B801-BCF0-65E592D73D32}"/>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 name="Freeform 13">
              <a:extLst>
                <a:ext uri="{FF2B5EF4-FFF2-40B4-BE49-F238E27FC236}">
                  <a16:creationId xmlns:a16="http://schemas.microsoft.com/office/drawing/2014/main" id="{8C5B6A3E-0595-93C5-7013-342C15FC7431}"/>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4">
              <a:extLst>
                <a:ext uri="{FF2B5EF4-FFF2-40B4-BE49-F238E27FC236}">
                  <a16:creationId xmlns:a16="http://schemas.microsoft.com/office/drawing/2014/main" id="{F34FBC2B-824F-54C6-1D3B-4E8E15C89767}"/>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5">
              <a:extLst>
                <a:ext uri="{FF2B5EF4-FFF2-40B4-BE49-F238E27FC236}">
                  <a16:creationId xmlns:a16="http://schemas.microsoft.com/office/drawing/2014/main" id="{5915A05A-21FF-0650-195A-AF9939E41A90}"/>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16">
              <a:extLst>
                <a:ext uri="{FF2B5EF4-FFF2-40B4-BE49-F238E27FC236}">
                  <a16:creationId xmlns:a16="http://schemas.microsoft.com/office/drawing/2014/main" id="{6A4FCF56-FDCD-412A-EFD4-B89123380287}"/>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17">
              <a:extLst>
                <a:ext uri="{FF2B5EF4-FFF2-40B4-BE49-F238E27FC236}">
                  <a16:creationId xmlns:a16="http://schemas.microsoft.com/office/drawing/2014/main" id="{0811AAA3-94D9-E962-28A6-B20981C8881A}"/>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18">
              <a:extLst>
                <a:ext uri="{FF2B5EF4-FFF2-40B4-BE49-F238E27FC236}">
                  <a16:creationId xmlns:a16="http://schemas.microsoft.com/office/drawing/2014/main" id="{85FBE210-A95F-F7C4-B2AE-27ED8CA62BC3}"/>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19">
              <a:extLst>
                <a:ext uri="{FF2B5EF4-FFF2-40B4-BE49-F238E27FC236}">
                  <a16:creationId xmlns:a16="http://schemas.microsoft.com/office/drawing/2014/main" id="{9887B94B-FEC7-D6A4-3372-079CC4DCABE2}"/>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0">
              <a:extLst>
                <a:ext uri="{FF2B5EF4-FFF2-40B4-BE49-F238E27FC236}">
                  <a16:creationId xmlns:a16="http://schemas.microsoft.com/office/drawing/2014/main" id="{D1B62CD7-9CC7-097F-6027-EDC1D66F86DE}"/>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1">
              <a:extLst>
                <a:ext uri="{FF2B5EF4-FFF2-40B4-BE49-F238E27FC236}">
                  <a16:creationId xmlns:a16="http://schemas.microsoft.com/office/drawing/2014/main" id="{A807A1EF-AE8A-566B-F863-31DAC01310DB}"/>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2">
              <a:extLst>
                <a:ext uri="{FF2B5EF4-FFF2-40B4-BE49-F238E27FC236}">
                  <a16:creationId xmlns:a16="http://schemas.microsoft.com/office/drawing/2014/main" id="{5E8D5DFD-E132-CC79-9025-0E7ADB2D41D8}"/>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3">
              <a:extLst>
                <a:ext uri="{FF2B5EF4-FFF2-40B4-BE49-F238E27FC236}">
                  <a16:creationId xmlns:a16="http://schemas.microsoft.com/office/drawing/2014/main" id="{B92C6E22-3322-0C15-C578-FA3B77F0AC86}"/>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4">
              <a:extLst>
                <a:ext uri="{FF2B5EF4-FFF2-40B4-BE49-F238E27FC236}">
                  <a16:creationId xmlns:a16="http://schemas.microsoft.com/office/drawing/2014/main" id="{1C75A126-7A4F-D894-2755-F0D4F1CB4114}"/>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25">
              <a:extLst>
                <a:ext uri="{FF2B5EF4-FFF2-40B4-BE49-F238E27FC236}">
                  <a16:creationId xmlns:a16="http://schemas.microsoft.com/office/drawing/2014/main" id="{AC328560-30FB-D710-E98F-356599D0381A}"/>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26">
              <a:extLst>
                <a:ext uri="{FF2B5EF4-FFF2-40B4-BE49-F238E27FC236}">
                  <a16:creationId xmlns:a16="http://schemas.microsoft.com/office/drawing/2014/main" id="{24EB1CAF-EC46-9AA6-B3A1-C153DED39D81}"/>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27">
              <a:extLst>
                <a:ext uri="{FF2B5EF4-FFF2-40B4-BE49-F238E27FC236}">
                  <a16:creationId xmlns:a16="http://schemas.microsoft.com/office/drawing/2014/main" id="{41F3A127-2EC6-9749-09FF-2006E7BA474A}"/>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28">
              <a:extLst>
                <a:ext uri="{FF2B5EF4-FFF2-40B4-BE49-F238E27FC236}">
                  <a16:creationId xmlns:a16="http://schemas.microsoft.com/office/drawing/2014/main" id="{00DE85CC-3338-53E2-B924-186D8BF3A435}"/>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29">
              <a:extLst>
                <a:ext uri="{FF2B5EF4-FFF2-40B4-BE49-F238E27FC236}">
                  <a16:creationId xmlns:a16="http://schemas.microsoft.com/office/drawing/2014/main" id="{B0B27BCE-0BD9-0C8A-3E0A-ECC265B23D30}"/>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0">
              <a:extLst>
                <a:ext uri="{FF2B5EF4-FFF2-40B4-BE49-F238E27FC236}">
                  <a16:creationId xmlns:a16="http://schemas.microsoft.com/office/drawing/2014/main" id="{ADE43DB3-DDC3-557E-0F62-24A400123994}"/>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1">
              <a:extLst>
                <a:ext uri="{FF2B5EF4-FFF2-40B4-BE49-F238E27FC236}">
                  <a16:creationId xmlns:a16="http://schemas.microsoft.com/office/drawing/2014/main" id="{B46A4F37-4501-B12D-D586-ABF80D600B30}"/>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2">
              <a:extLst>
                <a:ext uri="{FF2B5EF4-FFF2-40B4-BE49-F238E27FC236}">
                  <a16:creationId xmlns:a16="http://schemas.microsoft.com/office/drawing/2014/main" id="{070194B7-DB1D-0771-DB47-12A9BDC694A4}"/>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3">
              <a:extLst>
                <a:ext uri="{FF2B5EF4-FFF2-40B4-BE49-F238E27FC236}">
                  <a16:creationId xmlns:a16="http://schemas.microsoft.com/office/drawing/2014/main" id="{A963B125-720B-94FC-3311-CD79C4ED96D6}"/>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4">
              <a:extLst>
                <a:ext uri="{FF2B5EF4-FFF2-40B4-BE49-F238E27FC236}">
                  <a16:creationId xmlns:a16="http://schemas.microsoft.com/office/drawing/2014/main" id="{84007177-FCC3-9422-C5B3-9243EEA5476C}"/>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35">
              <a:extLst>
                <a:ext uri="{FF2B5EF4-FFF2-40B4-BE49-F238E27FC236}">
                  <a16:creationId xmlns:a16="http://schemas.microsoft.com/office/drawing/2014/main" id="{32EE6EF6-80A8-98EF-C1D4-D6F1074E2B43}"/>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36">
              <a:extLst>
                <a:ext uri="{FF2B5EF4-FFF2-40B4-BE49-F238E27FC236}">
                  <a16:creationId xmlns:a16="http://schemas.microsoft.com/office/drawing/2014/main" id="{79D0BDDF-AE35-1E0A-C61E-4883D1A11A60}"/>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37">
              <a:extLst>
                <a:ext uri="{FF2B5EF4-FFF2-40B4-BE49-F238E27FC236}">
                  <a16:creationId xmlns:a16="http://schemas.microsoft.com/office/drawing/2014/main" id="{C3A947B2-3D81-5E55-6549-95812AB72288}"/>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38">
              <a:extLst>
                <a:ext uri="{FF2B5EF4-FFF2-40B4-BE49-F238E27FC236}">
                  <a16:creationId xmlns:a16="http://schemas.microsoft.com/office/drawing/2014/main" id="{8EC2C76F-DDF8-38D7-8F99-381C4F32FD1C}"/>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39">
              <a:extLst>
                <a:ext uri="{FF2B5EF4-FFF2-40B4-BE49-F238E27FC236}">
                  <a16:creationId xmlns:a16="http://schemas.microsoft.com/office/drawing/2014/main" id="{C690309C-63C5-16E6-F5CA-9C60BAA51453}"/>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0">
              <a:extLst>
                <a:ext uri="{FF2B5EF4-FFF2-40B4-BE49-F238E27FC236}">
                  <a16:creationId xmlns:a16="http://schemas.microsoft.com/office/drawing/2014/main" id="{2F08DC1B-3F57-329B-6D25-C50087D5BCED}"/>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1">
              <a:extLst>
                <a:ext uri="{FF2B5EF4-FFF2-40B4-BE49-F238E27FC236}">
                  <a16:creationId xmlns:a16="http://schemas.microsoft.com/office/drawing/2014/main" id="{2F39616A-1A5A-EBF4-673F-EEEA202C73F7}"/>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2">
              <a:extLst>
                <a:ext uri="{FF2B5EF4-FFF2-40B4-BE49-F238E27FC236}">
                  <a16:creationId xmlns:a16="http://schemas.microsoft.com/office/drawing/2014/main" id="{09F814E6-3B84-322E-E8EF-EBB364CB8AB6}"/>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3">
              <a:extLst>
                <a:ext uri="{FF2B5EF4-FFF2-40B4-BE49-F238E27FC236}">
                  <a16:creationId xmlns:a16="http://schemas.microsoft.com/office/drawing/2014/main" id="{FB5E0A7C-F2BC-456E-F662-50EB1359F2D8}"/>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4">
              <a:extLst>
                <a:ext uri="{FF2B5EF4-FFF2-40B4-BE49-F238E27FC236}">
                  <a16:creationId xmlns:a16="http://schemas.microsoft.com/office/drawing/2014/main" id="{5A8CB27E-6F19-6D47-98B5-6B69D379A276}"/>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45">
              <a:extLst>
                <a:ext uri="{FF2B5EF4-FFF2-40B4-BE49-F238E27FC236}">
                  <a16:creationId xmlns:a16="http://schemas.microsoft.com/office/drawing/2014/main" id="{CD1DAF20-AF5A-2692-2849-C8E97BF04F2A}"/>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46">
              <a:extLst>
                <a:ext uri="{FF2B5EF4-FFF2-40B4-BE49-F238E27FC236}">
                  <a16:creationId xmlns:a16="http://schemas.microsoft.com/office/drawing/2014/main" id="{A5BA8E8E-E202-04A3-C956-15F91201805F}"/>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47">
              <a:extLst>
                <a:ext uri="{FF2B5EF4-FFF2-40B4-BE49-F238E27FC236}">
                  <a16:creationId xmlns:a16="http://schemas.microsoft.com/office/drawing/2014/main" id="{B9B68D0E-B962-D67F-8333-C18D0E6C527B}"/>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7" name="Freeform 48">
              <a:extLst>
                <a:ext uri="{FF2B5EF4-FFF2-40B4-BE49-F238E27FC236}">
                  <a16:creationId xmlns:a16="http://schemas.microsoft.com/office/drawing/2014/main" id="{1DF00DA4-EE85-0624-F7BC-406A8C0055CD}"/>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49">
              <a:extLst>
                <a:ext uri="{FF2B5EF4-FFF2-40B4-BE49-F238E27FC236}">
                  <a16:creationId xmlns:a16="http://schemas.microsoft.com/office/drawing/2014/main" id="{8165E39C-3BAF-ED46-4CA0-AEECE80B4075}"/>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50">
              <a:extLst>
                <a:ext uri="{FF2B5EF4-FFF2-40B4-BE49-F238E27FC236}">
                  <a16:creationId xmlns:a16="http://schemas.microsoft.com/office/drawing/2014/main" id="{09E66711-C9E0-3451-D646-49FFB854D90C}"/>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51">
              <a:extLst>
                <a:ext uri="{FF2B5EF4-FFF2-40B4-BE49-F238E27FC236}">
                  <a16:creationId xmlns:a16="http://schemas.microsoft.com/office/drawing/2014/main" id="{3AE9E4F6-CEA7-2857-2AC3-8F47AC0E2489}"/>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1" name="Freeform 52">
              <a:extLst>
                <a:ext uri="{FF2B5EF4-FFF2-40B4-BE49-F238E27FC236}">
                  <a16:creationId xmlns:a16="http://schemas.microsoft.com/office/drawing/2014/main" id="{49153CDA-6798-7E7B-689C-30CC22EDA4F7}"/>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62" name="Graphic 2">
              <a:extLst>
                <a:ext uri="{FF2B5EF4-FFF2-40B4-BE49-F238E27FC236}">
                  <a16:creationId xmlns:a16="http://schemas.microsoft.com/office/drawing/2014/main" id="{E90AA188-447B-4914-ACE6-511ABEC2E126}"/>
                </a:ext>
              </a:extLst>
            </p:cNvPr>
            <p:cNvGrpSpPr/>
            <p:nvPr/>
          </p:nvGrpSpPr>
          <p:grpSpPr>
            <a:xfrm>
              <a:off x="4134920" y="5769432"/>
              <a:ext cx="249716" cy="186542"/>
              <a:chOff x="4134920" y="5769432"/>
              <a:chExt cx="249716" cy="186542"/>
            </a:xfrm>
          </p:grpSpPr>
          <p:sp>
            <p:nvSpPr>
              <p:cNvPr id="8359" name="Freeform 221">
                <a:extLst>
                  <a:ext uri="{FF2B5EF4-FFF2-40B4-BE49-F238E27FC236}">
                    <a16:creationId xmlns:a16="http://schemas.microsoft.com/office/drawing/2014/main" id="{E40A5388-9B6D-C944-FE45-E3FA8DE26E2A}"/>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0" name="Freeform 222">
                <a:extLst>
                  <a:ext uri="{FF2B5EF4-FFF2-40B4-BE49-F238E27FC236}">
                    <a16:creationId xmlns:a16="http://schemas.microsoft.com/office/drawing/2014/main" id="{C560F1BF-A743-DD61-6DDE-BCB79F284C3A}"/>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1" name="Freeform 223">
                <a:extLst>
                  <a:ext uri="{FF2B5EF4-FFF2-40B4-BE49-F238E27FC236}">
                    <a16:creationId xmlns:a16="http://schemas.microsoft.com/office/drawing/2014/main" id="{9B475894-15D3-1001-2368-316FF39CB800}"/>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2" name="Freeform 224">
                <a:extLst>
                  <a:ext uri="{FF2B5EF4-FFF2-40B4-BE49-F238E27FC236}">
                    <a16:creationId xmlns:a16="http://schemas.microsoft.com/office/drawing/2014/main" id="{1750D1A2-EB4F-D593-5F6E-47FB2A4E3B25}"/>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3" name="Freeform 225">
                <a:extLst>
                  <a:ext uri="{FF2B5EF4-FFF2-40B4-BE49-F238E27FC236}">
                    <a16:creationId xmlns:a16="http://schemas.microsoft.com/office/drawing/2014/main" id="{CD09C39A-A07D-E819-1D10-0EB752D5A1D2}"/>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4" name="Freeform 226">
                <a:extLst>
                  <a:ext uri="{FF2B5EF4-FFF2-40B4-BE49-F238E27FC236}">
                    <a16:creationId xmlns:a16="http://schemas.microsoft.com/office/drawing/2014/main" id="{18B00C9D-EB50-5BCC-7D07-3E856339F3C5}"/>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5" name="Freeform 227">
                <a:extLst>
                  <a:ext uri="{FF2B5EF4-FFF2-40B4-BE49-F238E27FC236}">
                    <a16:creationId xmlns:a16="http://schemas.microsoft.com/office/drawing/2014/main" id="{D9CE897C-C856-FE0F-7460-C883EF49D8A3}"/>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6" name="Freeform 228">
                <a:extLst>
                  <a:ext uri="{FF2B5EF4-FFF2-40B4-BE49-F238E27FC236}">
                    <a16:creationId xmlns:a16="http://schemas.microsoft.com/office/drawing/2014/main" id="{8486F695-507A-AE55-047E-C5A230721928}"/>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7" name="Freeform 229">
                <a:extLst>
                  <a:ext uri="{FF2B5EF4-FFF2-40B4-BE49-F238E27FC236}">
                    <a16:creationId xmlns:a16="http://schemas.microsoft.com/office/drawing/2014/main" id="{B0FF1774-18B3-7D41-AE30-EA9DC4A5CA8B}"/>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8" name="Freeform 230">
                <a:extLst>
                  <a:ext uri="{FF2B5EF4-FFF2-40B4-BE49-F238E27FC236}">
                    <a16:creationId xmlns:a16="http://schemas.microsoft.com/office/drawing/2014/main" id="{45930E9C-ABA2-8F1D-5DDF-F2E36AC940B4}"/>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63" name="Freeform 54">
              <a:extLst>
                <a:ext uri="{FF2B5EF4-FFF2-40B4-BE49-F238E27FC236}">
                  <a16:creationId xmlns:a16="http://schemas.microsoft.com/office/drawing/2014/main" id="{A3BBDFE8-67B4-6DBA-DF9C-B60149014BE4}"/>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92" name="Freeform 55">
              <a:extLst>
                <a:ext uri="{FF2B5EF4-FFF2-40B4-BE49-F238E27FC236}">
                  <a16:creationId xmlns:a16="http://schemas.microsoft.com/office/drawing/2014/main" id="{483F4D3A-84C8-F448-F424-38AC3AD896CC}"/>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93" name="Freeform 56">
              <a:extLst>
                <a:ext uri="{FF2B5EF4-FFF2-40B4-BE49-F238E27FC236}">
                  <a16:creationId xmlns:a16="http://schemas.microsoft.com/office/drawing/2014/main" id="{37EB84DE-DB15-8CD4-E5A1-21D83A650722}"/>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94" name="Freeform 57">
              <a:extLst>
                <a:ext uri="{FF2B5EF4-FFF2-40B4-BE49-F238E27FC236}">
                  <a16:creationId xmlns:a16="http://schemas.microsoft.com/office/drawing/2014/main" id="{CD086984-CFFA-2DD3-79BE-795C060FBEA7}"/>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95" name="Freeform 58">
              <a:extLst>
                <a:ext uri="{FF2B5EF4-FFF2-40B4-BE49-F238E27FC236}">
                  <a16:creationId xmlns:a16="http://schemas.microsoft.com/office/drawing/2014/main" id="{5CDD13D0-67C5-C3C0-0A11-2B4B28E13096}"/>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97" name="Freeform 59">
              <a:extLst>
                <a:ext uri="{FF2B5EF4-FFF2-40B4-BE49-F238E27FC236}">
                  <a16:creationId xmlns:a16="http://schemas.microsoft.com/office/drawing/2014/main" id="{1BCABC1B-4CEA-27C6-98CB-CEEA11493E3F}"/>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98" name="Freeform 60">
              <a:extLst>
                <a:ext uri="{FF2B5EF4-FFF2-40B4-BE49-F238E27FC236}">
                  <a16:creationId xmlns:a16="http://schemas.microsoft.com/office/drawing/2014/main" id="{5F67FA58-515C-A55C-7222-AC98B901B1C0}"/>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99" name="Freeform 61">
              <a:extLst>
                <a:ext uri="{FF2B5EF4-FFF2-40B4-BE49-F238E27FC236}">
                  <a16:creationId xmlns:a16="http://schemas.microsoft.com/office/drawing/2014/main" id="{3EC58D88-2DBB-6E50-102F-80EBB9A949B1}"/>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0" name="Freeform 62">
              <a:extLst>
                <a:ext uri="{FF2B5EF4-FFF2-40B4-BE49-F238E27FC236}">
                  <a16:creationId xmlns:a16="http://schemas.microsoft.com/office/drawing/2014/main" id="{B58D0985-E8E9-384E-5437-E63320E686DE}"/>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1" name="Freeform 63">
              <a:extLst>
                <a:ext uri="{FF2B5EF4-FFF2-40B4-BE49-F238E27FC236}">
                  <a16:creationId xmlns:a16="http://schemas.microsoft.com/office/drawing/2014/main" id="{11C2F2AF-C003-F758-9921-8B5755CD155C}"/>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2" name="Freeform 64">
              <a:extLst>
                <a:ext uri="{FF2B5EF4-FFF2-40B4-BE49-F238E27FC236}">
                  <a16:creationId xmlns:a16="http://schemas.microsoft.com/office/drawing/2014/main" id="{05AC8606-2EFA-491B-B73D-B6E76C3818F7}"/>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3" name="Freeform 65">
              <a:extLst>
                <a:ext uri="{FF2B5EF4-FFF2-40B4-BE49-F238E27FC236}">
                  <a16:creationId xmlns:a16="http://schemas.microsoft.com/office/drawing/2014/main" id="{681534E3-46E2-13EE-E7F1-7F78072A878D}"/>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4" name="Freeform 66">
              <a:extLst>
                <a:ext uri="{FF2B5EF4-FFF2-40B4-BE49-F238E27FC236}">
                  <a16:creationId xmlns:a16="http://schemas.microsoft.com/office/drawing/2014/main" id="{8C70519C-C74C-4804-F853-E85684FAE7C1}"/>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5" name="Freeform 67">
              <a:extLst>
                <a:ext uri="{FF2B5EF4-FFF2-40B4-BE49-F238E27FC236}">
                  <a16:creationId xmlns:a16="http://schemas.microsoft.com/office/drawing/2014/main" id="{B11567CE-1384-D22A-AE44-B5471106038C}"/>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6" name="Freeform 68">
              <a:extLst>
                <a:ext uri="{FF2B5EF4-FFF2-40B4-BE49-F238E27FC236}">
                  <a16:creationId xmlns:a16="http://schemas.microsoft.com/office/drawing/2014/main" id="{AC901768-189C-8C77-ABEF-AF0BEBD8C492}"/>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7" name="Freeform 69">
              <a:extLst>
                <a:ext uri="{FF2B5EF4-FFF2-40B4-BE49-F238E27FC236}">
                  <a16:creationId xmlns:a16="http://schemas.microsoft.com/office/drawing/2014/main" id="{8A99A6C8-6AAE-CD59-8EFF-41775A891333}"/>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8" name="Freeform 70">
              <a:extLst>
                <a:ext uri="{FF2B5EF4-FFF2-40B4-BE49-F238E27FC236}">
                  <a16:creationId xmlns:a16="http://schemas.microsoft.com/office/drawing/2014/main" id="{744B52B2-DE4C-BC36-F6DC-E7FE12AFA8BF}"/>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9" name="Freeform 71">
              <a:extLst>
                <a:ext uri="{FF2B5EF4-FFF2-40B4-BE49-F238E27FC236}">
                  <a16:creationId xmlns:a16="http://schemas.microsoft.com/office/drawing/2014/main" id="{F03B821B-84A1-A4A3-2AEB-F9B138484DC2}"/>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0" name="Freeform 72">
              <a:extLst>
                <a:ext uri="{FF2B5EF4-FFF2-40B4-BE49-F238E27FC236}">
                  <a16:creationId xmlns:a16="http://schemas.microsoft.com/office/drawing/2014/main" id="{539C5273-0EF1-C36F-8C02-17BCE3F244B4}"/>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1" name="Freeform 73">
              <a:extLst>
                <a:ext uri="{FF2B5EF4-FFF2-40B4-BE49-F238E27FC236}">
                  <a16:creationId xmlns:a16="http://schemas.microsoft.com/office/drawing/2014/main" id="{1B1BBC40-9A95-3C69-D1A1-404E67EA7D53}"/>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2" name="Freeform 74">
              <a:extLst>
                <a:ext uri="{FF2B5EF4-FFF2-40B4-BE49-F238E27FC236}">
                  <a16:creationId xmlns:a16="http://schemas.microsoft.com/office/drawing/2014/main" id="{BBF149B0-6335-D0C9-BFFF-A89570095986}"/>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3" name="Freeform 75">
              <a:extLst>
                <a:ext uri="{FF2B5EF4-FFF2-40B4-BE49-F238E27FC236}">
                  <a16:creationId xmlns:a16="http://schemas.microsoft.com/office/drawing/2014/main" id="{DAD937B6-6184-0508-AF48-E9CF5494CAEF}"/>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4" name="Freeform 76">
              <a:extLst>
                <a:ext uri="{FF2B5EF4-FFF2-40B4-BE49-F238E27FC236}">
                  <a16:creationId xmlns:a16="http://schemas.microsoft.com/office/drawing/2014/main" id="{7C750FCF-7F8B-4F87-3D19-FE5A5D9C640E}"/>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5" name="Freeform 77">
              <a:extLst>
                <a:ext uri="{FF2B5EF4-FFF2-40B4-BE49-F238E27FC236}">
                  <a16:creationId xmlns:a16="http://schemas.microsoft.com/office/drawing/2014/main" id="{4DEB1ADA-01DB-B51C-5373-ACEBE97C0504}"/>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6" name="Freeform 78">
              <a:extLst>
                <a:ext uri="{FF2B5EF4-FFF2-40B4-BE49-F238E27FC236}">
                  <a16:creationId xmlns:a16="http://schemas.microsoft.com/office/drawing/2014/main" id="{D8664FBB-2E50-0F88-BD11-BFAFBC2AC363}"/>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7" name="Freeform 79">
              <a:extLst>
                <a:ext uri="{FF2B5EF4-FFF2-40B4-BE49-F238E27FC236}">
                  <a16:creationId xmlns:a16="http://schemas.microsoft.com/office/drawing/2014/main" id="{9EC6B216-AAFA-03EE-074D-7223AE575460}"/>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8" name="Freeform 80">
              <a:extLst>
                <a:ext uri="{FF2B5EF4-FFF2-40B4-BE49-F238E27FC236}">
                  <a16:creationId xmlns:a16="http://schemas.microsoft.com/office/drawing/2014/main" id="{5694B355-6A7C-2A3C-43C3-988066773A9E}"/>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9" name="Freeform 81">
              <a:extLst>
                <a:ext uri="{FF2B5EF4-FFF2-40B4-BE49-F238E27FC236}">
                  <a16:creationId xmlns:a16="http://schemas.microsoft.com/office/drawing/2014/main" id="{C935B1C4-5093-B062-BEC3-678B2F0A3BE0}"/>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0" name="Freeform 82">
              <a:extLst>
                <a:ext uri="{FF2B5EF4-FFF2-40B4-BE49-F238E27FC236}">
                  <a16:creationId xmlns:a16="http://schemas.microsoft.com/office/drawing/2014/main" id="{8C5C9C41-1A3E-826E-CCCD-A6ECD0E8BBBB}"/>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1" name="Freeform 83">
              <a:extLst>
                <a:ext uri="{FF2B5EF4-FFF2-40B4-BE49-F238E27FC236}">
                  <a16:creationId xmlns:a16="http://schemas.microsoft.com/office/drawing/2014/main" id="{E86120DF-BCC1-AD17-0147-8C47A09F40BD}"/>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2" name="Freeform 84">
              <a:extLst>
                <a:ext uri="{FF2B5EF4-FFF2-40B4-BE49-F238E27FC236}">
                  <a16:creationId xmlns:a16="http://schemas.microsoft.com/office/drawing/2014/main" id="{F32E1A78-AD6D-E3EC-25F3-0C5E70079937}"/>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3" name="Freeform 85">
              <a:extLst>
                <a:ext uri="{FF2B5EF4-FFF2-40B4-BE49-F238E27FC236}">
                  <a16:creationId xmlns:a16="http://schemas.microsoft.com/office/drawing/2014/main" id="{48CDEE5F-23B0-07E2-5DF2-1BCC9EA22434}"/>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4" name="Freeform 86">
              <a:extLst>
                <a:ext uri="{FF2B5EF4-FFF2-40B4-BE49-F238E27FC236}">
                  <a16:creationId xmlns:a16="http://schemas.microsoft.com/office/drawing/2014/main" id="{E5A3FCEF-4A7E-4E3E-D57A-A33C2C227F57}"/>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5" name="Freeform 87">
              <a:extLst>
                <a:ext uri="{FF2B5EF4-FFF2-40B4-BE49-F238E27FC236}">
                  <a16:creationId xmlns:a16="http://schemas.microsoft.com/office/drawing/2014/main" id="{36A3319E-9BF0-1537-C569-343C7CCD83D6}"/>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8226" name="Graphic 2">
              <a:extLst>
                <a:ext uri="{FF2B5EF4-FFF2-40B4-BE49-F238E27FC236}">
                  <a16:creationId xmlns:a16="http://schemas.microsoft.com/office/drawing/2014/main" id="{D1419903-BD9F-601B-5DD1-4F4A9BE8FFA3}"/>
                </a:ext>
              </a:extLst>
            </p:cNvPr>
            <p:cNvGrpSpPr/>
            <p:nvPr/>
          </p:nvGrpSpPr>
          <p:grpSpPr>
            <a:xfrm>
              <a:off x="4258675" y="5793940"/>
              <a:ext cx="6816" cy="5948"/>
              <a:chOff x="4258675" y="5793940"/>
              <a:chExt cx="6816" cy="5948"/>
            </a:xfrm>
          </p:grpSpPr>
          <p:sp>
            <p:nvSpPr>
              <p:cNvPr id="8357" name="Freeform 219">
                <a:extLst>
                  <a:ext uri="{FF2B5EF4-FFF2-40B4-BE49-F238E27FC236}">
                    <a16:creationId xmlns:a16="http://schemas.microsoft.com/office/drawing/2014/main" id="{5EDD52B8-D9E9-9741-BA9E-370334C35FBF}"/>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58" name="Freeform 220">
                <a:extLst>
                  <a:ext uri="{FF2B5EF4-FFF2-40B4-BE49-F238E27FC236}">
                    <a16:creationId xmlns:a16="http://schemas.microsoft.com/office/drawing/2014/main" id="{B7C2C800-ECC7-E505-F60B-805BBE16070A}"/>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8227" name="Freeform 89">
              <a:extLst>
                <a:ext uri="{FF2B5EF4-FFF2-40B4-BE49-F238E27FC236}">
                  <a16:creationId xmlns:a16="http://schemas.microsoft.com/office/drawing/2014/main" id="{8729DCC2-5089-5D56-9338-A9BE64C672A0}"/>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8" name="Freeform 90">
              <a:extLst>
                <a:ext uri="{FF2B5EF4-FFF2-40B4-BE49-F238E27FC236}">
                  <a16:creationId xmlns:a16="http://schemas.microsoft.com/office/drawing/2014/main" id="{270FA258-0557-C857-C82E-ECEAECCF876B}"/>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9" name="Freeform 91">
              <a:extLst>
                <a:ext uri="{FF2B5EF4-FFF2-40B4-BE49-F238E27FC236}">
                  <a16:creationId xmlns:a16="http://schemas.microsoft.com/office/drawing/2014/main" id="{48F182EB-A1F5-E3EA-CC8F-1A3518D77603}"/>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0" name="Freeform 92">
              <a:extLst>
                <a:ext uri="{FF2B5EF4-FFF2-40B4-BE49-F238E27FC236}">
                  <a16:creationId xmlns:a16="http://schemas.microsoft.com/office/drawing/2014/main" id="{E1FD1CD3-B530-061B-72A9-FE25248F69B2}"/>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1" name="Freeform 93">
              <a:extLst>
                <a:ext uri="{FF2B5EF4-FFF2-40B4-BE49-F238E27FC236}">
                  <a16:creationId xmlns:a16="http://schemas.microsoft.com/office/drawing/2014/main" id="{A74E3C9D-7F4A-116E-2946-59889A9BE2C1}"/>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2" name="Freeform 94">
              <a:extLst>
                <a:ext uri="{FF2B5EF4-FFF2-40B4-BE49-F238E27FC236}">
                  <a16:creationId xmlns:a16="http://schemas.microsoft.com/office/drawing/2014/main" id="{DB06AE00-921E-53CD-7FDA-3620A54F9B0D}"/>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8233" name="Graphic 2">
              <a:extLst>
                <a:ext uri="{FF2B5EF4-FFF2-40B4-BE49-F238E27FC236}">
                  <a16:creationId xmlns:a16="http://schemas.microsoft.com/office/drawing/2014/main" id="{A497FD28-0871-0CB1-F0AE-0AD5015400B4}"/>
                </a:ext>
              </a:extLst>
            </p:cNvPr>
            <p:cNvGrpSpPr/>
            <p:nvPr/>
          </p:nvGrpSpPr>
          <p:grpSpPr>
            <a:xfrm>
              <a:off x="4319602" y="5793940"/>
              <a:ext cx="6816" cy="5948"/>
              <a:chOff x="4319602" y="5793940"/>
              <a:chExt cx="6816" cy="5948"/>
            </a:xfrm>
          </p:grpSpPr>
          <p:sp>
            <p:nvSpPr>
              <p:cNvPr id="8355" name="Freeform 217">
                <a:extLst>
                  <a:ext uri="{FF2B5EF4-FFF2-40B4-BE49-F238E27FC236}">
                    <a16:creationId xmlns:a16="http://schemas.microsoft.com/office/drawing/2014/main" id="{3686D178-4BD0-B8CB-11B0-8E168F7F5A86}"/>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56" name="Freeform 218">
                <a:extLst>
                  <a:ext uri="{FF2B5EF4-FFF2-40B4-BE49-F238E27FC236}">
                    <a16:creationId xmlns:a16="http://schemas.microsoft.com/office/drawing/2014/main" id="{1FCB519F-8E44-83E0-7378-F6BF96DAA13F}"/>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8234" name="Freeform 96">
              <a:extLst>
                <a:ext uri="{FF2B5EF4-FFF2-40B4-BE49-F238E27FC236}">
                  <a16:creationId xmlns:a16="http://schemas.microsoft.com/office/drawing/2014/main" id="{2254CF79-4460-DE29-6490-4C4967DD5781}"/>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5" name="Freeform 97">
              <a:extLst>
                <a:ext uri="{FF2B5EF4-FFF2-40B4-BE49-F238E27FC236}">
                  <a16:creationId xmlns:a16="http://schemas.microsoft.com/office/drawing/2014/main" id="{3B769C43-1077-F4AD-ECC1-834735A535CF}"/>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6" name="Freeform 98">
              <a:extLst>
                <a:ext uri="{FF2B5EF4-FFF2-40B4-BE49-F238E27FC236}">
                  <a16:creationId xmlns:a16="http://schemas.microsoft.com/office/drawing/2014/main" id="{EFAD67E7-9D2B-E713-F13B-4B6AC3A2FE04}"/>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7" name="Freeform 99">
              <a:extLst>
                <a:ext uri="{FF2B5EF4-FFF2-40B4-BE49-F238E27FC236}">
                  <a16:creationId xmlns:a16="http://schemas.microsoft.com/office/drawing/2014/main" id="{11C965F1-8C75-D73E-F758-D5ECE2B0153E}"/>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8" name="Freeform 100">
              <a:extLst>
                <a:ext uri="{FF2B5EF4-FFF2-40B4-BE49-F238E27FC236}">
                  <a16:creationId xmlns:a16="http://schemas.microsoft.com/office/drawing/2014/main" id="{6295E6A1-06FE-6A71-EDE8-65B218DDF1C1}"/>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9" name="Freeform 101">
              <a:extLst>
                <a:ext uri="{FF2B5EF4-FFF2-40B4-BE49-F238E27FC236}">
                  <a16:creationId xmlns:a16="http://schemas.microsoft.com/office/drawing/2014/main" id="{5EB9DC1B-083D-D129-DC57-AAFBCB6FB3B9}"/>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8240" name="Graphic 2">
              <a:extLst>
                <a:ext uri="{FF2B5EF4-FFF2-40B4-BE49-F238E27FC236}">
                  <a16:creationId xmlns:a16="http://schemas.microsoft.com/office/drawing/2014/main" id="{41F17051-6197-46EC-A47C-91595A7A2D2F}"/>
                </a:ext>
              </a:extLst>
            </p:cNvPr>
            <p:cNvGrpSpPr/>
            <p:nvPr/>
          </p:nvGrpSpPr>
          <p:grpSpPr>
            <a:xfrm>
              <a:off x="4319602" y="5857945"/>
              <a:ext cx="6816" cy="5710"/>
              <a:chOff x="4319602" y="5857945"/>
              <a:chExt cx="6816" cy="5710"/>
            </a:xfrm>
          </p:grpSpPr>
          <p:sp>
            <p:nvSpPr>
              <p:cNvPr id="8353" name="Freeform 215">
                <a:extLst>
                  <a:ext uri="{FF2B5EF4-FFF2-40B4-BE49-F238E27FC236}">
                    <a16:creationId xmlns:a16="http://schemas.microsoft.com/office/drawing/2014/main" id="{7CD55FF8-FCDC-FAF4-8697-716AE98DC229}"/>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54" name="Freeform 216">
                <a:extLst>
                  <a:ext uri="{FF2B5EF4-FFF2-40B4-BE49-F238E27FC236}">
                    <a16:creationId xmlns:a16="http://schemas.microsoft.com/office/drawing/2014/main" id="{5CA9879D-ECCD-3DFA-DF7C-8FFCA0BA994E}"/>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8241" name="Freeform 103">
              <a:extLst>
                <a:ext uri="{FF2B5EF4-FFF2-40B4-BE49-F238E27FC236}">
                  <a16:creationId xmlns:a16="http://schemas.microsoft.com/office/drawing/2014/main" id="{00F2518E-4827-255E-926A-E81109BE083D}"/>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2" name="Freeform 104">
              <a:extLst>
                <a:ext uri="{FF2B5EF4-FFF2-40B4-BE49-F238E27FC236}">
                  <a16:creationId xmlns:a16="http://schemas.microsoft.com/office/drawing/2014/main" id="{503412A3-3467-619A-9D9F-FEC00DACC809}"/>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3" name="Freeform 105">
              <a:extLst>
                <a:ext uri="{FF2B5EF4-FFF2-40B4-BE49-F238E27FC236}">
                  <a16:creationId xmlns:a16="http://schemas.microsoft.com/office/drawing/2014/main" id="{C2DB5FF8-8AC9-C0AB-0E75-D8A11F0AB1E3}"/>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4" name="Freeform 106">
              <a:extLst>
                <a:ext uri="{FF2B5EF4-FFF2-40B4-BE49-F238E27FC236}">
                  <a16:creationId xmlns:a16="http://schemas.microsoft.com/office/drawing/2014/main" id="{48FC0049-0CED-BDF4-3F76-F9E82AF1D6EE}"/>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5" name="Freeform 107">
              <a:extLst>
                <a:ext uri="{FF2B5EF4-FFF2-40B4-BE49-F238E27FC236}">
                  <a16:creationId xmlns:a16="http://schemas.microsoft.com/office/drawing/2014/main" id="{34D54629-43E8-11F7-F61E-6392A071923B}"/>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6" name="Freeform 108">
              <a:extLst>
                <a:ext uri="{FF2B5EF4-FFF2-40B4-BE49-F238E27FC236}">
                  <a16:creationId xmlns:a16="http://schemas.microsoft.com/office/drawing/2014/main" id="{248A5587-CB71-D167-E183-E21B4606880D}"/>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7" name="Freeform 109">
              <a:extLst>
                <a:ext uri="{FF2B5EF4-FFF2-40B4-BE49-F238E27FC236}">
                  <a16:creationId xmlns:a16="http://schemas.microsoft.com/office/drawing/2014/main" id="{ED2F3499-F20B-8A16-0B06-13BE82A8DE35}"/>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8" name="Freeform 110">
              <a:extLst>
                <a:ext uri="{FF2B5EF4-FFF2-40B4-BE49-F238E27FC236}">
                  <a16:creationId xmlns:a16="http://schemas.microsoft.com/office/drawing/2014/main" id="{46B8CA5B-FF9A-2D0D-07C2-0D43DD0146E1}"/>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9" name="Freeform 111">
              <a:extLst>
                <a:ext uri="{FF2B5EF4-FFF2-40B4-BE49-F238E27FC236}">
                  <a16:creationId xmlns:a16="http://schemas.microsoft.com/office/drawing/2014/main" id="{9626D110-C4A2-B709-5518-64FEBBC18F7A}"/>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0" name="Freeform 112">
              <a:extLst>
                <a:ext uri="{FF2B5EF4-FFF2-40B4-BE49-F238E27FC236}">
                  <a16:creationId xmlns:a16="http://schemas.microsoft.com/office/drawing/2014/main" id="{228928B6-8E14-CC90-A326-341DE5BC89A6}"/>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1" name="Freeform 113">
              <a:extLst>
                <a:ext uri="{FF2B5EF4-FFF2-40B4-BE49-F238E27FC236}">
                  <a16:creationId xmlns:a16="http://schemas.microsoft.com/office/drawing/2014/main" id="{37326C18-0AE2-A1FB-E049-4C0293E3CD9E}"/>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2" name="Freeform 114">
              <a:extLst>
                <a:ext uri="{FF2B5EF4-FFF2-40B4-BE49-F238E27FC236}">
                  <a16:creationId xmlns:a16="http://schemas.microsoft.com/office/drawing/2014/main" id="{173D02AB-D752-E225-0C41-5104A48FF6AD}"/>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3" name="Freeform 115">
              <a:extLst>
                <a:ext uri="{FF2B5EF4-FFF2-40B4-BE49-F238E27FC236}">
                  <a16:creationId xmlns:a16="http://schemas.microsoft.com/office/drawing/2014/main" id="{577C759E-B61D-29D2-11DE-60E480BCC872}"/>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4" name="Freeform 116">
              <a:extLst>
                <a:ext uri="{FF2B5EF4-FFF2-40B4-BE49-F238E27FC236}">
                  <a16:creationId xmlns:a16="http://schemas.microsoft.com/office/drawing/2014/main" id="{2F9A651B-E9B1-CE3A-7763-1250208D7DE4}"/>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5" name="Freeform 117">
              <a:extLst>
                <a:ext uri="{FF2B5EF4-FFF2-40B4-BE49-F238E27FC236}">
                  <a16:creationId xmlns:a16="http://schemas.microsoft.com/office/drawing/2014/main" id="{06A6230D-D4BF-90EF-72C5-BE725AC81C5F}"/>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6" name="Freeform 118">
              <a:extLst>
                <a:ext uri="{FF2B5EF4-FFF2-40B4-BE49-F238E27FC236}">
                  <a16:creationId xmlns:a16="http://schemas.microsoft.com/office/drawing/2014/main" id="{2EAF3EA7-096A-8B9E-0434-3C2A5A77743B}"/>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7" name="Freeform 119">
              <a:extLst>
                <a:ext uri="{FF2B5EF4-FFF2-40B4-BE49-F238E27FC236}">
                  <a16:creationId xmlns:a16="http://schemas.microsoft.com/office/drawing/2014/main" id="{0F311B9D-93C7-1715-BBA2-6A84398CDA76}"/>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8" name="Freeform 120">
              <a:extLst>
                <a:ext uri="{FF2B5EF4-FFF2-40B4-BE49-F238E27FC236}">
                  <a16:creationId xmlns:a16="http://schemas.microsoft.com/office/drawing/2014/main" id="{530F0E9E-0D88-4941-D899-165A7F980EF3}"/>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9" name="Freeform 121">
              <a:extLst>
                <a:ext uri="{FF2B5EF4-FFF2-40B4-BE49-F238E27FC236}">
                  <a16:creationId xmlns:a16="http://schemas.microsoft.com/office/drawing/2014/main" id="{E29A843D-2E04-1850-EB30-71456AB04A27}"/>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0" name="Freeform 122">
              <a:extLst>
                <a:ext uri="{FF2B5EF4-FFF2-40B4-BE49-F238E27FC236}">
                  <a16:creationId xmlns:a16="http://schemas.microsoft.com/office/drawing/2014/main" id="{529583C3-F110-CDFC-BBAF-D5B942F04107}"/>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1" name="Freeform 123">
              <a:extLst>
                <a:ext uri="{FF2B5EF4-FFF2-40B4-BE49-F238E27FC236}">
                  <a16:creationId xmlns:a16="http://schemas.microsoft.com/office/drawing/2014/main" id="{08B72BAE-ACE7-9EC0-4C71-67A138213A15}"/>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2" name="Freeform 124">
              <a:extLst>
                <a:ext uri="{FF2B5EF4-FFF2-40B4-BE49-F238E27FC236}">
                  <a16:creationId xmlns:a16="http://schemas.microsoft.com/office/drawing/2014/main" id="{80373E93-381F-BB5E-CF70-5289A6C45C4F}"/>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3" name="Freeform 125">
              <a:extLst>
                <a:ext uri="{FF2B5EF4-FFF2-40B4-BE49-F238E27FC236}">
                  <a16:creationId xmlns:a16="http://schemas.microsoft.com/office/drawing/2014/main" id="{BBB083F6-036B-481B-EC75-DB0481EB01C4}"/>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4" name="Freeform 126">
              <a:extLst>
                <a:ext uri="{FF2B5EF4-FFF2-40B4-BE49-F238E27FC236}">
                  <a16:creationId xmlns:a16="http://schemas.microsoft.com/office/drawing/2014/main" id="{6EF24BA0-EE7B-F068-F551-5C9083117C64}"/>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5" name="Freeform 127">
              <a:extLst>
                <a:ext uri="{FF2B5EF4-FFF2-40B4-BE49-F238E27FC236}">
                  <a16:creationId xmlns:a16="http://schemas.microsoft.com/office/drawing/2014/main" id="{411EA5DE-4975-3D90-FD88-77A4FA794A38}"/>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6" name="Freeform 128">
              <a:extLst>
                <a:ext uri="{FF2B5EF4-FFF2-40B4-BE49-F238E27FC236}">
                  <a16:creationId xmlns:a16="http://schemas.microsoft.com/office/drawing/2014/main" id="{A21BD279-4C6D-A086-6119-553BC199BCCD}"/>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7" name="Freeform 129">
              <a:extLst>
                <a:ext uri="{FF2B5EF4-FFF2-40B4-BE49-F238E27FC236}">
                  <a16:creationId xmlns:a16="http://schemas.microsoft.com/office/drawing/2014/main" id="{10EEE09E-EFD7-DDB6-26EE-B93FDDE7F613}"/>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8" name="Freeform 130">
              <a:extLst>
                <a:ext uri="{FF2B5EF4-FFF2-40B4-BE49-F238E27FC236}">
                  <a16:creationId xmlns:a16="http://schemas.microsoft.com/office/drawing/2014/main" id="{59258228-9AD8-16C6-E73A-DAF109CA2D7F}"/>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9" name="Freeform 131">
              <a:extLst>
                <a:ext uri="{FF2B5EF4-FFF2-40B4-BE49-F238E27FC236}">
                  <a16:creationId xmlns:a16="http://schemas.microsoft.com/office/drawing/2014/main" id="{1D719880-4CF1-20E1-8517-AA5C32F268C7}"/>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0" name="Freeform 132">
              <a:extLst>
                <a:ext uri="{FF2B5EF4-FFF2-40B4-BE49-F238E27FC236}">
                  <a16:creationId xmlns:a16="http://schemas.microsoft.com/office/drawing/2014/main" id="{01742B29-BF42-56D5-4D5A-116532AF7108}"/>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1" name="Freeform 133">
              <a:extLst>
                <a:ext uri="{FF2B5EF4-FFF2-40B4-BE49-F238E27FC236}">
                  <a16:creationId xmlns:a16="http://schemas.microsoft.com/office/drawing/2014/main" id="{65179C86-6958-CD4C-6669-98627CBD0A05}"/>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2" name="Freeform 134">
              <a:extLst>
                <a:ext uri="{FF2B5EF4-FFF2-40B4-BE49-F238E27FC236}">
                  <a16:creationId xmlns:a16="http://schemas.microsoft.com/office/drawing/2014/main" id="{5F0C00B5-076D-65F3-B7E0-FAEB2C02C579}"/>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3" name="Freeform 135">
              <a:extLst>
                <a:ext uri="{FF2B5EF4-FFF2-40B4-BE49-F238E27FC236}">
                  <a16:creationId xmlns:a16="http://schemas.microsoft.com/office/drawing/2014/main" id="{71EC2A72-75F2-1DCB-EE57-5A0752EAB9DA}"/>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4" name="Freeform 136">
              <a:extLst>
                <a:ext uri="{FF2B5EF4-FFF2-40B4-BE49-F238E27FC236}">
                  <a16:creationId xmlns:a16="http://schemas.microsoft.com/office/drawing/2014/main" id="{72AC65AD-60E8-755C-8E33-6B6CEAC06647}"/>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5" name="Freeform 137">
              <a:extLst>
                <a:ext uri="{FF2B5EF4-FFF2-40B4-BE49-F238E27FC236}">
                  <a16:creationId xmlns:a16="http://schemas.microsoft.com/office/drawing/2014/main" id="{5C92E65E-48AA-7D99-A5A4-612135D74C95}"/>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6" name="Freeform 138">
              <a:extLst>
                <a:ext uri="{FF2B5EF4-FFF2-40B4-BE49-F238E27FC236}">
                  <a16:creationId xmlns:a16="http://schemas.microsoft.com/office/drawing/2014/main" id="{982BDCA3-50F4-4780-71D8-30498793C9B7}"/>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7" name="Freeform 139">
              <a:extLst>
                <a:ext uri="{FF2B5EF4-FFF2-40B4-BE49-F238E27FC236}">
                  <a16:creationId xmlns:a16="http://schemas.microsoft.com/office/drawing/2014/main" id="{A0639C2D-1A22-0D56-9066-E28608FF2D1F}"/>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8" name="Freeform 140">
              <a:extLst>
                <a:ext uri="{FF2B5EF4-FFF2-40B4-BE49-F238E27FC236}">
                  <a16:creationId xmlns:a16="http://schemas.microsoft.com/office/drawing/2014/main" id="{79554DFB-4B6C-E901-6624-AABF948E6E77}"/>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9" name="Freeform 141">
              <a:extLst>
                <a:ext uri="{FF2B5EF4-FFF2-40B4-BE49-F238E27FC236}">
                  <a16:creationId xmlns:a16="http://schemas.microsoft.com/office/drawing/2014/main" id="{BF9D1AE3-A4D0-F842-235C-757C8F92A2D7}"/>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0" name="Freeform 142">
              <a:extLst>
                <a:ext uri="{FF2B5EF4-FFF2-40B4-BE49-F238E27FC236}">
                  <a16:creationId xmlns:a16="http://schemas.microsoft.com/office/drawing/2014/main" id="{5C5E0745-AA25-0036-10BD-774FC4A89333}"/>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1" name="Freeform 143">
              <a:extLst>
                <a:ext uri="{FF2B5EF4-FFF2-40B4-BE49-F238E27FC236}">
                  <a16:creationId xmlns:a16="http://schemas.microsoft.com/office/drawing/2014/main" id="{9381200E-F850-E0D9-A263-E7EC66D9C127}"/>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2" name="Freeform 144">
              <a:extLst>
                <a:ext uri="{FF2B5EF4-FFF2-40B4-BE49-F238E27FC236}">
                  <a16:creationId xmlns:a16="http://schemas.microsoft.com/office/drawing/2014/main" id="{4DFD430D-B1D9-3EC6-5A62-F6F5E7B3B4CE}"/>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3" name="Freeform 145">
              <a:extLst>
                <a:ext uri="{FF2B5EF4-FFF2-40B4-BE49-F238E27FC236}">
                  <a16:creationId xmlns:a16="http://schemas.microsoft.com/office/drawing/2014/main" id="{6089ABD6-20FE-32C7-3D0E-0280B239F459}"/>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4" name="Freeform 146">
              <a:extLst>
                <a:ext uri="{FF2B5EF4-FFF2-40B4-BE49-F238E27FC236}">
                  <a16:creationId xmlns:a16="http://schemas.microsoft.com/office/drawing/2014/main" id="{E98AD197-FC51-1D2E-1CCB-8D8157A0D204}"/>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5" name="Freeform 147">
              <a:extLst>
                <a:ext uri="{FF2B5EF4-FFF2-40B4-BE49-F238E27FC236}">
                  <a16:creationId xmlns:a16="http://schemas.microsoft.com/office/drawing/2014/main" id="{10E60161-4D2B-6515-3498-B12FE5C97D5E}"/>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6" name="Freeform 148">
              <a:extLst>
                <a:ext uri="{FF2B5EF4-FFF2-40B4-BE49-F238E27FC236}">
                  <a16:creationId xmlns:a16="http://schemas.microsoft.com/office/drawing/2014/main" id="{99FCDDCE-6F5B-3071-88E2-28746B28BB12}"/>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7" name="Freeform 149">
              <a:extLst>
                <a:ext uri="{FF2B5EF4-FFF2-40B4-BE49-F238E27FC236}">
                  <a16:creationId xmlns:a16="http://schemas.microsoft.com/office/drawing/2014/main" id="{CC814E64-330E-E838-AE4D-2F3463A5784A}"/>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8" name="Freeform 150">
              <a:extLst>
                <a:ext uri="{FF2B5EF4-FFF2-40B4-BE49-F238E27FC236}">
                  <a16:creationId xmlns:a16="http://schemas.microsoft.com/office/drawing/2014/main" id="{23FD6B6C-02E1-4CE0-4D2E-941FE34D4CCF}"/>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9" name="Freeform 151">
              <a:extLst>
                <a:ext uri="{FF2B5EF4-FFF2-40B4-BE49-F238E27FC236}">
                  <a16:creationId xmlns:a16="http://schemas.microsoft.com/office/drawing/2014/main" id="{21A3253B-8DC1-E29A-3673-384A4C27DE2E}"/>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0" name="Freeform 152">
              <a:extLst>
                <a:ext uri="{FF2B5EF4-FFF2-40B4-BE49-F238E27FC236}">
                  <a16:creationId xmlns:a16="http://schemas.microsoft.com/office/drawing/2014/main" id="{27F9492E-4F19-1866-30EB-A50FD00A0F48}"/>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1" name="Freeform 153">
              <a:extLst>
                <a:ext uri="{FF2B5EF4-FFF2-40B4-BE49-F238E27FC236}">
                  <a16:creationId xmlns:a16="http://schemas.microsoft.com/office/drawing/2014/main" id="{E97ED5BC-F0C4-DB78-C2CA-BF82F2EC3819}"/>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2" name="Freeform 154">
              <a:extLst>
                <a:ext uri="{FF2B5EF4-FFF2-40B4-BE49-F238E27FC236}">
                  <a16:creationId xmlns:a16="http://schemas.microsoft.com/office/drawing/2014/main" id="{FA8171F7-6C47-07B5-230B-ADCA666592D9}"/>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3" name="Freeform 155">
              <a:extLst>
                <a:ext uri="{FF2B5EF4-FFF2-40B4-BE49-F238E27FC236}">
                  <a16:creationId xmlns:a16="http://schemas.microsoft.com/office/drawing/2014/main" id="{5AA5C55F-7564-2E1A-1924-E5891A95E8AE}"/>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4" name="Freeform 156">
              <a:extLst>
                <a:ext uri="{FF2B5EF4-FFF2-40B4-BE49-F238E27FC236}">
                  <a16:creationId xmlns:a16="http://schemas.microsoft.com/office/drawing/2014/main" id="{16DCD63E-D1A9-D982-6DBF-3F9DBFDC6E14}"/>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5" name="Freeform 157">
              <a:extLst>
                <a:ext uri="{FF2B5EF4-FFF2-40B4-BE49-F238E27FC236}">
                  <a16:creationId xmlns:a16="http://schemas.microsoft.com/office/drawing/2014/main" id="{67E6BBB7-1616-AA7E-292B-F687645CEB28}"/>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6" name="Freeform 158">
              <a:extLst>
                <a:ext uri="{FF2B5EF4-FFF2-40B4-BE49-F238E27FC236}">
                  <a16:creationId xmlns:a16="http://schemas.microsoft.com/office/drawing/2014/main" id="{10545331-18FA-17C1-EDC5-D9F57A0F0F1A}"/>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7" name="Freeform 159">
              <a:extLst>
                <a:ext uri="{FF2B5EF4-FFF2-40B4-BE49-F238E27FC236}">
                  <a16:creationId xmlns:a16="http://schemas.microsoft.com/office/drawing/2014/main" id="{BE405452-6211-EB99-7C62-E4FA3BE3BE92}"/>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8" name="Freeform 160">
              <a:extLst>
                <a:ext uri="{FF2B5EF4-FFF2-40B4-BE49-F238E27FC236}">
                  <a16:creationId xmlns:a16="http://schemas.microsoft.com/office/drawing/2014/main" id="{81AD275F-EBA9-18BF-C1FD-7407D6B3C3F9}"/>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9" name="Freeform 161">
              <a:extLst>
                <a:ext uri="{FF2B5EF4-FFF2-40B4-BE49-F238E27FC236}">
                  <a16:creationId xmlns:a16="http://schemas.microsoft.com/office/drawing/2014/main" id="{116F6202-C3DF-8110-C8FA-CEED5F6758CB}"/>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0" name="Freeform 162">
              <a:extLst>
                <a:ext uri="{FF2B5EF4-FFF2-40B4-BE49-F238E27FC236}">
                  <a16:creationId xmlns:a16="http://schemas.microsoft.com/office/drawing/2014/main" id="{06C3B4B6-71FD-88F6-9FE6-DA708BAA781E}"/>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1" name="Freeform 163">
              <a:extLst>
                <a:ext uri="{FF2B5EF4-FFF2-40B4-BE49-F238E27FC236}">
                  <a16:creationId xmlns:a16="http://schemas.microsoft.com/office/drawing/2014/main" id="{FC1859F8-A1F3-E5D5-D9DB-5F04D6F0ADC6}"/>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2" name="Freeform 164">
              <a:extLst>
                <a:ext uri="{FF2B5EF4-FFF2-40B4-BE49-F238E27FC236}">
                  <a16:creationId xmlns:a16="http://schemas.microsoft.com/office/drawing/2014/main" id="{777BB2C6-4BE8-A702-9324-D552B29452BD}"/>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3" name="Freeform 165">
              <a:extLst>
                <a:ext uri="{FF2B5EF4-FFF2-40B4-BE49-F238E27FC236}">
                  <a16:creationId xmlns:a16="http://schemas.microsoft.com/office/drawing/2014/main" id="{5D9349C3-5ED2-48FD-AD12-22C153D05364}"/>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4" name="Freeform 166">
              <a:extLst>
                <a:ext uri="{FF2B5EF4-FFF2-40B4-BE49-F238E27FC236}">
                  <a16:creationId xmlns:a16="http://schemas.microsoft.com/office/drawing/2014/main" id="{9150F154-3144-997D-965C-8B059FB3E73D}"/>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5" name="Freeform 167">
              <a:extLst>
                <a:ext uri="{FF2B5EF4-FFF2-40B4-BE49-F238E27FC236}">
                  <a16:creationId xmlns:a16="http://schemas.microsoft.com/office/drawing/2014/main" id="{B6D5E74B-17A7-2975-0131-F69BF8A82353}"/>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6" name="Freeform 168">
              <a:extLst>
                <a:ext uri="{FF2B5EF4-FFF2-40B4-BE49-F238E27FC236}">
                  <a16:creationId xmlns:a16="http://schemas.microsoft.com/office/drawing/2014/main" id="{81483510-E41F-A08F-39F9-929AD29687AD}"/>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7" name="Freeform 169">
              <a:extLst>
                <a:ext uri="{FF2B5EF4-FFF2-40B4-BE49-F238E27FC236}">
                  <a16:creationId xmlns:a16="http://schemas.microsoft.com/office/drawing/2014/main" id="{2DED445A-5529-8882-42BD-B61C4E72A4BA}"/>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8" name="Freeform 170">
              <a:extLst>
                <a:ext uri="{FF2B5EF4-FFF2-40B4-BE49-F238E27FC236}">
                  <a16:creationId xmlns:a16="http://schemas.microsoft.com/office/drawing/2014/main" id="{3F220F46-C04F-B1DB-5A08-B239C8C658AC}"/>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9" name="Freeform 171">
              <a:extLst>
                <a:ext uri="{FF2B5EF4-FFF2-40B4-BE49-F238E27FC236}">
                  <a16:creationId xmlns:a16="http://schemas.microsoft.com/office/drawing/2014/main" id="{80C45A0D-209C-15AD-DF77-7FF03B030144}"/>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0" name="Freeform 172">
              <a:extLst>
                <a:ext uri="{FF2B5EF4-FFF2-40B4-BE49-F238E27FC236}">
                  <a16:creationId xmlns:a16="http://schemas.microsoft.com/office/drawing/2014/main" id="{B67BC19D-D196-155B-E2DD-546909C72A2C}"/>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1" name="Freeform 173">
              <a:extLst>
                <a:ext uri="{FF2B5EF4-FFF2-40B4-BE49-F238E27FC236}">
                  <a16:creationId xmlns:a16="http://schemas.microsoft.com/office/drawing/2014/main" id="{1388B0A4-E441-46AB-9687-6E2C99F6F3DE}"/>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2" name="Freeform 174">
              <a:extLst>
                <a:ext uri="{FF2B5EF4-FFF2-40B4-BE49-F238E27FC236}">
                  <a16:creationId xmlns:a16="http://schemas.microsoft.com/office/drawing/2014/main" id="{26DF73B2-F12E-8001-8517-BD4F46603C0E}"/>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3" name="Freeform 175">
              <a:extLst>
                <a:ext uri="{FF2B5EF4-FFF2-40B4-BE49-F238E27FC236}">
                  <a16:creationId xmlns:a16="http://schemas.microsoft.com/office/drawing/2014/main" id="{ADBA118D-5FF0-2B10-E407-9E84116D193A}"/>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4" name="Freeform 176">
              <a:extLst>
                <a:ext uri="{FF2B5EF4-FFF2-40B4-BE49-F238E27FC236}">
                  <a16:creationId xmlns:a16="http://schemas.microsoft.com/office/drawing/2014/main" id="{FCAB835C-D873-D02A-4945-DB5A025AAA24}"/>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5" name="Freeform 177">
              <a:extLst>
                <a:ext uri="{FF2B5EF4-FFF2-40B4-BE49-F238E27FC236}">
                  <a16:creationId xmlns:a16="http://schemas.microsoft.com/office/drawing/2014/main" id="{487BBE1B-AC6D-8B8B-A44F-B6A78B09981F}"/>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6" name="Freeform 178">
              <a:extLst>
                <a:ext uri="{FF2B5EF4-FFF2-40B4-BE49-F238E27FC236}">
                  <a16:creationId xmlns:a16="http://schemas.microsoft.com/office/drawing/2014/main" id="{6D97E0DA-4754-257A-E0F7-0D1FB747E00B}"/>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7" name="Freeform 179">
              <a:extLst>
                <a:ext uri="{FF2B5EF4-FFF2-40B4-BE49-F238E27FC236}">
                  <a16:creationId xmlns:a16="http://schemas.microsoft.com/office/drawing/2014/main" id="{5A62E4EB-B6C2-9D89-D3E4-6592AD0244A7}"/>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8" name="Freeform 180">
              <a:extLst>
                <a:ext uri="{FF2B5EF4-FFF2-40B4-BE49-F238E27FC236}">
                  <a16:creationId xmlns:a16="http://schemas.microsoft.com/office/drawing/2014/main" id="{63916FE9-1031-7B49-50A1-67DF43CF70F7}"/>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9" name="Freeform 181">
              <a:extLst>
                <a:ext uri="{FF2B5EF4-FFF2-40B4-BE49-F238E27FC236}">
                  <a16:creationId xmlns:a16="http://schemas.microsoft.com/office/drawing/2014/main" id="{FA9AF6F8-20D4-D207-794F-054201DD42BE}"/>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8320" name="Graphic 2">
              <a:extLst>
                <a:ext uri="{FF2B5EF4-FFF2-40B4-BE49-F238E27FC236}">
                  <a16:creationId xmlns:a16="http://schemas.microsoft.com/office/drawing/2014/main" id="{193C4840-B654-8C13-3F31-6E3A3DC23563}"/>
                </a:ext>
              </a:extLst>
            </p:cNvPr>
            <p:cNvGrpSpPr/>
            <p:nvPr/>
          </p:nvGrpSpPr>
          <p:grpSpPr>
            <a:xfrm>
              <a:off x="4197750" y="5793940"/>
              <a:ext cx="6663" cy="5948"/>
              <a:chOff x="4197750" y="5793940"/>
              <a:chExt cx="6663" cy="5948"/>
            </a:xfrm>
          </p:grpSpPr>
          <p:sp>
            <p:nvSpPr>
              <p:cNvPr id="8351" name="Freeform 213">
                <a:extLst>
                  <a:ext uri="{FF2B5EF4-FFF2-40B4-BE49-F238E27FC236}">
                    <a16:creationId xmlns:a16="http://schemas.microsoft.com/office/drawing/2014/main" id="{EC140A6A-FBD7-8FA7-899C-11AF26B8534D}"/>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52" name="Freeform 214">
                <a:extLst>
                  <a:ext uri="{FF2B5EF4-FFF2-40B4-BE49-F238E27FC236}">
                    <a16:creationId xmlns:a16="http://schemas.microsoft.com/office/drawing/2014/main" id="{D0FCA689-E0EB-0C0E-9A2C-7120E67985F4}"/>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8321" name="Freeform 183">
              <a:extLst>
                <a:ext uri="{FF2B5EF4-FFF2-40B4-BE49-F238E27FC236}">
                  <a16:creationId xmlns:a16="http://schemas.microsoft.com/office/drawing/2014/main" id="{0067D222-46DA-7861-126E-2135BD34F678}"/>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22" name="Freeform 184">
              <a:extLst>
                <a:ext uri="{FF2B5EF4-FFF2-40B4-BE49-F238E27FC236}">
                  <a16:creationId xmlns:a16="http://schemas.microsoft.com/office/drawing/2014/main" id="{2497A0EC-F716-4FEB-496F-5E11BD218175}"/>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23" name="Freeform 185">
              <a:extLst>
                <a:ext uri="{FF2B5EF4-FFF2-40B4-BE49-F238E27FC236}">
                  <a16:creationId xmlns:a16="http://schemas.microsoft.com/office/drawing/2014/main" id="{51CE574C-EFD8-48C1-B15E-E63741BF9282}"/>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24" name="Freeform 186">
              <a:extLst>
                <a:ext uri="{FF2B5EF4-FFF2-40B4-BE49-F238E27FC236}">
                  <a16:creationId xmlns:a16="http://schemas.microsoft.com/office/drawing/2014/main" id="{313F6FB0-DF85-5D41-042D-DD36CF1D233D}"/>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25" name="Freeform 187">
              <a:extLst>
                <a:ext uri="{FF2B5EF4-FFF2-40B4-BE49-F238E27FC236}">
                  <a16:creationId xmlns:a16="http://schemas.microsoft.com/office/drawing/2014/main" id="{A65B5E85-B2E7-9A4D-ED0B-D1828A180809}"/>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26" name="Freeform 188">
              <a:extLst>
                <a:ext uri="{FF2B5EF4-FFF2-40B4-BE49-F238E27FC236}">
                  <a16:creationId xmlns:a16="http://schemas.microsoft.com/office/drawing/2014/main" id="{4051377B-1606-82D6-FE27-28D888495053}"/>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8327" name="Graphic 2">
              <a:extLst>
                <a:ext uri="{FF2B5EF4-FFF2-40B4-BE49-F238E27FC236}">
                  <a16:creationId xmlns:a16="http://schemas.microsoft.com/office/drawing/2014/main" id="{7B2C98B5-2E23-F90B-943A-4D2EC70E6ECE}"/>
                </a:ext>
              </a:extLst>
            </p:cNvPr>
            <p:cNvGrpSpPr/>
            <p:nvPr/>
          </p:nvGrpSpPr>
          <p:grpSpPr>
            <a:xfrm>
              <a:off x="4197750" y="5857945"/>
              <a:ext cx="6663" cy="5710"/>
              <a:chOff x="4197750" y="5857945"/>
              <a:chExt cx="6663" cy="5710"/>
            </a:xfrm>
          </p:grpSpPr>
          <p:sp>
            <p:nvSpPr>
              <p:cNvPr id="8349" name="Freeform 211">
                <a:extLst>
                  <a:ext uri="{FF2B5EF4-FFF2-40B4-BE49-F238E27FC236}">
                    <a16:creationId xmlns:a16="http://schemas.microsoft.com/office/drawing/2014/main" id="{9043ADF3-CF72-F162-8D4B-9D98AAB43644}"/>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50" name="Freeform 212">
                <a:extLst>
                  <a:ext uri="{FF2B5EF4-FFF2-40B4-BE49-F238E27FC236}">
                    <a16:creationId xmlns:a16="http://schemas.microsoft.com/office/drawing/2014/main" id="{980B6B5C-6AC6-640D-E5D1-F72CD6D65262}"/>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8328" name="Freeform 190">
              <a:extLst>
                <a:ext uri="{FF2B5EF4-FFF2-40B4-BE49-F238E27FC236}">
                  <a16:creationId xmlns:a16="http://schemas.microsoft.com/office/drawing/2014/main" id="{7127A058-83CC-1D89-E2F3-2F6A20604D61}"/>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29" name="Freeform 191">
              <a:extLst>
                <a:ext uri="{FF2B5EF4-FFF2-40B4-BE49-F238E27FC236}">
                  <a16:creationId xmlns:a16="http://schemas.microsoft.com/office/drawing/2014/main" id="{8A2D647E-0CE0-C36C-BCC5-7D16BF57E171}"/>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0" name="Freeform 192">
              <a:extLst>
                <a:ext uri="{FF2B5EF4-FFF2-40B4-BE49-F238E27FC236}">
                  <a16:creationId xmlns:a16="http://schemas.microsoft.com/office/drawing/2014/main" id="{C647A898-1978-2D08-AFA6-800E4A8C1179}"/>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1" name="Freeform 193">
              <a:extLst>
                <a:ext uri="{FF2B5EF4-FFF2-40B4-BE49-F238E27FC236}">
                  <a16:creationId xmlns:a16="http://schemas.microsoft.com/office/drawing/2014/main" id="{88C09981-DD49-0E01-6D59-60453B8AEB7C}"/>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2" name="Freeform 194">
              <a:extLst>
                <a:ext uri="{FF2B5EF4-FFF2-40B4-BE49-F238E27FC236}">
                  <a16:creationId xmlns:a16="http://schemas.microsoft.com/office/drawing/2014/main" id="{3FB2164B-8DA8-4CBC-16B1-46C0394EB8C0}"/>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3" name="Freeform 195">
              <a:extLst>
                <a:ext uri="{FF2B5EF4-FFF2-40B4-BE49-F238E27FC236}">
                  <a16:creationId xmlns:a16="http://schemas.microsoft.com/office/drawing/2014/main" id="{CC5C14C2-3B93-E4B1-A4B7-C5244C6D900F}"/>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4" name="Freeform 196">
              <a:extLst>
                <a:ext uri="{FF2B5EF4-FFF2-40B4-BE49-F238E27FC236}">
                  <a16:creationId xmlns:a16="http://schemas.microsoft.com/office/drawing/2014/main" id="{00743017-09FD-C58A-F9DC-3553A7831C0A}"/>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5" name="Freeform 197">
              <a:extLst>
                <a:ext uri="{FF2B5EF4-FFF2-40B4-BE49-F238E27FC236}">
                  <a16:creationId xmlns:a16="http://schemas.microsoft.com/office/drawing/2014/main" id="{76DB0B21-2392-53AC-F581-2FB6396B846A}"/>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6" name="Freeform 198">
              <a:extLst>
                <a:ext uri="{FF2B5EF4-FFF2-40B4-BE49-F238E27FC236}">
                  <a16:creationId xmlns:a16="http://schemas.microsoft.com/office/drawing/2014/main" id="{505837A0-88B9-A4A7-585A-FA9A0469453D}"/>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7" name="Freeform 199">
              <a:extLst>
                <a:ext uri="{FF2B5EF4-FFF2-40B4-BE49-F238E27FC236}">
                  <a16:creationId xmlns:a16="http://schemas.microsoft.com/office/drawing/2014/main" id="{A1E02C28-BC3A-CA6A-F229-0DD97DB08FBA}"/>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8" name="Freeform 200">
              <a:extLst>
                <a:ext uri="{FF2B5EF4-FFF2-40B4-BE49-F238E27FC236}">
                  <a16:creationId xmlns:a16="http://schemas.microsoft.com/office/drawing/2014/main" id="{7EFD7FE2-132E-294A-D942-76E07B04D118}"/>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9" name="Freeform 201">
              <a:extLst>
                <a:ext uri="{FF2B5EF4-FFF2-40B4-BE49-F238E27FC236}">
                  <a16:creationId xmlns:a16="http://schemas.microsoft.com/office/drawing/2014/main" id="{1284646C-9206-9C28-A8DF-B9F40220F5BF}"/>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0" name="Freeform 202">
              <a:extLst>
                <a:ext uri="{FF2B5EF4-FFF2-40B4-BE49-F238E27FC236}">
                  <a16:creationId xmlns:a16="http://schemas.microsoft.com/office/drawing/2014/main" id="{1A0F56E2-5D56-1A4D-4A95-E922F8EDEC9B}"/>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1" name="Freeform 203">
              <a:extLst>
                <a:ext uri="{FF2B5EF4-FFF2-40B4-BE49-F238E27FC236}">
                  <a16:creationId xmlns:a16="http://schemas.microsoft.com/office/drawing/2014/main" id="{AE8F645B-6F16-8BAE-9C21-E66DB830B43E}"/>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2" name="Freeform 204">
              <a:extLst>
                <a:ext uri="{FF2B5EF4-FFF2-40B4-BE49-F238E27FC236}">
                  <a16:creationId xmlns:a16="http://schemas.microsoft.com/office/drawing/2014/main" id="{D2033FFA-5F30-7D4A-4AB1-0A798124050A}"/>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3" name="Freeform 205">
              <a:extLst>
                <a:ext uri="{FF2B5EF4-FFF2-40B4-BE49-F238E27FC236}">
                  <a16:creationId xmlns:a16="http://schemas.microsoft.com/office/drawing/2014/main" id="{95AAB1F6-DCA5-A2C6-F558-1A95E6146268}"/>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4" name="Freeform 206">
              <a:extLst>
                <a:ext uri="{FF2B5EF4-FFF2-40B4-BE49-F238E27FC236}">
                  <a16:creationId xmlns:a16="http://schemas.microsoft.com/office/drawing/2014/main" id="{AE16B127-6AB5-8A9F-B9A7-BA7FC1944B19}"/>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5" name="Freeform 207">
              <a:extLst>
                <a:ext uri="{FF2B5EF4-FFF2-40B4-BE49-F238E27FC236}">
                  <a16:creationId xmlns:a16="http://schemas.microsoft.com/office/drawing/2014/main" id="{0737EAE1-B058-473C-FE3A-EA7171500C2A}"/>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6" name="Freeform 208">
              <a:extLst>
                <a:ext uri="{FF2B5EF4-FFF2-40B4-BE49-F238E27FC236}">
                  <a16:creationId xmlns:a16="http://schemas.microsoft.com/office/drawing/2014/main" id="{E4A2AFA0-2216-B3E9-B7A7-DC5783AE0E7A}"/>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7" name="Freeform 209">
              <a:extLst>
                <a:ext uri="{FF2B5EF4-FFF2-40B4-BE49-F238E27FC236}">
                  <a16:creationId xmlns:a16="http://schemas.microsoft.com/office/drawing/2014/main" id="{E6913A27-332D-5FDD-4D37-D03AF18A7633}"/>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8" name="Freeform 210">
              <a:extLst>
                <a:ext uri="{FF2B5EF4-FFF2-40B4-BE49-F238E27FC236}">
                  <a16:creationId xmlns:a16="http://schemas.microsoft.com/office/drawing/2014/main" id="{7D0F397C-A167-BD45-73F5-9EF169B77CD0}"/>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8369" name="Graphic 2">
            <a:extLst>
              <a:ext uri="{FF2B5EF4-FFF2-40B4-BE49-F238E27FC236}">
                <a16:creationId xmlns:a16="http://schemas.microsoft.com/office/drawing/2014/main" id="{0EB837F0-F47F-0D48-A7BC-7B8AFF13071A}"/>
              </a:ext>
            </a:extLst>
          </p:cNvPr>
          <p:cNvGrpSpPr/>
          <p:nvPr/>
        </p:nvGrpSpPr>
        <p:grpSpPr>
          <a:xfrm>
            <a:off x="1796829" y="9664409"/>
            <a:ext cx="221553" cy="222458"/>
            <a:chOff x="1473222" y="5236455"/>
            <a:chExt cx="440760" cy="442561"/>
          </a:xfrm>
          <a:solidFill>
            <a:srgbClr val="000000"/>
          </a:solidFill>
        </p:grpSpPr>
        <p:sp>
          <p:nvSpPr>
            <p:cNvPr id="8370" name="Freeform 8">
              <a:extLst>
                <a:ext uri="{FF2B5EF4-FFF2-40B4-BE49-F238E27FC236}">
                  <a16:creationId xmlns:a16="http://schemas.microsoft.com/office/drawing/2014/main" id="{377F6860-F8D3-57EB-604F-8FADE2332E26}"/>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71" name="Freeform 9">
              <a:hlinkClick r:id="rId13"/>
              <a:extLst>
                <a:ext uri="{FF2B5EF4-FFF2-40B4-BE49-F238E27FC236}">
                  <a16:creationId xmlns:a16="http://schemas.microsoft.com/office/drawing/2014/main" id="{BD50F02D-247B-E0FA-06BB-CCB7E40BDE36}"/>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72" name="Freeform 10">
              <a:extLst>
                <a:ext uri="{FF2B5EF4-FFF2-40B4-BE49-F238E27FC236}">
                  <a16:creationId xmlns:a16="http://schemas.microsoft.com/office/drawing/2014/main" id="{9E4C4038-6815-A9CF-0DE2-3705F83A6246}"/>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8375" name="Text Placeholder 2">
            <a:extLst>
              <a:ext uri="{FF2B5EF4-FFF2-40B4-BE49-F238E27FC236}">
                <a16:creationId xmlns:a16="http://schemas.microsoft.com/office/drawing/2014/main" id="{6583C9D0-D41F-8B9C-8497-905E45F74E47}"/>
              </a:ext>
            </a:extLst>
          </p:cNvPr>
          <p:cNvSpPr>
            <a:spLocks noGrp="1"/>
          </p:cNvSpPr>
          <p:nvPr>
            <p:ph type="body" sz="quarter" idx="32"/>
          </p:nvPr>
        </p:nvSpPr>
        <p:spPr>
          <a:xfrm>
            <a:off x="415294" y="3402889"/>
            <a:ext cx="6681175" cy="6261520"/>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Ético</a:t>
            </a: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 PEPE AROMAS é um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projeto</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agrícola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100%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biológico</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ambientalmente</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comprometido</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respeitando</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os</a:t>
            </a:r>
            <a:r>
              <a:rPr kumimoji="0" lang="en-US" sz="1100" b="0" i="0" u="non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ritmos</a:t>
            </a:r>
            <a:r>
              <a:rPr kumimoji="0" lang="en-US" sz="1100" b="0" i="0" u="non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da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natureza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água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da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lavagem</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das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frutas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lang="en-US">
                <a:solidFill>
                  <a:prstClr val="black"/>
                </a:solidFill>
              </a:rPr>
              <a:t>é </a:t>
            </a:r>
            <a:r>
              <a:rPr lang="en-US" err="1">
                <a:solidFill>
                  <a:prstClr val="black"/>
                </a:solidFill>
              </a:rPr>
              <a:t>utilizada</a:t>
            </a:r>
            <a:r>
              <a:rPr lang="en-US">
                <a:solidFill>
                  <a:prstClr val="black"/>
                </a:solidFill>
              </a:rPr>
              <a:t> para </a:t>
            </a:r>
            <a:r>
              <a:rPr lang="en-US" err="1">
                <a:solidFill>
                  <a:prstClr val="black"/>
                </a:solidFill>
              </a:rPr>
              <a:t>rega</a:t>
            </a:r>
            <a:r>
              <a:rPr lang="en-US">
                <a:solidFill>
                  <a:prstClr val="black"/>
                </a:solidFill>
              </a:rPr>
              <a:t> </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dos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pomares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as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palmas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da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poda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são</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vendidas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à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pecuária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para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forragem</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e </a:t>
            </a:r>
            <a:r>
              <a:rPr lang="en-US">
                <a:solidFill>
                  <a:prstClr val="black"/>
                </a:solidFill>
              </a:rPr>
              <a:t>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fruta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não</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conforme</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lang="en-US">
                <a:solidFill>
                  <a:prstClr val="black"/>
                </a:solidFill>
              </a:rPr>
              <a:t>p</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ara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venda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enquanto</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fresca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ou</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transformada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é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utilizada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para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adubar</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o solo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ou</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alimentar</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os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animais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da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herdade</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a:solidFill>
                  <a:prstClr val="black"/>
                </a:solidFill>
              </a:rPr>
              <a:t>S</a:t>
            </a:r>
            <a:r>
              <a:rPr kumimoji="0" lang="en-US" sz="1400" b="1"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ustentável</a:t>
            </a:r>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 PEPE AROMAS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produz</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produtos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diferenciados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e de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elevada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qualidade</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porque</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utiliza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métodos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práticas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agrícolas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sustentáveis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​​que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respeitam</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o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ambiente</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e 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biodiversidade</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err="1">
                <a:solidFill>
                  <a:prstClr val="black"/>
                </a:solidFill>
              </a:rPr>
              <a:t>Promovem</a:t>
            </a:r>
            <a:r>
              <a:rPr lang="en-US">
                <a:solidFill>
                  <a:prstClr val="black"/>
                </a:solidFill>
              </a:rPr>
              <a:t> a </a:t>
            </a:r>
            <a:r>
              <a:rPr lang="en-US" err="1">
                <a:solidFill>
                  <a:prstClr val="black"/>
                </a:solidFill>
              </a:rPr>
              <a:t>adubação</a:t>
            </a:r>
            <a:r>
              <a:rPr lang="en-US">
                <a:solidFill>
                  <a:prstClr val="black"/>
                </a:solidFill>
              </a:rPr>
              <a:t> </a:t>
            </a:r>
            <a:r>
              <a:rPr lang="en-US" err="1">
                <a:solidFill>
                  <a:prstClr val="black"/>
                </a:solidFill>
              </a:rPr>
              <a:t>verde</a:t>
            </a:r>
            <a:r>
              <a:rPr lang="en-US">
                <a:solidFill>
                  <a:prstClr val="black"/>
                </a:solidFill>
              </a:rPr>
              <a:t>, o </a:t>
            </a:r>
            <a:r>
              <a:rPr lang="en-US" err="1">
                <a:solidFill>
                  <a:prstClr val="black"/>
                </a:solidFill>
              </a:rPr>
              <a:t>estrume</a:t>
            </a:r>
            <a:r>
              <a:rPr lang="en-US">
                <a:solidFill>
                  <a:prstClr val="black"/>
                </a:solidFill>
              </a:rPr>
              <a:t> de </a:t>
            </a:r>
            <a:r>
              <a:rPr lang="en-US" err="1">
                <a:solidFill>
                  <a:prstClr val="black"/>
                </a:solidFill>
              </a:rPr>
              <a:t>animais</a:t>
            </a:r>
            <a:r>
              <a:rPr lang="en-US">
                <a:solidFill>
                  <a:prstClr val="black"/>
                </a:solidFill>
              </a:rPr>
              <a:t> </a:t>
            </a:r>
            <a:r>
              <a:rPr lang="en-US" err="1">
                <a:solidFill>
                  <a:prstClr val="black"/>
                </a:solidFill>
              </a:rPr>
              <a:t>não</a:t>
            </a:r>
            <a:r>
              <a:rPr lang="en-US">
                <a:solidFill>
                  <a:prstClr val="black"/>
                </a:solidFill>
              </a:rPr>
              <a:t> </a:t>
            </a:r>
            <a:r>
              <a:rPr lang="en-US" err="1">
                <a:solidFill>
                  <a:prstClr val="black"/>
                </a:solidFill>
              </a:rPr>
              <a:t>estabulados</a:t>
            </a:r>
            <a:r>
              <a:rPr lang="en-US">
                <a:solidFill>
                  <a:prstClr val="black"/>
                </a:solidFill>
              </a:rPr>
              <a:t>, o </a:t>
            </a:r>
            <a:r>
              <a:rPr lang="en-US" err="1">
                <a:solidFill>
                  <a:prstClr val="black"/>
                </a:solidFill>
              </a:rPr>
              <a:t>aproveitamento</a:t>
            </a:r>
            <a:r>
              <a:rPr lang="en-US">
                <a:solidFill>
                  <a:prstClr val="black"/>
                </a:solidFill>
              </a:rPr>
              <a:t> de </a:t>
            </a:r>
            <a:r>
              <a:rPr lang="en-US" err="1">
                <a:solidFill>
                  <a:prstClr val="black"/>
                </a:solidFill>
              </a:rPr>
              <a:t>recursos</a:t>
            </a:r>
            <a:r>
              <a:rPr lang="en-US">
                <a:solidFill>
                  <a:prstClr val="black"/>
                </a:solidFill>
              </a:rPr>
              <a:t> </a:t>
            </a:r>
            <a:r>
              <a:rPr lang="en-US" err="1">
                <a:solidFill>
                  <a:prstClr val="black"/>
                </a:solidFill>
              </a:rPr>
              <a:t>locais</a:t>
            </a:r>
            <a:r>
              <a:rPr lang="en-US">
                <a:solidFill>
                  <a:prstClr val="black"/>
                </a:solidFill>
              </a:rPr>
              <a:t>, a </a:t>
            </a:r>
            <a:r>
              <a:rPr lang="en-US" err="1">
                <a:solidFill>
                  <a:prstClr val="black"/>
                </a:solidFill>
              </a:rPr>
              <a:t>compostagem</a:t>
            </a:r>
            <a:r>
              <a:rPr lang="en-US">
                <a:solidFill>
                  <a:prstClr val="black"/>
                </a:solidFill>
              </a:rPr>
              <a:t> e a </a:t>
            </a:r>
            <a:r>
              <a:rPr lang="en-US" err="1">
                <a:solidFill>
                  <a:prstClr val="black"/>
                </a:solidFill>
              </a:rPr>
              <a:t>agricultura</a:t>
            </a:r>
            <a:r>
              <a:rPr lang="en-US">
                <a:solidFill>
                  <a:prstClr val="black"/>
                </a:solidFill>
              </a:rPr>
              <a:t> </a:t>
            </a:r>
            <a:r>
              <a:rPr lang="en-US" err="1">
                <a:solidFill>
                  <a:prstClr val="black"/>
                </a:solidFill>
              </a:rPr>
              <a:t>mista</a:t>
            </a:r>
            <a:r>
              <a:rPr lang="en-US">
                <a:solidFill>
                  <a:prstClr val="black"/>
                </a:solidFill>
              </a:rPr>
              <a:t>. </a:t>
            </a:r>
            <a:r>
              <a:rPr lang="en-US" err="1">
                <a:solidFill>
                  <a:prstClr val="black"/>
                </a:solidFill>
              </a:rPr>
              <a:t>Não</a:t>
            </a:r>
            <a:r>
              <a:rPr lang="en-US">
                <a:solidFill>
                  <a:prstClr val="black"/>
                </a:solidFill>
              </a:rPr>
              <a:t> </a:t>
            </a:r>
            <a:r>
              <a:rPr lang="en-US" err="1">
                <a:solidFill>
                  <a:prstClr val="black"/>
                </a:solidFill>
              </a:rPr>
              <a:t>usam</a:t>
            </a:r>
            <a:r>
              <a:rPr lang="en-US">
                <a:solidFill>
                  <a:prstClr val="black"/>
                </a:solidFill>
              </a:rPr>
              <a:t> </a:t>
            </a:r>
            <a:r>
              <a:rPr lang="en-US" err="1">
                <a:solidFill>
                  <a:prstClr val="black"/>
                </a:solidFill>
              </a:rPr>
              <a:t>pesticídas</a:t>
            </a:r>
            <a:r>
              <a:rPr lang="en-US">
                <a:solidFill>
                  <a:prstClr val="black"/>
                </a:solidFill>
              </a:rPr>
              <a:t>, </a:t>
            </a:r>
            <a:r>
              <a:rPr lang="en-US" err="1">
                <a:solidFill>
                  <a:prstClr val="black"/>
                </a:solidFill>
              </a:rPr>
              <a:t>herbicídas</a:t>
            </a:r>
            <a:r>
              <a:rPr lang="en-US">
                <a:solidFill>
                  <a:prstClr val="black"/>
                </a:solidFill>
              </a:rPr>
              <a:t>, </a:t>
            </a:r>
            <a:r>
              <a:rPr lang="en-US" err="1">
                <a:solidFill>
                  <a:prstClr val="black"/>
                </a:solidFill>
              </a:rPr>
              <a:t>fertilizantes</a:t>
            </a:r>
            <a:r>
              <a:rPr lang="en-US">
                <a:solidFill>
                  <a:prstClr val="black"/>
                </a:solidFill>
              </a:rPr>
              <a:t> </a:t>
            </a:r>
            <a:r>
              <a:rPr lang="en-US" err="1">
                <a:solidFill>
                  <a:prstClr val="black"/>
                </a:solidFill>
              </a:rPr>
              <a:t>sintéticos</a:t>
            </a:r>
            <a:r>
              <a:rPr lang="en-US">
                <a:solidFill>
                  <a:prstClr val="black"/>
                </a:solidFill>
              </a:rPr>
              <a:t> </a:t>
            </a:r>
            <a:r>
              <a:rPr lang="en-US" err="1">
                <a:solidFill>
                  <a:prstClr val="black"/>
                </a:solidFill>
              </a:rPr>
              <a:t>ou</a:t>
            </a:r>
            <a:r>
              <a:rPr lang="en-US">
                <a:solidFill>
                  <a:prstClr val="black"/>
                </a:solidFill>
              </a:rPr>
              <a:t> </a:t>
            </a:r>
            <a:r>
              <a:rPr lang="en-US" err="1">
                <a:solidFill>
                  <a:prstClr val="black"/>
                </a:solidFill>
              </a:rPr>
              <a:t>organismos</a:t>
            </a:r>
            <a:r>
              <a:rPr lang="en-US">
                <a:solidFill>
                  <a:prstClr val="black"/>
                </a:solidFill>
              </a:rPr>
              <a:t> </a:t>
            </a:r>
            <a:r>
              <a:rPr lang="en-US" err="1">
                <a:solidFill>
                  <a:prstClr val="black"/>
                </a:solidFill>
              </a:rPr>
              <a:t>geneticamente</a:t>
            </a:r>
            <a:r>
              <a:rPr lang="en-US">
                <a:solidFill>
                  <a:prstClr val="black"/>
                </a:solidFill>
              </a:rPr>
              <a:t> </a:t>
            </a:r>
            <a:r>
              <a:rPr lang="en-US" err="1">
                <a:solidFill>
                  <a:prstClr val="black"/>
                </a:solidFill>
              </a:rPr>
              <a:t>modificados</a:t>
            </a:r>
            <a:r>
              <a:rPr lang="en-US">
                <a:solidFill>
                  <a:prstClr val="black"/>
                </a:solidFill>
              </a:rPr>
              <a:t>.</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err="1">
                <a:solidFill>
                  <a:prstClr val="black"/>
                </a:solidFill>
              </a:rPr>
              <a:t>Em</a:t>
            </a:r>
            <a:r>
              <a:rPr lang="en-US">
                <a:solidFill>
                  <a:prstClr val="black"/>
                </a:solidFill>
              </a:rPr>
              <a:t> 2015, a PEPE AROMAS </a:t>
            </a:r>
            <a:r>
              <a:rPr lang="en-US" err="1">
                <a:solidFill>
                  <a:prstClr val="black"/>
                </a:solidFill>
              </a:rPr>
              <a:t>plantou</a:t>
            </a:r>
            <a:r>
              <a:rPr lang="en-US">
                <a:solidFill>
                  <a:prstClr val="black"/>
                </a:solidFill>
              </a:rPr>
              <a:t> </a:t>
            </a:r>
            <a:r>
              <a:rPr lang="en-US" err="1">
                <a:solidFill>
                  <a:prstClr val="black"/>
                </a:solidFill>
              </a:rPr>
              <a:t>os</a:t>
            </a:r>
            <a:r>
              <a:rPr lang="en-US">
                <a:solidFill>
                  <a:prstClr val="black"/>
                </a:solidFill>
              </a:rPr>
              <a:t> </a:t>
            </a:r>
            <a:r>
              <a:rPr lang="en-US" err="1">
                <a:solidFill>
                  <a:prstClr val="black"/>
                </a:solidFill>
              </a:rPr>
              <a:t>primeiros</a:t>
            </a:r>
            <a:r>
              <a:rPr lang="en-US">
                <a:solidFill>
                  <a:prstClr val="black"/>
                </a:solidFill>
              </a:rPr>
              <a:t> 6 ha de </a:t>
            </a:r>
            <a:r>
              <a:rPr lang="en-US" err="1">
                <a:solidFill>
                  <a:prstClr val="black"/>
                </a:solidFill>
              </a:rPr>
              <a:t>figueiras</a:t>
            </a:r>
            <a:r>
              <a:rPr lang="en-US">
                <a:solidFill>
                  <a:prstClr val="black"/>
                </a:solidFill>
              </a:rPr>
              <a:t>-da-</a:t>
            </a:r>
            <a:r>
              <a:rPr lang="en-US" err="1">
                <a:solidFill>
                  <a:prstClr val="black"/>
                </a:solidFill>
              </a:rPr>
              <a:t>índia</a:t>
            </a:r>
            <a:r>
              <a:rPr lang="en-US">
                <a:solidFill>
                  <a:prstClr val="black"/>
                </a:solidFill>
              </a:rPr>
              <a:t>, e </a:t>
            </a:r>
            <a:r>
              <a:rPr lang="en-US" err="1">
                <a:solidFill>
                  <a:prstClr val="black"/>
                </a:solidFill>
              </a:rPr>
              <a:t>hoje</a:t>
            </a:r>
            <a:r>
              <a:rPr lang="en-US">
                <a:solidFill>
                  <a:prstClr val="black"/>
                </a:solidFill>
              </a:rPr>
              <a:t> </a:t>
            </a:r>
            <a:r>
              <a:rPr lang="en-US" err="1">
                <a:solidFill>
                  <a:prstClr val="black"/>
                </a:solidFill>
              </a:rPr>
              <a:t>tem</a:t>
            </a:r>
            <a:r>
              <a:rPr lang="en-US">
                <a:solidFill>
                  <a:prstClr val="black"/>
                </a:solidFill>
              </a:rPr>
              <a:t> 20 ha </a:t>
            </a:r>
            <a:r>
              <a:rPr lang="en-US" err="1">
                <a:solidFill>
                  <a:prstClr val="black"/>
                </a:solidFill>
              </a:rPr>
              <a:t>divididos</a:t>
            </a:r>
            <a:r>
              <a:rPr lang="en-US">
                <a:solidFill>
                  <a:prstClr val="black"/>
                </a:solidFill>
              </a:rPr>
              <a:t> entre as </a:t>
            </a:r>
            <a:r>
              <a:rPr lang="en-US" err="1">
                <a:solidFill>
                  <a:prstClr val="black"/>
                </a:solidFill>
              </a:rPr>
              <a:t>variedades</a:t>
            </a:r>
            <a:r>
              <a:rPr lang="en-US">
                <a:solidFill>
                  <a:prstClr val="black"/>
                </a:solidFill>
              </a:rPr>
              <a:t> </a:t>
            </a:r>
            <a:r>
              <a:rPr lang="en-US" err="1">
                <a:solidFill>
                  <a:prstClr val="black"/>
                </a:solidFill>
              </a:rPr>
              <a:t>laranja</a:t>
            </a:r>
            <a:r>
              <a:rPr lang="en-US">
                <a:solidFill>
                  <a:prstClr val="black"/>
                </a:solidFill>
              </a:rPr>
              <a:t> e </a:t>
            </a:r>
            <a:r>
              <a:rPr lang="en-US" err="1">
                <a:solidFill>
                  <a:prstClr val="black"/>
                </a:solidFill>
              </a:rPr>
              <a:t>vermelha</a:t>
            </a:r>
            <a:r>
              <a:rPr lang="en-US">
                <a:solidFill>
                  <a:prstClr val="black"/>
                </a:solidFill>
              </a:rPr>
              <a:t>. A </a:t>
            </a:r>
            <a:r>
              <a:rPr lang="en-US" err="1">
                <a:solidFill>
                  <a:prstClr val="black"/>
                </a:solidFill>
              </a:rPr>
              <a:t>cultura</a:t>
            </a:r>
            <a:r>
              <a:rPr lang="en-US">
                <a:solidFill>
                  <a:prstClr val="black"/>
                </a:solidFill>
              </a:rPr>
              <a:t> da </a:t>
            </a:r>
            <a:r>
              <a:rPr lang="en-US" err="1">
                <a:solidFill>
                  <a:prstClr val="black"/>
                </a:solidFill>
              </a:rPr>
              <a:t>figueira</a:t>
            </a:r>
            <a:r>
              <a:rPr lang="en-US">
                <a:solidFill>
                  <a:prstClr val="black"/>
                </a:solidFill>
              </a:rPr>
              <a:t>-da-</a:t>
            </a:r>
            <a:r>
              <a:rPr lang="en-US" err="1">
                <a:solidFill>
                  <a:prstClr val="black"/>
                </a:solidFill>
              </a:rPr>
              <a:t>índia</a:t>
            </a:r>
            <a:r>
              <a:rPr lang="en-US">
                <a:solidFill>
                  <a:prstClr val="black"/>
                </a:solidFill>
              </a:rPr>
              <a:t> é </a:t>
            </a:r>
            <a:r>
              <a:rPr lang="en-US" err="1">
                <a:solidFill>
                  <a:prstClr val="black"/>
                </a:solidFill>
              </a:rPr>
              <a:t>altamente</a:t>
            </a:r>
            <a:r>
              <a:rPr lang="en-US">
                <a:solidFill>
                  <a:prstClr val="black"/>
                </a:solidFill>
              </a:rPr>
              <a:t> </a:t>
            </a:r>
            <a:r>
              <a:rPr lang="en-US" err="1">
                <a:solidFill>
                  <a:prstClr val="black"/>
                </a:solidFill>
              </a:rPr>
              <a:t>sustentável</a:t>
            </a:r>
            <a:r>
              <a:rPr lang="en-US">
                <a:solidFill>
                  <a:prstClr val="black"/>
                </a:solidFill>
              </a:rPr>
              <a:t> </a:t>
            </a:r>
            <a:r>
              <a:rPr lang="en-US" err="1">
                <a:solidFill>
                  <a:prstClr val="black"/>
                </a:solidFill>
              </a:rPr>
              <a:t>porque</a:t>
            </a:r>
            <a:r>
              <a:rPr lang="en-US">
                <a:solidFill>
                  <a:prstClr val="black"/>
                </a:solidFill>
              </a:rPr>
              <a:t>, para </a:t>
            </a:r>
            <a:r>
              <a:rPr lang="en-US" err="1">
                <a:solidFill>
                  <a:prstClr val="black"/>
                </a:solidFill>
              </a:rPr>
              <a:t>além</a:t>
            </a:r>
            <a:r>
              <a:rPr lang="en-US">
                <a:solidFill>
                  <a:prstClr val="black"/>
                </a:solidFill>
              </a:rPr>
              <a:t> de </a:t>
            </a:r>
            <a:r>
              <a:rPr lang="en-US" err="1">
                <a:solidFill>
                  <a:prstClr val="black"/>
                </a:solidFill>
              </a:rPr>
              <a:t>estar</a:t>
            </a:r>
            <a:r>
              <a:rPr lang="en-US">
                <a:solidFill>
                  <a:prstClr val="black"/>
                </a:solidFill>
              </a:rPr>
              <a:t> </a:t>
            </a:r>
            <a:r>
              <a:rPr lang="en-US" err="1">
                <a:solidFill>
                  <a:prstClr val="black"/>
                </a:solidFill>
              </a:rPr>
              <a:t>perfeitamente</a:t>
            </a:r>
            <a:r>
              <a:rPr lang="en-US">
                <a:solidFill>
                  <a:prstClr val="black"/>
                </a:solidFill>
              </a:rPr>
              <a:t> </a:t>
            </a:r>
            <a:r>
              <a:rPr lang="en-US" err="1">
                <a:solidFill>
                  <a:prstClr val="black"/>
                </a:solidFill>
              </a:rPr>
              <a:t>adaptada</a:t>
            </a:r>
            <a:r>
              <a:rPr lang="en-US">
                <a:solidFill>
                  <a:prstClr val="black"/>
                </a:solidFill>
              </a:rPr>
              <a:t> ao solo e ao </a:t>
            </a:r>
            <a:r>
              <a:rPr lang="en-US" err="1">
                <a:solidFill>
                  <a:prstClr val="black"/>
                </a:solidFill>
              </a:rPr>
              <a:t>clima</a:t>
            </a:r>
            <a:r>
              <a:rPr lang="en-US">
                <a:solidFill>
                  <a:prstClr val="black"/>
                </a:solidFill>
              </a:rPr>
              <a:t>, é </a:t>
            </a:r>
            <a:r>
              <a:rPr lang="en-US" err="1">
                <a:solidFill>
                  <a:prstClr val="black"/>
                </a:solidFill>
              </a:rPr>
              <a:t>pouco</a:t>
            </a:r>
            <a:r>
              <a:rPr lang="en-US">
                <a:solidFill>
                  <a:prstClr val="black"/>
                </a:solidFill>
              </a:rPr>
              <a:t> </a:t>
            </a:r>
            <a:r>
              <a:rPr lang="en-US" err="1">
                <a:solidFill>
                  <a:prstClr val="black"/>
                </a:solidFill>
              </a:rPr>
              <a:t>exigente</a:t>
            </a:r>
            <a:r>
              <a:rPr lang="en-US">
                <a:solidFill>
                  <a:prstClr val="black"/>
                </a:solidFill>
              </a:rPr>
              <a:t> do </a:t>
            </a:r>
            <a:r>
              <a:rPr lang="en-US" err="1">
                <a:solidFill>
                  <a:prstClr val="black"/>
                </a:solidFill>
              </a:rPr>
              <a:t>ponto</a:t>
            </a:r>
            <a:r>
              <a:rPr lang="en-US">
                <a:solidFill>
                  <a:prstClr val="black"/>
                </a:solidFill>
              </a:rPr>
              <a:t> de vista </a:t>
            </a:r>
            <a:r>
              <a:rPr lang="en-US" err="1">
                <a:solidFill>
                  <a:prstClr val="black"/>
                </a:solidFill>
              </a:rPr>
              <a:t>hídrico</a:t>
            </a:r>
            <a:r>
              <a:rPr lang="en-US">
                <a:solidFill>
                  <a:prstClr val="black"/>
                </a:solidFill>
              </a:rPr>
              <a:t>, </a:t>
            </a:r>
            <a:r>
              <a:rPr lang="en-US" err="1">
                <a:solidFill>
                  <a:prstClr val="black"/>
                </a:solidFill>
              </a:rPr>
              <a:t>sendo</a:t>
            </a:r>
            <a:r>
              <a:rPr lang="en-US">
                <a:solidFill>
                  <a:prstClr val="black"/>
                </a:solidFill>
              </a:rPr>
              <a:t> </a:t>
            </a:r>
            <a:r>
              <a:rPr lang="en-US" err="1">
                <a:solidFill>
                  <a:prstClr val="black"/>
                </a:solidFill>
              </a:rPr>
              <a:t>aproveitada</a:t>
            </a:r>
            <a:r>
              <a:rPr lang="en-US">
                <a:solidFill>
                  <a:prstClr val="black"/>
                </a:solidFill>
              </a:rPr>
              <a:t> </a:t>
            </a:r>
            <a:r>
              <a:rPr lang="en-US" err="1">
                <a:solidFill>
                  <a:prstClr val="black"/>
                </a:solidFill>
              </a:rPr>
              <a:t>na</a:t>
            </a:r>
            <a:r>
              <a:rPr lang="en-US">
                <a:solidFill>
                  <a:prstClr val="black"/>
                </a:solidFill>
              </a:rPr>
              <a:t> </a:t>
            </a:r>
            <a:r>
              <a:rPr lang="en-US" err="1">
                <a:solidFill>
                  <a:prstClr val="black"/>
                </a:solidFill>
              </a:rPr>
              <a:t>totalidade</a:t>
            </a:r>
            <a:r>
              <a:rPr lang="en-US">
                <a:solidFill>
                  <a:prstClr val="black"/>
                </a:solidFill>
              </a:rPr>
              <a:t>. A </a:t>
            </a:r>
            <a:r>
              <a:rPr lang="en-US" err="1">
                <a:solidFill>
                  <a:prstClr val="black"/>
                </a:solidFill>
              </a:rPr>
              <a:t>fruta</a:t>
            </a:r>
            <a:r>
              <a:rPr lang="en-US">
                <a:solidFill>
                  <a:prstClr val="black"/>
                </a:solidFill>
              </a:rPr>
              <a:t> é </a:t>
            </a:r>
            <a:r>
              <a:rPr lang="en-US" err="1">
                <a:solidFill>
                  <a:prstClr val="black"/>
                </a:solidFill>
              </a:rPr>
              <a:t>utilizada</a:t>
            </a:r>
            <a:r>
              <a:rPr lang="en-US">
                <a:solidFill>
                  <a:prstClr val="black"/>
                </a:solidFill>
              </a:rPr>
              <a:t> para </a:t>
            </a:r>
            <a:r>
              <a:rPr lang="en-US" err="1">
                <a:solidFill>
                  <a:prstClr val="black"/>
                </a:solidFill>
              </a:rPr>
              <a:t>consumo</a:t>
            </a:r>
            <a:r>
              <a:rPr lang="en-US">
                <a:solidFill>
                  <a:prstClr val="black"/>
                </a:solidFill>
              </a:rPr>
              <a:t> </a:t>
            </a:r>
            <a:r>
              <a:rPr lang="en-US" err="1">
                <a:solidFill>
                  <a:prstClr val="black"/>
                </a:solidFill>
              </a:rPr>
              <a:t>em</a:t>
            </a:r>
            <a:r>
              <a:rPr lang="en-US">
                <a:solidFill>
                  <a:prstClr val="black"/>
                </a:solidFill>
              </a:rPr>
              <a:t> fresco, </a:t>
            </a:r>
            <a:r>
              <a:rPr lang="en-US" err="1">
                <a:solidFill>
                  <a:prstClr val="black"/>
                </a:solidFill>
              </a:rPr>
              <a:t>em</a:t>
            </a:r>
            <a:r>
              <a:rPr lang="en-US">
                <a:solidFill>
                  <a:prstClr val="black"/>
                </a:solidFill>
              </a:rPr>
              <a:t> </a:t>
            </a:r>
            <a:r>
              <a:rPr lang="en-US" err="1">
                <a:solidFill>
                  <a:prstClr val="black"/>
                </a:solidFill>
              </a:rPr>
              <a:t>sumos</a:t>
            </a:r>
            <a:r>
              <a:rPr lang="en-US">
                <a:solidFill>
                  <a:prstClr val="black"/>
                </a:solidFill>
              </a:rPr>
              <a:t>, </a:t>
            </a:r>
            <a:r>
              <a:rPr lang="en-US" err="1">
                <a:solidFill>
                  <a:prstClr val="black"/>
                </a:solidFill>
              </a:rPr>
              <a:t>produção</a:t>
            </a:r>
            <a:r>
              <a:rPr lang="en-US">
                <a:solidFill>
                  <a:prstClr val="black"/>
                </a:solidFill>
              </a:rPr>
              <a:t> de </a:t>
            </a:r>
            <a:r>
              <a:rPr lang="en-US" err="1">
                <a:solidFill>
                  <a:prstClr val="black"/>
                </a:solidFill>
              </a:rPr>
              <a:t>polpas</a:t>
            </a:r>
            <a:r>
              <a:rPr lang="en-US">
                <a:solidFill>
                  <a:prstClr val="black"/>
                </a:solidFill>
              </a:rPr>
              <a:t>, </a:t>
            </a:r>
            <a:r>
              <a:rPr lang="en-US" err="1">
                <a:solidFill>
                  <a:prstClr val="black"/>
                </a:solidFill>
              </a:rPr>
              <a:t>produtos</a:t>
            </a:r>
            <a:r>
              <a:rPr lang="en-US">
                <a:solidFill>
                  <a:prstClr val="black"/>
                </a:solidFill>
              </a:rPr>
              <a:t> </a:t>
            </a:r>
            <a:r>
              <a:rPr lang="en-US" err="1">
                <a:solidFill>
                  <a:prstClr val="black"/>
                </a:solidFill>
              </a:rPr>
              <a:t>congelados</a:t>
            </a:r>
            <a:r>
              <a:rPr lang="en-US">
                <a:solidFill>
                  <a:prstClr val="black"/>
                </a:solidFill>
              </a:rPr>
              <a:t>, </a:t>
            </a:r>
            <a:r>
              <a:rPr lang="en-US" err="1">
                <a:solidFill>
                  <a:prstClr val="black"/>
                </a:solidFill>
              </a:rPr>
              <a:t>fermentados</a:t>
            </a:r>
            <a:r>
              <a:rPr lang="en-US">
                <a:solidFill>
                  <a:prstClr val="black"/>
                </a:solidFill>
              </a:rPr>
              <a:t> </a:t>
            </a:r>
            <a:r>
              <a:rPr lang="en-US" err="1">
                <a:solidFill>
                  <a:prstClr val="black"/>
                </a:solidFill>
              </a:rPr>
              <a:t>ou</a:t>
            </a:r>
            <a:r>
              <a:rPr lang="en-US">
                <a:solidFill>
                  <a:prstClr val="black"/>
                </a:solidFill>
              </a:rPr>
              <a:t> </a:t>
            </a:r>
            <a:r>
              <a:rPr lang="en-US" err="1">
                <a:solidFill>
                  <a:prstClr val="black"/>
                </a:solidFill>
              </a:rPr>
              <a:t>desidratados</a:t>
            </a:r>
            <a:r>
              <a:rPr lang="en-US">
                <a:solidFill>
                  <a:prstClr val="black"/>
                </a:solidFill>
              </a:rPr>
              <a:t>. As </a:t>
            </a:r>
            <a:r>
              <a:rPr lang="en-US" err="1">
                <a:solidFill>
                  <a:prstClr val="black"/>
                </a:solidFill>
              </a:rPr>
              <a:t>palmas</a:t>
            </a:r>
            <a:r>
              <a:rPr lang="en-US">
                <a:solidFill>
                  <a:prstClr val="black"/>
                </a:solidFill>
              </a:rPr>
              <a:t> </a:t>
            </a:r>
            <a:r>
              <a:rPr lang="en-US" err="1">
                <a:solidFill>
                  <a:prstClr val="black"/>
                </a:solidFill>
              </a:rPr>
              <a:t>são</a:t>
            </a:r>
            <a:r>
              <a:rPr lang="en-US">
                <a:solidFill>
                  <a:prstClr val="black"/>
                </a:solidFill>
              </a:rPr>
              <a:t> </a:t>
            </a:r>
            <a:r>
              <a:rPr lang="en-US" err="1">
                <a:solidFill>
                  <a:prstClr val="black"/>
                </a:solidFill>
              </a:rPr>
              <a:t>usadas</a:t>
            </a:r>
            <a:r>
              <a:rPr lang="en-US">
                <a:solidFill>
                  <a:prstClr val="black"/>
                </a:solidFill>
              </a:rPr>
              <a:t> para a </a:t>
            </a:r>
            <a:r>
              <a:rPr lang="en-US" err="1">
                <a:solidFill>
                  <a:prstClr val="black"/>
                </a:solidFill>
              </a:rPr>
              <a:t>culinária</a:t>
            </a:r>
            <a:r>
              <a:rPr lang="en-US">
                <a:solidFill>
                  <a:prstClr val="black"/>
                </a:solidFill>
              </a:rPr>
              <a:t>, </a:t>
            </a:r>
            <a:r>
              <a:rPr lang="en-US" err="1">
                <a:solidFill>
                  <a:prstClr val="black"/>
                </a:solidFill>
              </a:rPr>
              <a:t>farinhas</a:t>
            </a:r>
            <a:r>
              <a:rPr lang="en-US">
                <a:solidFill>
                  <a:prstClr val="black"/>
                </a:solidFill>
              </a:rPr>
              <a:t> </a:t>
            </a:r>
            <a:r>
              <a:rPr lang="en-US" err="1">
                <a:solidFill>
                  <a:prstClr val="black"/>
                </a:solidFill>
              </a:rPr>
              <a:t>ou</a:t>
            </a:r>
            <a:r>
              <a:rPr lang="en-US">
                <a:solidFill>
                  <a:prstClr val="black"/>
                </a:solidFill>
              </a:rPr>
              <a:t> </a:t>
            </a:r>
            <a:r>
              <a:rPr lang="en-US" err="1">
                <a:solidFill>
                  <a:prstClr val="black"/>
                </a:solidFill>
              </a:rPr>
              <a:t>forragem</a:t>
            </a:r>
            <a:r>
              <a:rPr lang="en-US">
                <a:solidFill>
                  <a:prstClr val="black"/>
                </a:solidFill>
              </a:rPr>
              <a:t>. As </a:t>
            </a:r>
            <a:r>
              <a:rPr lang="en-US" err="1">
                <a:solidFill>
                  <a:prstClr val="black"/>
                </a:solidFill>
              </a:rPr>
              <a:t>flores</a:t>
            </a:r>
            <a:r>
              <a:rPr lang="en-US">
                <a:solidFill>
                  <a:prstClr val="black"/>
                </a:solidFill>
              </a:rPr>
              <a:t> </a:t>
            </a:r>
            <a:r>
              <a:rPr lang="en-US" err="1">
                <a:solidFill>
                  <a:prstClr val="black"/>
                </a:solidFill>
              </a:rPr>
              <a:t>são</a:t>
            </a:r>
            <a:r>
              <a:rPr lang="en-US">
                <a:solidFill>
                  <a:prstClr val="black"/>
                </a:solidFill>
              </a:rPr>
              <a:t> </a:t>
            </a:r>
            <a:r>
              <a:rPr lang="en-US" err="1">
                <a:solidFill>
                  <a:prstClr val="black"/>
                </a:solidFill>
              </a:rPr>
              <a:t>ótimas</a:t>
            </a:r>
            <a:r>
              <a:rPr lang="en-US">
                <a:solidFill>
                  <a:prstClr val="black"/>
                </a:solidFill>
              </a:rPr>
              <a:t> para </a:t>
            </a:r>
            <a:r>
              <a:rPr lang="en-US" err="1">
                <a:solidFill>
                  <a:prstClr val="black"/>
                </a:solidFill>
              </a:rPr>
              <a:t>infusões</a:t>
            </a:r>
            <a:r>
              <a:rPr lang="en-US">
                <a:solidFill>
                  <a:prstClr val="black"/>
                </a:solidFill>
              </a:rPr>
              <a:t>. As </a:t>
            </a:r>
            <a:r>
              <a:rPr lang="en-US" err="1">
                <a:solidFill>
                  <a:prstClr val="black"/>
                </a:solidFill>
              </a:rPr>
              <a:t>sementes</a:t>
            </a:r>
            <a:r>
              <a:rPr lang="en-US">
                <a:solidFill>
                  <a:prstClr val="black"/>
                </a:solidFill>
              </a:rPr>
              <a:t> </a:t>
            </a:r>
            <a:r>
              <a:rPr lang="en-US" err="1">
                <a:solidFill>
                  <a:prstClr val="black"/>
                </a:solidFill>
              </a:rPr>
              <a:t>são</a:t>
            </a:r>
            <a:r>
              <a:rPr lang="en-US">
                <a:solidFill>
                  <a:prstClr val="black"/>
                </a:solidFill>
              </a:rPr>
              <a:t> </a:t>
            </a:r>
            <a:r>
              <a:rPr lang="en-US" err="1">
                <a:solidFill>
                  <a:prstClr val="black"/>
                </a:solidFill>
              </a:rPr>
              <a:t>excelentes</a:t>
            </a:r>
            <a:r>
              <a:rPr lang="en-US">
                <a:solidFill>
                  <a:prstClr val="black"/>
                </a:solidFill>
              </a:rPr>
              <a:t> para a </a:t>
            </a:r>
            <a:r>
              <a:rPr lang="en-US" err="1">
                <a:solidFill>
                  <a:prstClr val="black"/>
                </a:solidFill>
              </a:rPr>
              <a:t>produção</a:t>
            </a:r>
            <a:r>
              <a:rPr lang="en-US">
                <a:solidFill>
                  <a:prstClr val="black"/>
                </a:solidFill>
              </a:rPr>
              <a:t> de um </a:t>
            </a:r>
            <a:r>
              <a:rPr lang="en-US" err="1">
                <a:solidFill>
                  <a:prstClr val="black"/>
                </a:solidFill>
              </a:rPr>
              <a:t>óleo</a:t>
            </a:r>
            <a:r>
              <a:rPr lang="en-US">
                <a:solidFill>
                  <a:prstClr val="black"/>
                </a:solidFill>
              </a:rPr>
              <a:t> vegetal </a:t>
            </a:r>
            <a:r>
              <a:rPr lang="en-US" err="1">
                <a:solidFill>
                  <a:prstClr val="black"/>
                </a:solidFill>
              </a:rPr>
              <a:t>raro</a:t>
            </a:r>
            <a:r>
              <a:rPr lang="en-US">
                <a:solidFill>
                  <a:prstClr val="black"/>
                </a:solidFill>
              </a:rPr>
              <a:t> e </a:t>
            </a:r>
            <a:r>
              <a:rPr lang="en-US" err="1">
                <a:solidFill>
                  <a:prstClr val="black"/>
                </a:solidFill>
              </a:rPr>
              <a:t>valioso</a:t>
            </a:r>
            <a:r>
              <a:rPr lang="en-US">
                <a:solidFill>
                  <a:prstClr val="black"/>
                </a:solidFill>
              </a:rPr>
              <a:t>, </a:t>
            </a:r>
            <a:r>
              <a:rPr lang="en-US" err="1">
                <a:solidFill>
                  <a:prstClr val="black"/>
                </a:solidFill>
              </a:rPr>
              <a:t>muito</a:t>
            </a:r>
            <a:r>
              <a:rPr lang="en-US">
                <a:solidFill>
                  <a:prstClr val="black"/>
                </a:solidFill>
              </a:rPr>
              <a:t> </a:t>
            </a:r>
            <a:r>
              <a:rPr lang="en-US" err="1">
                <a:solidFill>
                  <a:prstClr val="black"/>
                </a:solidFill>
              </a:rPr>
              <a:t>apreciado</a:t>
            </a:r>
            <a:r>
              <a:rPr lang="en-US">
                <a:solidFill>
                  <a:prstClr val="black"/>
                </a:solidFill>
              </a:rPr>
              <a:t> </a:t>
            </a:r>
            <a:r>
              <a:rPr lang="en-US" err="1">
                <a:solidFill>
                  <a:prstClr val="black"/>
                </a:solidFill>
              </a:rPr>
              <a:t>pelas</a:t>
            </a:r>
            <a:r>
              <a:rPr lang="en-US">
                <a:solidFill>
                  <a:prstClr val="black"/>
                </a:solidFill>
              </a:rPr>
              <a:t> </a:t>
            </a:r>
            <a:r>
              <a:rPr lang="en-US" err="1">
                <a:solidFill>
                  <a:prstClr val="black"/>
                </a:solidFill>
              </a:rPr>
              <a:t>indústrias</a:t>
            </a:r>
            <a:r>
              <a:rPr lang="en-US">
                <a:solidFill>
                  <a:prstClr val="black"/>
                </a:solidFill>
              </a:rPr>
              <a:t> </a:t>
            </a:r>
            <a:r>
              <a:rPr lang="en-US" err="1">
                <a:solidFill>
                  <a:prstClr val="black"/>
                </a:solidFill>
              </a:rPr>
              <a:t>farmacêutica</a:t>
            </a:r>
            <a:r>
              <a:rPr lang="en-US">
                <a:solidFill>
                  <a:prstClr val="black"/>
                </a:solidFill>
              </a:rPr>
              <a:t> e </a:t>
            </a:r>
            <a:r>
              <a:rPr lang="en-US" err="1">
                <a:solidFill>
                  <a:prstClr val="black"/>
                </a:solidFill>
              </a:rPr>
              <a:t>cosmética</a:t>
            </a:r>
            <a:r>
              <a:rPr lang="en-US">
                <a:solidFill>
                  <a:prstClr val="black"/>
                </a:solidFill>
              </a:rPr>
              <a:t>.</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a:solidFill>
                <a:prstClr val="black"/>
              </a:solidFill>
            </a:endParaRPr>
          </a:p>
          <a:p>
            <a:pPr rtl="0">
              <a:defRPr/>
            </a:pPr>
            <a:r>
              <a:rPr lang="en-US" err="1">
                <a:solidFill>
                  <a:prstClr val="black"/>
                </a:solidFill>
              </a:rPr>
              <a:t>Possuem</a:t>
            </a:r>
            <a:r>
              <a:rPr lang="en-US">
                <a:solidFill>
                  <a:prstClr val="black"/>
                </a:solidFill>
              </a:rPr>
              <a:t> </a:t>
            </a:r>
            <a:r>
              <a:rPr lang="en-US" err="1">
                <a:solidFill>
                  <a:prstClr val="black"/>
                </a:solidFill>
              </a:rPr>
              <a:t>ainda</a:t>
            </a:r>
            <a:r>
              <a:rPr lang="en-US">
                <a:solidFill>
                  <a:prstClr val="black"/>
                </a:solidFill>
              </a:rPr>
              <a:t> um </a:t>
            </a:r>
            <a:r>
              <a:rPr lang="en-US" err="1">
                <a:solidFill>
                  <a:prstClr val="black"/>
                </a:solidFill>
              </a:rPr>
              <a:t>montado</a:t>
            </a:r>
            <a:r>
              <a:rPr lang="en-US">
                <a:solidFill>
                  <a:prstClr val="black"/>
                </a:solidFill>
              </a:rPr>
              <a:t> de </a:t>
            </a:r>
            <a:r>
              <a:rPr lang="en-US" err="1">
                <a:solidFill>
                  <a:prstClr val="black"/>
                </a:solidFill>
              </a:rPr>
              <a:t>sobreiros</a:t>
            </a:r>
            <a:r>
              <a:rPr lang="en-US">
                <a:solidFill>
                  <a:prstClr val="black"/>
                </a:solidFill>
              </a:rPr>
              <a:t> e </a:t>
            </a:r>
            <a:r>
              <a:rPr lang="en-US" err="1">
                <a:solidFill>
                  <a:prstClr val="black"/>
                </a:solidFill>
              </a:rPr>
              <a:t>azinheiras</a:t>
            </a:r>
            <a:r>
              <a:rPr lang="en-US">
                <a:solidFill>
                  <a:prstClr val="black"/>
                </a:solidFill>
              </a:rPr>
              <a:t> </a:t>
            </a:r>
            <a:r>
              <a:rPr lang="en-US" err="1">
                <a:solidFill>
                  <a:prstClr val="black"/>
                </a:solidFill>
              </a:rPr>
              <a:t>centenárias</a:t>
            </a:r>
            <a:r>
              <a:rPr lang="en-US">
                <a:solidFill>
                  <a:prstClr val="black"/>
                </a:solidFill>
              </a:rPr>
              <a:t> de </a:t>
            </a:r>
            <a:r>
              <a:rPr lang="en-US" err="1">
                <a:solidFill>
                  <a:prstClr val="black"/>
                </a:solidFill>
              </a:rPr>
              <a:t>onde</a:t>
            </a:r>
            <a:r>
              <a:rPr lang="en-US">
                <a:solidFill>
                  <a:prstClr val="black"/>
                </a:solidFill>
              </a:rPr>
              <a:t> se </a:t>
            </a:r>
            <a:r>
              <a:rPr lang="en-US" err="1">
                <a:solidFill>
                  <a:prstClr val="black"/>
                </a:solidFill>
              </a:rPr>
              <a:t>extrai</a:t>
            </a:r>
            <a:r>
              <a:rPr lang="en-US">
                <a:solidFill>
                  <a:prstClr val="black"/>
                </a:solidFill>
              </a:rPr>
              <a:t> a </a:t>
            </a:r>
            <a:r>
              <a:rPr lang="en-US" err="1">
                <a:solidFill>
                  <a:prstClr val="black"/>
                </a:solidFill>
              </a:rPr>
              <a:t>cortiça</a:t>
            </a:r>
            <a:r>
              <a:rPr lang="en-US">
                <a:solidFill>
                  <a:prstClr val="black"/>
                </a:solidFill>
              </a:rPr>
              <a:t>. A </a:t>
            </a:r>
            <a:r>
              <a:rPr lang="en-US" err="1">
                <a:solidFill>
                  <a:prstClr val="black"/>
                </a:solidFill>
              </a:rPr>
              <a:t>cortiça</a:t>
            </a:r>
            <a:r>
              <a:rPr lang="en-US">
                <a:solidFill>
                  <a:prstClr val="black"/>
                </a:solidFill>
              </a:rPr>
              <a:t> é 100% natural, 100% </a:t>
            </a:r>
            <a:r>
              <a:rPr lang="en-US" err="1">
                <a:solidFill>
                  <a:prstClr val="black"/>
                </a:solidFill>
              </a:rPr>
              <a:t>reutilizável</a:t>
            </a:r>
            <a:r>
              <a:rPr lang="en-US">
                <a:solidFill>
                  <a:prstClr val="black"/>
                </a:solidFill>
              </a:rPr>
              <a:t> e 100% </a:t>
            </a:r>
            <a:r>
              <a:rPr lang="en-US" err="1">
                <a:solidFill>
                  <a:prstClr val="black"/>
                </a:solidFill>
              </a:rPr>
              <a:t>reciclável</a:t>
            </a:r>
            <a:r>
              <a:rPr lang="en-US">
                <a:solidFill>
                  <a:prstClr val="black"/>
                </a:solidFill>
              </a:rPr>
              <a:t>. É </a:t>
            </a:r>
            <a:r>
              <a:rPr lang="en-US" err="1">
                <a:solidFill>
                  <a:prstClr val="black"/>
                </a:solidFill>
              </a:rPr>
              <a:t>conhecida</a:t>
            </a:r>
            <a:r>
              <a:rPr lang="en-US">
                <a:solidFill>
                  <a:prstClr val="black"/>
                </a:solidFill>
              </a:rPr>
              <a:t> </a:t>
            </a:r>
            <a:r>
              <a:rPr lang="en-US" err="1">
                <a:solidFill>
                  <a:prstClr val="black"/>
                </a:solidFill>
              </a:rPr>
              <a:t>como</a:t>
            </a:r>
            <a:r>
              <a:rPr lang="en-US">
                <a:solidFill>
                  <a:prstClr val="black"/>
                </a:solidFill>
              </a:rPr>
              <a:t> o “</a:t>
            </a:r>
            <a:r>
              <a:rPr lang="en-US" err="1">
                <a:solidFill>
                  <a:prstClr val="black"/>
                </a:solidFill>
              </a:rPr>
              <a:t>ouro</a:t>
            </a:r>
            <a:r>
              <a:rPr lang="en-US">
                <a:solidFill>
                  <a:prstClr val="black"/>
                </a:solidFill>
              </a:rPr>
              <a:t> </a:t>
            </a:r>
            <a:r>
              <a:rPr lang="en-US" err="1">
                <a:solidFill>
                  <a:prstClr val="black"/>
                </a:solidFill>
              </a:rPr>
              <a:t>alentejano</a:t>
            </a:r>
            <a:r>
              <a:rPr lang="en-US">
                <a:solidFill>
                  <a:prstClr val="black"/>
                </a:solidFill>
              </a:rPr>
              <a:t>” com que </a:t>
            </a:r>
            <a:r>
              <a:rPr lang="en-US" err="1">
                <a:solidFill>
                  <a:prstClr val="black"/>
                </a:solidFill>
              </a:rPr>
              <a:t>são</a:t>
            </a:r>
            <a:r>
              <a:rPr lang="en-US">
                <a:solidFill>
                  <a:prstClr val="black"/>
                </a:solidFill>
              </a:rPr>
              <a:t> </a:t>
            </a:r>
            <a:r>
              <a:rPr lang="en-US" err="1">
                <a:solidFill>
                  <a:prstClr val="black"/>
                </a:solidFill>
              </a:rPr>
              <a:t>vedados</a:t>
            </a:r>
            <a:r>
              <a:rPr lang="en-US">
                <a:solidFill>
                  <a:prstClr val="black"/>
                </a:solidFill>
              </a:rPr>
              <a:t> </a:t>
            </a:r>
            <a:r>
              <a:rPr lang="en-US" err="1">
                <a:solidFill>
                  <a:prstClr val="black"/>
                </a:solidFill>
              </a:rPr>
              <a:t>os</a:t>
            </a:r>
            <a:r>
              <a:rPr lang="en-US">
                <a:solidFill>
                  <a:prstClr val="black"/>
                </a:solidFill>
              </a:rPr>
              <a:t> </a:t>
            </a:r>
            <a:r>
              <a:rPr lang="en-US" err="1">
                <a:solidFill>
                  <a:prstClr val="black"/>
                </a:solidFill>
              </a:rPr>
              <a:t>melhores</a:t>
            </a:r>
            <a:r>
              <a:rPr lang="en-US">
                <a:solidFill>
                  <a:prstClr val="black"/>
                </a:solidFill>
              </a:rPr>
              <a:t> vinhos do </a:t>
            </a:r>
            <a:r>
              <a:rPr lang="en-US" err="1">
                <a:solidFill>
                  <a:prstClr val="black"/>
                </a:solidFill>
              </a:rPr>
              <a:t>mundo</a:t>
            </a:r>
            <a:r>
              <a:rPr lang="en-US">
                <a:solidFill>
                  <a:prstClr val="black"/>
                </a:solidFill>
              </a:rPr>
              <a:t>.</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err="1">
                <a:solidFill>
                  <a:prstClr val="black"/>
                </a:solidFill>
              </a:rPr>
              <a:t>Em</a:t>
            </a:r>
            <a:r>
              <a:rPr lang="en-US">
                <a:solidFill>
                  <a:prstClr val="black"/>
                </a:solidFill>
              </a:rPr>
              <a:t> 2018, a PEPE AROMAS </a:t>
            </a:r>
            <a:r>
              <a:rPr lang="en-US" err="1">
                <a:solidFill>
                  <a:prstClr val="black"/>
                </a:solidFill>
              </a:rPr>
              <a:t>converteu</a:t>
            </a:r>
            <a:r>
              <a:rPr lang="en-US">
                <a:solidFill>
                  <a:prstClr val="black"/>
                </a:solidFill>
              </a:rPr>
              <a:t> </a:t>
            </a:r>
            <a:r>
              <a:rPr lang="en-US" err="1">
                <a:solidFill>
                  <a:prstClr val="black"/>
                </a:solidFill>
              </a:rPr>
              <a:t>os</a:t>
            </a:r>
            <a:r>
              <a:rPr lang="en-US">
                <a:solidFill>
                  <a:prstClr val="black"/>
                </a:solidFill>
              </a:rPr>
              <a:t> 33 ha de </a:t>
            </a:r>
            <a:r>
              <a:rPr lang="en-US" err="1">
                <a:solidFill>
                  <a:prstClr val="black"/>
                </a:solidFill>
              </a:rPr>
              <a:t>olival</a:t>
            </a:r>
            <a:r>
              <a:rPr lang="en-US">
                <a:solidFill>
                  <a:prstClr val="black"/>
                </a:solidFill>
              </a:rPr>
              <a:t> para modo de </a:t>
            </a:r>
            <a:r>
              <a:rPr lang="en-US" err="1">
                <a:solidFill>
                  <a:prstClr val="black"/>
                </a:solidFill>
              </a:rPr>
              <a:t>produção</a:t>
            </a:r>
            <a:r>
              <a:rPr lang="en-US">
                <a:solidFill>
                  <a:prstClr val="black"/>
                </a:solidFill>
              </a:rPr>
              <a:t> </a:t>
            </a:r>
            <a:r>
              <a:rPr lang="en-US" err="1">
                <a:solidFill>
                  <a:prstClr val="black"/>
                </a:solidFill>
              </a:rPr>
              <a:t>biológico</a:t>
            </a:r>
            <a:r>
              <a:rPr lang="en-US">
                <a:solidFill>
                  <a:prstClr val="black"/>
                </a:solidFill>
              </a:rPr>
              <a:t>. </a:t>
            </a:r>
            <a:r>
              <a:rPr lang="en-US" err="1">
                <a:solidFill>
                  <a:prstClr val="black"/>
                </a:solidFill>
              </a:rPr>
              <a:t>Assim</a:t>
            </a:r>
            <a:r>
              <a:rPr lang="en-US">
                <a:solidFill>
                  <a:prstClr val="black"/>
                </a:solidFill>
              </a:rPr>
              <a:t>, </a:t>
            </a:r>
            <a:r>
              <a:rPr lang="en-US" err="1">
                <a:solidFill>
                  <a:prstClr val="black"/>
                </a:solidFill>
              </a:rPr>
              <a:t>todos</a:t>
            </a:r>
            <a:r>
              <a:rPr lang="en-US">
                <a:solidFill>
                  <a:prstClr val="black"/>
                </a:solidFill>
              </a:rPr>
              <a:t> </a:t>
            </a:r>
            <a:r>
              <a:rPr lang="en-US" err="1">
                <a:solidFill>
                  <a:prstClr val="black"/>
                </a:solidFill>
              </a:rPr>
              <a:t>os</a:t>
            </a:r>
            <a:r>
              <a:rPr lang="en-US">
                <a:solidFill>
                  <a:prstClr val="black"/>
                </a:solidFill>
              </a:rPr>
              <a:t> </a:t>
            </a:r>
            <a:r>
              <a:rPr lang="en-US" err="1">
                <a:solidFill>
                  <a:prstClr val="black"/>
                </a:solidFill>
              </a:rPr>
              <a:t>anos</a:t>
            </a:r>
            <a:r>
              <a:rPr lang="en-US">
                <a:solidFill>
                  <a:prstClr val="black"/>
                </a:solidFill>
              </a:rPr>
              <a:t> se </a:t>
            </a:r>
            <a:r>
              <a:rPr lang="en-US" err="1">
                <a:solidFill>
                  <a:prstClr val="black"/>
                </a:solidFill>
              </a:rPr>
              <a:t>extrai</a:t>
            </a:r>
            <a:r>
              <a:rPr lang="en-US">
                <a:solidFill>
                  <a:prstClr val="black"/>
                </a:solidFill>
              </a:rPr>
              <a:t> um </a:t>
            </a:r>
            <a:r>
              <a:rPr lang="en-US" err="1">
                <a:solidFill>
                  <a:prstClr val="black"/>
                </a:solidFill>
              </a:rPr>
              <a:t>azeite</a:t>
            </a:r>
            <a:r>
              <a:rPr lang="en-US">
                <a:solidFill>
                  <a:prstClr val="black"/>
                </a:solidFill>
              </a:rPr>
              <a:t> </a:t>
            </a:r>
            <a:r>
              <a:rPr lang="en-US" err="1">
                <a:solidFill>
                  <a:prstClr val="black"/>
                </a:solidFill>
              </a:rPr>
              <a:t>virgem</a:t>
            </a:r>
            <a:r>
              <a:rPr lang="en-US">
                <a:solidFill>
                  <a:prstClr val="black"/>
                </a:solidFill>
              </a:rPr>
              <a:t> extra </a:t>
            </a:r>
            <a:r>
              <a:rPr lang="en-US" err="1">
                <a:solidFill>
                  <a:prstClr val="black"/>
                </a:solidFill>
              </a:rPr>
              <a:t>biológico</a:t>
            </a:r>
            <a:r>
              <a:rPr lang="en-US">
                <a:solidFill>
                  <a:prstClr val="black"/>
                </a:solidFill>
              </a:rPr>
              <a:t> </a:t>
            </a:r>
            <a:r>
              <a:rPr lang="en-US" err="1">
                <a:solidFill>
                  <a:prstClr val="black"/>
                </a:solidFill>
              </a:rPr>
              <a:t>muito</a:t>
            </a:r>
            <a:r>
              <a:rPr lang="en-US">
                <a:solidFill>
                  <a:prstClr val="black"/>
                </a:solidFill>
              </a:rPr>
              <a:t> </a:t>
            </a:r>
            <a:r>
              <a:rPr lang="en-US" err="1">
                <a:solidFill>
                  <a:prstClr val="black"/>
                </a:solidFill>
              </a:rPr>
              <a:t>frutado</a:t>
            </a:r>
            <a:r>
              <a:rPr lang="en-US">
                <a:solidFill>
                  <a:prstClr val="black"/>
                </a:solidFill>
              </a:rPr>
              <a:t>, suave e </a:t>
            </a:r>
            <a:r>
              <a:rPr lang="en-US" err="1">
                <a:solidFill>
                  <a:prstClr val="black"/>
                </a:solidFill>
              </a:rPr>
              <a:t>ligeiramente</a:t>
            </a:r>
            <a:r>
              <a:rPr lang="en-US">
                <a:solidFill>
                  <a:prstClr val="black"/>
                </a:solidFill>
              </a:rPr>
              <a:t> picante, o qual </a:t>
            </a:r>
            <a:r>
              <a:rPr lang="en-US" err="1">
                <a:solidFill>
                  <a:prstClr val="black"/>
                </a:solidFill>
              </a:rPr>
              <a:t>não</a:t>
            </a:r>
            <a:r>
              <a:rPr lang="en-US">
                <a:solidFill>
                  <a:prstClr val="black"/>
                </a:solidFill>
              </a:rPr>
              <a:t> </a:t>
            </a:r>
            <a:r>
              <a:rPr lang="en-US" err="1">
                <a:solidFill>
                  <a:prstClr val="black"/>
                </a:solidFill>
              </a:rPr>
              <a:t>pode</a:t>
            </a:r>
            <a:r>
              <a:rPr lang="en-US">
                <a:solidFill>
                  <a:prstClr val="black"/>
                </a:solidFill>
              </a:rPr>
              <a:t> </a:t>
            </a:r>
            <a:r>
              <a:rPr lang="en-US" err="1">
                <a:solidFill>
                  <a:prstClr val="black"/>
                </a:solidFill>
              </a:rPr>
              <a:t>faltar</a:t>
            </a:r>
            <a:r>
              <a:rPr lang="en-US">
                <a:solidFill>
                  <a:prstClr val="black"/>
                </a:solidFill>
              </a:rPr>
              <a:t> à mesa.</a:t>
            </a:r>
            <a:endParaRPr lang="en-IE"/>
          </a:p>
        </p:txBody>
      </p:sp>
      <p:sp>
        <p:nvSpPr>
          <p:cNvPr id="3" name="Text Placeholder 2">
            <a:extLst>
              <a:ext uri="{FF2B5EF4-FFF2-40B4-BE49-F238E27FC236}">
                <a16:creationId xmlns:a16="http://schemas.microsoft.com/office/drawing/2014/main" id="{02D3A0A7-1D52-0007-DEA2-6AF492695DBC}"/>
              </a:ext>
            </a:extLst>
          </p:cNvPr>
          <p:cNvSpPr txBox="1">
            <a:spLocks/>
          </p:cNvSpPr>
          <p:nvPr/>
        </p:nvSpPr>
        <p:spPr>
          <a:xfrm>
            <a:off x="361472" y="2339757"/>
            <a:ext cx="3481468"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b="1" i="0">
                <a:solidFill>
                  <a:schemeClr val="bg1"/>
                </a:solidFill>
              </a:rPr>
              <a:t>Tipo: </a:t>
            </a:r>
            <a:r>
              <a:rPr lang="en-US" i="0" err="1">
                <a:solidFill>
                  <a:schemeClr val="bg1"/>
                </a:solidFill>
              </a:rPr>
              <a:t>Modelos</a:t>
            </a:r>
            <a:r>
              <a:rPr lang="en-US" i="0">
                <a:solidFill>
                  <a:schemeClr val="bg1"/>
                </a:solidFill>
              </a:rPr>
              <a:t> de </a:t>
            </a:r>
            <a:r>
              <a:rPr lang="pt-PT" i="0">
                <a:solidFill>
                  <a:schemeClr val="bg1"/>
                </a:solidFill>
              </a:rPr>
              <a:t>Negócio</a:t>
            </a:r>
            <a:r>
              <a:rPr lang="en-US" i="0">
                <a:solidFill>
                  <a:schemeClr val="bg1"/>
                </a:solidFill>
              </a:rPr>
              <a:t> </a:t>
            </a:r>
            <a:r>
              <a:rPr lang="pt-PT" i="0">
                <a:solidFill>
                  <a:schemeClr val="bg1"/>
                </a:solidFill>
              </a:rPr>
              <a:t>Sustentáveis</a:t>
            </a:r>
          </a:p>
        </p:txBody>
      </p:sp>
      <p:grpSp>
        <p:nvGrpSpPr>
          <p:cNvPr id="18" name="Graphic 4">
            <a:extLst>
              <a:ext uri="{FF2B5EF4-FFF2-40B4-BE49-F238E27FC236}">
                <a16:creationId xmlns:a16="http://schemas.microsoft.com/office/drawing/2014/main" id="{9FAB7662-EADE-67BA-7B7A-9A54AE73FF17}"/>
              </a:ext>
            </a:extLst>
          </p:cNvPr>
          <p:cNvGrpSpPr/>
          <p:nvPr/>
        </p:nvGrpSpPr>
        <p:grpSpPr>
          <a:xfrm rot="19582332">
            <a:off x="2995992" y="9436893"/>
            <a:ext cx="403667" cy="780438"/>
            <a:chOff x="9129274" y="2719113"/>
            <a:chExt cx="717139" cy="1386497"/>
          </a:xfrm>
          <a:solidFill>
            <a:srgbClr val="000000"/>
          </a:solidFill>
        </p:grpSpPr>
        <p:grpSp>
          <p:nvGrpSpPr>
            <p:cNvPr id="8373" name="Graphic 4">
              <a:extLst>
                <a:ext uri="{FF2B5EF4-FFF2-40B4-BE49-F238E27FC236}">
                  <a16:creationId xmlns:a16="http://schemas.microsoft.com/office/drawing/2014/main" id="{0F0CAEFE-7F58-0F8E-2604-ED2F1C10F0CA}"/>
                </a:ext>
              </a:extLst>
            </p:cNvPr>
            <p:cNvGrpSpPr/>
            <p:nvPr/>
          </p:nvGrpSpPr>
          <p:grpSpPr>
            <a:xfrm>
              <a:off x="9159507" y="2719113"/>
              <a:ext cx="446280" cy="440141"/>
              <a:chOff x="9159507" y="2719113"/>
              <a:chExt cx="446280" cy="440141"/>
            </a:xfrm>
            <a:grpFill/>
          </p:grpSpPr>
          <p:sp>
            <p:nvSpPr>
              <p:cNvPr id="8383" name="Freeform 57">
                <a:extLst>
                  <a:ext uri="{FF2B5EF4-FFF2-40B4-BE49-F238E27FC236}">
                    <a16:creationId xmlns:a16="http://schemas.microsoft.com/office/drawing/2014/main" id="{33755044-EE51-2505-025F-667F15CC6E2E}"/>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8384" name="Freeform 58">
                <a:extLst>
                  <a:ext uri="{FF2B5EF4-FFF2-40B4-BE49-F238E27FC236}">
                    <a16:creationId xmlns:a16="http://schemas.microsoft.com/office/drawing/2014/main" id="{7954EB96-5BF8-97A6-51FC-A454CFC437A7}"/>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8374" name="Graphic 4">
              <a:extLst>
                <a:ext uri="{FF2B5EF4-FFF2-40B4-BE49-F238E27FC236}">
                  <a16:creationId xmlns:a16="http://schemas.microsoft.com/office/drawing/2014/main" id="{8A9D5E86-9844-A3CC-4058-29EEB6D1C227}"/>
                </a:ext>
              </a:extLst>
            </p:cNvPr>
            <p:cNvGrpSpPr/>
            <p:nvPr/>
          </p:nvGrpSpPr>
          <p:grpSpPr>
            <a:xfrm>
              <a:off x="9129274" y="2893887"/>
              <a:ext cx="717139" cy="1211724"/>
              <a:chOff x="9129274" y="2893887"/>
              <a:chExt cx="717139" cy="1211724"/>
            </a:xfrm>
            <a:grpFill/>
          </p:grpSpPr>
          <p:sp>
            <p:nvSpPr>
              <p:cNvPr id="8376" name="Freeform 50">
                <a:extLst>
                  <a:ext uri="{FF2B5EF4-FFF2-40B4-BE49-F238E27FC236}">
                    <a16:creationId xmlns:a16="http://schemas.microsoft.com/office/drawing/2014/main" id="{B0B4CD3D-4D0A-C600-08FE-A4252C7FBCE5}"/>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8377" name="Freeform 51">
                <a:extLst>
                  <a:ext uri="{FF2B5EF4-FFF2-40B4-BE49-F238E27FC236}">
                    <a16:creationId xmlns:a16="http://schemas.microsoft.com/office/drawing/2014/main" id="{956B73B0-8DEE-4648-7CE5-AAE72BBCA081}"/>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8378" name="Freeform 52">
                <a:extLst>
                  <a:ext uri="{FF2B5EF4-FFF2-40B4-BE49-F238E27FC236}">
                    <a16:creationId xmlns:a16="http://schemas.microsoft.com/office/drawing/2014/main" id="{34509DBE-62FC-2A1D-EEA3-59A0F4FC3DCB}"/>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8379" name="Freeform 53">
                <a:extLst>
                  <a:ext uri="{FF2B5EF4-FFF2-40B4-BE49-F238E27FC236}">
                    <a16:creationId xmlns:a16="http://schemas.microsoft.com/office/drawing/2014/main" id="{D306121F-DF86-DA1D-5BF1-66C0AAFA97DF}"/>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8380" name="Freeform 54">
                <a:extLst>
                  <a:ext uri="{FF2B5EF4-FFF2-40B4-BE49-F238E27FC236}">
                    <a16:creationId xmlns:a16="http://schemas.microsoft.com/office/drawing/2014/main" id="{DB299EF9-076F-BDBF-0665-C456247307FA}"/>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8381" name="Freeform 55">
                <a:extLst>
                  <a:ext uri="{FF2B5EF4-FFF2-40B4-BE49-F238E27FC236}">
                    <a16:creationId xmlns:a16="http://schemas.microsoft.com/office/drawing/2014/main" id="{D2480BBE-5DAD-08C4-5E96-DE724BDA4F4E}"/>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8382" name="Freeform 56">
                <a:extLst>
                  <a:ext uri="{FF2B5EF4-FFF2-40B4-BE49-F238E27FC236}">
                    <a16:creationId xmlns:a16="http://schemas.microsoft.com/office/drawing/2014/main" id="{B3D646C7-E989-ED53-20DE-D24F558197C3}"/>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8385" name="Oval 8384">
            <a:extLst>
              <a:ext uri="{FF2B5EF4-FFF2-40B4-BE49-F238E27FC236}">
                <a16:creationId xmlns:a16="http://schemas.microsoft.com/office/drawing/2014/main" id="{C25D3B67-64CF-BBEC-EC40-623A0FCE7642}"/>
              </a:ext>
            </a:extLst>
          </p:cNvPr>
          <p:cNvSpPr/>
          <p:nvPr/>
        </p:nvSpPr>
        <p:spPr>
          <a:xfrm rot="766773">
            <a:off x="6504081" y="5013042"/>
            <a:ext cx="1091819" cy="981836"/>
          </a:xfrm>
          <a:prstGeom prst="ellipse">
            <a:avLst/>
          </a:prstGeom>
          <a:solidFill>
            <a:srgbClr val="F79037"/>
          </a:solid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47">
              <a:latin typeface="Calibri" panose="020F0502020204030204" pitchFamily="34" charset="0"/>
              <a:cs typeface="Calibri" panose="020F0502020204030204" pitchFamily="34" charset="0"/>
            </a:endParaRPr>
          </a:p>
        </p:txBody>
      </p:sp>
      <p:sp>
        <p:nvSpPr>
          <p:cNvPr id="8386" name="Text Placeholder 1">
            <a:extLst>
              <a:ext uri="{FF2B5EF4-FFF2-40B4-BE49-F238E27FC236}">
                <a16:creationId xmlns:a16="http://schemas.microsoft.com/office/drawing/2014/main" id="{6B8208CE-A6C8-F1C8-4DE0-0F6709C66D3B}"/>
              </a:ext>
            </a:extLst>
          </p:cNvPr>
          <p:cNvSpPr txBox="1">
            <a:spLocks/>
          </p:cNvSpPr>
          <p:nvPr/>
        </p:nvSpPr>
        <p:spPr>
          <a:xfrm rot="1500048">
            <a:off x="6590857" y="5308970"/>
            <a:ext cx="921738" cy="427149"/>
          </a:xfrm>
          <a:prstGeom prst="rect">
            <a:avLst/>
          </a:prstGeom>
          <a:noFill/>
          <a:ln>
            <a:noFill/>
          </a:ln>
        </p:spPr>
        <p:txBody>
          <a:bodyPr vert="horz" lIns="88901" tIns="44451" rIns="88901" bIns="44451"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a:buNone/>
            </a:pPr>
            <a:r>
              <a:rPr lang="en-US" sz="1400" b="1">
                <a:solidFill>
                  <a:schemeClr val="bg1"/>
                </a:solidFill>
                <a:latin typeface="Calibri" panose="020F0502020204030204" pitchFamily="34" charset="0"/>
                <a:cs typeface="Calibri" panose="020F0502020204030204" pitchFamily="34" charset="0"/>
              </a:rPr>
              <a:t>CLIQUE PARA VER</a:t>
            </a:r>
          </a:p>
        </p:txBody>
      </p:sp>
    </p:spTree>
    <p:extLst>
      <p:ext uri="{BB962C8B-B14F-4D97-AF65-F5344CB8AC3E}">
        <p14:creationId xmlns:p14="http://schemas.microsoft.com/office/powerpoint/2010/main" val="2540280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20"/>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0"/>
                </p:tgtEl>
              </p:cMediaNode>
            </p:video>
            <p:seq concurrent="1" nextAc="seek">
              <p:cTn id="8" restart="whenNotActive" fill="hold" evtFilter="cancelBubble" nodeType="interactiveSeq">
                <p:stCondLst>
                  <p:cond evt="onClick" delay="0">
                    <p:tgtEl>
                      <p:spTgt spid="20"/>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0"/>
                                        </p:tgtEl>
                                      </p:cBhvr>
                                    </p:cmd>
                                  </p:childTnLst>
                                </p:cTn>
                              </p:par>
                            </p:childTnLst>
                          </p:cTn>
                        </p:par>
                      </p:childTnLst>
                    </p:cTn>
                  </p:par>
                </p:childTnLst>
              </p:cTn>
              <p:nextCondLst>
                <p:cond evt="onClick" delay="0">
                  <p:tgtEl>
                    <p:spTgt spid="20"/>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1" name="Picture Placeholder 240" descr="A picture containing graphical user interface  Description automatically generated">
            <a:extLst>
              <a:ext uri="{FF2B5EF4-FFF2-40B4-BE49-F238E27FC236}">
                <a16:creationId xmlns:a16="http://schemas.microsoft.com/office/drawing/2014/main" id="{C66B5C1B-326C-C550-3697-E114765180EE}"/>
              </a:ext>
            </a:extLst>
          </p:cNvPr>
          <p:cNvPicPr>
            <a:picLocks noGrp="1" noChangeAspect="1"/>
          </p:cNvPicPr>
          <p:nvPr>
            <p:ph type="pic" sz="quarter" idx="44"/>
          </p:nvPr>
        </p:nvPicPr>
        <p:blipFill rotWithShape="1">
          <a:blip r:embed="rId2" cstate="screen">
            <a:extLst>
              <a:ext uri="{28A0092B-C50C-407E-A947-70E740481C1C}">
                <a14:useLocalDpi xmlns:a14="http://schemas.microsoft.com/office/drawing/2010/main"/>
              </a:ext>
            </a:extLst>
          </a:blip>
          <a:srcRect/>
          <a:stretch/>
        </p:blipFill>
        <p:spPr>
          <a:xfrm>
            <a:off x="3977692" y="522985"/>
            <a:ext cx="3064955" cy="2751872"/>
          </a:xfrm>
        </p:spPr>
      </p:pic>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smtClean="0"/>
              <a:pPr algn="l" rtl="0"/>
              <a:t>38</a:t>
            </a:fld>
            <a:endParaRPr lang="en-US" sz="1100"/>
          </a:p>
        </p:txBody>
      </p:sp>
      <p:grpSp>
        <p:nvGrpSpPr>
          <p:cNvPr id="6" name="Graphic 2">
            <a:extLst>
              <a:ext uri="{FF2B5EF4-FFF2-40B4-BE49-F238E27FC236}">
                <a16:creationId xmlns:a16="http://schemas.microsoft.com/office/drawing/2014/main" id="{A9803178-6F1E-82E7-D5EC-7E176F0B14F3}"/>
              </a:ext>
            </a:extLst>
          </p:cNvPr>
          <p:cNvGrpSpPr>
            <a:grpSpLocks noChangeAspect="1"/>
          </p:cNvGrpSpPr>
          <p:nvPr/>
        </p:nvGrpSpPr>
        <p:grpSpPr>
          <a:xfrm>
            <a:off x="6617797" y="243985"/>
            <a:ext cx="556009" cy="558000"/>
            <a:chOff x="4087275" y="5667595"/>
            <a:chExt cx="380936" cy="382300"/>
          </a:xfrm>
        </p:grpSpPr>
        <p:sp>
          <p:nvSpPr>
            <p:cNvPr id="9" name="Freeform 8">
              <a:extLst>
                <a:ext uri="{FF2B5EF4-FFF2-40B4-BE49-F238E27FC236}">
                  <a16:creationId xmlns:a16="http://schemas.microsoft.com/office/drawing/2014/main" id="{408793E6-4825-6AB7-9434-AE950CD40E57}"/>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 name="Freeform 9">
              <a:extLst>
                <a:ext uri="{FF2B5EF4-FFF2-40B4-BE49-F238E27FC236}">
                  <a16:creationId xmlns:a16="http://schemas.microsoft.com/office/drawing/2014/main" id="{5C54D26B-3B7A-75AB-8E12-28A9BF8EF618}"/>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 name="Freeform 10">
              <a:extLst>
                <a:ext uri="{FF2B5EF4-FFF2-40B4-BE49-F238E27FC236}">
                  <a16:creationId xmlns:a16="http://schemas.microsoft.com/office/drawing/2014/main" id="{5AE570AA-39B0-01D7-19BA-6AE89D74FB60}"/>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 name="Freeform 11">
              <a:extLst>
                <a:ext uri="{FF2B5EF4-FFF2-40B4-BE49-F238E27FC236}">
                  <a16:creationId xmlns:a16="http://schemas.microsoft.com/office/drawing/2014/main" id="{8A2F9923-2E00-5DC2-3E99-D3385ACA3315}"/>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 name="Freeform 12">
              <a:extLst>
                <a:ext uri="{FF2B5EF4-FFF2-40B4-BE49-F238E27FC236}">
                  <a16:creationId xmlns:a16="http://schemas.microsoft.com/office/drawing/2014/main" id="{137A907D-1984-AD18-D1BB-0B55014E185D}"/>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 name="Freeform 13">
              <a:extLst>
                <a:ext uri="{FF2B5EF4-FFF2-40B4-BE49-F238E27FC236}">
                  <a16:creationId xmlns:a16="http://schemas.microsoft.com/office/drawing/2014/main" id="{51D8A35F-FCA2-A935-396A-57AF07022DD9}"/>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 name="Freeform 14">
              <a:extLst>
                <a:ext uri="{FF2B5EF4-FFF2-40B4-BE49-F238E27FC236}">
                  <a16:creationId xmlns:a16="http://schemas.microsoft.com/office/drawing/2014/main" id="{5833AFE7-5D7E-FF9A-DE98-DB51B9B8AA55}"/>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 name="Freeform 15">
              <a:extLst>
                <a:ext uri="{FF2B5EF4-FFF2-40B4-BE49-F238E27FC236}">
                  <a16:creationId xmlns:a16="http://schemas.microsoft.com/office/drawing/2014/main" id="{2F78A537-C3C9-110E-0457-BF62343CD571}"/>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 name="Freeform 16">
              <a:extLst>
                <a:ext uri="{FF2B5EF4-FFF2-40B4-BE49-F238E27FC236}">
                  <a16:creationId xmlns:a16="http://schemas.microsoft.com/office/drawing/2014/main" id="{AD5B763C-1203-C115-FF5D-537F02162636}"/>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17">
              <a:extLst>
                <a:ext uri="{FF2B5EF4-FFF2-40B4-BE49-F238E27FC236}">
                  <a16:creationId xmlns:a16="http://schemas.microsoft.com/office/drawing/2014/main" id="{CCA89CD6-F580-E3E1-40C2-2B178DF50B47}"/>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8">
              <a:extLst>
                <a:ext uri="{FF2B5EF4-FFF2-40B4-BE49-F238E27FC236}">
                  <a16:creationId xmlns:a16="http://schemas.microsoft.com/office/drawing/2014/main" id="{4A65D67D-7532-DF00-3C05-CC0C1C2F1B0E}"/>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 name="Freeform 19">
              <a:extLst>
                <a:ext uri="{FF2B5EF4-FFF2-40B4-BE49-F238E27FC236}">
                  <a16:creationId xmlns:a16="http://schemas.microsoft.com/office/drawing/2014/main" id="{2DF51457-10EF-D268-8C43-A88DB05582EB}"/>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20">
              <a:extLst>
                <a:ext uri="{FF2B5EF4-FFF2-40B4-BE49-F238E27FC236}">
                  <a16:creationId xmlns:a16="http://schemas.microsoft.com/office/drawing/2014/main" id="{899D8EFB-8BF4-B6FB-CDC2-CB22DE3DA1C9}"/>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 name="Freeform 21">
              <a:extLst>
                <a:ext uri="{FF2B5EF4-FFF2-40B4-BE49-F238E27FC236}">
                  <a16:creationId xmlns:a16="http://schemas.microsoft.com/office/drawing/2014/main" id="{8AA578FA-746B-208F-F645-410BEEBE24BC}"/>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22">
              <a:extLst>
                <a:ext uri="{FF2B5EF4-FFF2-40B4-BE49-F238E27FC236}">
                  <a16:creationId xmlns:a16="http://schemas.microsoft.com/office/drawing/2014/main" id="{B72CF17C-B652-787C-82AF-0193899D5285}"/>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23">
              <a:extLst>
                <a:ext uri="{FF2B5EF4-FFF2-40B4-BE49-F238E27FC236}">
                  <a16:creationId xmlns:a16="http://schemas.microsoft.com/office/drawing/2014/main" id="{365C2AE8-CE57-11B7-C17D-072AE74A79AA}"/>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24">
              <a:extLst>
                <a:ext uri="{FF2B5EF4-FFF2-40B4-BE49-F238E27FC236}">
                  <a16:creationId xmlns:a16="http://schemas.microsoft.com/office/drawing/2014/main" id="{C768259F-CFA4-5C77-19CD-D52592992C0C}"/>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25">
              <a:extLst>
                <a:ext uri="{FF2B5EF4-FFF2-40B4-BE49-F238E27FC236}">
                  <a16:creationId xmlns:a16="http://schemas.microsoft.com/office/drawing/2014/main" id="{1BF2A31A-5614-1285-0FAC-87E1861E0A7A}"/>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6">
              <a:extLst>
                <a:ext uri="{FF2B5EF4-FFF2-40B4-BE49-F238E27FC236}">
                  <a16:creationId xmlns:a16="http://schemas.microsoft.com/office/drawing/2014/main" id="{B9424B73-8541-BE8A-F351-BEC26D0B7EFE}"/>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7">
              <a:extLst>
                <a:ext uri="{FF2B5EF4-FFF2-40B4-BE49-F238E27FC236}">
                  <a16:creationId xmlns:a16="http://schemas.microsoft.com/office/drawing/2014/main" id="{AC1E4E48-1608-238F-1B69-DFE30265CB36}"/>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8">
              <a:extLst>
                <a:ext uri="{FF2B5EF4-FFF2-40B4-BE49-F238E27FC236}">
                  <a16:creationId xmlns:a16="http://schemas.microsoft.com/office/drawing/2014/main" id="{F21E2EF7-4121-F1F6-98AD-7B8F9C09BA9A}"/>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9">
              <a:extLst>
                <a:ext uri="{FF2B5EF4-FFF2-40B4-BE49-F238E27FC236}">
                  <a16:creationId xmlns:a16="http://schemas.microsoft.com/office/drawing/2014/main" id="{78F2FDEB-0093-9343-B215-A2B3269A3C17}"/>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30">
              <a:extLst>
                <a:ext uri="{FF2B5EF4-FFF2-40B4-BE49-F238E27FC236}">
                  <a16:creationId xmlns:a16="http://schemas.microsoft.com/office/drawing/2014/main" id="{840B148E-3CD4-D609-6AE9-46D94E326A03}"/>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31">
              <a:extLst>
                <a:ext uri="{FF2B5EF4-FFF2-40B4-BE49-F238E27FC236}">
                  <a16:creationId xmlns:a16="http://schemas.microsoft.com/office/drawing/2014/main" id="{E4671CB2-1827-6B94-2876-9A601BA043A7}"/>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32">
              <a:extLst>
                <a:ext uri="{FF2B5EF4-FFF2-40B4-BE49-F238E27FC236}">
                  <a16:creationId xmlns:a16="http://schemas.microsoft.com/office/drawing/2014/main" id="{B17AB63D-B2E4-F4E0-A2B9-514AF237CADD}"/>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33">
              <a:extLst>
                <a:ext uri="{FF2B5EF4-FFF2-40B4-BE49-F238E27FC236}">
                  <a16:creationId xmlns:a16="http://schemas.microsoft.com/office/drawing/2014/main" id="{04D3B626-7730-C10F-B7C9-9B769A65DB4D}"/>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34">
              <a:extLst>
                <a:ext uri="{FF2B5EF4-FFF2-40B4-BE49-F238E27FC236}">
                  <a16:creationId xmlns:a16="http://schemas.microsoft.com/office/drawing/2014/main" id="{3056869C-E592-366D-9DD4-67A8B8DA1658}"/>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35">
              <a:extLst>
                <a:ext uri="{FF2B5EF4-FFF2-40B4-BE49-F238E27FC236}">
                  <a16:creationId xmlns:a16="http://schemas.microsoft.com/office/drawing/2014/main" id="{635E9679-30EB-BCFD-C3BE-0E7F1264D849}"/>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6">
              <a:extLst>
                <a:ext uri="{FF2B5EF4-FFF2-40B4-BE49-F238E27FC236}">
                  <a16:creationId xmlns:a16="http://schemas.microsoft.com/office/drawing/2014/main" id="{EE382C97-34BA-2902-06FB-7C1DE06483D5}"/>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7">
              <a:extLst>
                <a:ext uri="{FF2B5EF4-FFF2-40B4-BE49-F238E27FC236}">
                  <a16:creationId xmlns:a16="http://schemas.microsoft.com/office/drawing/2014/main" id="{4755CE28-4D51-40AD-4C81-FD72A7014333}"/>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8">
              <a:extLst>
                <a:ext uri="{FF2B5EF4-FFF2-40B4-BE49-F238E27FC236}">
                  <a16:creationId xmlns:a16="http://schemas.microsoft.com/office/drawing/2014/main" id="{10E1A074-5581-A980-D678-A6146A2A7C4D}"/>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9">
              <a:extLst>
                <a:ext uri="{FF2B5EF4-FFF2-40B4-BE49-F238E27FC236}">
                  <a16:creationId xmlns:a16="http://schemas.microsoft.com/office/drawing/2014/main" id="{8B0883A5-C5F7-7FBF-9C65-3B9755B246E9}"/>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40">
              <a:extLst>
                <a:ext uri="{FF2B5EF4-FFF2-40B4-BE49-F238E27FC236}">
                  <a16:creationId xmlns:a16="http://schemas.microsoft.com/office/drawing/2014/main" id="{223AF289-B2C4-B792-2E99-0348B9743D30}"/>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41">
              <a:extLst>
                <a:ext uri="{FF2B5EF4-FFF2-40B4-BE49-F238E27FC236}">
                  <a16:creationId xmlns:a16="http://schemas.microsoft.com/office/drawing/2014/main" id="{5303219E-DC70-D1A9-0F36-962006820FA4}"/>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42">
              <a:extLst>
                <a:ext uri="{FF2B5EF4-FFF2-40B4-BE49-F238E27FC236}">
                  <a16:creationId xmlns:a16="http://schemas.microsoft.com/office/drawing/2014/main" id="{7CDD4116-70D4-7B62-A5E8-2B35825F1889}"/>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43">
              <a:extLst>
                <a:ext uri="{FF2B5EF4-FFF2-40B4-BE49-F238E27FC236}">
                  <a16:creationId xmlns:a16="http://schemas.microsoft.com/office/drawing/2014/main" id="{356D2770-E235-9AC0-91CA-823A62DDE5EF}"/>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44">
              <a:extLst>
                <a:ext uri="{FF2B5EF4-FFF2-40B4-BE49-F238E27FC236}">
                  <a16:creationId xmlns:a16="http://schemas.microsoft.com/office/drawing/2014/main" id="{44B50E52-12A8-3BA4-B7E8-801F5A6849E1}"/>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45">
              <a:extLst>
                <a:ext uri="{FF2B5EF4-FFF2-40B4-BE49-F238E27FC236}">
                  <a16:creationId xmlns:a16="http://schemas.microsoft.com/office/drawing/2014/main" id="{9B43A805-C3D8-8891-E76D-FBD1847FCF5F}"/>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6">
              <a:extLst>
                <a:ext uri="{FF2B5EF4-FFF2-40B4-BE49-F238E27FC236}">
                  <a16:creationId xmlns:a16="http://schemas.microsoft.com/office/drawing/2014/main" id="{4DFA62E4-0096-65FA-30A6-569C70CC55FE}"/>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7">
              <a:extLst>
                <a:ext uri="{FF2B5EF4-FFF2-40B4-BE49-F238E27FC236}">
                  <a16:creationId xmlns:a16="http://schemas.microsoft.com/office/drawing/2014/main" id="{4AE2F621-1231-DBD7-E678-76BFA72BA5D1}"/>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8">
              <a:extLst>
                <a:ext uri="{FF2B5EF4-FFF2-40B4-BE49-F238E27FC236}">
                  <a16:creationId xmlns:a16="http://schemas.microsoft.com/office/drawing/2014/main" id="{F8447A75-847C-C8CA-A3AE-F4EB7DA4E679}"/>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9">
              <a:extLst>
                <a:ext uri="{FF2B5EF4-FFF2-40B4-BE49-F238E27FC236}">
                  <a16:creationId xmlns:a16="http://schemas.microsoft.com/office/drawing/2014/main" id="{4372DC61-99B7-8FB2-CE45-3401EFF4DF20}"/>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50">
              <a:extLst>
                <a:ext uri="{FF2B5EF4-FFF2-40B4-BE49-F238E27FC236}">
                  <a16:creationId xmlns:a16="http://schemas.microsoft.com/office/drawing/2014/main" id="{A372A454-24BD-A4B1-A0D7-3AEA7FCFC1A5}"/>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51">
              <a:extLst>
                <a:ext uri="{FF2B5EF4-FFF2-40B4-BE49-F238E27FC236}">
                  <a16:creationId xmlns:a16="http://schemas.microsoft.com/office/drawing/2014/main" id="{17BDD5D8-B99F-6447-EF0D-B43A06FE23A9}"/>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52">
              <a:extLst>
                <a:ext uri="{FF2B5EF4-FFF2-40B4-BE49-F238E27FC236}">
                  <a16:creationId xmlns:a16="http://schemas.microsoft.com/office/drawing/2014/main" id="{B0CE88DB-3874-AC71-9160-8BDFB4E77DA9}"/>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56" name="Graphic 2">
              <a:extLst>
                <a:ext uri="{FF2B5EF4-FFF2-40B4-BE49-F238E27FC236}">
                  <a16:creationId xmlns:a16="http://schemas.microsoft.com/office/drawing/2014/main" id="{087C70C2-F7A6-2F3D-E59D-D5A61EE8DADE}"/>
                </a:ext>
              </a:extLst>
            </p:cNvPr>
            <p:cNvGrpSpPr/>
            <p:nvPr/>
          </p:nvGrpSpPr>
          <p:grpSpPr>
            <a:xfrm>
              <a:off x="4134920" y="5769432"/>
              <a:ext cx="249716" cy="186542"/>
              <a:chOff x="4134920" y="5769432"/>
              <a:chExt cx="249716" cy="186542"/>
            </a:xfrm>
          </p:grpSpPr>
          <p:sp>
            <p:nvSpPr>
              <p:cNvPr id="224" name="Freeform 221">
                <a:extLst>
                  <a:ext uri="{FF2B5EF4-FFF2-40B4-BE49-F238E27FC236}">
                    <a16:creationId xmlns:a16="http://schemas.microsoft.com/office/drawing/2014/main" id="{3466A7B6-CBB7-9547-8740-B7044AECCFC8}"/>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5" name="Freeform 222">
                <a:extLst>
                  <a:ext uri="{FF2B5EF4-FFF2-40B4-BE49-F238E27FC236}">
                    <a16:creationId xmlns:a16="http://schemas.microsoft.com/office/drawing/2014/main" id="{BCF6DD7E-9E64-A543-787C-6BB911C6D7C2}"/>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6" name="Freeform 223">
                <a:extLst>
                  <a:ext uri="{FF2B5EF4-FFF2-40B4-BE49-F238E27FC236}">
                    <a16:creationId xmlns:a16="http://schemas.microsoft.com/office/drawing/2014/main" id="{251CB873-0E94-F237-BE30-4E849DF075F7}"/>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7" name="Freeform 224">
                <a:extLst>
                  <a:ext uri="{FF2B5EF4-FFF2-40B4-BE49-F238E27FC236}">
                    <a16:creationId xmlns:a16="http://schemas.microsoft.com/office/drawing/2014/main" id="{E68E7363-ABAD-F0E4-88ED-DB04D52613A0}"/>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8" name="Freeform 225">
                <a:extLst>
                  <a:ext uri="{FF2B5EF4-FFF2-40B4-BE49-F238E27FC236}">
                    <a16:creationId xmlns:a16="http://schemas.microsoft.com/office/drawing/2014/main" id="{C3C58075-1B5D-12D7-A642-4BB1B48C9F81}"/>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9" name="Freeform 226">
                <a:extLst>
                  <a:ext uri="{FF2B5EF4-FFF2-40B4-BE49-F238E27FC236}">
                    <a16:creationId xmlns:a16="http://schemas.microsoft.com/office/drawing/2014/main" id="{BF110086-D830-31F1-C95D-224FD0B749FC}"/>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0" name="Freeform 227">
                <a:extLst>
                  <a:ext uri="{FF2B5EF4-FFF2-40B4-BE49-F238E27FC236}">
                    <a16:creationId xmlns:a16="http://schemas.microsoft.com/office/drawing/2014/main" id="{3F1FC21A-064B-AEE0-B7C1-8538EB42F41D}"/>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1" name="Freeform 228">
                <a:extLst>
                  <a:ext uri="{FF2B5EF4-FFF2-40B4-BE49-F238E27FC236}">
                    <a16:creationId xmlns:a16="http://schemas.microsoft.com/office/drawing/2014/main" id="{9D91A81C-F355-6F34-C6D9-E2B26FA4F1A1}"/>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2" name="Freeform 229">
                <a:extLst>
                  <a:ext uri="{FF2B5EF4-FFF2-40B4-BE49-F238E27FC236}">
                    <a16:creationId xmlns:a16="http://schemas.microsoft.com/office/drawing/2014/main" id="{7F791C7B-914C-89D3-DC2F-D05E57195D67}"/>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3" name="Freeform 230">
                <a:extLst>
                  <a:ext uri="{FF2B5EF4-FFF2-40B4-BE49-F238E27FC236}">
                    <a16:creationId xmlns:a16="http://schemas.microsoft.com/office/drawing/2014/main" id="{5D64219C-4722-85AD-895C-4E386829207A}"/>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57" name="Freeform 54">
              <a:extLst>
                <a:ext uri="{FF2B5EF4-FFF2-40B4-BE49-F238E27FC236}">
                  <a16:creationId xmlns:a16="http://schemas.microsoft.com/office/drawing/2014/main" id="{741122CD-72B2-C872-C609-1E8B3CDF0E1F}"/>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55">
              <a:extLst>
                <a:ext uri="{FF2B5EF4-FFF2-40B4-BE49-F238E27FC236}">
                  <a16:creationId xmlns:a16="http://schemas.microsoft.com/office/drawing/2014/main" id="{3CE5089D-ADB3-82D6-52BE-5BCC565F5B3D}"/>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56">
              <a:extLst>
                <a:ext uri="{FF2B5EF4-FFF2-40B4-BE49-F238E27FC236}">
                  <a16:creationId xmlns:a16="http://schemas.microsoft.com/office/drawing/2014/main" id="{8208A878-A695-F95C-1488-4A4D12DD9530}"/>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57">
              <a:extLst>
                <a:ext uri="{FF2B5EF4-FFF2-40B4-BE49-F238E27FC236}">
                  <a16:creationId xmlns:a16="http://schemas.microsoft.com/office/drawing/2014/main" id="{C93557D5-33BB-8E4F-75A7-1429EC0FFDB9}"/>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1" name="Freeform 58">
              <a:extLst>
                <a:ext uri="{FF2B5EF4-FFF2-40B4-BE49-F238E27FC236}">
                  <a16:creationId xmlns:a16="http://schemas.microsoft.com/office/drawing/2014/main" id="{56C9E817-D554-A217-7972-5831CC65AEE2}"/>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2" name="Freeform 59">
              <a:extLst>
                <a:ext uri="{FF2B5EF4-FFF2-40B4-BE49-F238E27FC236}">
                  <a16:creationId xmlns:a16="http://schemas.microsoft.com/office/drawing/2014/main" id="{7A15BDAA-03B8-DF9E-0731-91103C70E4EE}"/>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60">
              <a:extLst>
                <a:ext uri="{FF2B5EF4-FFF2-40B4-BE49-F238E27FC236}">
                  <a16:creationId xmlns:a16="http://schemas.microsoft.com/office/drawing/2014/main" id="{1D184B56-6768-69A6-077D-CE4761FFCFB7}"/>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4" name="Freeform 61">
              <a:extLst>
                <a:ext uri="{FF2B5EF4-FFF2-40B4-BE49-F238E27FC236}">
                  <a16:creationId xmlns:a16="http://schemas.microsoft.com/office/drawing/2014/main" id="{58C5E907-20DE-073C-AF1E-CB4BEF15EEA5}"/>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5" name="Freeform 62">
              <a:extLst>
                <a:ext uri="{FF2B5EF4-FFF2-40B4-BE49-F238E27FC236}">
                  <a16:creationId xmlns:a16="http://schemas.microsoft.com/office/drawing/2014/main" id="{72ADDB83-EE07-E7C1-CAEE-1F65E294E2CB}"/>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6" name="Freeform 63">
              <a:extLst>
                <a:ext uri="{FF2B5EF4-FFF2-40B4-BE49-F238E27FC236}">
                  <a16:creationId xmlns:a16="http://schemas.microsoft.com/office/drawing/2014/main" id="{CE4D4B61-0665-01AE-5AF5-FDD6A29C65AB}"/>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7" name="Freeform 64">
              <a:extLst>
                <a:ext uri="{FF2B5EF4-FFF2-40B4-BE49-F238E27FC236}">
                  <a16:creationId xmlns:a16="http://schemas.microsoft.com/office/drawing/2014/main" id="{270A45F8-5778-3EFC-3D67-EF2C286987F5}"/>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8" name="Freeform 65">
              <a:extLst>
                <a:ext uri="{FF2B5EF4-FFF2-40B4-BE49-F238E27FC236}">
                  <a16:creationId xmlns:a16="http://schemas.microsoft.com/office/drawing/2014/main" id="{6EE14AC2-57EA-9546-6D1B-1222422F9124}"/>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9" name="Freeform 66">
              <a:extLst>
                <a:ext uri="{FF2B5EF4-FFF2-40B4-BE49-F238E27FC236}">
                  <a16:creationId xmlns:a16="http://schemas.microsoft.com/office/drawing/2014/main" id="{DF3BF8D7-6879-33D7-4BA1-E86C6B7798FB}"/>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0" name="Freeform 67">
              <a:extLst>
                <a:ext uri="{FF2B5EF4-FFF2-40B4-BE49-F238E27FC236}">
                  <a16:creationId xmlns:a16="http://schemas.microsoft.com/office/drawing/2014/main" id="{22095BE3-970E-17AC-AF21-93428B0C872B}"/>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1" name="Freeform 68">
              <a:extLst>
                <a:ext uri="{FF2B5EF4-FFF2-40B4-BE49-F238E27FC236}">
                  <a16:creationId xmlns:a16="http://schemas.microsoft.com/office/drawing/2014/main" id="{AD545512-F21A-B36D-4B04-F8BD35809B4C}"/>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2" name="Freeform 69">
              <a:extLst>
                <a:ext uri="{FF2B5EF4-FFF2-40B4-BE49-F238E27FC236}">
                  <a16:creationId xmlns:a16="http://schemas.microsoft.com/office/drawing/2014/main" id="{8434F8D9-6B68-9362-1E2D-ABA999B4342D}"/>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3" name="Freeform 70">
              <a:extLst>
                <a:ext uri="{FF2B5EF4-FFF2-40B4-BE49-F238E27FC236}">
                  <a16:creationId xmlns:a16="http://schemas.microsoft.com/office/drawing/2014/main" id="{4A4E2574-CB2E-3C03-E99C-98E348F58DE5}"/>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4" name="Freeform 71">
              <a:extLst>
                <a:ext uri="{FF2B5EF4-FFF2-40B4-BE49-F238E27FC236}">
                  <a16:creationId xmlns:a16="http://schemas.microsoft.com/office/drawing/2014/main" id="{7D4D32EC-E656-A60F-D26C-486CF4FC7EBB}"/>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5" name="Freeform 72">
              <a:extLst>
                <a:ext uri="{FF2B5EF4-FFF2-40B4-BE49-F238E27FC236}">
                  <a16:creationId xmlns:a16="http://schemas.microsoft.com/office/drawing/2014/main" id="{416D7839-3038-11A6-F6F6-2D335C5BF2A9}"/>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6" name="Freeform 73">
              <a:extLst>
                <a:ext uri="{FF2B5EF4-FFF2-40B4-BE49-F238E27FC236}">
                  <a16:creationId xmlns:a16="http://schemas.microsoft.com/office/drawing/2014/main" id="{B3352465-59BF-7037-1E96-EA5725DC75B5}"/>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7" name="Freeform 74">
              <a:extLst>
                <a:ext uri="{FF2B5EF4-FFF2-40B4-BE49-F238E27FC236}">
                  <a16:creationId xmlns:a16="http://schemas.microsoft.com/office/drawing/2014/main" id="{CCAD802B-02E1-9B1F-278F-9391A6E35D18}"/>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8" name="Freeform 75">
              <a:extLst>
                <a:ext uri="{FF2B5EF4-FFF2-40B4-BE49-F238E27FC236}">
                  <a16:creationId xmlns:a16="http://schemas.microsoft.com/office/drawing/2014/main" id="{DE1B3322-684E-0254-F8A4-A5221DE66B3D}"/>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9" name="Freeform 76">
              <a:extLst>
                <a:ext uri="{FF2B5EF4-FFF2-40B4-BE49-F238E27FC236}">
                  <a16:creationId xmlns:a16="http://schemas.microsoft.com/office/drawing/2014/main" id="{015725EE-9872-0E3C-0A21-362F185C1B27}"/>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0" name="Freeform 77">
              <a:extLst>
                <a:ext uri="{FF2B5EF4-FFF2-40B4-BE49-F238E27FC236}">
                  <a16:creationId xmlns:a16="http://schemas.microsoft.com/office/drawing/2014/main" id="{8DA395C4-1885-2860-21F6-00DA15895F70}"/>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 name="Freeform 78">
              <a:extLst>
                <a:ext uri="{FF2B5EF4-FFF2-40B4-BE49-F238E27FC236}">
                  <a16:creationId xmlns:a16="http://schemas.microsoft.com/office/drawing/2014/main" id="{8E54F0FA-D57E-CDCC-BAE4-40F2A4D8A304}"/>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 name="Freeform 79">
              <a:extLst>
                <a:ext uri="{FF2B5EF4-FFF2-40B4-BE49-F238E27FC236}">
                  <a16:creationId xmlns:a16="http://schemas.microsoft.com/office/drawing/2014/main" id="{F4AD852E-DE1E-15C7-9C8A-C71382D25291}"/>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 name="Freeform 80">
              <a:extLst>
                <a:ext uri="{FF2B5EF4-FFF2-40B4-BE49-F238E27FC236}">
                  <a16:creationId xmlns:a16="http://schemas.microsoft.com/office/drawing/2014/main" id="{F7825A1C-F7F7-F50C-F71C-139D91EAC437}"/>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4" name="Freeform 81">
              <a:extLst>
                <a:ext uri="{FF2B5EF4-FFF2-40B4-BE49-F238E27FC236}">
                  <a16:creationId xmlns:a16="http://schemas.microsoft.com/office/drawing/2014/main" id="{3E1CD70E-7002-7649-7557-5062C7222A75}"/>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5" name="Freeform 82">
              <a:extLst>
                <a:ext uri="{FF2B5EF4-FFF2-40B4-BE49-F238E27FC236}">
                  <a16:creationId xmlns:a16="http://schemas.microsoft.com/office/drawing/2014/main" id="{CE691008-6740-ECDD-2081-EF8C4CA5FF9D}"/>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6" name="Freeform 83">
              <a:extLst>
                <a:ext uri="{FF2B5EF4-FFF2-40B4-BE49-F238E27FC236}">
                  <a16:creationId xmlns:a16="http://schemas.microsoft.com/office/drawing/2014/main" id="{43ED7C00-1EE5-3745-5277-29F1C2C0F5D6}"/>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7" name="Freeform 84">
              <a:extLst>
                <a:ext uri="{FF2B5EF4-FFF2-40B4-BE49-F238E27FC236}">
                  <a16:creationId xmlns:a16="http://schemas.microsoft.com/office/drawing/2014/main" id="{DA1FCAF7-48DA-2CE8-1EC8-34EA55DB5E37}"/>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8" name="Freeform 85">
              <a:extLst>
                <a:ext uri="{FF2B5EF4-FFF2-40B4-BE49-F238E27FC236}">
                  <a16:creationId xmlns:a16="http://schemas.microsoft.com/office/drawing/2014/main" id="{93268C21-AB37-8698-0272-30467A2C29E5}"/>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9" name="Freeform 86">
              <a:extLst>
                <a:ext uri="{FF2B5EF4-FFF2-40B4-BE49-F238E27FC236}">
                  <a16:creationId xmlns:a16="http://schemas.microsoft.com/office/drawing/2014/main" id="{87174F8B-3BB7-F4B1-075D-72B40941F63F}"/>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0" name="Freeform 87">
              <a:extLst>
                <a:ext uri="{FF2B5EF4-FFF2-40B4-BE49-F238E27FC236}">
                  <a16:creationId xmlns:a16="http://schemas.microsoft.com/office/drawing/2014/main" id="{A22557A4-25CC-E57F-2C17-0D8C435DECBF}"/>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1" name="Graphic 2">
              <a:extLst>
                <a:ext uri="{FF2B5EF4-FFF2-40B4-BE49-F238E27FC236}">
                  <a16:creationId xmlns:a16="http://schemas.microsoft.com/office/drawing/2014/main" id="{099C7054-43F7-EB3F-A8DF-AF78E0E89428}"/>
                </a:ext>
              </a:extLst>
            </p:cNvPr>
            <p:cNvGrpSpPr/>
            <p:nvPr/>
          </p:nvGrpSpPr>
          <p:grpSpPr>
            <a:xfrm>
              <a:off x="4258675" y="5793940"/>
              <a:ext cx="6816" cy="5948"/>
              <a:chOff x="4258675" y="5793940"/>
              <a:chExt cx="6816" cy="5948"/>
            </a:xfrm>
          </p:grpSpPr>
          <p:sp>
            <p:nvSpPr>
              <p:cNvPr id="222" name="Freeform 219">
                <a:extLst>
                  <a:ext uri="{FF2B5EF4-FFF2-40B4-BE49-F238E27FC236}">
                    <a16:creationId xmlns:a16="http://schemas.microsoft.com/office/drawing/2014/main" id="{05D6EC77-F6B8-E951-6873-2A334FE859E3}"/>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3" name="Freeform 220">
                <a:extLst>
                  <a:ext uri="{FF2B5EF4-FFF2-40B4-BE49-F238E27FC236}">
                    <a16:creationId xmlns:a16="http://schemas.microsoft.com/office/drawing/2014/main" id="{0C16F7FF-4679-13C3-4933-E683974E5C52}"/>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2" name="Freeform 89">
              <a:extLst>
                <a:ext uri="{FF2B5EF4-FFF2-40B4-BE49-F238E27FC236}">
                  <a16:creationId xmlns:a16="http://schemas.microsoft.com/office/drawing/2014/main" id="{0EF0D6DF-91D1-FE31-E06C-B6E6BB6F0440}"/>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3" name="Freeform 90">
              <a:extLst>
                <a:ext uri="{FF2B5EF4-FFF2-40B4-BE49-F238E27FC236}">
                  <a16:creationId xmlns:a16="http://schemas.microsoft.com/office/drawing/2014/main" id="{07DF883E-F64E-0FD4-C71F-A9A18144D8F1}"/>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4" name="Freeform 91">
              <a:extLst>
                <a:ext uri="{FF2B5EF4-FFF2-40B4-BE49-F238E27FC236}">
                  <a16:creationId xmlns:a16="http://schemas.microsoft.com/office/drawing/2014/main" id="{5A8ED1C0-A3D0-E9AC-4FB8-0BE5B2C2F619}"/>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5" name="Freeform 92">
              <a:extLst>
                <a:ext uri="{FF2B5EF4-FFF2-40B4-BE49-F238E27FC236}">
                  <a16:creationId xmlns:a16="http://schemas.microsoft.com/office/drawing/2014/main" id="{9EF9E4F3-8990-CCC7-AA8D-1B8A664019C6}"/>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6" name="Freeform 93">
              <a:extLst>
                <a:ext uri="{FF2B5EF4-FFF2-40B4-BE49-F238E27FC236}">
                  <a16:creationId xmlns:a16="http://schemas.microsoft.com/office/drawing/2014/main" id="{3F393F67-B332-AF8B-25B8-82C5C9E3AF57}"/>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7" name="Freeform 94">
              <a:extLst>
                <a:ext uri="{FF2B5EF4-FFF2-40B4-BE49-F238E27FC236}">
                  <a16:creationId xmlns:a16="http://schemas.microsoft.com/office/drawing/2014/main" id="{C7D55BC5-BDBE-AB00-D151-22E241A04DBC}"/>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8" name="Graphic 2">
              <a:extLst>
                <a:ext uri="{FF2B5EF4-FFF2-40B4-BE49-F238E27FC236}">
                  <a16:creationId xmlns:a16="http://schemas.microsoft.com/office/drawing/2014/main" id="{903DC6E2-1F88-53C2-9779-171476C254FF}"/>
                </a:ext>
              </a:extLst>
            </p:cNvPr>
            <p:cNvGrpSpPr/>
            <p:nvPr/>
          </p:nvGrpSpPr>
          <p:grpSpPr>
            <a:xfrm>
              <a:off x="4319602" y="5793940"/>
              <a:ext cx="6816" cy="5948"/>
              <a:chOff x="4319602" y="5793940"/>
              <a:chExt cx="6816" cy="5948"/>
            </a:xfrm>
          </p:grpSpPr>
          <p:sp>
            <p:nvSpPr>
              <p:cNvPr id="220" name="Freeform 217">
                <a:extLst>
                  <a:ext uri="{FF2B5EF4-FFF2-40B4-BE49-F238E27FC236}">
                    <a16:creationId xmlns:a16="http://schemas.microsoft.com/office/drawing/2014/main" id="{92F2A797-94FA-A87D-59F8-E807B7FE58BE}"/>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 name="Freeform 218">
                <a:extLst>
                  <a:ext uri="{FF2B5EF4-FFF2-40B4-BE49-F238E27FC236}">
                    <a16:creationId xmlns:a16="http://schemas.microsoft.com/office/drawing/2014/main" id="{5AE49A62-2A07-0953-6094-22F9A9862C18}"/>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9" name="Freeform 96">
              <a:extLst>
                <a:ext uri="{FF2B5EF4-FFF2-40B4-BE49-F238E27FC236}">
                  <a16:creationId xmlns:a16="http://schemas.microsoft.com/office/drawing/2014/main" id="{FDCD1F67-6A65-EF46-02AF-7459CA66EFDE}"/>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0" name="Freeform 97">
              <a:extLst>
                <a:ext uri="{FF2B5EF4-FFF2-40B4-BE49-F238E27FC236}">
                  <a16:creationId xmlns:a16="http://schemas.microsoft.com/office/drawing/2014/main" id="{7A6CA77A-7B4E-18D6-E87D-B2588328AE74}"/>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1" name="Freeform 98">
              <a:extLst>
                <a:ext uri="{FF2B5EF4-FFF2-40B4-BE49-F238E27FC236}">
                  <a16:creationId xmlns:a16="http://schemas.microsoft.com/office/drawing/2014/main" id="{7CDC16B0-C3DE-A431-F985-F86B241A895C}"/>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 name="Freeform 99">
              <a:extLst>
                <a:ext uri="{FF2B5EF4-FFF2-40B4-BE49-F238E27FC236}">
                  <a16:creationId xmlns:a16="http://schemas.microsoft.com/office/drawing/2014/main" id="{5F688BC3-8703-FDA2-6B89-B4CD6C1AFFCD}"/>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 name="Freeform 100">
              <a:extLst>
                <a:ext uri="{FF2B5EF4-FFF2-40B4-BE49-F238E27FC236}">
                  <a16:creationId xmlns:a16="http://schemas.microsoft.com/office/drawing/2014/main" id="{237D56BC-EA69-AC03-7A53-54359268F4ED}"/>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 name="Freeform 101">
              <a:extLst>
                <a:ext uri="{FF2B5EF4-FFF2-40B4-BE49-F238E27FC236}">
                  <a16:creationId xmlns:a16="http://schemas.microsoft.com/office/drawing/2014/main" id="{40AC5D52-5DE5-6D4A-68D4-D99F239440BC}"/>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5" name="Graphic 2">
              <a:extLst>
                <a:ext uri="{FF2B5EF4-FFF2-40B4-BE49-F238E27FC236}">
                  <a16:creationId xmlns:a16="http://schemas.microsoft.com/office/drawing/2014/main" id="{C435BD41-47A6-42A6-4F30-0F83E1C81C41}"/>
                </a:ext>
              </a:extLst>
            </p:cNvPr>
            <p:cNvGrpSpPr/>
            <p:nvPr/>
          </p:nvGrpSpPr>
          <p:grpSpPr>
            <a:xfrm>
              <a:off x="4319602" y="5857945"/>
              <a:ext cx="6816" cy="5710"/>
              <a:chOff x="4319602" y="5857945"/>
              <a:chExt cx="6816" cy="5710"/>
            </a:xfrm>
          </p:grpSpPr>
          <p:sp>
            <p:nvSpPr>
              <p:cNvPr id="218" name="Freeform 215">
                <a:extLst>
                  <a:ext uri="{FF2B5EF4-FFF2-40B4-BE49-F238E27FC236}">
                    <a16:creationId xmlns:a16="http://schemas.microsoft.com/office/drawing/2014/main" id="{EB5FFB9B-7BEF-8341-9B82-76EFA9A9FBDC}"/>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 name="Freeform 216">
                <a:extLst>
                  <a:ext uri="{FF2B5EF4-FFF2-40B4-BE49-F238E27FC236}">
                    <a16:creationId xmlns:a16="http://schemas.microsoft.com/office/drawing/2014/main" id="{AF14DBA9-7AA6-BD1D-6246-11AE74E93EAD}"/>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6" name="Freeform 103">
              <a:extLst>
                <a:ext uri="{FF2B5EF4-FFF2-40B4-BE49-F238E27FC236}">
                  <a16:creationId xmlns:a16="http://schemas.microsoft.com/office/drawing/2014/main" id="{F7B17309-C61A-8095-2B52-DCE256A681AC}"/>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 name="Freeform 104">
              <a:extLst>
                <a:ext uri="{FF2B5EF4-FFF2-40B4-BE49-F238E27FC236}">
                  <a16:creationId xmlns:a16="http://schemas.microsoft.com/office/drawing/2014/main" id="{9667F1BE-D605-3A89-4F23-4FD8A03A447F}"/>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 name="Freeform 105">
              <a:extLst>
                <a:ext uri="{FF2B5EF4-FFF2-40B4-BE49-F238E27FC236}">
                  <a16:creationId xmlns:a16="http://schemas.microsoft.com/office/drawing/2014/main" id="{D2F096B0-1C3D-E215-A12D-6A776CAA1826}"/>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 name="Freeform 106">
              <a:extLst>
                <a:ext uri="{FF2B5EF4-FFF2-40B4-BE49-F238E27FC236}">
                  <a16:creationId xmlns:a16="http://schemas.microsoft.com/office/drawing/2014/main" id="{94C6E6E5-7EA1-DD16-8CF9-BE3168770673}"/>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 name="Freeform 107">
              <a:extLst>
                <a:ext uri="{FF2B5EF4-FFF2-40B4-BE49-F238E27FC236}">
                  <a16:creationId xmlns:a16="http://schemas.microsoft.com/office/drawing/2014/main" id="{C9CE91D5-D82B-574A-F74C-EEE8AC393D46}"/>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 name="Freeform 108">
              <a:extLst>
                <a:ext uri="{FF2B5EF4-FFF2-40B4-BE49-F238E27FC236}">
                  <a16:creationId xmlns:a16="http://schemas.microsoft.com/office/drawing/2014/main" id="{164A2B3B-C8BD-3292-10E4-C6AC04FFEB21}"/>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 name="Freeform 109">
              <a:extLst>
                <a:ext uri="{FF2B5EF4-FFF2-40B4-BE49-F238E27FC236}">
                  <a16:creationId xmlns:a16="http://schemas.microsoft.com/office/drawing/2014/main" id="{8A3D9539-E6A8-B752-7B74-BD4BC1174E4C}"/>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 name="Freeform 110">
              <a:extLst>
                <a:ext uri="{FF2B5EF4-FFF2-40B4-BE49-F238E27FC236}">
                  <a16:creationId xmlns:a16="http://schemas.microsoft.com/office/drawing/2014/main" id="{23979D8D-2163-911B-F7CB-26461AE4673C}"/>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 name="Freeform 111">
              <a:extLst>
                <a:ext uri="{FF2B5EF4-FFF2-40B4-BE49-F238E27FC236}">
                  <a16:creationId xmlns:a16="http://schemas.microsoft.com/office/drawing/2014/main" id="{64A9DA00-9C84-8052-8AAF-A395DB8C7635}"/>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 name="Freeform 112">
              <a:extLst>
                <a:ext uri="{FF2B5EF4-FFF2-40B4-BE49-F238E27FC236}">
                  <a16:creationId xmlns:a16="http://schemas.microsoft.com/office/drawing/2014/main" id="{D4FBD83C-715E-3133-F929-9A849B3252EA}"/>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 name="Freeform 113">
              <a:extLst>
                <a:ext uri="{FF2B5EF4-FFF2-40B4-BE49-F238E27FC236}">
                  <a16:creationId xmlns:a16="http://schemas.microsoft.com/office/drawing/2014/main" id="{64003D2C-DBBE-DEAD-83B5-B7F3ABE29AC2}"/>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 name="Freeform 114">
              <a:extLst>
                <a:ext uri="{FF2B5EF4-FFF2-40B4-BE49-F238E27FC236}">
                  <a16:creationId xmlns:a16="http://schemas.microsoft.com/office/drawing/2014/main" id="{7B4A863C-A8BB-5634-DC61-52C6A9F9C41A}"/>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 name="Freeform 115">
              <a:extLst>
                <a:ext uri="{FF2B5EF4-FFF2-40B4-BE49-F238E27FC236}">
                  <a16:creationId xmlns:a16="http://schemas.microsoft.com/office/drawing/2014/main" id="{FA65294A-413F-700B-0889-2E57AD79555F}"/>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 name="Freeform 116">
              <a:extLst>
                <a:ext uri="{FF2B5EF4-FFF2-40B4-BE49-F238E27FC236}">
                  <a16:creationId xmlns:a16="http://schemas.microsoft.com/office/drawing/2014/main" id="{1A41C4FA-39A4-3EA8-35ED-6B475E44F8CB}"/>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0" name="Freeform 117">
              <a:extLst>
                <a:ext uri="{FF2B5EF4-FFF2-40B4-BE49-F238E27FC236}">
                  <a16:creationId xmlns:a16="http://schemas.microsoft.com/office/drawing/2014/main" id="{33211686-08B5-7AF6-AE35-B2568466F804}"/>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1" name="Freeform 118">
              <a:extLst>
                <a:ext uri="{FF2B5EF4-FFF2-40B4-BE49-F238E27FC236}">
                  <a16:creationId xmlns:a16="http://schemas.microsoft.com/office/drawing/2014/main" id="{B96F134A-83B7-819F-9BB6-F3B38D70CE3B}"/>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2" name="Freeform 119">
              <a:extLst>
                <a:ext uri="{FF2B5EF4-FFF2-40B4-BE49-F238E27FC236}">
                  <a16:creationId xmlns:a16="http://schemas.microsoft.com/office/drawing/2014/main" id="{979AD066-46DC-8EB4-553B-0DEADABEB527}"/>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3" name="Freeform 120">
              <a:extLst>
                <a:ext uri="{FF2B5EF4-FFF2-40B4-BE49-F238E27FC236}">
                  <a16:creationId xmlns:a16="http://schemas.microsoft.com/office/drawing/2014/main" id="{4375EA63-D23B-F801-20B5-BF2EB6068B49}"/>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4" name="Freeform 121">
              <a:extLst>
                <a:ext uri="{FF2B5EF4-FFF2-40B4-BE49-F238E27FC236}">
                  <a16:creationId xmlns:a16="http://schemas.microsoft.com/office/drawing/2014/main" id="{56A7183D-EB5E-91E5-2E94-D5250CB0F543}"/>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5" name="Freeform 122">
              <a:extLst>
                <a:ext uri="{FF2B5EF4-FFF2-40B4-BE49-F238E27FC236}">
                  <a16:creationId xmlns:a16="http://schemas.microsoft.com/office/drawing/2014/main" id="{769932A1-7E54-78D1-A9F3-A002590D4E72}"/>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6" name="Freeform 123">
              <a:extLst>
                <a:ext uri="{FF2B5EF4-FFF2-40B4-BE49-F238E27FC236}">
                  <a16:creationId xmlns:a16="http://schemas.microsoft.com/office/drawing/2014/main" id="{DA9CD377-FE61-6905-7120-F4F11E224D54}"/>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7" name="Freeform 124">
              <a:extLst>
                <a:ext uri="{FF2B5EF4-FFF2-40B4-BE49-F238E27FC236}">
                  <a16:creationId xmlns:a16="http://schemas.microsoft.com/office/drawing/2014/main" id="{1E6A6DDA-AED3-AF9C-9F9A-F591663BFF04}"/>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8" name="Freeform 125">
              <a:extLst>
                <a:ext uri="{FF2B5EF4-FFF2-40B4-BE49-F238E27FC236}">
                  <a16:creationId xmlns:a16="http://schemas.microsoft.com/office/drawing/2014/main" id="{14169134-8F22-65BD-5CE7-E19FE00CA584}"/>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9" name="Freeform 126">
              <a:extLst>
                <a:ext uri="{FF2B5EF4-FFF2-40B4-BE49-F238E27FC236}">
                  <a16:creationId xmlns:a16="http://schemas.microsoft.com/office/drawing/2014/main" id="{BC8BB969-12EC-CBA3-B6F9-38AB95717F7C}"/>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0" name="Freeform 127">
              <a:extLst>
                <a:ext uri="{FF2B5EF4-FFF2-40B4-BE49-F238E27FC236}">
                  <a16:creationId xmlns:a16="http://schemas.microsoft.com/office/drawing/2014/main" id="{F1276B9D-8FD3-F6D6-F421-C4056F7E2B8C}"/>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1" name="Freeform 128">
              <a:extLst>
                <a:ext uri="{FF2B5EF4-FFF2-40B4-BE49-F238E27FC236}">
                  <a16:creationId xmlns:a16="http://schemas.microsoft.com/office/drawing/2014/main" id="{C7DC1D2A-5D97-7E85-F053-EEECB4BC476A}"/>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2" name="Freeform 129">
              <a:extLst>
                <a:ext uri="{FF2B5EF4-FFF2-40B4-BE49-F238E27FC236}">
                  <a16:creationId xmlns:a16="http://schemas.microsoft.com/office/drawing/2014/main" id="{F8B2FA35-D957-C436-A593-AE2DC2AC1658}"/>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3" name="Freeform 130">
              <a:extLst>
                <a:ext uri="{FF2B5EF4-FFF2-40B4-BE49-F238E27FC236}">
                  <a16:creationId xmlns:a16="http://schemas.microsoft.com/office/drawing/2014/main" id="{D22D048D-57AE-503E-3AA3-1CF9750129C4}"/>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4" name="Freeform 131">
              <a:extLst>
                <a:ext uri="{FF2B5EF4-FFF2-40B4-BE49-F238E27FC236}">
                  <a16:creationId xmlns:a16="http://schemas.microsoft.com/office/drawing/2014/main" id="{458C93C2-4F1F-120E-A2EB-58D304B8EE27}"/>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5" name="Freeform 132">
              <a:extLst>
                <a:ext uri="{FF2B5EF4-FFF2-40B4-BE49-F238E27FC236}">
                  <a16:creationId xmlns:a16="http://schemas.microsoft.com/office/drawing/2014/main" id="{55AD284B-FDD6-1F39-0172-06828FB4974A}"/>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6" name="Freeform 133">
              <a:extLst>
                <a:ext uri="{FF2B5EF4-FFF2-40B4-BE49-F238E27FC236}">
                  <a16:creationId xmlns:a16="http://schemas.microsoft.com/office/drawing/2014/main" id="{F6CB25B0-5018-5248-6CED-2D2D3588F908}"/>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7" name="Freeform 134">
              <a:extLst>
                <a:ext uri="{FF2B5EF4-FFF2-40B4-BE49-F238E27FC236}">
                  <a16:creationId xmlns:a16="http://schemas.microsoft.com/office/drawing/2014/main" id="{09805153-6664-49FE-DAB4-CAB0B3C2E138}"/>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8" name="Freeform 135">
              <a:extLst>
                <a:ext uri="{FF2B5EF4-FFF2-40B4-BE49-F238E27FC236}">
                  <a16:creationId xmlns:a16="http://schemas.microsoft.com/office/drawing/2014/main" id="{52AD3D85-7FB2-9267-B139-690450472F2A}"/>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9" name="Freeform 136">
              <a:extLst>
                <a:ext uri="{FF2B5EF4-FFF2-40B4-BE49-F238E27FC236}">
                  <a16:creationId xmlns:a16="http://schemas.microsoft.com/office/drawing/2014/main" id="{A9B39CF1-5177-5674-D00D-C579C30C685E}"/>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0" name="Freeform 137">
              <a:extLst>
                <a:ext uri="{FF2B5EF4-FFF2-40B4-BE49-F238E27FC236}">
                  <a16:creationId xmlns:a16="http://schemas.microsoft.com/office/drawing/2014/main" id="{F27D68D8-3151-8F49-130F-5223CA6A48B0}"/>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1" name="Freeform 138">
              <a:extLst>
                <a:ext uri="{FF2B5EF4-FFF2-40B4-BE49-F238E27FC236}">
                  <a16:creationId xmlns:a16="http://schemas.microsoft.com/office/drawing/2014/main" id="{CF07FD48-F981-7F41-42AE-1E62DB33A984}"/>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2" name="Freeform 139">
              <a:extLst>
                <a:ext uri="{FF2B5EF4-FFF2-40B4-BE49-F238E27FC236}">
                  <a16:creationId xmlns:a16="http://schemas.microsoft.com/office/drawing/2014/main" id="{A2F74B81-98C9-0EAF-8404-920834AE981D}"/>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3" name="Freeform 140">
              <a:extLst>
                <a:ext uri="{FF2B5EF4-FFF2-40B4-BE49-F238E27FC236}">
                  <a16:creationId xmlns:a16="http://schemas.microsoft.com/office/drawing/2014/main" id="{6831EC57-5F62-D69B-B25C-24E540262725}"/>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4" name="Freeform 141">
              <a:extLst>
                <a:ext uri="{FF2B5EF4-FFF2-40B4-BE49-F238E27FC236}">
                  <a16:creationId xmlns:a16="http://schemas.microsoft.com/office/drawing/2014/main" id="{B4DBF989-365C-2EF6-18B1-889000EFBD69}"/>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5" name="Freeform 142">
              <a:extLst>
                <a:ext uri="{FF2B5EF4-FFF2-40B4-BE49-F238E27FC236}">
                  <a16:creationId xmlns:a16="http://schemas.microsoft.com/office/drawing/2014/main" id="{B4464899-C180-665B-3C13-134499C76A40}"/>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6" name="Freeform 143">
              <a:extLst>
                <a:ext uri="{FF2B5EF4-FFF2-40B4-BE49-F238E27FC236}">
                  <a16:creationId xmlns:a16="http://schemas.microsoft.com/office/drawing/2014/main" id="{BC26A84C-B585-7BBD-D1ED-5689E531643F}"/>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7" name="Freeform 144">
              <a:extLst>
                <a:ext uri="{FF2B5EF4-FFF2-40B4-BE49-F238E27FC236}">
                  <a16:creationId xmlns:a16="http://schemas.microsoft.com/office/drawing/2014/main" id="{56B19E8B-3ADD-CF79-3A8E-A880F2A85CCA}"/>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8" name="Freeform 145">
              <a:extLst>
                <a:ext uri="{FF2B5EF4-FFF2-40B4-BE49-F238E27FC236}">
                  <a16:creationId xmlns:a16="http://schemas.microsoft.com/office/drawing/2014/main" id="{D3F1E0A7-E614-677B-1D82-28A2F64FF837}"/>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9" name="Freeform 146">
              <a:extLst>
                <a:ext uri="{FF2B5EF4-FFF2-40B4-BE49-F238E27FC236}">
                  <a16:creationId xmlns:a16="http://schemas.microsoft.com/office/drawing/2014/main" id="{34065F35-C30E-D180-6897-22B2900A4096}"/>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0" name="Freeform 147">
              <a:extLst>
                <a:ext uri="{FF2B5EF4-FFF2-40B4-BE49-F238E27FC236}">
                  <a16:creationId xmlns:a16="http://schemas.microsoft.com/office/drawing/2014/main" id="{DE1F578C-7A80-F7DE-01B7-655270D816D6}"/>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1" name="Freeform 148">
              <a:extLst>
                <a:ext uri="{FF2B5EF4-FFF2-40B4-BE49-F238E27FC236}">
                  <a16:creationId xmlns:a16="http://schemas.microsoft.com/office/drawing/2014/main" id="{0BF1DE9D-7715-4FAE-12AA-A544A9595E8A}"/>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2" name="Freeform 149">
              <a:extLst>
                <a:ext uri="{FF2B5EF4-FFF2-40B4-BE49-F238E27FC236}">
                  <a16:creationId xmlns:a16="http://schemas.microsoft.com/office/drawing/2014/main" id="{DEF46475-E644-47B0-D102-5BA2F67C1636}"/>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3" name="Freeform 150">
              <a:extLst>
                <a:ext uri="{FF2B5EF4-FFF2-40B4-BE49-F238E27FC236}">
                  <a16:creationId xmlns:a16="http://schemas.microsoft.com/office/drawing/2014/main" id="{72464C52-5250-1CD9-533D-59814DD7C1F4}"/>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4" name="Freeform 151">
              <a:extLst>
                <a:ext uri="{FF2B5EF4-FFF2-40B4-BE49-F238E27FC236}">
                  <a16:creationId xmlns:a16="http://schemas.microsoft.com/office/drawing/2014/main" id="{52A8CDC4-5D3C-D5F8-695E-60F19CAC9B43}"/>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5" name="Freeform 152">
              <a:extLst>
                <a:ext uri="{FF2B5EF4-FFF2-40B4-BE49-F238E27FC236}">
                  <a16:creationId xmlns:a16="http://schemas.microsoft.com/office/drawing/2014/main" id="{34BA9075-7956-CB81-2111-C25D459F4067}"/>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6" name="Freeform 153">
              <a:extLst>
                <a:ext uri="{FF2B5EF4-FFF2-40B4-BE49-F238E27FC236}">
                  <a16:creationId xmlns:a16="http://schemas.microsoft.com/office/drawing/2014/main" id="{19A98998-39BE-047F-198E-B32DBE450F2E}"/>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7" name="Freeform 154">
              <a:extLst>
                <a:ext uri="{FF2B5EF4-FFF2-40B4-BE49-F238E27FC236}">
                  <a16:creationId xmlns:a16="http://schemas.microsoft.com/office/drawing/2014/main" id="{DB5FBEBC-F1D9-92DF-8DAF-6F7C11597A4A}"/>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8" name="Freeform 155">
              <a:extLst>
                <a:ext uri="{FF2B5EF4-FFF2-40B4-BE49-F238E27FC236}">
                  <a16:creationId xmlns:a16="http://schemas.microsoft.com/office/drawing/2014/main" id="{FA4244F3-FCFB-DE35-C020-84E22BD11020}"/>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9" name="Freeform 156">
              <a:extLst>
                <a:ext uri="{FF2B5EF4-FFF2-40B4-BE49-F238E27FC236}">
                  <a16:creationId xmlns:a16="http://schemas.microsoft.com/office/drawing/2014/main" id="{EB9D6B48-13F5-50C4-ACE2-BE6EFFBC2354}"/>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0" name="Freeform 157">
              <a:extLst>
                <a:ext uri="{FF2B5EF4-FFF2-40B4-BE49-F238E27FC236}">
                  <a16:creationId xmlns:a16="http://schemas.microsoft.com/office/drawing/2014/main" id="{1818F3E0-8146-303C-A498-7FEA029CC38A}"/>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1" name="Freeform 158">
              <a:extLst>
                <a:ext uri="{FF2B5EF4-FFF2-40B4-BE49-F238E27FC236}">
                  <a16:creationId xmlns:a16="http://schemas.microsoft.com/office/drawing/2014/main" id="{BBA23722-444D-8881-08DF-5B515A925F6F}"/>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2" name="Freeform 159">
              <a:extLst>
                <a:ext uri="{FF2B5EF4-FFF2-40B4-BE49-F238E27FC236}">
                  <a16:creationId xmlns:a16="http://schemas.microsoft.com/office/drawing/2014/main" id="{9A730FEC-52A2-0FBE-6B54-67D47DFF31A4}"/>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3" name="Freeform 160">
              <a:extLst>
                <a:ext uri="{FF2B5EF4-FFF2-40B4-BE49-F238E27FC236}">
                  <a16:creationId xmlns:a16="http://schemas.microsoft.com/office/drawing/2014/main" id="{4DEEE79B-0F53-8DD7-91E7-68D1FB1421CE}"/>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4" name="Freeform 161">
              <a:extLst>
                <a:ext uri="{FF2B5EF4-FFF2-40B4-BE49-F238E27FC236}">
                  <a16:creationId xmlns:a16="http://schemas.microsoft.com/office/drawing/2014/main" id="{2B0AA1C6-D2A6-BD24-4DA0-1EC4E2FFA6C8}"/>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5" name="Freeform 162">
              <a:extLst>
                <a:ext uri="{FF2B5EF4-FFF2-40B4-BE49-F238E27FC236}">
                  <a16:creationId xmlns:a16="http://schemas.microsoft.com/office/drawing/2014/main" id="{551D370D-AC00-BF37-C12C-F763625D5259}"/>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6" name="Freeform 163">
              <a:extLst>
                <a:ext uri="{FF2B5EF4-FFF2-40B4-BE49-F238E27FC236}">
                  <a16:creationId xmlns:a16="http://schemas.microsoft.com/office/drawing/2014/main" id="{723EC516-2541-6280-97A7-57ACD54414A2}"/>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7" name="Freeform 164">
              <a:extLst>
                <a:ext uri="{FF2B5EF4-FFF2-40B4-BE49-F238E27FC236}">
                  <a16:creationId xmlns:a16="http://schemas.microsoft.com/office/drawing/2014/main" id="{587A08DE-08FD-2266-3FE7-E7BE6062C1CB}"/>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8" name="Freeform 165">
              <a:extLst>
                <a:ext uri="{FF2B5EF4-FFF2-40B4-BE49-F238E27FC236}">
                  <a16:creationId xmlns:a16="http://schemas.microsoft.com/office/drawing/2014/main" id="{1643E941-71B5-6C88-A97B-83E76B229993}"/>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9" name="Freeform 166">
              <a:extLst>
                <a:ext uri="{FF2B5EF4-FFF2-40B4-BE49-F238E27FC236}">
                  <a16:creationId xmlns:a16="http://schemas.microsoft.com/office/drawing/2014/main" id="{69AE2D71-0BEF-BE33-6B24-B1AA611744EA}"/>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0" name="Freeform 167">
              <a:extLst>
                <a:ext uri="{FF2B5EF4-FFF2-40B4-BE49-F238E27FC236}">
                  <a16:creationId xmlns:a16="http://schemas.microsoft.com/office/drawing/2014/main" id="{D3A01EC0-2128-85D5-64ED-CA709AA16A8A}"/>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1" name="Freeform 168">
              <a:extLst>
                <a:ext uri="{FF2B5EF4-FFF2-40B4-BE49-F238E27FC236}">
                  <a16:creationId xmlns:a16="http://schemas.microsoft.com/office/drawing/2014/main" id="{41C28496-24E6-FC90-8849-72A1D4331DA3}"/>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2" name="Freeform 169">
              <a:extLst>
                <a:ext uri="{FF2B5EF4-FFF2-40B4-BE49-F238E27FC236}">
                  <a16:creationId xmlns:a16="http://schemas.microsoft.com/office/drawing/2014/main" id="{3D5C9031-74A8-10E1-AF09-1C9C4693C7FC}"/>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3" name="Freeform 170">
              <a:extLst>
                <a:ext uri="{FF2B5EF4-FFF2-40B4-BE49-F238E27FC236}">
                  <a16:creationId xmlns:a16="http://schemas.microsoft.com/office/drawing/2014/main" id="{C8CF984F-083D-F53F-E691-254FB4763ED7}"/>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4" name="Freeform 171">
              <a:extLst>
                <a:ext uri="{FF2B5EF4-FFF2-40B4-BE49-F238E27FC236}">
                  <a16:creationId xmlns:a16="http://schemas.microsoft.com/office/drawing/2014/main" id="{251BDD07-B150-4EB5-7A03-BF553E3E681C}"/>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5" name="Freeform 172">
              <a:extLst>
                <a:ext uri="{FF2B5EF4-FFF2-40B4-BE49-F238E27FC236}">
                  <a16:creationId xmlns:a16="http://schemas.microsoft.com/office/drawing/2014/main" id="{9536CDAC-2E75-0BE6-A9F5-0007B90E4C60}"/>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6" name="Freeform 173">
              <a:extLst>
                <a:ext uri="{FF2B5EF4-FFF2-40B4-BE49-F238E27FC236}">
                  <a16:creationId xmlns:a16="http://schemas.microsoft.com/office/drawing/2014/main" id="{51A77297-91FF-B389-B9FA-25E4CB88DB21}"/>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7" name="Freeform 174">
              <a:extLst>
                <a:ext uri="{FF2B5EF4-FFF2-40B4-BE49-F238E27FC236}">
                  <a16:creationId xmlns:a16="http://schemas.microsoft.com/office/drawing/2014/main" id="{10F24DE6-5A0B-321A-9DF5-79BE22FD0F93}"/>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8" name="Freeform 175">
              <a:extLst>
                <a:ext uri="{FF2B5EF4-FFF2-40B4-BE49-F238E27FC236}">
                  <a16:creationId xmlns:a16="http://schemas.microsoft.com/office/drawing/2014/main" id="{A4D4B821-A60F-4145-9CD0-4E456C15C9C4}"/>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9" name="Freeform 176">
              <a:extLst>
                <a:ext uri="{FF2B5EF4-FFF2-40B4-BE49-F238E27FC236}">
                  <a16:creationId xmlns:a16="http://schemas.microsoft.com/office/drawing/2014/main" id="{87E9B72F-4AB5-B827-7C54-5D28AAE3CB1F}"/>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0" name="Freeform 177">
              <a:extLst>
                <a:ext uri="{FF2B5EF4-FFF2-40B4-BE49-F238E27FC236}">
                  <a16:creationId xmlns:a16="http://schemas.microsoft.com/office/drawing/2014/main" id="{BE1EA9FC-9F98-07CB-F5CF-95A7D70CAEB0}"/>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1" name="Freeform 178">
              <a:extLst>
                <a:ext uri="{FF2B5EF4-FFF2-40B4-BE49-F238E27FC236}">
                  <a16:creationId xmlns:a16="http://schemas.microsoft.com/office/drawing/2014/main" id="{2E3A191A-80B8-BFF0-81AC-C04D282FFFA5}"/>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2" name="Freeform 179">
              <a:extLst>
                <a:ext uri="{FF2B5EF4-FFF2-40B4-BE49-F238E27FC236}">
                  <a16:creationId xmlns:a16="http://schemas.microsoft.com/office/drawing/2014/main" id="{CB3B6FA4-6E12-BCBE-3E46-BABEC205C60C}"/>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3" name="Freeform 180">
              <a:extLst>
                <a:ext uri="{FF2B5EF4-FFF2-40B4-BE49-F238E27FC236}">
                  <a16:creationId xmlns:a16="http://schemas.microsoft.com/office/drawing/2014/main" id="{D5736FED-0A45-22A7-756E-41F5EE6B79EC}"/>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4" name="Freeform 181">
              <a:extLst>
                <a:ext uri="{FF2B5EF4-FFF2-40B4-BE49-F238E27FC236}">
                  <a16:creationId xmlns:a16="http://schemas.microsoft.com/office/drawing/2014/main" id="{405641E1-C2FC-2073-2ED4-0289B754F951}"/>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85" name="Graphic 2">
              <a:extLst>
                <a:ext uri="{FF2B5EF4-FFF2-40B4-BE49-F238E27FC236}">
                  <a16:creationId xmlns:a16="http://schemas.microsoft.com/office/drawing/2014/main" id="{44317F0F-5BC2-4F00-D8B0-C66181C85D8C}"/>
                </a:ext>
              </a:extLst>
            </p:cNvPr>
            <p:cNvGrpSpPr/>
            <p:nvPr/>
          </p:nvGrpSpPr>
          <p:grpSpPr>
            <a:xfrm>
              <a:off x="4197750" y="5793940"/>
              <a:ext cx="6663" cy="5948"/>
              <a:chOff x="4197750" y="5793940"/>
              <a:chExt cx="6663" cy="5948"/>
            </a:xfrm>
          </p:grpSpPr>
          <p:sp>
            <p:nvSpPr>
              <p:cNvPr id="216" name="Freeform 213">
                <a:extLst>
                  <a:ext uri="{FF2B5EF4-FFF2-40B4-BE49-F238E27FC236}">
                    <a16:creationId xmlns:a16="http://schemas.microsoft.com/office/drawing/2014/main" id="{B977BF2F-8F0F-CBB9-2807-108F3B5F9808}"/>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 name="Freeform 214">
                <a:extLst>
                  <a:ext uri="{FF2B5EF4-FFF2-40B4-BE49-F238E27FC236}">
                    <a16:creationId xmlns:a16="http://schemas.microsoft.com/office/drawing/2014/main" id="{6FD924ED-362E-B20F-3800-2EC4F0F8A66E}"/>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86" name="Freeform 183">
              <a:extLst>
                <a:ext uri="{FF2B5EF4-FFF2-40B4-BE49-F238E27FC236}">
                  <a16:creationId xmlns:a16="http://schemas.microsoft.com/office/drawing/2014/main" id="{265C4ACD-CD56-187A-EB75-25AC6687FC15}"/>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7" name="Freeform 184">
              <a:extLst>
                <a:ext uri="{FF2B5EF4-FFF2-40B4-BE49-F238E27FC236}">
                  <a16:creationId xmlns:a16="http://schemas.microsoft.com/office/drawing/2014/main" id="{6A72A242-77E6-C159-DD4D-E4528DC8D00A}"/>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8" name="Freeform 185">
              <a:extLst>
                <a:ext uri="{FF2B5EF4-FFF2-40B4-BE49-F238E27FC236}">
                  <a16:creationId xmlns:a16="http://schemas.microsoft.com/office/drawing/2014/main" id="{51DD7A5C-CE4A-97D5-D589-FD96875984A8}"/>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9" name="Freeform 186">
              <a:extLst>
                <a:ext uri="{FF2B5EF4-FFF2-40B4-BE49-F238E27FC236}">
                  <a16:creationId xmlns:a16="http://schemas.microsoft.com/office/drawing/2014/main" id="{7284470F-627C-2F4E-C1A2-3B921DE0FA10}"/>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0" name="Freeform 187">
              <a:extLst>
                <a:ext uri="{FF2B5EF4-FFF2-40B4-BE49-F238E27FC236}">
                  <a16:creationId xmlns:a16="http://schemas.microsoft.com/office/drawing/2014/main" id="{E8188B8C-4D43-017B-F6FF-3F3C282B1C8C}"/>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1" name="Freeform 188">
              <a:extLst>
                <a:ext uri="{FF2B5EF4-FFF2-40B4-BE49-F238E27FC236}">
                  <a16:creationId xmlns:a16="http://schemas.microsoft.com/office/drawing/2014/main" id="{751ECB9D-D278-8BEC-19F0-7D2F296483BC}"/>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2" name="Graphic 2">
              <a:extLst>
                <a:ext uri="{FF2B5EF4-FFF2-40B4-BE49-F238E27FC236}">
                  <a16:creationId xmlns:a16="http://schemas.microsoft.com/office/drawing/2014/main" id="{E1EC1C58-3EE0-C278-A6B6-508A9F9EF61B}"/>
                </a:ext>
              </a:extLst>
            </p:cNvPr>
            <p:cNvGrpSpPr/>
            <p:nvPr/>
          </p:nvGrpSpPr>
          <p:grpSpPr>
            <a:xfrm>
              <a:off x="4197750" y="5857945"/>
              <a:ext cx="6663" cy="5710"/>
              <a:chOff x="4197750" y="5857945"/>
              <a:chExt cx="6663" cy="5710"/>
            </a:xfrm>
          </p:grpSpPr>
          <p:sp>
            <p:nvSpPr>
              <p:cNvPr id="214" name="Freeform 211">
                <a:extLst>
                  <a:ext uri="{FF2B5EF4-FFF2-40B4-BE49-F238E27FC236}">
                    <a16:creationId xmlns:a16="http://schemas.microsoft.com/office/drawing/2014/main" id="{30FC5F6C-0EF8-E9B5-667E-F4374125136B}"/>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 name="Freeform 212">
                <a:extLst>
                  <a:ext uri="{FF2B5EF4-FFF2-40B4-BE49-F238E27FC236}">
                    <a16:creationId xmlns:a16="http://schemas.microsoft.com/office/drawing/2014/main" id="{14EC8B58-9EE7-DDE0-0491-2A3284C98DDB}"/>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3" name="Freeform 190">
              <a:extLst>
                <a:ext uri="{FF2B5EF4-FFF2-40B4-BE49-F238E27FC236}">
                  <a16:creationId xmlns:a16="http://schemas.microsoft.com/office/drawing/2014/main" id="{8E2D8B51-E460-A1FE-3EF3-F6C81D3A5E11}"/>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4" name="Freeform 191">
              <a:extLst>
                <a:ext uri="{FF2B5EF4-FFF2-40B4-BE49-F238E27FC236}">
                  <a16:creationId xmlns:a16="http://schemas.microsoft.com/office/drawing/2014/main" id="{C270D76B-814A-9D26-076D-E856402BB8B2}"/>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5" name="Freeform 192">
              <a:extLst>
                <a:ext uri="{FF2B5EF4-FFF2-40B4-BE49-F238E27FC236}">
                  <a16:creationId xmlns:a16="http://schemas.microsoft.com/office/drawing/2014/main" id="{0EB8FF38-731C-64F2-CDB6-A36A819B6228}"/>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6" name="Freeform 193">
              <a:extLst>
                <a:ext uri="{FF2B5EF4-FFF2-40B4-BE49-F238E27FC236}">
                  <a16:creationId xmlns:a16="http://schemas.microsoft.com/office/drawing/2014/main" id="{83A30F5C-E58F-F5AB-0745-3BAD36C11DCF}"/>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7" name="Freeform 194">
              <a:extLst>
                <a:ext uri="{FF2B5EF4-FFF2-40B4-BE49-F238E27FC236}">
                  <a16:creationId xmlns:a16="http://schemas.microsoft.com/office/drawing/2014/main" id="{3DF669D0-F4CB-9104-1113-01453B497F8F}"/>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8" name="Freeform 195">
              <a:extLst>
                <a:ext uri="{FF2B5EF4-FFF2-40B4-BE49-F238E27FC236}">
                  <a16:creationId xmlns:a16="http://schemas.microsoft.com/office/drawing/2014/main" id="{8F34916F-757D-E760-C5D8-BF3F45E8E814}"/>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9" name="Freeform 196">
              <a:extLst>
                <a:ext uri="{FF2B5EF4-FFF2-40B4-BE49-F238E27FC236}">
                  <a16:creationId xmlns:a16="http://schemas.microsoft.com/office/drawing/2014/main" id="{929942CF-1276-74CE-9DC1-6B7F7261B59B}"/>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0" name="Freeform 197">
              <a:extLst>
                <a:ext uri="{FF2B5EF4-FFF2-40B4-BE49-F238E27FC236}">
                  <a16:creationId xmlns:a16="http://schemas.microsoft.com/office/drawing/2014/main" id="{DA32743A-DE88-90D6-0091-CE61A2CBB7DE}"/>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1" name="Freeform 198">
              <a:extLst>
                <a:ext uri="{FF2B5EF4-FFF2-40B4-BE49-F238E27FC236}">
                  <a16:creationId xmlns:a16="http://schemas.microsoft.com/office/drawing/2014/main" id="{CA245B8E-DAA3-3602-F588-97DEED75F929}"/>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2" name="Freeform 199">
              <a:extLst>
                <a:ext uri="{FF2B5EF4-FFF2-40B4-BE49-F238E27FC236}">
                  <a16:creationId xmlns:a16="http://schemas.microsoft.com/office/drawing/2014/main" id="{EC5E2CBE-16D3-2499-98CD-C5878310F702}"/>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3" name="Freeform 200">
              <a:extLst>
                <a:ext uri="{FF2B5EF4-FFF2-40B4-BE49-F238E27FC236}">
                  <a16:creationId xmlns:a16="http://schemas.microsoft.com/office/drawing/2014/main" id="{0FD9F2C9-035D-993D-87F6-5405E691831F}"/>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 name="Freeform 201">
              <a:extLst>
                <a:ext uri="{FF2B5EF4-FFF2-40B4-BE49-F238E27FC236}">
                  <a16:creationId xmlns:a16="http://schemas.microsoft.com/office/drawing/2014/main" id="{D93A737C-C40C-1E18-64C6-73F456B572C7}"/>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 name="Freeform 202">
              <a:extLst>
                <a:ext uri="{FF2B5EF4-FFF2-40B4-BE49-F238E27FC236}">
                  <a16:creationId xmlns:a16="http://schemas.microsoft.com/office/drawing/2014/main" id="{64FD4F49-6491-CD55-C316-A8493D6C3D18}"/>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 name="Freeform 203">
              <a:extLst>
                <a:ext uri="{FF2B5EF4-FFF2-40B4-BE49-F238E27FC236}">
                  <a16:creationId xmlns:a16="http://schemas.microsoft.com/office/drawing/2014/main" id="{11E98F5B-8F52-08C2-BDB6-722D5025B633}"/>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 name="Freeform 204">
              <a:extLst>
                <a:ext uri="{FF2B5EF4-FFF2-40B4-BE49-F238E27FC236}">
                  <a16:creationId xmlns:a16="http://schemas.microsoft.com/office/drawing/2014/main" id="{52C1EF8B-A989-3DB2-7F61-0F286757A4C2}"/>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 name="Freeform 205">
              <a:extLst>
                <a:ext uri="{FF2B5EF4-FFF2-40B4-BE49-F238E27FC236}">
                  <a16:creationId xmlns:a16="http://schemas.microsoft.com/office/drawing/2014/main" id="{DB00D392-8855-D8DA-0D2B-FC2645761285}"/>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 name="Freeform 206">
              <a:extLst>
                <a:ext uri="{FF2B5EF4-FFF2-40B4-BE49-F238E27FC236}">
                  <a16:creationId xmlns:a16="http://schemas.microsoft.com/office/drawing/2014/main" id="{D820646B-9D84-B526-A926-9F29F83A68C0}"/>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 name="Freeform 207">
              <a:extLst>
                <a:ext uri="{FF2B5EF4-FFF2-40B4-BE49-F238E27FC236}">
                  <a16:creationId xmlns:a16="http://schemas.microsoft.com/office/drawing/2014/main" id="{24CDF03E-941C-AA78-C456-4FE9F47D8F1B}"/>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 name="Freeform 208">
              <a:extLst>
                <a:ext uri="{FF2B5EF4-FFF2-40B4-BE49-F238E27FC236}">
                  <a16:creationId xmlns:a16="http://schemas.microsoft.com/office/drawing/2014/main" id="{780EB6AD-324F-77BC-56E8-C0D24859D800}"/>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 name="Freeform 209">
              <a:extLst>
                <a:ext uri="{FF2B5EF4-FFF2-40B4-BE49-F238E27FC236}">
                  <a16:creationId xmlns:a16="http://schemas.microsoft.com/office/drawing/2014/main" id="{F21B8773-6FA2-7853-D204-8A1CC46821F5}"/>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 name="Freeform 210">
              <a:extLst>
                <a:ext uri="{FF2B5EF4-FFF2-40B4-BE49-F238E27FC236}">
                  <a16:creationId xmlns:a16="http://schemas.microsoft.com/office/drawing/2014/main" id="{005DBE07-BCC4-F6FC-8817-E0841CC8B01C}"/>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pic>
        <p:nvPicPr>
          <p:cNvPr id="235" name="Picture 234">
            <a:hlinkClick r:id="rId3"/>
            <a:extLst>
              <a:ext uri="{FF2B5EF4-FFF2-40B4-BE49-F238E27FC236}">
                <a16:creationId xmlns:a16="http://schemas.microsoft.com/office/drawing/2014/main" id="{5D4628CE-062A-32C0-ACAE-53F34801EC4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85869" y="648229"/>
            <a:ext cx="1902866" cy="1268577"/>
          </a:xfrm>
          <a:prstGeom prst="rect">
            <a:avLst/>
          </a:prstGeom>
        </p:spPr>
      </p:pic>
      <p:sp>
        <p:nvSpPr>
          <p:cNvPr id="4" name="Text Placeholder 5">
            <a:extLst>
              <a:ext uri="{FF2B5EF4-FFF2-40B4-BE49-F238E27FC236}">
                <a16:creationId xmlns:a16="http://schemas.microsoft.com/office/drawing/2014/main" id="{09019FB9-3126-2182-BB07-91EEDF2F1DA1}"/>
              </a:ext>
            </a:extLst>
          </p:cNvPr>
          <p:cNvSpPr txBox="1">
            <a:spLocks/>
          </p:cNvSpPr>
          <p:nvPr/>
        </p:nvSpPr>
        <p:spPr>
          <a:xfrm>
            <a:off x="372758" y="3292278"/>
            <a:ext cx="6814158" cy="6272636"/>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defTabSz="2072941">
              <a:defRPr/>
            </a:pPr>
            <a:r>
              <a:rPr lang="en-US" sz="1400" b="1" err="1">
                <a:solidFill>
                  <a:prstClr val="black"/>
                </a:solidFill>
              </a:rPr>
              <a:t>Sobre</a:t>
            </a:r>
            <a:r>
              <a:rPr lang="en-US" sz="1200" b="1">
                <a:solidFill>
                  <a:prstClr val="black"/>
                </a:solidFill>
              </a:rPr>
              <a:t> </a:t>
            </a:r>
          </a:p>
          <a:p>
            <a:pPr defTabSz="2072941">
              <a:defRPr/>
            </a:pPr>
            <a:r>
              <a:rPr lang="en-US" sz="1200" err="1">
                <a:solidFill>
                  <a:prstClr val="black"/>
                </a:solidFill>
              </a:rPr>
              <a:t>Fundada</a:t>
            </a:r>
            <a:r>
              <a:rPr lang="en-US" sz="1200">
                <a:solidFill>
                  <a:prstClr val="black"/>
                </a:solidFill>
              </a:rPr>
              <a:t> </a:t>
            </a:r>
            <a:r>
              <a:rPr lang="en-US" sz="1200" err="1">
                <a:solidFill>
                  <a:prstClr val="black"/>
                </a:solidFill>
              </a:rPr>
              <a:t>em</a:t>
            </a:r>
            <a:r>
              <a:rPr lang="en-US" sz="1200">
                <a:solidFill>
                  <a:prstClr val="black"/>
                </a:solidFill>
              </a:rPr>
              <a:t> 1853 </a:t>
            </a:r>
            <a:r>
              <a:rPr lang="en-US" sz="1200" err="1">
                <a:solidFill>
                  <a:prstClr val="black"/>
                </a:solidFill>
              </a:rPr>
              <a:t>por</a:t>
            </a:r>
            <a:r>
              <a:rPr lang="en-US" sz="1200">
                <a:solidFill>
                  <a:prstClr val="black"/>
                </a:solidFill>
              </a:rPr>
              <a:t> </a:t>
            </a:r>
            <a:r>
              <a:rPr lang="en-US" sz="1200" err="1">
                <a:solidFill>
                  <a:prstClr val="black"/>
                </a:solidFill>
              </a:rPr>
              <a:t>Sebastião</a:t>
            </a:r>
            <a:r>
              <a:rPr lang="en-US" sz="1200">
                <a:solidFill>
                  <a:prstClr val="black"/>
                </a:solidFill>
              </a:rPr>
              <a:t> Ramirez </a:t>
            </a:r>
            <a:r>
              <a:rPr lang="en-US" sz="1200" err="1">
                <a:solidFill>
                  <a:prstClr val="black"/>
                </a:solidFill>
              </a:rPr>
              <a:t>em</a:t>
            </a:r>
            <a:r>
              <a:rPr lang="en-US" sz="1200">
                <a:solidFill>
                  <a:prstClr val="black"/>
                </a:solidFill>
              </a:rPr>
              <a:t> Vila Real de Santo António (Portugal), a Ramirez &amp; Cª (</a:t>
            </a:r>
            <a:r>
              <a:rPr lang="en-US" sz="1200" err="1">
                <a:solidFill>
                  <a:prstClr val="black"/>
                </a:solidFill>
              </a:rPr>
              <a:t>Filhos</a:t>
            </a:r>
            <a:r>
              <a:rPr lang="en-US" sz="1200">
                <a:solidFill>
                  <a:prstClr val="black"/>
                </a:solidFill>
              </a:rPr>
              <a:t>), SA é um </a:t>
            </a:r>
            <a:r>
              <a:rPr lang="en-US" sz="1200" err="1">
                <a:solidFill>
                  <a:prstClr val="black"/>
                </a:solidFill>
              </a:rPr>
              <a:t>modelo</a:t>
            </a:r>
            <a:r>
              <a:rPr lang="en-US" sz="1200">
                <a:solidFill>
                  <a:prstClr val="black"/>
                </a:solidFill>
              </a:rPr>
              <a:t> de </a:t>
            </a:r>
            <a:r>
              <a:rPr lang="en-US" sz="1200" err="1">
                <a:solidFill>
                  <a:prstClr val="black"/>
                </a:solidFill>
              </a:rPr>
              <a:t>longevidade</a:t>
            </a:r>
            <a:r>
              <a:rPr lang="en-US" sz="1200">
                <a:solidFill>
                  <a:prstClr val="black"/>
                </a:solidFill>
              </a:rPr>
              <a:t> </a:t>
            </a:r>
            <a:r>
              <a:rPr lang="en-US" sz="1200" err="1">
                <a:solidFill>
                  <a:prstClr val="black"/>
                </a:solidFill>
              </a:rPr>
              <a:t>empresarial</a:t>
            </a:r>
            <a:r>
              <a:rPr lang="en-US" sz="1200">
                <a:solidFill>
                  <a:prstClr val="black"/>
                </a:solidFill>
              </a:rPr>
              <a:t>. </a:t>
            </a:r>
            <a:r>
              <a:rPr lang="en-US" sz="1200" err="1">
                <a:solidFill>
                  <a:prstClr val="black"/>
                </a:solidFill>
              </a:rPr>
              <a:t>Trata</a:t>
            </a:r>
            <a:r>
              <a:rPr lang="en-US" sz="1200">
                <a:solidFill>
                  <a:prstClr val="black"/>
                </a:solidFill>
              </a:rPr>
              <a:t>-se de um </a:t>
            </a:r>
            <a:r>
              <a:rPr lang="en-US" sz="1200" err="1">
                <a:solidFill>
                  <a:prstClr val="black"/>
                </a:solidFill>
              </a:rPr>
              <a:t>projeto</a:t>
            </a:r>
            <a:r>
              <a:rPr lang="en-US" sz="1200">
                <a:solidFill>
                  <a:prstClr val="black"/>
                </a:solidFill>
              </a:rPr>
              <a:t> familiar de </a:t>
            </a:r>
            <a:r>
              <a:rPr lang="en-US" sz="1200" err="1">
                <a:solidFill>
                  <a:prstClr val="black"/>
                </a:solidFill>
              </a:rPr>
              <a:t>produção</a:t>
            </a:r>
            <a:r>
              <a:rPr lang="en-US" sz="1200">
                <a:solidFill>
                  <a:prstClr val="black"/>
                </a:solidFill>
              </a:rPr>
              <a:t> das </a:t>
            </a:r>
            <a:r>
              <a:rPr lang="en-US" sz="1200" err="1">
                <a:solidFill>
                  <a:prstClr val="black"/>
                </a:solidFill>
              </a:rPr>
              <a:t>melhores</a:t>
            </a:r>
            <a:r>
              <a:rPr lang="en-US" sz="1200">
                <a:solidFill>
                  <a:prstClr val="black"/>
                </a:solidFill>
              </a:rPr>
              <a:t> </a:t>
            </a:r>
            <a:r>
              <a:rPr lang="en-US" sz="1200" err="1">
                <a:solidFill>
                  <a:prstClr val="black"/>
                </a:solidFill>
              </a:rPr>
              <a:t>conservas</a:t>
            </a:r>
            <a:r>
              <a:rPr lang="en-US" sz="1200">
                <a:solidFill>
                  <a:prstClr val="black"/>
                </a:solidFill>
              </a:rPr>
              <a:t> de </a:t>
            </a:r>
            <a:r>
              <a:rPr lang="en-US" sz="1200" err="1">
                <a:solidFill>
                  <a:prstClr val="black"/>
                </a:solidFill>
              </a:rPr>
              <a:t>peixe</a:t>
            </a:r>
            <a:r>
              <a:rPr lang="en-US" sz="1200">
                <a:solidFill>
                  <a:prstClr val="black"/>
                </a:solidFill>
              </a:rPr>
              <a:t>, e </a:t>
            </a:r>
            <a:r>
              <a:rPr lang="en-US" sz="1200" err="1">
                <a:solidFill>
                  <a:prstClr val="black"/>
                </a:solidFill>
              </a:rPr>
              <a:t>constitui</a:t>
            </a:r>
            <a:r>
              <a:rPr lang="en-US" sz="1200">
                <a:solidFill>
                  <a:prstClr val="black"/>
                </a:solidFill>
              </a:rPr>
              <a:t> </a:t>
            </a:r>
            <a:r>
              <a:rPr lang="en-US" sz="1200" err="1">
                <a:solidFill>
                  <a:prstClr val="black"/>
                </a:solidFill>
              </a:rPr>
              <a:t>hoje</a:t>
            </a:r>
            <a:r>
              <a:rPr lang="en-US" sz="1200">
                <a:solidFill>
                  <a:prstClr val="black"/>
                </a:solidFill>
              </a:rPr>
              <a:t> a </a:t>
            </a:r>
            <a:r>
              <a:rPr lang="en-US" sz="1200" err="1">
                <a:solidFill>
                  <a:prstClr val="black"/>
                </a:solidFill>
              </a:rPr>
              <a:t>mais</a:t>
            </a:r>
            <a:r>
              <a:rPr lang="en-US" sz="1200">
                <a:solidFill>
                  <a:prstClr val="black"/>
                </a:solidFill>
              </a:rPr>
              <a:t> </a:t>
            </a:r>
            <a:r>
              <a:rPr lang="en-US" sz="1200" err="1">
                <a:solidFill>
                  <a:prstClr val="black"/>
                </a:solidFill>
              </a:rPr>
              <a:t>antiga</a:t>
            </a:r>
            <a:r>
              <a:rPr lang="en-US" sz="1200">
                <a:solidFill>
                  <a:prstClr val="black"/>
                </a:solidFill>
              </a:rPr>
              <a:t> </a:t>
            </a:r>
            <a:r>
              <a:rPr lang="en-US" sz="1200" err="1">
                <a:solidFill>
                  <a:prstClr val="black"/>
                </a:solidFill>
              </a:rPr>
              <a:t>fábrica</a:t>
            </a:r>
            <a:r>
              <a:rPr lang="en-US" sz="1200">
                <a:solidFill>
                  <a:prstClr val="black"/>
                </a:solidFill>
              </a:rPr>
              <a:t> de </a:t>
            </a:r>
            <a:r>
              <a:rPr lang="en-US" sz="1200" err="1">
                <a:solidFill>
                  <a:prstClr val="black"/>
                </a:solidFill>
              </a:rPr>
              <a:t>conservas</a:t>
            </a:r>
            <a:r>
              <a:rPr lang="en-US" sz="1200">
                <a:solidFill>
                  <a:prstClr val="black"/>
                </a:solidFill>
              </a:rPr>
              <a:t> de </a:t>
            </a:r>
            <a:r>
              <a:rPr lang="en-US" sz="1200" err="1">
                <a:solidFill>
                  <a:prstClr val="black"/>
                </a:solidFill>
              </a:rPr>
              <a:t>peixe</a:t>
            </a:r>
            <a:r>
              <a:rPr lang="en-US" sz="1200">
                <a:solidFill>
                  <a:prstClr val="black"/>
                </a:solidFill>
              </a:rPr>
              <a:t> </a:t>
            </a:r>
            <a:r>
              <a:rPr lang="en-US" sz="1200" err="1">
                <a:solidFill>
                  <a:prstClr val="black"/>
                </a:solidFill>
              </a:rPr>
              <a:t>em</a:t>
            </a:r>
            <a:r>
              <a:rPr lang="en-US" sz="1200">
                <a:solidFill>
                  <a:prstClr val="black"/>
                </a:solidFill>
              </a:rPr>
              <a:t> </a:t>
            </a:r>
            <a:r>
              <a:rPr lang="en-US" sz="1200" err="1">
                <a:solidFill>
                  <a:prstClr val="black"/>
                </a:solidFill>
              </a:rPr>
              <a:t>laboração</a:t>
            </a:r>
            <a:r>
              <a:rPr lang="en-US" sz="1200">
                <a:solidFill>
                  <a:prstClr val="black"/>
                </a:solidFill>
              </a:rPr>
              <a:t> no </a:t>
            </a:r>
            <a:r>
              <a:rPr lang="en-US" sz="1200" err="1">
                <a:solidFill>
                  <a:prstClr val="black"/>
                </a:solidFill>
              </a:rPr>
              <a:t>mundo</a:t>
            </a:r>
            <a:r>
              <a:rPr lang="en-US" sz="1200">
                <a:solidFill>
                  <a:prstClr val="black"/>
                </a:solidFill>
              </a:rPr>
              <a:t>.</a:t>
            </a:r>
          </a:p>
          <a:p>
            <a:pPr algn="l" defTabSz="2072941">
              <a:defRPr/>
            </a:pPr>
            <a:endParaRPr lang="en-US" sz="700">
              <a:solidFill>
                <a:prstClr val="black"/>
              </a:solidFill>
            </a:endParaRPr>
          </a:p>
          <a:p>
            <a:pPr defTabSz="2072941">
              <a:defRPr/>
            </a:pPr>
            <a:r>
              <a:rPr lang="en-US" sz="1200">
                <a:solidFill>
                  <a:prstClr val="black"/>
                </a:solidFill>
              </a:rPr>
              <a:t>A Ramirez </a:t>
            </a:r>
            <a:r>
              <a:rPr lang="en-US" sz="1200" err="1">
                <a:solidFill>
                  <a:prstClr val="black"/>
                </a:solidFill>
              </a:rPr>
              <a:t>conta</a:t>
            </a:r>
            <a:r>
              <a:rPr lang="en-US" sz="1200">
                <a:solidFill>
                  <a:prstClr val="black"/>
                </a:solidFill>
              </a:rPr>
              <a:t> </a:t>
            </a:r>
            <a:r>
              <a:rPr lang="en-US" sz="1200" err="1">
                <a:solidFill>
                  <a:prstClr val="black"/>
                </a:solidFill>
              </a:rPr>
              <a:t>atualmente</a:t>
            </a:r>
            <a:r>
              <a:rPr lang="en-US" sz="1200">
                <a:solidFill>
                  <a:prstClr val="black"/>
                </a:solidFill>
              </a:rPr>
              <a:t> com 14 </a:t>
            </a:r>
            <a:r>
              <a:rPr lang="en-US" sz="1200" err="1">
                <a:solidFill>
                  <a:prstClr val="black"/>
                </a:solidFill>
              </a:rPr>
              <a:t>marcas</a:t>
            </a:r>
            <a:r>
              <a:rPr lang="en-US" sz="1200">
                <a:solidFill>
                  <a:prstClr val="black"/>
                </a:solidFill>
              </a:rPr>
              <a:t> </a:t>
            </a:r>
            <a:r>
              <a:rPr lang="en-US" sz="1200" err="1">
                <a:solidFill>
                  <a:prstClr val="black"/>
                </a:solidFill>
              </a:rPr>
              <a:t>internacionais</a:t>
            </a:r>
            <a:r>
              <a:rPr lang="en-US" sz="1200">
                <a:solidFill>
                  <a:prstClr val="black"/>
                </a:solidFill>
              </a:rPr>
              <a:t> e </a:t>
            </a:r>
            <a:r>
              <a:rPr lang="en-US" sz="1200" err="1">
                <a:solidFill>
                  <a:prstClr val="black"/>
                </a:solidFill>
              </a:rPr>
              <a:t>detém</a:t>
            </a:r>
            <a:r>
              <a:rPr lang="en-US" sz="1200">
                <a:solidFill>
                  <a:prstClr val="black"/>
                </a:solidFill>
              </a:rPr>
              <a:t> </a:t>
            </a:r>
            <a:r>
              <a:rPr lang="en-US" sz="1200" err="1">
                <a:solidFill>
                  <a:prstClr val="black"/>
                </a:solidFill>
              </a:rPr>
              <a:t>uma</a:t>
            </a:r>
            <a:r>
              <a:rPr lang="en-US" sz="1200">
                <a:solidFill>
                  <a:prstClr val="black"/>
                </a:solidFill>
              </a:rPr>
              <a:t> </a:t>
            </a:r>
            <a:r>
              <a:rPr lang="en-US" sz="1200" err="1">
                <a:solidFill>
                  <a:prstClr val="black"/>
                </a:solidFill>
              </a:rPr>
              <a:t>filosofia</a:t>
            </a:r>
            <a:r>
              <a:rPr lang="en-US" sz="1200">
                <a:solidFill>
                  <a:prstClr val="black"/>
                </a:solidFill>
              </a:rPr>
              <a:t> </a:t>
            </a:r>
            <a:r>
              <a:rPr lang="en-US" sz="1200" err="1">
                <a:solidFill>
                  <a:prstClr val="black"/>
                </a:solidFill>
              </a:rPr>
              <a:t>muito</a:t>
            </a:r>
            <a:r>
              <a:rPr lang="en-US" sz="1200">
                <a:solidFill>
                  <a:prstClr val="black"/>
                </a:solidFill>
              </a:rPr>
              <a:t> </a:t>
            </a:r>
            <a:r>
              <a:rPr lang="en-US" sz="1200" err="1">
                <a:solidFill>
                  <a:prstClr val="black"/>
                </a:solidFill>
              </a:rPr>
              <a:t>própria</a:t>
            </a:r>
            <a:r>
              <a:rPr lang="en-US" sz="1200">
                <a:solidFill>
                  <a:prstClr val="black"/>
                </a:solidFill>
              </a:rPr>
              <a:t>: </a:t>
            </a:r>
            <a:r>
              <a:rPr lang="en-US" sz="1200" err="1">
                <a:solidFill>
                  <a:prstClr val="black"/>
                </a:solidFill>
              </a:rPr>
              <a:t>uma</a:t>
            </a:r>
            <a:r>
              <a:rPr lang="en-US" sz="1200">
                <a:solidFill>
                  <a:prstClr val="black"/>
                </a:solidFill>
              </a:rPr>
              <a:t> </a:t>
            </a:r>
            <a:r>
              <a:rPr lang="en-US" sz="1200" err="1">
                <a:solidFill>
                  <a:prstClr val="black"/>
                </a:solidFill>
              </a:rPr>
              <a:t>clara</a:t>
            </a:r>
            <a:r>
              <a:rPr lang="en-US" sz="1200">
                <a:solidFill>
                  <a:prstClr val="black"/>
                </a:solidFill>
              </a:rPr>
              <a:t> </a:t>
            </a:r>
            <a:r>
              <a:rPr lang="en-US" sz="1200" err="1">
                <a:solidFill>
                  <a:prstClr val="black"/>
                </a:solidFill>
              </a:rPr>
              <a:t>aposta</a:t>
            </a:r>
            <a:r>
              <a:rPr lang="en-US" sz="1200">
                <a:solidFill>
                  <a:prstClr val="black"/>
                </a:solidFill>
              </a:rPr>
              <a:t> </a:t>
            </a:r>
            <a:r>
              <a:rPr lang="en-US" sz="1200" err="1">
                <a:solidFill>
                  <a:prstClr val="black"/>
                </a:solidFill>
              </a:rPr>
              <a:t>na</a:t>
            </a:r>
            <a:r>
              <a:rPr lang="en-US" sz="1200">
                <a:solidFill>
                  <a:prstClr val="black"/>
                </a:solidFill>
              </a:rPr>
              <a:t> </a:t>
            </a:r>
            <a:r>
              <a:rPr lang="en-US" sz="1200" err="1">
                <a:solidFill>
                  <a:prstClr val="black"/>
                </a:solidFill>
              </a:rPr>
              <a:t>inovação</a:t>
            </a:r>
            <a:r>
              <a:rPr lang="en-US" sz="1200">
                <a:solidFill>
                  <a:prstClr val="black"/>
                </a:solidFill>
              </a:rPr>
              <a:t> e </a:t>
            </a:r>
            <a:r>
              <a:rPr lang="en-US" sz="1200" err="1">
                <a:solidFill>
                  <a:prstClr val="black"/>
                </a:solidFill>
              </a:rPr>
              <a:t>na</a:t>
            </a:r>
            <a:r>
              <a:rPr lang="en-US" sz="1200">
                <a:solidFill>
                  <a:prstClr val="black"/>
                </a:solidFill>
              </a:rPr>
              <a:t> </a:t>
            </a:r>
            <a:r>
              <a:rPr lang="en-US" sz="1200" err="1">
                <a:solidFill>
                  <a:prstClr val="black"/>
                </a:solidFill>
              </a:rPr>
              <a:t>diferenciação</a:t>
            </a:r>
            <a:r>
              <a:rPr lang="en-US" sz="1200">
                <a:solidFill>
                  <a:prstClr val="black"/>
                </a:solidFill>
              </a:rPr>
              <a:t>, o que fez da </a:t>
            </a:r>
            <a:r>
              <a:rPr lang="en-US" sz="1200" err="1">
                <a:solidFill>
                  <a:prstClr val="black"/>
                </a:solidFill>
              </a:rPr>
              <a:t>empresa</a:t>
            </a:r>
            <a:r>
              <a:rPr lang="en-US" sz="1200">
                <a:solidFill>
                  <a:prstClr val="black"/>
                </a:solidFill>
              </a:rPr>
              <a:t> </a:t>
            </a:r>
            <a:r>
              <a:rPr lang="en-US" sz="1200" err="1">
                <a:solidFill>
                  <a:prstClr val="black"/>
                </a:solidFill>
              </a:rPr>
              <a:t>uma</a:t>
            </a:r>
            <a:r>
              <a:rPr lang="en-US" sz="1200">
                <a:solidFill>
                  <a:prstClr val="black"/>
                </a:solidFill>
              </a:rPr>
              <a:t> </a:t>
            </a:r>
            <a:r>
              <a:rPr lang="en-US" sz="1200" err="1">
                <a:solidFill>
                  <a:prstClr val="black"/>
                </a:solidFill>
              </a:rPr>
              <a:t>pioneira</a:t>
            </a:r>
            <a:r>
              <a:rPr lang="en-US" sz="1200">
                <a:solidFill>
                  <a:prstClr val="black"/>
                </a:solidFill>
              </a:rPr>
              <a:t> </a:t>
            </a:r>
            <a:r>
              <a:rPr lang="en-US" sz="1200" err="1">
                <a:solidFill>
                  <a:prstClr val="black"/>
                </a:solidFill>
              </a:rPr>
              <a:t>mundial</a:t>
            </a:r>
            <a:r>
              <a:rPr lang="en-US" sz="1200">
                <a:solidFill>
                  <a:prstClr val="black"/>
                </a:solidFill>
              </a:rPr>
              <a:t> </a:t>
            </a:r>
            <a:r>
              <a:rPr lang="en-US" sz="1200" err="1">
                <a:solidFill>
                  <a:prstClr val="black"/>
                </a:solidFill>
              </a:rPr>
              <a:t>em</a:t>
            </a:r>
            <a:r>
              <a:rPr lang="en-US" sz="1200">
                <a:solidFill>
                  <a:prstClr val="black"/>
                </a:solidFill>
              </a:rPr>
              <a:t> </a:t>
            </a:r>
            <a:r>
              <a:rPr lang="en-US" sz="1200" err="1">
                <a:solidFill>
                  <a:prstClr val="black"/>
                </a:solidFill>
              </a:rPr>
              <a:t>muitos</a:t>
            </a:r>
            <a:r>
              <a:rPr lang="en-US" sz="1200">
                <a:solidFill>
                  <a:prstClr val="black"/>
                </a:solidFill>
              </a:rPr>
              <a:t> </a:t>
            </a:r>
            <a:r>
              <a:rPr lang="en-US" sz="1200" err="1">
                <a:solidFill>
                  <a:prstClr val="black"/>
                </a:solidFill>
              </a:rPr>
              <a:t>aspetos</a:t>
            </a:r>
            <a:r>
              <a:rPr lang="en-US" sz="1200">
                <a:solidFill>
                  <a:prstClr val="black"/>
                </a:solidFill>
              </a:rPr>
              <a:t> da </a:t>
            </a:r>
            <a:r>
              <a:rPr lang="en-US" sz="1200" err="1">
                <a:solidFill>
                  <a:prstClr val="black"/>
                </a:solidFill>
              </a:rPr>
              <a:t>industrialização</a:t>
            </a:r>
            <a:r>
              <a:rPr lang="en-US" sz="1200">
                <a:solidFill>
                  <a:prstClr val="black"/>
                </a:solidFill>
              </a:rPr>
              <a:t> das </a:t>
            </a:r>
            <a:r>
              <a:rPr lang="en-US" sz="1200" err="1">
                <a:solidFill>
                  <a:prstClr val="black"/>
                </a:solidFill>
              </a:rPr>
              <a:t>conservas</a:t>
            </a:r>
            <a:r>
              <a:rPr lang="en-US" sz="1200">
                <a:solidFill>
                  <a:prstClr val="black"/>
                </a:solidFill>
              </a:rPr>
              <a:t>; o </a:t>
            </a:r>
            <a:r>
              <a:rPr lang="en-US" sz="1200" err="1">
                <a:solidFill>
                  <a:prstClr val="black"/>
                </a:solidFill>
              </a:rPr>
              <a:t>controle</a:t>
            </a:r>
            <a:r>
              <a:rPr lang="en-US" sz="1200">
                <a:solidFill>
                  <a:prstClr val="black"/>
                </a:solidFill>
              </a:rPr>
              <a:t> de </a:t>
            </a:r>
            <a:r>
              <a:rPr lang="en-US" sz="1200" err="1">
                <a:solidFill>
                  <a:prstClr val="black"/>
                </a:solidFill>
              </a:rPr>
              <a:t>qualidade</a:t>
            </a:r>
            <a:r>
              <a:rPr lang="en-US" sz="1200">
                <a:solidFill>
                  <a:prstClr val="black"/>
                </a:solidFill>
              </a:rPr>
              <a:t> e a </a:t>
            </a:r>
            <a:r>
              <a:rPr lang="en-US" sz="1200" err="1">
                <a:solidFill>
                  <a:prstClr val="black"/>
                </a:solidFill>
              </a:rPr>
              <a:t>segurança</a:t>
            </a:r>
            <a:r>
              <a:rPr lang="en-US" sz="1200">
                <a:solidFill>
                  <a:prstClr val="black"/>
                </a:solidFill>
              </a:rPr>
              <a:t> </a:t>
            </a:r>
            <a:r>
              <a:rPr lang="en-US" sz="1200" err="1">
                <a:solidFill>
                  <a:prstClr val="black"/>
                </a:solidFill>
              </a:rPr>
              <a:t>alimentar</a:t>
            </a:r>
            <a:r>
              <a:rPr lang="en-US" sz="1200">
                <a:solidFill>
                  <a:prstClr val="black"/>
                </a:solidFill>
              </a:rPr>
              <a:t>; a </a:t>
            </a:r>
            <a:r>
              <a:rPr lang="en-US" sz="1200" err="1">
                <a:solidFill>
                  <a:prstClr val="black"/>
                </a:solidFill>
              </a:rPr>
              <a:t>alimentação</a:t>
            </a:r>
            <a:r>
              <a:rPr lang="en-US" sz="1200">
                <a:solidFill>
                  <a:prstClr val="black"/>
                </a:solidFill>
              </a:rPr>
              <a:t> </a:t>
            </a:r>
            <a:r>
              <a:rPr lang="en-US" sz="1200" err="1">
                <a:solidFill>
                  <a:prstClr val="black"/>
                </a:solidFill>
              </a:rPr>
              <a:t>saudável</a:t>
            </a:r>
            <a:r>
              <a:rPr lang="en-US" sz="1200">
                <a:solidFill>
                  <a:prstClr val="black"/>
                </a:solidFill>
              </a:rPr>
              <a:t> e a </a:t>
            </a:r>
            <a:r>
              <a:rPr lang="en-US" sz="1200" err="1">
                <a:solidFill>
                  <a:prstClr val="black"/>
                </a:solidFill>
              </a:rPr>
              <a:t>conveniência</a:t>
            </a:r>
            <a:r>
              <a:rPr lang="en-US" sz="1200">
                <a:solidFill>
                  <a:prstClr val="black"/>
                </a:solidFill>
              </a:rPr>
              <a:t> dos </a:t>
            </a:r>
            <a:r>
              <a:rPr lang="en-US" sz="1200" err="1">
                <a:solidFill>
                  <a:prstClr val="black"/>
                </a:solidFill>
              </a:rPr>
              <a:t>consumidores</a:t>
            </a:r>
            <a:r>
              <a:rPr lang="en-US" sz="1200">
                <a:solidFill>
                  <a:prstClr val="black"/>
                </a:solidFill>
              </a:rPr>
              <a:t>; a </a:t>
            </a:r>
            <a:r>
              <a:rPr lang="en-US" sz="1200" err="1">
                <a:solidFill>
                  <a:prstClr val="black"/>
                </a:solidFill>
              </a:rPr>
              <a:t>certificação</a:t>
            </a:r>
            <a:r>
              <a:rPr lang="en-US" sz="1200">
                <a:solidFill>
                  <a:prstClr val="black"/>
                </a:solidFill>
              </a:rPr>
              <a:t> dos </a:t>
            </a:r>
            <a:r>
              <a:rPr lang="en-US" sz="1200" err="1">
                <a:solidFill>
                  <a:prstClr val="black"/>
                </a:solidFill>
              </a:rPr>
              <a:t>processos</a:t>
            </a:r>
            <a:r>
              <a:rPr lang="en-US" sz="1200">
                <a:solidFill>
                  <a:prstClr val="black"/>
                </a:solidFill>
              </a:rPr>
              <a:t>, </a:t>
            </a:r>
            <a:r>
              <a:rPr lang="en-US" sz="1200" err="1">
                <a:solidFill>
                  <a:prstClr val="black"/>
                </a:solidFill>
              </a:rPr>
              <a:t>bem</a:t>
            </a:r>
            <a:r>
              <a:rPr lang="en-US" sz="1200">
                <a:solidFill>
                  <a:prstClr val="black"/>
                </a:solidFill>
              </a:rPr>
              <a:t> </a:t>
            </a:r>
            <a:r>
              <a:rPr lang="en-US" sz="1200" err="1">
                <a:solidFill>
                  <a:prstClr val="black"/>
                </a:solidFill>
              </a:rPr>
              <a:t>como</a:t>
            </a:r>
            <a:r>
              <a:rPr lang="en-US" sz="1200">
                <a:solidFill>
                  <a:prstClr val="black"/>
                </a:solidFill>
              </a:rPr>
              <a:t> </a:t>
            </a:r>
            <a:r>
              <a:rPr lang="en-US" sz="1200" err="1">
                <a:solidFill>
                  <a:prstClr val="black"/>
                </a:solidFill>
              </a:rPr>
              <a:t>uma</a:t>
            </a:r>
            <a:r>
              <a:rPr lang="en-US" sz="1200">
                <a:solidFill>
                  <a:prstClr val="black"/>
                </a:solidFill>
              </a:rPr>
              <a:t> </a:t>
            </a:r>
            <a:r>
              <a:rPr lang="en-US" sz="1200" err="1">
                <a:solidFill>
                  <a:prstClr val="black"/>
                </a:solidFill>
              </a:rPr>
              <a:t>pesca</a:t>
            </a:r>
            <a:r>
              <a:rPr lang="en-US" sz="1200">
                <a:solidFill>
                  <a:prstClr val="black"/>
                </a:solidFill>
              </a:rPr>
              <a:t> </a:t>
            </a:r>
            <a:r>
              <a:rPr lang="en-US" sz="1200" err="1">
                <a:solidFill>
                  <a:prstClr val="black"/>
                </a:solidFill>
              </a:rPr>
              <a:t>sustentável</a:t>
            </a:r>
            <a:r>
              <a:rPr lang="en-US" sz="1200">
                <a:solidFill>
                  <a:prstClr val="black"/>
                </a:solidFill>
              </a:rPr>
              <a:t> e um forte </a:t>
            </a:r>
            <a:r>
              <a:rPr lang="en-US" sz="1200" err="1">
                <a:solidFill>
                  <a:prstClr val="black"/>
                </a:solidFill>
              </a:rPr>
              <a:t>compromisso</a:t>
            </a:r>
            <a:r>
              <a:rPr lang="en-US" sz="1200">
                <a:solidFill>
                  <a:prstClr val="black"/>
                </a:solidFill>
              </a:rPr>
              <a:t> social.</a:t>
            </a:r>
          </a:p>
          <a:p>
            <a:pPr algn="l" defTabSz="2072941">
              <a:defRPr/>
            </a:pPr>
            <a:endParaRPr lang="en-US" sz="700">
              <a:solidFill>
                <a:prstClr val="black"/>
              </a:solidFill>
            </a:endParaRPr>
          </a:p>
          <a:p>
            <a:pPr defTabSz="2072941">
              <a:defRPr/>
            </a:pPr>
            <a:r>
              <a:rPr lang="en-US" sz="1200" err="1">
                <a:solidFill>
                  <a:prstClr val="black"/>
                </a:solidFill>
              </a:rPr>
              <a:t>Estão</a:t>
            </a:r>
            <a:r>
              <a:rPr lang="en-US" sz="1200">
                <a:solidFill>
                  <a:prstClr val="black"/>
                </a:solidFill>
              </a:rPr>
              <a:t> </a:t>
            </a:r>
            <a:r>
              <a:rPr lang="en-US" sz="1200" err="1">
                <a:solidFill>
                  <a:prstClr val="black"/>
                </a:solidFill>
              </a:rPr>
              <a:t>presentes</a:t>
            </a:r>
            <a:r>
              <a:rPr lang="en-US" sz="1200">
                <a:solidFill>
                  <a:prstClr val="black"/>
                </a:solidFill>
              </a:rPr>
              <a:t> </a:t>
            </a:r>
            <a:r>
              <a:rPr lang="en-US" sz="1200" err="1">
                <a:solidFill>
                  <a:prstClr val="black"/>
                </a:solidFill>
              </a:rPr>
              <a:t>em</a:t>
            </a:r>
            <a:r>
              <a:rPr lang="en-US" sz="1200">
                <a:solidFill>
                  <a:prstClr val="black"/>
                </a:solidFill>
              </a:rPr>
              <a:t> </a:t>
            </a:r>
            <a:r>
              <a:rPr lang="en-US" sz="1200" err="1">
                <a:solidFill>
                  <a:prstClr val="black"/>
                </a:solidFill>
              </a:rPr>
              <a:t>mais</a:t>
            </a:r>
            <a:r>
              <a:rPr lang="en-US" sz="1200">
                <a:solidFill>
                  <a:prstClr val="black"/>
                </a:solidFill>
              </a:rPr>
              <a:t> de 50 mercados. </a:t>
            </a:r>
            <a:r>
              <a:rPr lang="en-US" sz="1200" err="1">
                <a:solidFill>
                  <a:prstClr val="black"/>
                </a:solidFill>
              </a:rPr>
              <a:t>Algumas</a:t>
            </a:r>
            <a:r>
              <a:rPr lang="en-US" sz="1200">
                <a:solidFill>
                  <a:prstClr val="black"/>
                </a:solidFill>
              </a:rPr>
              <a:t> </a:t>
            </a:r>
            <a:r>
              <a:rPr lang="en-US" sz="1200" err="1">
                <a:solidFill>
                  <a:prstClr val="black"/>
                </a:solidFill>
              </a:rPr>
              <a:t>marcas</a:t>
            </a:r>
            <a:r>
              <a:rPr lang="en-US" sz="1200">
                <a:solidFill>
                  <a:prstClr val="black"/>
                </a:solidFill>
              </a:rPr>
              <a:t> </a:t>
            </a:r>
            <a:r>
              <a:rPr lang="en-US" sz="1200" err="1">
                <a:solidFill>
                  <a:prstClr val="black"/>
                </a:solidFill>
              </a:rPr>
              <a:t>centenárias</a:t>
            </a:r>
            <a:r>
              <a:rPr lang="en-US" sz="1200">
                <a:solidFill>
                  <a:prstClr val="black"/>
                </a:solidFill>
              </a:rPr>
              <a:t> </a:t>
            </a:r>
            <a:r>
              <a:rPr lang="en-US" sz="1200" err="1">
                <a:solidFill>
                  <a:prstClr val="black"/>
                </a:solidFill>
              </a:rPr>
              <a:t>são</a:t>
            </a:r>
            <a:r>
              <a:rPr lang="en-US" sz="1200">
                <a:solidFill>
                  <a:prstClr val="black"/>
                </a:solidFill>
              </a:rPr>
              <a:t> a Ramirez, Cocagne, The Queen of the Coast, Berthe, Tomé, Al Fares e La Rose.</a:t>
            </a:r>
          </a:p>
          <a:p>
            <a:pPr algn="l" defTabSz="2072941">
              <a:defRPr/>
            </a:pPr>
            <a:endParaRPr lang="en-US" sz="700">
              <a:solidFill>
                <a:prstClr val="black"/>
              </a:solidFill>
            </a:endParaRPr>
          </a:p>
          <a:p>
            <a:pPr defTabSz="2072941">
              <a:defRPr/>
            </a:pPr>
            <a:r>
              <a:rPr lang="en-US" sz="1200">
                <a:solidFill>
                  <a:prstClr val="black"/>
                </a:solidFill>
              </a:rPr>
              <a:t>A Ramirez </a:t>
            </a:r>
            <a:r>
              <a:rPr lang="en-US" sz="1200" err="1">
                <a:solidFill>
                  <a:prstClr val="black"/>
                </a:solidFill>
              </a:rPr>
              <a:t>produz</a:t>
            </a:r>
            <a:r>
              <a:rPr lang="en-US" sz="1200">
                <a:solidFill>
                  <a:prstClr val="black"/>
                </a:solidFill>
              </a:rPr>
              <a:t> 55 </a:t>
            </a:r>
            <a:r>
              <a:rPr lang="en-US" sz="1200" err="1">
                <a:solidFill>
                  <a:prstClr val="black"/>
                </a:solidFill>
              </a:rPr>
              <a:t>referências</a:t>
            </a:r>
            <a:r>
              <a:rPr lang="en-US" sz="1200">
                <a:solidFill>
                  <a:prstClr val="black"/>
                </a:solidFill>
              </a:rPr>
              <a:t>. Do </a:t>
            </a:r>
            <a:r>
              <a:rPr lang="en-US" sz="1200" err="1">
                <a:solidFill>
                  <a:prstClr val="black"/>
                </a:solidFill>
              </a:rPr>
              <a:t>atum</a:t>
            </a:r>
            <a:r>
              <a:rPr lang="en-US" sz="1200">
                <a:solidFill>
                  <a:prstClr val="black"/>
                </a:solidFill>
              </a:rPr>
              <a:t> </a:t>
            </a:r>
            <a:r>
              <a:rPr lang="en-US" sz="1200" err="1">
                <a:solidFill>
                  <a:prstClr val="black"/>
                </a:solidFill>
              </a:rPr>
              <a:t>às</a:t>
            </a:r>
            <a:r>
              <a:rPr lang="en-US" sz="1200">
                <a:solidFill>
                  <a:prstClr val="black"/>
                </a:solidFill>
              </a:rPr>
              <a:t> </a:t>
            </a:r>
            <a:r>
              <a:rPr lang="en-US" sz="1200" err="1">
                <a:solidFill>
                  <a:prstClr val="black"/>
                </a:solidFill>
              </a:rPr>
              <a:t>sardinhas</a:t>
            </a:r>
            <a:r>
              <a:rPr lang="en-US" sz="1200">
                <a:solidFill>
                  <a:prstClr val="black"/>
                </a:solidFill>
              </a:rPr>
              <a:t>, </a:t>
            </a:r>
            <a:r>
              <a:rPr lang="en-US" sz="1200" err="1">
                <a:solidFill>
                  <a:prstClr val="black"/>
                </a:solidFill>
              </a:rPr>
              <a:t>passando</a:t>
            </a:r>
            <a:r>
              <a:rPr lang="en-US" sz="1200">
                <a:solidFill>
                  <a:prstClr val="black"/>
                </a:solidFill>
              </a:rPr>
              <a:t> pela </a:t>
            </a:r>
            <a:r>
              <a:rPr lang="en-US" sz="1200" err="1">
                <a:solidFill>
                  <a:prstClr val="black"/>
                </a:solidFill>
              </a:rPr>
              <a:t>cavala</a:t>
            </a:r>
            <a:r>
              <a:rPr lang="en-US" sz="1200">
                <a:solidFill>
                  <a:prstClr val="black"/>
                </a:solidFill>
              </a:rPr>
              <a:t>, </a:t>
            </a:r>
            <a:r>
              <a:rPr lang="en-US" sz="1200" err="1">
                <a:solidFill>
                  <a:prstClr val="black"/>
                </a:solidFill>
              </a:rPr>
              <a:t>bacalhau</a:t>
            </a:r>
            <a:r>
              <a:rPr lang="en-US" sz="1200">
                <a:solidFill>
                  <a:prstClr val="black"/>
                </a:solidFill>
              </a:rPr>
              <a:t>, </a:t>
            </a:r>
            <a:r>
              <a:rPr lang="en-US" sz="1200" err="1">
                <a:solidFill>
                  <a:prstClr val="black"/>
                </a:solidFill>
              </a:rPr>
              <a:t>carapau</a:t>
            </a:r>
            <a:r>
              <a:rPr lang="en-US" sz="1200">
                <a:solidFill>
                  <a:prstClr val="black"/>
                </a:solidFill>
              </a:rPr>
              <a:t> e </a:t>
            </a:r>
            <a:r>
              <a:rPr lang="en-US" sz="1200" err="1">
                <a:solidFill>
                  <a:prstClr val="black"/>
                </a:solidFill>
              </a:rPr>
              <a:t>salmão</a:t>
            </a:r>
            <a:r>
              <a:rPr lang="en-US" sz="1200">
                <a:solidFill>
                  <a:prstClr val="black"/>
                </a:solidFill>
              </a:rPr>
              <a:t>. Entre </a:t>
            </a:r>
            <a:r>
              <a:rPr lang="en-US" sz="1200" err="1">
                <a:solidFill>
                  <a:prstClr val="black"/>
                </a:solidFill>
              </a:rPr>
              <a:t>eles</a:t>
            </a:r>
            <a:r>
              <a:rPr lang="en-US" sz="1200">
                <a:solidFill>
                  <a:prstClr val="black"/>
                </a:solidFill>
              </a:rPr>
              <a:t>, </a:t>
            </a:r>
            <a:r>
              <a:rPr lang="en-US" sz="1200" err="1">
                <a:solidFill>
                  <a:prstClr val="black"/>
                </a:solidFill>
              </a:rPr>
              <a:t>encontram</a:t>
            </a:r>
            <a:r>
              <a:rPr lang="en-US" sz="1200">
                <a:solidFill>
                  <a:prstClr val="black"/>
                </a:solidFill>
              </a:rPr>
              <a:t>-se </a:t>
            </a:r>
            <a:r>
              <a:rPr lang="en-US" sz="1200" err="1">
                <a:solidFill>
                  <a:prstClr val="black"/>
                </a:solidFill>
              </a:rPr>
              <a:t>verdadeiras</a:t>
            </a:r>
            <a:r>
              <a:rPr lang="en-US" sz="1200">
                <a:solidFill>
                  <a:prstClr val="black"/>
                </a:solidFill>
              </a:rPr>
              <a:t> </a:t>
            </a:r>
            <a:r>
              <a:rPr lang="en-US" sz="1200" err="1">
                <a:solidFill>
                  <a:prstClr val="black"/>
                </a:solidFill>
              </a:rPr>
              <a:t>refeições</a:t>
            </a:r>
            <a:r>
              <a:rPr lang="en-US" sz="1200">
                <a:solidFill>
                  <a:prstClr val="black"/>
                </a:solidFill>
              </a:rPr>
              <a:t> </a:t>
            </a:r>
            <a:r>
              <a:rPr lang="en-US" sz="1200" err="1">
                <a:solidFill>
                  <a:prstClr val="black"/>
                </a:solidFill>
              </a:rPr>
              <a:t>prontas</a:t>
            </a:r>
            <a:r>
              <a:rPr lang="en-US" sz="1200">
                <a:solidFill>
                  <a:prstClr val="black"/>
                </a:solidFill>
              </a:rPr>
              <a:t>, </a:t>
            </a:r>
            <a:r>
              <a:rPr lang="en-US" sz="1200" err="1">
                <a:solidFill>
                  <a:prstClr val="black"/>
                </a:solidFill>
              </a:rPr>
              <a:t>como</a:t>
            </a:r>
            <a:r>
              <a:rPr lang="en-US" sz="1200">
                <a:solidFill>
                  <a:prstClr val="black"/>
                </a:solidFill>
              </a:rPr>
              <a:t> o </a:t>
            </a:r>
            <a:r>
              <a:rPr lang="en-US" sz="1200" err="1">
                <a:solidFill>
                  <a:prstClr val="black"/>
                </a:solidFill>
              </a:rPr>
              <a:t>bacalhau</a:t>
            </a:r>
            <a:r>
              <a:rPr lang="en-US" sz="1200">
                <a:solidFill>
                  <a:prstClr val="black"/>
                </a:solidFill>
              </a:rPr>
              <a:t> com </a:t>
            </a:r>
            <a:r>
              <a:rPr lang="en-US" sz="1200" err="1">
                <a:solidFill>
                  <a:prstClr val="black"/>
                </a:solidFill>
              </a:rPr>
              <a:t>grão</a:t>
            </a:r>
            <a:r>
              <a:rPr lang="en-US" sz="1200">
                <a:solidFill>
                  <a:prstClr val="black"/>
                </a:solidFill>
              </a:rPr>
              <a:t>, o </a:t>
            </a:r>
            <a:r>
              <a:rPr lang="en-US" sz="1200" err="1">
                <a:solidFill>
                  <a:prstClr val="black"/>
                </a:solidFill>
              </a:rPr>
              <a:t>atum</a:t>
            </a:r>
            <a:r>
              <a:rPr lang="en-US" sz="1200">
                <a:solidFill>
                  <a:prstClr val="black"/>
                </a:solidFill>
              </a:rPr>
              <a:t> com legumes </a:t>
            </a:r>
            <a:r>
              <a:rPr lang="en-US" sz="1200" err="1">
                <a:solidFill>
                  <a:prstClr val="black"/>
                </a:solidFill>
              </a:rPr>
              <a:t>ou</a:t>
            </a:r>
            <a:r>
              <a:rPr lang="en-US" sz="1200">
                <a:solidFill>
                  <a:prstClr val="black"/>
                </a:solidFill>
              </a:rPr>
              <a:t> o </a:t>
            </a:r>
            <a:r>
              <a:rPr lang="en-US" sz="1200" err="1">
                <a:solidFill>
                  <a:prstClr val="black"/>
                </a:solidFill>
              </a:rPr>
              <a:t>atum</a:t>
            </a:r>
            <a:r>
              <a:rPr lang="en-US" sz="1200">
                <a:solidFill>
                  <a:prstClr val="black"/>
                </a:solidFill>
              </a:rPr>
              <a:t> </a:t>
            </a:r>
            <a:r>
              <a:rPr lang="en-US" sz="1200" err="1">
                <a:solidFill>
                  <a:prstClr val="black"/>
                </a:solidFill>
              </a:rPr>
              <a:t>assado</a:t>
            </a:r>
            <a:r>
              <a:rPr lang="en-US" sz="1200">
                <a:solidFill>
                  <a:prstClr val="black"/>
                </a:solidFill>
              </a:rPr>
              <a:t> à </a:t>
            </a:r>
            <a:r>
              <a:rPr lang="en-US" sz="1200" err="1">
                <a:solidFill>
                  <a:prstClr val="black"/>
                </a:solidFill>
              </a:rPr>
              <a:t>Algarvia</a:t>
            </a:r>
            <a:r>
              <a:rPr lang="en-US" sz="1200">
                <a:solidFill>
                  <a:prstClr val="black"/>
                </a:solidFill>
              </a:rPr>
              <a:t>.</a:t>
            </a:r>
          </a:p>
          <a:p>
            <a:pPr algn="l" defTabSz="2072941">
              <a:defRPr/>
            </a:pPr>
            <a:endParaRPr lang="en-US">
              <a:solidFill>
                <a:prstClr val="black"/>
              </a:solidFill>
            </a:endParaRPr>
          </a:p>
          <a:p>
            <a:pPr algn="l" defTabSz="2072941">
              <a:defRPr/>
            </a:pPr>
            <a:r>
              <a:rPr lang="en-US" sz="1400" b="1" err="1">
                <a:solidFill>
                  <a:schemeClr val="tx1"/>
                </a:solidFill>
              </a:rPr>
              <a:t>Porque</a:t>
            </a:r>
            <a:r>
              <a:rPr lang="en-US" sz="1400" b="1">
                <a:solidFill>
                  <a:schemeClr val="tx1"/>
                </a:solidFill>
              </a:rPr>
              <a:t> é </a:t>
            </a:r>
            <a:r>
              <a:rPr lang="en-US" sz="1400" b="1" err="1">
                <a:solidFill>
                  <a:schemeClr val="tx1"/>
                </a:solidFill>
              </a:rPr>
              <a:t>uma</a:t>
            </a:r>
            <a:r>
              <a:rPr lang="en-US" sz="1400" b="1">
                <a:solidFill>
                  <a:schemeClr val="tx1"/>
                </a:solidFill>
              </a:rPr>
              <a:t> boa </a:t>
            </a:r>
            <a:r>
              <a:rPr lang="en-US" sz="1400" b="1" err="1">
                <a:solidFill>
                  <a:schemeClr val="tx1"/>
                </a:solidFill>
              </a:rPr>
              <a:t>prática</a:t>
            </a:r>
            <a:r>
              <a:rPr lang="en-US" sz="1400" b="1">
                <a:solidFill>
                  <a:schemeClr val="tx1"/>
                </a:solidFill>
              </a:rPr>
              <a:t>?</a:t>
            </a:r>
            <a:endParaRPr lang="en-US" sz="1200">
              <a:solidFill>
                <a:schemeClr val="tx1"/>
              </a:solidFill>
            </a:endParaRPr>
          </a:p>
          <a:p>
            <a:pPr defTabSz="2072941">
              <a:defRPr/>
            </a:pPr>
            <a:r>
              <a:rPr lang="en-US" sz="1200">
                <a:solidFill>
                  <a:prstClr val="black"/>
                </a:solidFill>
              </a:rPr>
              <a:t>A "Ramirez 1853" é </a:t>
            </a:r>
            <a:r>
              <a:rPr lang="en-US" sz="1200" err="1">
                <a:solidFill>
                  <a:prstClr val="black"/>
                </a:solidFill>
              </a:rPr>
              <a:t>uma</a:t>
            </a:r>
            <a:r>
              <a:rPr lang="en-US" sz="1200">
                <a:solidFill>
                  <a:prstClr val="black"/>
                </a:solidFill>
              </a:rPr>
              <a:t> </a:t>
            </a:r>
            <a:r>
              <a:rPr lang="en-US" sz="1200" err="1">
                <a:solidFill>
                  <a:prstClr val="black"/>
                </a:solidFill>
              </a:rPr>
              <a:t>unidade</a:t>
            </a:r>
            <a:r>
              <a:rPr lang="en-US" sz="1200">
                <a:solidFill>
                  <a:prstClr val="black"/>
                </a:solidFill>
              </a:rPr>
              <a:t> de </a:t>
            </a:r>
            <a:r>
              <a:rPr lang="en-US" sz="1200" err="1">
                <a:solidFill>
                  <a:prstClr val="black"/>
                </a:solidFill>
              </a:rPr>
              <a:t>vanguarda</a:t>
            </a:r>
            <a:r>
              <a:rPr lang="en-US" sz="1200">
                <a:solidFill>
                  <a:prstClr val="black"/>
                </a:solidFill>
              </a:rPr>
              <a:t>, </a:t>
            </a:r>
            <a:r>
              <a:rPr lang="en-US" sz="1200" err="1">
                <a:solidFill>
                  <a:prstClr val="black"/>
                </a:solidFill>
              </a:rPr>
              <a:t>em</a:t>
            </a:r>
            <a:r>
              <a:rPr lang="en-US" sz="1200">
                <a:solidFill>
                  <a:prstClr val="black"/>
                </a:solidFill>
              </a:rPr>
              <a:t> </a:t>
            </a:r>
            <a:r>
              <a:rPr lang="en-US" sz="1200" err="1">
                <a:solidFill>
                  <a:prstClr val="black"/>
                </a:solidFill>
              </a:rPr>
              <a:t>termos</a:t>
            </a:r>
            <a:r>
              <a:rPr lang="en-US" sz="1200">
                <a:solidFill>
                  <a:prstClr val="black"/>
                </a:solidFill>
              </a:rPr>
              <a:t> </a:t>
            </a:r>
            <a:r>
              <a:rPr lang="en-US" sz="1200" err="1">
                <a:solidFill>
                  <a:prstClr val="black"/>
                </a:solidFill>
              </a:rPr>
              <a:t>técnicos</a:t>
            </a:r>
            <a:r>
              <a:rPr lang="en-US" sz="1200">
                <a:solidFill>
                  <a:prstClr val="black"/>
                </a:solidFill>
              </a:rPr>
              <a:t>, que </a:t>
            </a:r>
            <a:r>
              <a:rPr lang="en-US" sz="1200" err="1">
                <a:solidFill>
                  <a:prstClr val="black"/>
                </a:solidFill>
              </a:rPr>
              <a:t>permite</a:t>
            </a:r>
            <a:r>
              <a:rPr lang="en-US" sz="1200">
                <a:solidFill>
                  <a:prstClr val="black"/>
                </a:solidFill>
              </a:rPr>
              <a:t> a </a:t>
            </a:r>
            <a:r>
              <a:rPr lang="en-US" sz="1200" err="1">
                <a:solidFill>
                  <a:prstClr val="black"/>
                </a:solidFill>
              </a:rPr>
              <a:t>inovação</a:t>
            </a:r>
            <a:r>
              <a:rPr lang="en-US" sz="1200">
                <a:solidFill>
                  <a:prstClr val="black"/>
                </a:solidFill>
              </a:rPr>
              <a:t> </a:t>
            </a:r>
            <a:r>
              <a:rPr lang="en-US" sz="1200" err="1">
                <a:solidFill>
                  <a:prstClr val="black"/>
                </a:solidFill>
              </a:rPr>
              <a:t>em</a:t>
            </a:r>
            <a:r>
              <a:rPr lang="en-US" sz="1200">
                <a:solidFill>
                  <a:prstClr val="black"/>
                </a:solidFill>
              </a:rPr>
              <a:t> </a:t>
            </a:r>
            <a:r>
              <a:rPr lang="en-US" sz="1200" err="1">
                <a:solidFill>
                  <a:prstClr val="black"/>
                </a:solidFill>
              </a:rPr>
              <a:t>diversos</a:t>
            </a:r>
            <a:r>
              <a:rPr lang="en-US" sz="1200">
                <a:solidFill>
                  <a:prstClr val="black"/>
                </a:solidFill>
              </a:rPr>
              <a:t> </a:t>
            </a:r>
            <a:r>
              <a:rPr lang="en-US" sz="1200" err="1">
                <a:solidFill>
                  <a:prstClr val="black"/>
                </a:solidFill>
              </a:rPr>
              <a:t>domínios</a:t>
            </a:r>
            <a:r>
              <a:rPr lang="en-US" sz="1200">
                <a:solidFill>
                  <a:prstClr val="black"/>
                </a:solidFill>
              </a:rPr>
              <a:t>, </a:t>
            </a:r>
            <a:r>
              <a:rPr lang="en-US" sz="1200" err="1">
                <a:solidFill>
                  <a:prstClr val="black"/>
                </a:solidFill>
              </a:rPr>
              <a:t>incluindo</a:t>
            </a:r>
            <a:r>
              <a:rPr lang="en-US" sz="1200">
                <a:solidFill>
                  <a:prstClr val="black"/>
                </a:solidFill>
              </a:rPr>
              <a:t> a </a:t>
            </a:r>
            <a:r>
              <a:rPr lang="en-US" sz="1200" err="1">
                <a:solidFill>
                  <a:prstClr val="black"/>
                </a:solidFill>
              </a:rPr>
              <a:t>adoção</a:t>
            </a:r>
            <a:r>
              <a:rPr lang="en-US" sz="1200">
                <a:solidFill>
                  <a:prstClr val="black"/>
                </a:solidFill>
              </a:rPr>
              <a:t> de </a:t>
            </a:r>
            <a:r>
              <a:rPr lang="en-US" sz="1200" err="1">
                <a:solidFill>
                  <a:prstClr val="black"/>
                </a:solidFill>
              </a:rPr>
              <a:t>processos</a:t>
            </a:r>
            <a:r>
              <a:rPr lang="en-US" sz="1200">
                <a:solidFill>
                  <a:prstClr val="black"/>
                </a:solidFill>
              </a:rPr>
              <a:t> amigos do </a:t>
            </a:r>
            <a:r>
              <a:rPr lang="en-US" sz="1200" err="1">
                <a:solidFill>
                  <a:prstClr val="black"/>
                </a:solidFill>
              </a:rPr>
              <a:t>ambiente</a:t>
            </a:r>
            <a:r>
              <a:rPr lang="en-US" sz="1200">
                <a:solidFill>
                  <a:prstClr val="black"/>
                </a:solidFill>
              </a:rPr>
              <a:t>, e o </a:t>
            </a:r>
            <a:r>
              <a:rPr lang="en-US" sz="1200" err="1">
                <a:solidFill>
                  <a:prstClr val="black"/>
                </a:solidFill>
              </a:rPr>
              <a:t>reforço</a:t>
            </a:r>
            <a:r>
              <a:rPr lang="en-US" sz="1200">
                <a:solidFill>
                  <a:prstClr val="black"/>
                </a:solidFill>
              </a:rPr>
              <a:t> da </a:t>
            </a:r>
            <a:r>
              <a:rPr lang="en-US" sz="1200" err="1">
                <a:solidFill>
                  <a:prstClr val="black"/>
                </a:solidFill>
              </a:rPr>
              <a:t>sua</a:t>
            </a:r>
            <a:r>
              <a:rPr lang="en-US" sz="1200">
                <a:solidFill>
                  <a:prstClr val="black"/>
                </a:solidFill>
              </a:rPr>
              <a:t> </a:t>
            </a:r>
            <a:r>
              <a:rPr lang="en-US" sz="1200" err="1">
                <a:solidFill>
                  <a:prstClr val="black"/>
                </a:solidFill>
              </a:rPr>
              <a:t>histórica</a:t>
            </a:r>
            <a:r>
              <a:rPr lang="en-US" sz="1200">
                <a:solidFill>
                  <a:prstClr val="black"/>
                </a:solidFill>
              </a:rPr>
              <a:t> </a:t>
            </a:r>
            <a:r>
              <a:rPr lang="en-US" sz="1200" err="1">
                <a:solidFill>
                  <a:prstClr val="black"/>
                </a:solidFill>
              </a:rPr>
              <a:t>vocação</a:t>
            </a:r>
            <a:r>
              <a:rPr lang="en-US" sz="1200">
                <a:solidFill>
                  <a:prstClr val="black"/>
                </a:solidFill>
              </a:rPr>
              <a:t> </a:t>
            </a:r>
            <a:r>
              <a:rPr lang="en-US" sz="1200" err="1">
                <a:solidFill>
                  <a:prstClr val="black"/>
                </a:solidFill>
              </a:rPr>
              <a:t>exportadora</a:t>
            </a:r>
            <a:r>
              <a:rPr lang="en-US" sz="1200">
                <a:solidFill>
                  <a:prstClr val="black"/>
                </a:solidFill>
              </a:rPr>
              <a:t>. Por </a:t>
            </a:r>
            <a:r>
              <a:rPr lang="en-US" sz="1200" err="1">
                <a:solidFill>
                  <a:prstClr val="black"/>
                </a:solidFill>
              </a:rPr>
              <a:t>isso</a:t>
            </a:r>
            <a:r>
              <a:rPr lang="en-US" sz="1200">
                <a:solidFill>
                  <a:prstClr val="black"/>
                </a:solidFill>
              </a:rPr>
              <a:t>, a </a:t>
            </a:r>
            <a:r>
              <a:rPr lang="en-US" sz="1200" err="1">
                <a:solidFill>
                  <a:prstClr val="black"/>
                </a:solidFill>
              </a:rPr>
              <a:t>mais</a:t>
            </a:r>
            <a:r>
              <a:rPr lang="en-US" sz="1200">
                <a:solidFill>
                  <a:prstClr val="black"/>
                </a:solidFill>
              </a:rPr>
              <a:t> </a:t>
            </a:r>
            <a:r>
              <a:rPr lang="en-US" sz="1200" err="1">
                <a:solidFill>
                  <a:prstClr val="black"/>
                </a:solidFill>
              </a:rPr>
              <a:t>antiga</a:t>
            </a:r>
            <a:r>
              <a:rPr lang="en-US" sz="1200">
                <a:solidFill>
                  <a:prstClr val="black"/>
                </a:solidFill>
              </a:rPr>
              <a:t> </a:t>
            </a:r>
            <a:r>
              <a:rPr lang="en-US" sz="1200" err="1">
                <a:solidFill>
                  <a:prstClr val="black"/>
                </a:solidFill>
              </a:rPr>
              <a:t>indústria</a:t>
            </a:r>
            <a:r>
              <a:rPr lang="en-US" sz="1200">
                <a:solidFill>
                  <a:prstClr val="black"/>
                </a:solidFill>
              </a:rPr>
              <a:t> de </a:t>
            </a:r>
            <a:r>
              <a:rPr lang="en-US" sz="1200" err="1">
                <a:solidFill>
                  <a:prstClr val="black"/>
                </a:solidFill>
              </a:rPr>
              <a:t>conservas</a:t>
            </a:r>
            <a:r>
              <a:rPr lang="en-US" sz="1200">
                <a:solidFill>
                  <a:prstClr val="black"/>
                </a:solidFill>
              </a:rPr>
              <a:t> de </a:t>
            </a:r>
            <a:r>
              <a:rPr lang="en-US" sz="1200" err="1">
                <a:solidFill>
                  <a:prstClr val="black"/>
                </a:solidFill>
              </a:rPr>
              <a:t>peixe</a:t>
            </a:r>
            <a:r>
              <a:rPr lang="en-US" sz="1200">
                <a:solidFill>
                  <a:prstClr val="black"/>
                </a:solidFill>
              </a:rPr>
              <a:t> do </a:t>
            </a:r>
            <a:r>
              <a:rPr lang="en-US" sz="1200" err="1">
                <a:solidFill>
                  <a:prstClr val="black"/>
                </a:solidFill>
              </a:rPr>
              <a:t>mundo</a:t>
            </a:r>
            <a:r>
              <a:rPr lang="en-US" sz="1200">
                <a:solidFill>
                  <a:prstClr val="black"/>
                </a:solidFill>
              </a:rPr>
              <a:t> é </a:t>
            </a:r>
            <a:r>
              <a:rPr lang="en-US" sz="1200" err="1">
                <a:solidFill>
                  <a:prstClr val="black"/>
                </a:solidFill>
              </a:rPr>
              <a:t>também</a:t>
            </a:r>
            <a:r>
              <a:rPr lang="en-US" sz="1200">
                <a:solidFill>
                  <a:prstClr val="black"/>
                </a:solidFill>
              </a:rPr>
              <a:t> a </a:t>
            </a:r>
            <a:r>
              <a:rPr lang="en-US" sz="1200" err="1">
                <a:solidFill>
                  <a:prstClr val="black"/>
                </a:solidFill>
              </a:rPr>
              <a:t>mais</a:t>
            </a:r>
            <a:r>
              <a:rPr lang="en-US" sz="1200">
                <a:solidFill>
                  <a:prstClr val="black"/>
                </a:solidFill>
              </a:rPr>
              <a:t> </a:t>
            </a:r>
            <a:r>
              <a:rPr lang="en-US" sz="1200" err="1">
                <a:solidFill>
                  <a:prstClr val="black"/>
                </a:solidFill>
              </a:rPr>
              <a:t>moderna</a:t>
            </a:r>
            <a:r>
              <a:rPr lang="en-US" sz="1200">
                <a:solidFill>
                  <a:prstClr val="black"/>
                </a:solidFill>
              </a:rPr>
              <a:t> e </a:t>
            </a:r>
            <a:r>
              <a:rPr lang="en-US" sz="1200" err="1">
                <a:solidFill>
                  <a:prstClr val="black"/>
                </a:solidFill>
              </a:rPr>
              <a:t>ecológica</a:t>
            </a:r>
            <a:r>
              <a:rPr lang="en-US" sz="1200">
                <a:solidFill>
                  <a:prstClr val="black"/>
                </a:solidFill>
              </a:rPr>
              <a:t> </a:t>
            </a:r>
            <a:r>
              <a:rPr lang="en-US" sz="1200" err="1">
                <a:solidFill>
                  <a:prstClr val="black"/>
                </a:solidFill>
              </a:rPr>
              <a:t>unidade</a:t>
            </a:r>
            <a:r>
              <a:rPr lang="en-US" sz="1200">
                <a:solidFill>
                  <a:prstClr val="black"/>
                </a:solidFill>
              </a:rPr>
              <a:t> do </a:t>
            </a:r>
            <a:r>
              <a:rPr lang="en-US" sz="1200" err="1">
                <a:solidFill>
                  <a:prstClr val="black"/>
                </a:solidFill>
              </a:rPr>
              <a:t>setor</a:t>
            </a:r>
            <a:r>
              <a:rPr lang="en-US" sz="1200">
                <a:solidFill>
                  <a:prstClr val="black"/>
                </a:solidFill>
              </a:rPr>
              <a:t>.</a:t>
            </a:r>
          </a:p>
          <a:p>
            <a:pPr algn="l" defTabSz="2072941">
              <a:defRPr/>
            </a:pPr>
            <a:endParaRPr lang="en-US" sz="1200">
              <a:solidFill>
                <a:prstClr val="black"/>
              </a:solidFill>
            </a:endParaRPr>
          </a:p>
          <a:p>
            <a:pPr defTabSz="2072941">
              <a:defRPr/>
            </a:pPr>
            <a:r>
              <a:rPr lang="en-US" sz="1200">
                <a:solidFill>
                  <a:prstClr val="black"/>
                </a:solidFill>
              </a:rPr>
              <a:t>O Sistema de </a:t>
            </a:r>
            <a:r>
              <a:rPr lang="en-US" sz="1200" err="1">
                <a:solidFill>
                  <a:prstClr val="black"/>
                </a:solidFill>
              </a:rPr>
              <a:t>Controlo</a:t>
            </a:r>
            <a:r>
              <a:rPr lang="en-US" sz="1200">
                <a:solidFill>
                  <a:prstClr val="black"/>
                </a:solidFill>
              </a:rPr>
              <a:t> de Qualidade da </a:t>
            </a:r>
            <a:r>
              <a:rPr lang="en-US" sz="1200" err="1">
                <a:solidFill>
                  <a:prstClr val="black"/>
                </a:solidFill>
              </a:rPr>
              <a:t>empresa</a:t>
            </a:r>
            <a:r>
              <a:rPr lang="en-US" sz="1200">
                <a:solidFill>
                  <a:prstClr val="black"/>
                </a:solidFill>
              </a:rPr>
              <a:t> é </a:t>
            </a:r>
            <a:r>
              <a:rPr lang="en-US" sz="1200" err="1">
                <a:solidFill>
                  <a:prstClr val="black"/>
                </a:solidFill>
              </a:rPr>
              <a:t>certificado</a:t>
            </a:r>
            <a:r>
              <a:rPr lang="en-US" sz="1200">
                <a:solidFill>
                  <a:prstClr val="black"/>
                </a:solidFill>
              </a:rPr>
              <a:t> pela SGS, </a:t>
            </a:r>
            <a:r>
              <a:rPr lang="en-US" sz="1200" err="1">
                <a:solidFill>
                  <a:prstClr val="black"/>
                </a:solidFill>
              </a:rPr>
              <a:t>segundo</a:t>
            </a:r>
            <a:r>
              <a:rPr lang="en-US" sz="1200">
                <a:solidFill>
                  <a:prstClr val="black"/>
                </a:solidFill>
              </a:rPr>
              <a:t> a </a:t>
            </a:r>
            <a:r>
              <a:rPr lang="en-US" sz="1200" err="1">
                <a:solidFill>
                  <a:prstClr val="black"/>
                </a:solidFill>
              </a:rPr>
              <a:t>norma</a:t>
            </a:r>
            <a:r>
              <a:rPr lang="en-US" sz="1200">
                <a:solidFill>
                  <a:prstClr val="black"/>
                </a:solidFill>
              </a:rPr>
              <a:t> NP EN ISO 9001:2015, </a:t>
            </a:r>
            <a:r>
              <a:rPr lang="en-US" sz="1200" err="1">
                <a:solidFill>
                  <a:prstClr val="black"/>
                </a:solidFill>
              </a:rPr>
              <a:t>sendo</a:t>
            </a:r>
            <a:r>
              <a:rPr lang="en-US" sz="1200">
                <a:solidFill>
                  <a:prstClr val="black"/>
                </a:solidFill>
              </a:rPr>
              <a:t> a </a:t>
            </a:r>
            <a:r>
              <a:rPr lang="en-US" sz="1200" err="1">
                <a:solidFill>
                  <a:prstClr val="black"/>
                </a:solidFill>
              </a:rPr>
              <a:t>primeira</a:t>
            </a:r>
            <a:r>
              <a:rPr lang="en-US" sz="1200">
                <a:solidFill>
                  <a:prstClr val="black"/>
                </a:solidFill>
              </a:rPr>
              <a:t> </a:t>
            </a:r>
            <a:r>
              <a:rPr lang="en-US" sz="1200" err="1">
                <a:solidFill>
                  <a:prstClr val="black"/>
                </a:solidFill>
              </a:rPr>
              <a:t>fábrica</a:t>
            </a:r>
            <a:r>
              <a:rPr lang="en-US" sz="1200">
                <a:solidFill>
                  <a:prstClr val="black"/>
                </a:solidFill>
              </a:rPr>
              <a:t> de </a:t>
            </a:r>
            <a:r>
              <a:rPr lang="en-US" sz="1200" err="1">
                <a:solidFill>
                  <a:prstClr val="black"/>
                </a:solidFill>
              </a:rPr>
              <a:t>conservas</a:t>
            </a:r>
            <a:r>
              <a:rPr lang="en-US" sz="1200">
                <a:solidFill>
                  <a:prstClr val="black"/>
                </a:solidFill>
              </a:rPr>
              <a:t> de </a:t>
            </a:r>
            <a:r>
              <a:rPr lang="en-US" sz="1200" err="1">
                <a:solidFill>
                  <a:prstClr val="black"/>
                </a:solidFill>
              </a:rPr>
              <a:t>peixe</a:t>
            </a:r>
            <a:r>
              <a:rPr lang="en-US" sz="1200">
                <a:solidFill>
                  <a:prstClr val="black"/>
                </a:solidFill>
              </a:rPr>
              <a:t> </a:t>
            </a:r>
            <a:r>
              <a:rPr lang="en-US" sz="1200" err="1">
                <a:solidFill>
                  <a:prstClr val="black"/>
                </a:solidFill>
              </a:rPr>
              <a:t>em</a:t>
            </a:r>
            <a:r>
              <a:rPr lang="en-US" sz="1200">
                <a:solidFill>
                  <a:prstClr val="black"/>
                </a:solidFill>
              </a:rPr>
              <a:t> Portugal a ser </a:t>
            </a:r>
            <a:r>
              <a:rPr lang="en-US" sz="1200" err="1">
                <a:solidFill>
                  <a:prstClr val="black"/>
                </a:solidFill>
              </a:rPr>
              <a:t>acreditada</a:t>
            </a:r>
            <a:r>
              <a:rPr lang="en-US" sz="1200">
                <a:solidFill>
                  <a:prstClr val="black"/>
                </a:solidFill>
              </a:rPr>
              <a:t> </a:t>
            </a:r>
            <a:r>
              <a:rPr lang="en-US" sz="1200" err="1">
                <a:solidFill>
                  <a:prstClr val="black"/>
                </a:solidFill>
              </a:rPr>
              <a:t>por</a:t>
            </a:r>
            <a:r>
              <a:rPr lang="en-US" sz="1200">
                <a:solidFill>
                  <a:prstClr val="black"/>
                </a:solidFill>
              </a:rPr>
              <a:t> </a:t>
            </a:r>
            <a:r>
              <a:rPr lang="en-US" sz="1200" err="1">
                <a:solidFill>
                  <a:prstClr val="black"/>
                </a:solidFill>
              </a:rPr>
              <a:t>esta</a:t>
            </a:r>
            <a:r>
              <a:rPr lang="en-US" sz="1200">
                <a:solidFill>
                  <a:prstClr val="black"/>
                </a:solidFill>
              </a:rPr>
              <a:t> </a:t>
            </a:r>
            <a:r>
              <a:rPr lang="en-US" sz="1200" err="1">
                <a:solidFill>
                  <a:prstClr val="black"/>
                </a:solidFill>
              </a:rPr>
              <a:t>prestigiada</a:t>
            </a:r>
            <a:r>
              <a:rPr lang="en-US" sz="1200">
                <a:solidFill>
                  <a:prstClr val="black"/>
                </a:solidFill>
              </a:rPr>
              <a:t> </a:t>
            </a:r>
            <a:r>
              <a:rPr lang="en-US" sz="1200" err="1">
                <a:solidFill>
                  <a:prstClr val="black"/>
                </a:solidFill>
              </a:rPr>
              <a:t>entidade</a:t>
            </a:r>
            <a:r>
              <a:rPr lang="en-US" sz="1200">
                <a:solidFill>
                  <a:prstClr val="black"/>
                </a:solidFill>
              </a:rPr>
              <a:t> </a:t>
            </a:r>
            <a:r>
              <a:rPr lang="en-US" sz="1200" err="1">
                <a:solidFill>
                  <a:prstClr val="black"/>
                </a:solidFill>
              </a:rPr>
              <a:t>certificadora</a:t>
            </a:r>
            <a:r>
              <a:rPr lang="en-US" sz="1200">
                <a:solidFill>
                  <a:prstClr val="black"/>
                </a:solidFill>
              </a:rPr>
              <a:t>.</a:t>
            </a:r>
          </a:p>
          <a:p>
            <a:pPr algn="l" defTabSz="2072941">
              <a:defRPr/>
            </a:pPr>
            <a:endParaRPr lang="en-US" sz="800">
              <a:solidFill>
                <a:prstClr val="black"/>
              </a:solidFill>
            </a:endParaRPr>
          </a:p>
          <a:p>
            <a:pPr defTabSz="2072941">
              <a:defRPr/>
            </a:pPr>
            <a:r>
              <a:rPr lang="en-US" sz="1200">
                <a:solidFill>
                  <a:prstClr val="black"/>
                </a:solidFill>
              </a:rPr>
              <a:t>A </a:t>
            </a:r>
            <a:r>
              <a:rPr lang="en-US" sz="1200" err="1">
                <a:solidFill>
                  <a:prstClr val="black"/>
                </a:solidFill>
              </a:rPr>
              <a:t>fiabilidade</a:t>
            </a:r>
            <a:r>
              <a:rPr lang="en-US" sz="1200">
                <a:solidFill>
                  <a:prstClr val="black"/>
                </a:solidFill>
              </a:rPr>
              <a:t> da </a:t>
            </a:r>
            <a:r>
              <a:rPr lang="en-US" sz="1200" err="1">
                <a:solidFill>
                  <a:prstClr val="black"/>
                </a:solidFill>
              </a:rPr>
              <a:t>empresa</a:t>
            </a:r>
            <a:r>
              <a:rPr lang="en-US" sz="1200">
                <a:solidFill>
                  <a:prstClr val="black"/>
                </a:solidFill>
              </a:rPr>
              <a:t> é </a:t>
            </a:r>
            <a:r>
              <a:rPr lang="en-US" sz="1200" err="1">
                <a:solidFill>
                  <a:prstClr val="black"/>
                </a:solidFill>
              </a:rPr>
              <a:t>certificada</a:t>
            </a:r>
            <a:r>
              <a:rPr lang="en-US" sz="1200">
                <a:solidFill>
                  <a:prstClr val="black"/>
                </a:solidFill>
              </a:rPr>
              <a:t> </a:t>
            </a:r>
            <a:r>
              <a:rPr lang="en-US" sz="1200" err="1">
                <a:solidFill>
                  <a:prstClr val="black"/>
                </a:solidFill>
              </a:rPr>
              <a:t>pelas</a:t>
            </a:r>
            <a:r>
              <a:rPr lang="en-US" sz="1200">
                <a:solidFill>
                  <a:prstClr val="black"/>
                </a:solidFill>
              </a:rPr>
              <a:t> </a:t>
            </a:r>
            <a:r>
              <a:rPr lang="en-US" sz="1200" err="1">
                <a:solidFill>
                  <a:prstClr val="black"/>
                </a:solidFill>
              </a:rPr>
              <a:t>mais</a:t>
            </a:r>
            <a:r>
              <a:rPr lang="en-US" sz="1200">
                <a:solidFill>
                  <a:prstClr val="black"/>
                </a:solidFill>
              </a:rPr>
              <a:t> </a:t>
            </a:r>
            <a:r>
              <a:rPr lang="en-US" sz="1200" err="1">
                <a:solidFill>
                  <a:prstClr val="black"/>
                </a:solidFill>
              </a:rPr>
              <a:t>exigentes</a:t>
            </a:r>
            <a:r>
              <a:rPr lang="en-US" sz="1200">
                <a:solidFill>
                  <a:prstClr val="black"/>
                </a:solidFill>
              </a:rPr>
              <a:t> </a:t>
            </a:r>
            <a:r>
              <a:rPr lang="en-US" sz="1200" err="1">
                <a:solidFill>
                  <a:prstClr val="black"/>
                </a:solidFill>
              </a:rPr>
              <a:t>agências</a:t>
            </a:r>
            <a:r>
              <a:rPr lang="en-US" sz="1200">
                <a:solidFill>
                  <a:prstClr val="black"/>
                </a:solidFill>
              </a:rPr>
              <a:t> e </a:t>
            </a:r>
            <a:r>
              <a:rPr lang="en-US" sz="1200" err="1">
                <a:solidFill>
                  <a:prstClr val="black"/>
                </a:solidFill>
              </a:rPr>
              <a:t>cadeias</a:t>
            </a:r>
            <a:r>
              <a:rPr lang="en-US" sz="1200">
                <a:solidFill>
                  <a:prstClr val="black"/>
                </a:solidFill>
              </a:rPr>
              <a:t> de </a:t>
            </a:r>
            <a:r>
              <a:rPr lang="en-US" sz="1200" err="1">
                <a:solidFill>
                  <a:prstClr val="black"/>
                </a:solidFill>
              </a:rPr>
              <a:t>distribuição</a:t>
            </a:r>
            <a:r>
              <a:rPr lang="en-US" sz="1200">
                <a:solidFill>
                  <a:prstClr val="black"/>
                </a:solidFill>
              </a:rPr>
              <a:t> </a:t>
            </a:r>
            <a:r>
              <a:rPr lang="en-US" sz="1200" err="1">
                <a:solidFill>
                  <a:prstClr val="black"/>
                </a:solidFill>
              </a:rPr>
              <a:t>internacionais</a:t>
            </a:r>
            <a:r>
              <a:rPr lang="en-US" sz="1200">
                <a:solidFill>
                  <a:prstClr val="black"/>
                </a:solidFill>
              </a:rPr>
              <a:t>, </a:t>
            </a:r>
            <a:r>
              <a:rPr lang="en-US" sz="1200" err="1">
                <a:solidFill>
                  <a:prstClr val="black"/>
                </a:solidFill>
              </a:rPr>
              <a:t>como</a:t>
            </a:r>
            <a:r>
              <a:rPr lang="en-US" sz="1200">
                <a:solidFill>
                  <a:prstClr val="black"/>
                </a:solidFill>
              </a:rPr>
              <a:t> a MSC (Marine Stewardship Council), BRC e ISO.</a:t>
            </a:r>
          </a:p>
          <a:p>
            <a:pPr algn="l" defTabSz="2072941">
              <a:defRPr/>
            </a:pPr>
            <a:endParaRPr lang="en-US" sz="800">
              <a:solidFill>
                <a:prstClr val="black"/>
              </a:solidFill>
            </a:endParaRPr>
          </a:p>
          <a:p>
            <a:pPr defTabSz="2072941">
              <a:defRPr/>
            </a:pPr>
            <a:r>
              <a:rPr lang="en-US" sz="1200" err="1">
                <a:solidFill>
                  <a:prstClr val="black"/>
                </a:solidFill>
              </a:rPr>
              <a:t>Motivada</a:t>
            </a:r>
            <a:r>
              <a:rPr lang="en-US" sz="1200">
                <a:solidFill>
                  <a:prstClr val="black"/>
                </a:solidFill>
              </a:rPr>
              <a:t> </a:t>
            </a:r>
            <a:r>
              <a:rPr lang="en-US" sz="1200" err="1">
                <a:solidFill>
                  <a:prstClr val="black"/>
                </a:solidFill>
              </a:rPr>
              <a:t>por</a:t>
            </a:r>
            <a:r>
              <a:rPr lang="en-US" sz="1200">
                <a:solidFill>
                  <a:prstClr val="black"/>
                </a:solidFill>
              </a:rPr>
              <a:t> um </a:t>
            </a:r>
            <a:r>
              <a:rPr lang="en-US" sz="1200" err="1">
                <a:solidFill>
                  <a:prstClr val="black"/>
                </a:solidFill>
              </a:rPr>
              <a:t>absoluto</a:t>
            </a:r>
            <a:r>
              <a:rPr lang="en-US" sz="1200">
                <a:solidFill>
                  <a:prstClr val="black"/>
                </a:solidFill>
              </a:rPr>
              <a:t> </a:t>
            </a:r>
            <a:r>
              <a:rPr lang="en-US" sz="1200" err="1">
                <a:solidFill>
                  <a:prstClr val="black"/>
                </a:solidFill>
              </a:rPr>
              <a:t>respeito</a:t>
            </a:r>
            <a:r>
              <a:rPr lang="en-US" sz="1200">
                <a:solidFill>
                  <a:prstClr val="black"/>
                </a:solidFill>
              </a:rPr>
              <a:t> </a:t>
            </a:r>
            <a:r>
              <a:rPr lang="en-US" sz="1200" err="1">
                <a:solidFill>
                  <a:prstClr val="black"/>
                </a:solidFill>
              </a:rPr>
              <a:t>pelas</a:t>
            </a:r>
            <a:r>
              <a:rPr lang="en-US" sz="1200">
                <a:solidFill>
                  <a:prstClr val="black"/>
                </a:solidFill>
              </a:rPr>
              <a:t> </a:t>
            </a:r>
            <a:r>
              <a:rPr lang="en-US" sz="1200" err="1">
                <a:solidFill>
                  <a:prstClr val="black"/>
                </a:solidFill>
              </a:rPr>
              <a:t>especificações</a:t>
            </a:r>
            <a:r>
              <a:rPr lang="en-US" sz="1200">
                <a:solidFill>
                  <a:prstClr val="black"/>
                </a:solidFill>
              </a:rPr>
              <a:t> </a:t>
            </a:r>
            <a:r>
              <a:rPr lang="en-US" sz="1200" err="1">
                <a:solidFill>
                  <a:prstClr val="black"/>
                </a:solidFill>
              </a:rPr>
              <a:t>higiénico-sanitárias</a:t>
            </a:r>
            <a:r>
              <a:rPr lang="en-US" sz="1200">
                <a:solidFill>
                  <a:prstClr val="black"/>
                </a:solidFill>
              </a:rPr>
              <a:t>, a </a:t>
            </a:r>
            <a:r>
              <a:rPr lang="en-US" sz="1200" err="1">
                <a:solidFill>
                  <a:prstClr val="black"/>
                </a:solidFill>
              </a:rPr>
              <a:t>empresa</a:t>
            </a:r>
            <a:r>
              <a:rPr lang="en-US" sz="1200">
                <a:solidFill>
                  <a:prstClr val="black"/>
                </a:solidFill>
              </a:rPr>
              <a:t> </a:t>
            </a:r>
            <a:r>
              <a:rPr lang="en-US" sz="1200" err="1">
                <a:solidFill>
                  <a:prstClr val="black"/>
                </a:solidFill>
              </a:rPr>
              <a:t>criou</a:t>
            </a:r>
            <a:r>
              <a:rPr lang="en-US" sz="1200">
                <a:solidFill>
                  <a:prstClr val="black"/>
                </a:solidFill>
              </a:rPr>
              <a:t> um </a:t>
            </a:r>
            <a:r>
              <a:rPr lang="en-US" sz="1200" err="1">
                <a:solidFill>
                  <a:prstClr val="black"/>
                </a:solidFill>
              </a:rPr>
              <a:t>laboratório</a:t>
            </a:r>
            <a:r>
              <a:rPr lang="en-US" sz="1200">
                <a:solidFill>
                  <a:prstClr val="black"/>
                </a:solidFill>
              </a:rPr>
              <a:t> de </a:t>
            </a:r>
            <a:r>
              <a:rPr lang="en-US" sz="1200" err="1">
                <a:solidFill>
                  <a:prstClr val="black"/>
                </a:solidFill>
              </a:rPr>
              <a:t>controle</a:t>
            </a:r>
            <a:r>
              <a:rPr lang="en-US" sz="1200">
                <a:solidFill>
                  <a:prstClr val="black"/>
                </a:solidFill>
              </a:rPr>
              <a:t> de </a:t>
            </a:r>
            <a:r>
              <a:rPr lang="en-US" sz="1200" err="1">
                <a:solidFill>
                  <a:prstClr val="black"/>
                </a:solidFill>
              </a:rPr>
              <a:t>qualidade</a:t>
            </a:r>
            <a:r>
              <a:rPr lang="en-US" sz="1200">
                <a:solidFill>
                  <a:prstClr val="black"/>
                </a:solidFill>
              </a:rPr>
              <a:t>, o qual é </a:t>
            </a:r>
            <a:r>
              <a:rPr lang="en-US" sz="1200" err="1">
                <a:solidFill>
                  <a:prstClr val="black"/>
                </a:solidFill>
              </a:rPr>
              <a:t>responsável</a:t>
            </a:r>
            <a:r>
              <a:rPr lang="en-US" sz="1200">
                <a:solidFill>
                  <a:prstClr val="black"/>
                </a:solidFill>
              </a:rPr>
              <a:t> </a:t>
            </a:r>
            <a:r>
              <a:rPr lang="en-US" sz="1200" err="1">
                <a:solidFill>
                  <a:prstClr val="black"/>
                </a:solidFill>
              </a:rPr>
              <a:t>pelo</a:t>
            </a:r>
            <a:r>
              <a:rPr lang="en-US" sz="1200">
                <a:solidFill>
                  <a:prstClr val="black"/>
                </a:solidFill>
              </a:rPr>
              <a:t> </a:t>
            </a:r>
            <a:r>
              <a:rPr lang="en-US" sz="1200" err="1">
                <a:solidFill>
                  <a:prstClr val="black"/>
                </a:solidFill>
              </a:rPr>
              <a:t>cumprimento</a:t>
            </a:r>
            <a:r>
              <a:rPr lang="en-US" sz="1200">
                <a:solidFill>
                  <a:prstClr val="black"/>
                </a:solidFill>
              </a:rPr>
              <a:t> </a:t>
            </a:r>
            <a:r>
              <a:rPr lang="en-US" sz="1200" err="1">
                <a:solidFill>
                  <a:prstClr val="black"/>
                </a:solidFill>
              </a:rPr>
              <a:t>rigoroso</a:t>
            </a:r>
            <a:r>
              <a:rPr lang="en-US" sz="1200">
                <a:solidFill>
                  <a:prstClr val="black"/>
                </a:solidFill>
              </a:rPr>
              <a:t> de </a:t>
            </a:r>
            <a:r>
              <a:rPr lang="en-US" sz="1200" err="1">
                <a:solidFill>
                  <a:prstClr val="black"/>
                </a:solidFill>
              </a:rPr>
              <a:t>critérios</a:t>
            </a:r>
            <a:r>
              <a:rPr lang="en-US" sz="1200">
                <a:solidFill>
                  <a:prstClr val="black"/>
                </a:solidFill>
              </a:rPr>
              <a:t> de </a:t>
            </a:r>
            <a:r>
              <a:rPr lang="en-US" sz="1200" err="1">
                <a:solidFill>
                  <a:prstClr val="black"/>
                </a:solidFill>
              </a:rPr>
              <a:t>produção</a:t>
            </a:r>
            <a:r>
              <a:rPr lang="en-US" sz="1200">
                <a:solidFill>
                  <a:prstClr val="black"/>
                </a:solidFill>
              </a:rPr>
              <a:t> </a:t>
            </a:r>
            <a:r>
              <a:rPr lang="en-US" sz="1200" err="1">
                <a:solidFill>
                  <a:prstClr val="black"/>
                </a:solidFill>
              </a:rPr>
              <a:t>exigidos</a:t>
            </a:r>
            <a:r>
              <a:rPr lang="en-US" sz="1200">
                <a:solidFill>
                  <a:prstClr val="black"/>
                </a:solidFill>
              </a:rPr>
              <a:t> </a:t>
            </a:r>
            <a:r>
              <a:rPr lang="en-US" sz="1200" err="1">
                <a:solidFill>
                  <a:prstClr val="black"/>
                </a:solidFill>
              </a:rPr>
              <a:t>por</a:t>
            </a:r>
            <a:r>
              <a:rPr lang="en-US" sz="1200">
                <a:solidFill>
                  <a:prstClr val="black"/>
                </a:solidFill>
              </a:rPr>
              <a:t> mercados </a:t>
            </a:r>
            <a:r>
              <a:rPr lang="en-US" sz="1200" err="1">
                <a:solidFill>
                  <a:prstClr val="black"/>
                </a:solidFill>
              </a:rPr>
              <a:t>mais</a:t>
            </a:r>
            <a:r>
              <a:rPr lang="en-US" sz="1200">
                <a:solidFill>
                  <a:prstClr val="black"/>
                </a:solidFill>
              </a:rPr>
              <a:t> </a:t>
            </a:r>
            <a:r>
              <a:rPr lang="en-US" sz="1200" err="1">
                <a:solidFill>
                  <a:prstClr val="black"/>
                </a:solidFill>
              </a:rPr>
              <a:t>exigentes</a:t>
            </a:r>
            <a:r>
              <a:rPr lang="en-US" sz="1200">
                <a:solidFill>
                  <a:prstClr val="black"/>
                </a:solidFill>
              </a:rPr>
              <a:t>, </a:t>
            </a:r>
            <a:r>
              <a:rPr lang="en-US" sz="1200" err="1">
                <a:solidFill>
                  <a:prstClr val="black"/>
                </a:solidFill>
              </a:rPr>
              <a:t>como</a:t>
            </a:r>
            <a:r>
              <a:rPr lang="en-US" sz="1200">
                <a:solidFill>
                  <a:prstClr val="black"/>
                </a:solidFill>
              </a:rPr>
              <a:t> o </a:t>
            </a:r>
            <a:r>
              <a:rPr lang="en-US" sz="1200" err="1">
                <a:solidFill>
                  <a:prstClr val="black"/>
                </a:solidFill>
              </a:rPr>
              <a:t>Canadá</a:t>
            </a:r>
            <a:r>
              <a:rPr lang="en-US" sz="1200">
                <a:solidFill>
                  <a:prstClr val="black"/>
                </a:solidFill>
              </a:rPr>
              <a:t> e a </a:t>
            </a:r>
            <a:r>
              <a:rPr lang="en-US" sz="1200" err="1">
                <a:solidFill>
                  <a:prstClr val="black"/>
                </a:solidFill>
              </a:rPr>
              <a:t>África</a:t>
            </a:r>
            <a:r>
              <a:rPr lang="en-US" sz="1200">
                <a:solidFill>
                  <a:prstClr val="black"/>
                </a:solidFill>
              </a:rPr>
              <a:t> do Sul, </a:t>
            </a:r>
            <a:r>
              <a:rPr lang="en-US" sz="1200" err="1">
                <a:solidFill>
                  <a:prstClr val="black"/>
                </a:solidFill>
              </a:rPr>
              <a:t>tornando</a:t>
            </a:r>
            <a:r>
              <a:rPr lang="en-US" sz="1200">
                <a:solidFill>
                  <a:prstClr val="black"/>
                </a:solidFill>
              </a:rPr>
              <a:t> </a:t>
            </a:r>
            <a:r>
              <a:rPr lang="en-US" sz="1200" err="1">
                <a:solidFill>
                  <a:prstClr val="black"/>
                </a:solidFill>
              </a:rPr>
              <a:t>necessária</a:t>
            </a:r>
            <a:r>
              <a:rPr lang="en-US" sz="1200">
                <a:solidFill>
                  <a:prstClr val="black"/>
                </a:solidFill>
              </a:rPr>
              <a:t> a </a:t>
            </a:r>
            <a:r>
              <a:rPr lang="en-US" sz="1200" err="1">
                <a:solidFill>
                  <a:prstClr val="black"/>
                </a:solidFill>
              </a:rPr>
              <a:t>utilização</a:t>
            </a:r>
            <a:r>
              <a:rPr lang="en-US" sz="1200">
                <a:solidFill>
                  <a:prstClr val="black"/>
                </a:solidFill>
              </a:rPr>
              <a:t> de </a:t>
            </a:r>
            <a:r>
              <a:rPr lang="en-US" sz="1200" err="1">
                <a:solidFill>
                  <a:prstClr val="black"/>
                </a:solidFill>
              </a:rPr>
              <a:t>matérias-primas</a:t>
            </a:r>
            <a:r>
              <a:rPr lang="en-US" sz="1200">
                <a:solidFill>
                  <a:prstClr val="black"/>
                </a:solidFill>
              </a:rPr>
              <a:t> de </a:t>
            </a:r>
            <a:r>
              <a:rPr lang="en-US" sz="1200" err="1">
                <a:solidFill>
                  <a:prstClr val="black"/>
                </a:solidFill>
              </a:rPr>
              <a:t>grande</a:t>
            </a:r>
            <a:r>
              <a:rPr lang="en-US" sz="1200">
                <a:solidFill>
                  <a:prstClr val="black"/>
                </a:solidFill>
              </a:rPr>
              <a:t> </a:t>
            </a:r>
            <a:r>
              <a:rPr lang="en-US" sz="1200" err="1">
                <a:solidFill>
                  <a:prstClr val="black"/>
                </a:solidFill>
              </a:rPr>
              <a:t>qualidade</a:t>
            </a:r>
            <a:r>
              <a:rPr lang="en-US" sz="1200">
                <a:solidFill>
                  <a:prstClr val="black"/>
                </a:solidFill>
              </a:rPr>
              <a:t> e a </a:t>
            </a:r>
            <a:r>
              <a:rPr lang="en-US" sz="1200" err="1">
                <a:solidFill>
                  <a:prstClr val="black"/>
                </a:solidFill>
              </a:rPr>
              <a:t>garantia</a:t>
            </a:r>
            <a:r>
              <a:rPr lang="en-US" sz="1200">
                <a:solidFill>
                  <a:prstClr val="black"/>
                </a:solidFill>
              </a:rPr>
              <a:t> da </a:t>
            </a:r>
            <a:r>
              <a:rPr lang="en-US" sz="1200" err="1">
                <a:solidFill>
                  <a:prstClr val="black"/>
                </a:solidFill>
              </a:rPr>
              <a:t>conformidade</a:t>
            </a:r>
            <a:r>
              <a:rPr lang="en-US" sz="1200">
                <a:solidFill>
                  <a:prstClr val="black"/>
                </a:solidFill>
              </a:rPr>
              <a:t> da </a:t>
            </a:r>
            <a:r>
              <a:rPr lang="en-US" sz="1200" err="1">
                <a:solidFill>
                  <a:prstClr val="black"/>
                </a:solidFill>
              </a:rPr>
              <a:t>esterilização</a:t>
            </a:r>
            <a:r>
              <a:rPr lang="en-US" sz="1200">
                <a:solidFill>
                  <a:prstClr val="black"/>
                </a:solidFill>
              </a:rPr>
              <a:t>, do </a:t>
            </a:r>
            <a:r>
              <a:rPr lang="en-US" sz="1200" err="1">
                <a:solidFill>
                  <a:prstClr val="black"/>
                </a:solidFill>
              </a:rPr>
              <a:t>conteúdo</a:t>
            </a:r>
            <a:r>
              <a:rPr lang="en-US" sz="1200">
                <a:solidFill>
                  <a:prstClr val="black"/>
                </a:solidFill>
              </a:rPr>
              <a:t> das </a:t>
            </a:r>
            <a:r>
              <a:rPr lang="en-US" sz="1200" err="1">
                <a:solidFill>
                  <a:prstClr val="black"/>
                </a:solidFill>
              </a:rPr>
              <a:t>latas</a:t>
            </a:r>
            <a:r>
              <a:rPr lang="en-US" sz="1200">
                <a:solidFill>
                  <a:prstClr val="black"/>
                </a:solidFill>
              </a:rPr>
              <a:t>, da </a:t>
            </a:r>
            <a:r>
              <a:rPr lang="en-US" sz="1200" err="1">
                <a:solidFill>
                  <a:prstClr val="black"/>
                </a:solidFill>
              </a:rPr>
              <a:t>cravação</a:t>
            </a:r>
            <a:r>
              <a:rPr lang="en-US" sz="1200">
                <a:solidFill>
                  <a:prstClr val="black"/>
                </a:solidFill>
              </a:rPr>
              <a:t> e do peso </a:t>
            </a:r>
            <a:r>
              <a:rPr lang="en-US" sz="1200" err="1">
                <a:solidFill>
                  <a:prstClr val="black"/>
                </a:solidFill>
              </a:rPr>
              <a:t>líquido</a:t>
            </a:r>
            <a:r>
              <a:rPr lang="en-US" sz="1200">
                <a:solidFill>
                  <a:prstClr val="black"/>
                </a:solidFill>
              </a:rPr>
              <a:t>.</a:t>
            </a:r>
          </a:p>
          <a:p>
            <a:pPr algn="l" defTabSz="2072941">
              <a:defRPr/>
            </a:pPr>
            <a:endParaRPr lang="en-US" sz="800">
              <a:solidFill>
                <a:prstClr val="black"/>
              </a:solidFill>
            </a:endParaRPr>
          </a:p>
          <a:p>
            <a:pPr defTabSz="2072941">
              <a:defRPr/>
            </a:pPr>
            <a:r>
              <a:rPr lang="en-US" sz="1200">
                <a:solidFill>
                  <a:prstClr val="black"/>
                </a:solidFill>
              </a:rPr>
              <a:t>A </a:t>
            </a:r>
            <a:r>
              <a:rPr lang="en-US" sz="1200" err="1">
                <a:solidFill>
                  <a:prstClr val="black"/>
                </a:solidFill>
              </a:rPr>
              <a:t>história</a:t>
            </a:r>
            <a:r>
              <a:rPr lang="en-US" sz="1200">
                <a:solidFill>
                  <a:prstClr val="black"/>
                </a:solidFill>
              </a:rPr>
              <a:t> e </a:t>
            </a:r>
            <a:r>
              <a:rPr lang="en-US" sz="1200" err="1">
                <a:solidFill>
                  <a:prstClr val="black"/>
                </a:solidFill>
              </a:rPr>
              <a:t>os</a:t>
            </a:r>
            <a:r>
              <a:rPr lang="en-US" sz="1200">
                <a:solidFill>
                  <a:prstClr val="black"/>
                </a:solidFill>
              </a:rPr>
              <a:t> "</a:t>
            </a:r>
            <a:r>
              <a:rPr lang="en-US" sz="1200" err="1">
                <a:solidFill>
                  <a:prstClr val="black"/>
                </a:solidFill>
              </a:rPr>
              <a:t>sabores</a:t>
            </a:r>
            <a:r>
              <a:rPr lang="en-US" sz="1200">
                <a:solidFill>
                  <a:prstClr val="black"/>
                </a:solidFill>
              </a:rPr>
              <a:t>" </a:t>
            </a:r>
            <a:r>
              <a:rPr lang="en-US" sz="1200" err="1">
                <a:solidFill>
                  <a:prstClr val="black"/>
                </a:solidFill>
              </a:rPr>
              <a:t>propostos</a:t>
            </a:r>
            <a:r>
              <a:rPr lang="en-US" sz="1200">
                <a:solidFill>
                  <a:prstClr val="black"/>
                </a:solidFill>
              </a:rPr>
              <a:t> pela </a:t>
            </a:r>
            <a:r>
              <a:rPr lang="en-US" sz="1200" err="1">
                <a:solidFill>
                  <a:prstClr val="black"/>
                </a:solidFill>
              </a:rPr>
              <a:t>mais</a:t>
            </a:r>
            <a:r>
              <a:rPr lang="en-US" sz="1200">
                <a:solidFill>
                  <a:prstClr val="black"/>
                </a:solidFill>
              </a:rPr>
              <a:t> </a:t>
            </a:r>
            <a:r>
              <a:rPr lang="en-US" sz="1200" err="1">
                <a:solidFill>
                  <a:prstClr val="black"/>
                </a:solidFill>
              </a:rPr>
              <a:t>antiga</a:t>
            </a:r>
            <a:r>
              <a:rPr lang="en-US" sz="1200">
                <a:solidFill>
                  <a:prstClr val="black"/>
                </a:solidFill>
              </a:rPr>
              <a:t> </a:t>
            </a:r>
            <a:r>
              <a:rPr lang="en-US" sz="1200" err="1">
                <a:solidFill>
                  <a:prstClr val="black"/>
                </a:solidFill>
              </a:rPr>
              <a:t>indústria</a:t>
            </a:r>
            <a:r>
              <a:rPr lang="en-US" sz="1200">
                <a:solidFill>
                  <a:prstClr val="black"/>
                </a:solidFill>
              </a:rPr>
              <a:t> de </a:t>
            </a:r>
            <a:r>
              <a:rPr lang="en-US" sz="1200" err="1">
                <a:solidFill>
                  <a:prstClr val="black"/>
                </a:solidFill>
              </a:rPr>
              <a:t>conservas</a:t>
            </a:r>
            <a:r>
              <a:rPr lang="en-US" sz="1200">
                <a:solidFill>
                  <a:prstClr val="black"/>
                </a:solidFill>
              </a:rPr>
              <a:t> de </a:t>
            </a:r>
            <a:r>
              <a:rPr lang="en-US" sz="1200" err="1">
                <a:solidFill>
                  <a:prstClr val="black"/>
                </a:solidFill>
              </a:rPr>
              <a:t>peixe</a:t>
            </a:r>
            <a:r>
              <a:rPr lang="en-US" sz="1200">
                <a:solidFill>
                  <a:prstClr val="black"/>
                </a:solidFill>
              </a:rPr>
              <a:t> do </a:t>
            </a:r>
            <a:r>
              <a:rPr lang="en-US" sz="1200" err="1">
                <a:solidFill>
                  <a:prstClr val="black"/>
                </a:solidFill>
              </a:rPr>
              <a:t>mundo</a:t>
            </a:r>
            <a:r>
              <a:rPr lang="en-US" sz="1200">
                <a:solidFill>
                  <a:prstClr val="black"/>
                </a:solidFill>
              </a:rPr>
              <a:t> </a:t>
            </a:r>
            <a:r>
              <a:rPr lang="en-US" sz="1200" err="1">
                <a:solidFill>
                  <a:prstClr val="black"/>
                </a:solidFill>
              </a:rPr>
              <a:t>em</a:t>
            </a:r>
            <a:r>
              <a:rPr lang="en-US" sz="1200">
                <a:solidFill>
                  <a:prstClr val="black"/>
                </a:solidFill>
              </a:rPr>
              <a:t> </a:t>
            </a:r>
            <a:r>
              <a:rPr lang="en-US" sz="1200" err="1">
                <a:solidFill>
                  <a:prstClr val="black"/>
                </a:solidFill>
              </a:rPr>
              <a:t>laboração</a:t>
            </a:r>
            <a:r>
              <a:rPr lang="en-US" sz="1200">
                <a:solidFill>
                  <a:prstClr val="black"/>
                </a:solidFill>
              </a:rPr>
              <a:t> </a:t>
            </a:r>
            <a:r>
              <a:rPr lang="en-US" sz="1200" err="1">
                <a:solidFill>
                  <a:prstClr val="black"/>
                </a:solidFill>
              </a:rPr>
              <a:t>podem</a:t>
            </a:r>
            <a:r>
              <a:rPr lang="en-US" sz="1200">
                <a:solidFill>
                  <a:prstClr val="black"/>
                </a:solidFill>
              </a:rPr>
              <a:t> ser </a:t>
            </a:r>
            <a:r>
              <a:rPr lang="en-US" sz="1200" err="1">
                <a:solidFill>
                  <a:prstClr val="black"/>
                </a:solidFill>
              </a:rPr>
              <a:t>apreciados</a:t>
            </a:r>
            <a:r>
              <a:rPr lang="en-US" sz="1200">
                <a:solidFill>
                  <a:prstClr val="black"/>
                </a:solidFill>
              </a:rPr>
              <a:t> </a:t>
            </a:r>
            <a:r>
              <a:rPr lang="en-US" sz="1200" err="1">
                <a:solidFill>
                  <a:prstClr val="black"/>
                </a:solidFill>
              </a:rPr>
              <a:t>na</a:t>
            </a:r>
            <a:r>
              <a:rPr lang="en-US" sz="1200">
                <a:solidFill>
                  <a:prstClr val="black"/>
                </a:solidFill>
              </a:rPr>
              <a:t> </a:t>
            </a:r>
            <a:r>
              <a:rPr lang="en-US" sz="1200" err="1">
                <a:solidFill>
                  <a:prstClr val="black"/>
                </a:solidFill>
              </a:rPr>
              <a:t>sua</a:t>
            </a:r>
            <a:r>
              <a:rPr lang="en-US" sz="1200">
                <a:solidFill>
                  <a:prstClr val="black"/>
                </a:solidFill>
              </a:rPr>
              <a:t> nova </a:t>
            </a:r>
            <a:r>
              <a:rPr lang="en-US" sz="1200" err="1">
                <a:solidFill>
                  <a:prstClr val="black"/>
                </a:solidFill>
              </a:rPr>
              <a:t>unidade</a:t>
            </a:r>
            <a:r>
              <a:rPr lang="en-US" sz="1200">
                <a:solidFill>
                  <a:prstClr val="black"/>
                </a:solidFill>
              </a:rPr>
              <a:t> de </a:t>
            </a:r>
            <a:r>
              <a:rPr lang="en-US" sz="1200" err="1">
                <a:solidFill>
                  <a:prstClr val="black"/>
                </a:solidFill>
              </a:rPr>
              <a:t>produção</a:t>
            </a:r>
            <a:r>
              <a:rPr lang="en-US" sz="1200">
                <a:solidFill>
                  <a:prstClr val="black"/>
                </a:solidFill>
              </a:rPr>
              <a:t>, a "Ramirez 1853", que para </a:t>
            </a:r>
            <a:r>
              <a:rPr lang="en-US" sz="1200" err="1">
                <a:solidFill>
                  <a:prstClr val="black"/>
                </a:solidFill>
              </a:rPr>
              <a:t>além</a:t>
            </a:r>
            <a:r>
              <a:rPr lang="en-US" sz="1200">
                <a:solidFill>
                  <a:prstClr val="black"/>
                </a:solidFill>
              </a:rPr>
              <a:t> do </a:t>
            </a:r>
            <a:r>
              <a:rPr lang="en-US" sz="1200" err="1">
                <a:solidFill>
                  <a:prstClr val="black"/>
                </a:solidFill>
              </a:rPr>
              <a:t>vanguardismo</a:t>
            </a:r>
            <a:r>
              <a:rPr lang="en-US" sz="1200">
                <a:solidFill>
                  <a:prstClr val="black"/>
                </a:solidFill>
              </a:rPr>
              <a:t> </a:t>
            </a:r>
            <a:r>
              <a:rPr lang="en-US" sz="1200" err="1">
                <a:solidFill>
                  <a:prstClr val="black"/>
                </a:solidFill>
              </a:rPr>
              <a:t>tecnológico</a:t>
            </a:r>
            <a:r>
              <a:rPr lang="en-US" sz="1200">
                <a:solidFill>
                  <a:prstClr val="black"/>
                </a:solidFill>
              </a:rPr>
              <a:t>, </a:t>
            </a:r>
            <a:r>
              <a:rPr lang="en-US" sz="1200" err="1">
                <a:solidFill>
                  <a:prstClr val="black"/>
                </a:solidFill>
              </a:rPr>
              <a:t>inclui</a:t>
            </a:r>
            <a:r>
              <a:rPr lang="en-US" sz="1200">
                <a:solidFill>
                  <a:prstClr val="black"/>
                </a:solidFill>
              </a:rPr>
              <a:t> </a:t>
            </a:r>
            <a:r>
              <a:rPr lang="en-US" sz="1200" err="1">
                <a:solidFill>
                  <a:prstClr val="black"/>
                </a:solidFill>
              </a:rPr>
              <a:t>uma</a:t>
            </a:r>
            <a:r>
              <a:rPr lang="en-US" sz="1200">
                <a:solidFill>
                  <a:prstClr val="black"/>
                </a:solidFill>
              </a:rPr>
              <a:t> </a:t>
            </a:r>
            <a:r>
              <a:rPr lang="en-US" sz="1200" err="1">
                <a:solidFill>
                  <a:prstClr val="black"/>
                </a:solidFill>
              </a:rPr>
              <a:t>loja</a:t>
            </a:r>
            <a:r>
              <a:rPr lang="en-US" sz="1200">
                <a:solidFill>
                  <a:prstClr val="black"/>
                </a:solidFill>
              </a:rPr>
              <a:t>, um </a:t>
            </a:r>
            <a:r>
              <a:rPr lang="en-US" sz="1200" err="1">
                <a:solidFill>
                  <a:prstClr val="black"/>
                </a:solidFill>
              </a:rPr>
              <a:t>importante</a:t>
            </a:r>
            <a:r>
              <a:rPr lang="en-US" sz="1200">
                <a:solidFill>
                  <a:prstClr val="black"/>
                </a:solidFill>
              </a:rPr>
              <a:t> </a:t>
            </a:r>
            <a:r>
              <a:rPr lang="en-US" sz="1200" err="1">
                <a:solidFill>
                  <a:prstClr val="black"/>
                </a:solidFill>
              </a:rPr>
              <a:t>centro</a:t>
            </a:r>
            <a:r>
              <a:rPr lang="en-US" sz="1200">
                <a:solidFill>
                  <a:prstClr val="black"/>
                </a:solidFill>
              </a:rPr>
              <a:t> </a:t>
            </a:r>
            <a:r>
              <a:rPr lang="en-US" sz="1200" err="1">
                <a:solidFill>
                  <a:prstClr val="black"/>
                </a:solidFill>
              </a:rPr>
              <a:t>museológico</a:t>
            </a:r>
            <a:r>
              <a:rPr lang="en-US" sz="1200">
                <a:solidFill>
                  <a:prstClr val="black"/>
                </a:solidFill>
              </a:rPr>
              <a:t>, e um </a:t>
            </a:r>
            <a:r>
              <a:rPr lang="en-US" sz="1200" err="1">
                <a:solidFill>
                  <a:prstClr val="black"/>
                </a:solidFill>
              </a:rPr>
              <a:t>auditório</a:t>
            </a:r>
            <a:r>
              <a:rPr lang="en-US" sz="1200">
                <a:solidFill>
                  <a:prstClr val="black"/>
                </a:solidFill>
              </a:rPr>
              <a:t>, </a:t>
            </a:r>
            <a:r>
              <a:rPr lang="en-US" sz="1200" err="1">
                <a:solidFill>
                  <a:prstClr val="black"/>
                </a:solidFill>
              </a:rPr>
              <a:t>voltados</a:t>
            </a:r>
            <a:r>
              <a:rPr lang="en-US" sz="1200">
                <a:solidFill>
                  <a:prstClr val="black"/>
                </a:solidFill>
              </a:rPr>
              <a:t> para o turismo industrial. </a:t>
            </a:r>
            <a:r>
              <a:rPr lang="en-US" sz="1200" err="1">
                <a:solidFill>
                  <a:prstClr val="black"/>
                </a:solidFill>
              </a:rPr>
              <a:t>Estão</a:t>
            </a:r>
            <a:r>
              <a:rPr lang="en-US" sz="1200">
                <a:solidFill>
                  <a:prstClr val="black"/>
                </a:solidFill>
              </a:rPr>
              <a:t> </a:t>
            </a:r>
            <a:r>
              <a:rPr lang="en-US" sz="1200" err="1">
                <a:solidFill>
                  <a:prstClr val="black"/>
                </a:solidFill>
              </a:rPr>
              <a:t>recetivos</a:t>
            </a:r>
            <a:r>
              <a:rPr lang="en-US" sz="1200">
                <a:solidFill>
                  <a:prstClr val="black"/>
                </a:solidFill>
              </a:rPr>
              <a:t> a </a:t>
            </a:r>
            <a:r>
              <a:rPr lang="en-US" sz="1200" err="1">
                <a:solidFill>
                  <a:prstClr val="black"/>
                </a:solidFill>
              </a:rPr>
              <a:t>visitas</a:t>
            </a:r>
            <a:r>
              <a:rPr lang="en-US" sz="1200">
                <a:solidFill>
                  <a:prstClr val="black"/>
                </a:solidFill>
              </a:rPr>
              <a:t> de </a:t>
            </a:r>
            <a:r>
              <a:rPr lang="en-US" sz="1200" err="1">
                <a:solidFill>
                  <a:prstClr val="black"/>
                </a:solidFill>
              </a:rPr>
              <a:t>escolas</a:t>
            </a:r>
            <a:r>
              <a:rPr lang="en-US" sz="1200">
                <a:solidFill>
                  <a:prstClr val="black"/>
                </a:solidFill>
              </a:rPr>
              <a:t> </a:t>
            </a:r>
            <a:r>
              <a:rPr lang="en-US" sz="1200" err="1">
                <a:solidFill>
                  <a:prstClr val="black"/>
                </a:solidFill>
              </a:rPr>
              <a:t>ou</a:t>
            </a:r>
            <a:r>
              <a:rPr lang="en-US" sz="1200">
                <a:solidFill>
                  <a:prstClr val="black"/>
                </a:solidFill>
              </a:rPr>
              <a:t> </a:t>
            </a:r>
            <a:r>
              <a:rPr lang="en-US" sz="1200" err="1">
                <a:solidFill>
                  <a:prstClr val="black"/>
                </a:solidFill>
              </a:rPr>
              <a:t>grupos</a:t>
            </a:r>
            <a:r>
              <a:rPr lang="en-US" sz="1200">
                <a:solidFill>
                  <a:prstClr val="black"/>
                </a:solidFill>
              </a:rPr>
              <a:t> de </a:t>
            </a:r>
            <a:r>
              <a:rPr lang="en-US" sz="1200" err="1">
                <a:solidFill>
                  <a:prstClr val="black"/>
                </a:solidFill>
              </a:rPr>
              <a:t>turistas</a:t>
            </a:r>
            <a:r>
              <a:rPr lang="en-US" sz="1200">
                <a:solidFill>
                  <a:prstClr val="black"/>
                </a:solidFill>
              </a:rPr>
              <a:t> com </a:t>
            </a:r>
            <a:r>
              <a:rPr lang="en-US" sz="1200" err="1">
                <a:solidFill>
                  <a:prstClr val="black"/>
                </a:solidFill>
              </a:rPr>
              <a:t>gosto</a:t>
            </a:r>
            <a:r>
              <a:rPr lang="en-US" sz="1200">
                <a:solidFill>
                  <a:prstClr val="black"/>
                </a:solidFill>
              </a:rPr>
              <a:t> </a:t>
            </a:r>
            <a:r>
              <a:rPr lang="en-US" sz="1200" err="1">
                <a:solidFill>
                  <a:prstClr val="black"/>
                </a:solidFill>
              </a:rPr>
              <a:t>em</a:t>
            </a:r>
            <a:r>
              <a:rPr lang="en-US" sz="1200">
                <a:solidFill>
                  <a:prstClr val="black"/>
                </a:solidFill>
              </a:rPr>
              <a:t> </a:t>
            </a:r>
            <a:r>
              <a:rPr lang="en-US" sz="1200" err="1">
                <a:solidFill>
                  <a:prstClr val="black"/>
                </a:solidFill>
              </a:rPr>
              <a:t>conhecer</a:t>
            </a:r>
            <a:r>
              <a:rPr lang="en-US" sz="1200">
                <a:solidFill>
                  <a:prstClr val="black"/>
                </a:solidFill>
              </a:rPr>
              <a:t> a </a:t>
            </a:r>
            <a:r>
              <a:rPr lang="en-US" sz="1200" err="1">
                <a:solidFill>
                  <a:prstClr val="black"/>
                </a:solidFill>
              </a:rPr>
              <a:t>sua</a:t>
            </a:r>
            <a:r>
              <a:rPr lang="en-US" sz="1200">
                <a:solidFill>
                  <a:prstClr val="black"/>
                </a:solidFill>
              </a:rPr>
              <a:t> </a:t>
            </a:r>
            <a:r>
              <a:rPr lang="en-US" sz="1200" err="1">
                <a:solidFill>
                  <a:prstClr val="black"/>
                </a:solidFill>
              </a:rPr>
              <a:t>história</a:t>
            </a:r>
            <a:r>
              <a:rPr lang="en-US" sz="1200">
                <a:solidFill>
                  <a:prstClr val="black"/>
                </a:solidFill>
              </a:rPr>
              <a:t> e a </a:t>
            </a:r>
            <a:r>
              <a:rPr lang="en-US" sz="1200" err="1">
                <a:solidFill>
                  <a:prstClr val="black"/>
                </a:solidFill>
              </a:rPr>
              <a:t>evolução</a:t>
            </a:r>
            <a:r>
              <a:rPr lang="en-US" sz="1200">
                <a:solidFill>
                  <a:prstClr val="black"/>
                </a:solidFill>
              </a:rPr>
              <a:t> de </a:t>
            </a:r>
            <a:r>
              <a:rPr lang="en-US" sz="1200" err="1">
                <a:solidFill>
                  <a:prstClr val="black"/>
                </a:solidFill>
              </a:rPr>
              <a:t>uma</a:t>
            </a:r>
            <a:r>
              <a:rPr lang="en-US" sz="1200">
                <a:solidFill>
                  <a:prstClr val="black"/>
                </a:solidFill>
              </a:rPr>
              <a:t> </a:t>
            </a:r>
            <a:r>
              <a:rPr lang="en-US" sz="1200" err="1">
                <a:solidFill>
                  <a:prstClr val="black"/>
                </a:solidFill>
              </a:rPr>
              <a:t>indústria</a:t>
            </a:r>
            <a:r>
              <a:rPr lang="en-US" sz="1200">
                <a:solidFill>
                  <a:prstClr val="black"/>
                </a:solidFill>
              </a:rPr>
              <a:t> que </a:t>
            </a:r>
            <a:r>
              <a:rPr lang="en-US" sz="1200" err="1">
                <a:solidFill>
                  <a:prstClr val="black"/>
                </a:solidFill>
              </a:rPr>
              <a:t>está</a:t>
            </a:r>
            <a:r>
              <a:rPr lang="en-US" sz="1200">
                <a:solidFill>
                  <a:prstClr val="black"/>
                </a:solidFill>
              </a:rPr>
              <a:t> </a:t>
            </a:r>
            <a:r>
              <a:rPr lang="en-US" sz="1200" err="1">
                <a:solidFill>
                  <a:prstClr val="black"/>
                </a:solidFill>
              </a:rPr>
              <a:t>tipicamente</a:t>
            </a:r>
            <a:r>
              <a:rPr lang="en-US" sz="1200">
                <a:solidFill>
                  <a:prstClr val="black"/>
                </a:solidFill>
              </a:rPr>
              <a:t> </a:t>
            </a:r>
            <a:r>
              <a:rPr lang="en-US" sz="1200" err="1">
                <a:solidFill>
                  <a:prstClr val="black"/>
                </a:solidFill>
              </a:rPr>
              <a:t>ligada</a:t>
            </a:r>
            <a:r>
              <a:rPr lang="en-US" sz="1200">
                <a:solidFill>
                  <a:prstClr val="black"/>
                </a:solidFill>
              </a:rPr>
              <a:t> ao pulsar de </a:t>
            </a:r>
            <a:r>
              <a:rPr lang="en-US" sz="1200" err="1">
                <a:solidFill>
                  <a:prstClr val="black"/>
                </a:solidFill>
              </a:rPr>
              <a:t>muitas</a:t>
            </a:r>
            <a:r>
              <a:rPr lang="en-US" sz="1200">
                <a:solidFill>
                  <a:prstClr val="black"/>
                </a:solidFill>
              </a:rPr>
              <a:t> </a:t>
            </a:r>
            <a:r>
              <a:rPr lang="en-US" sz="1200" err="1">
                <a:solidFill>
                  <a:prstClr val="black"/>
                </a:solidFill>
              </a:rPr>
              <a:t>cidades</a:t>
            </a:r>
            <a:r>
              <a:rPr lang="en-US" sz="1200">
                <a:solidFill>
                  <a:prstClr val="black"/>
                </a:solidFill>
              </a:rPr>
              <a:t> do </a:t>
            </a:r>
            <a:r>
              <a:rPr lang="en-US" sz="1200" err="1">
                <a:solidFill>
                  <a:prstClr val="black"/>
                </a:solidFill>
              </a:rPr>
              <a:t>litoral</a:t>
            </a:r>
            <a:r>
              <a:rPr lang="en-US" sz="1200">
                <a:solidFill>
                  <a:prstClr val="black"/>
                </a:solidFill>
              </a:rPr>
              <a:t> </a:t>
            </a:r>
            <a:r>
              <a:rPr lang="en-US" sz="1200" err="1">
                <a:solidFill>
                  <a:prstClr val="black"/>
                </a:solidFill>
              </a:rPr>
              <a:t>português</a:t>
            </a:r>
            <a:r>
              <a:rPr lang="en-US" sz="1200">
                <a:solidFill>
                  <a:prstClr val="black"/>
                </a:solidFill>
              </a:rPr>
              <a:t>. </a:t>
            </a:r>
            <a:r>
              <a:rPr lang="en-US" sz="1200" err="1">
                <a:solidFill>
                  <a:prstClr val="black"/>
                </a:solidFill>
              </a:rPr>
              <a:t>Proporcionam</a:t>
            </a:r>
            <a:r>
              <a:rPr lang="en-US" sz="1200">
                <a:solidFill>
                  <a:prstClr val="black"/>
                </a:solidFill>
              </a:rPr>
              <a:t> </a:t>
            </a:r>
            <a:r>
              <a:rPr lang="en-US" sz="1200" err="1">
                <a:solidFill>
                  <a:prstClr val="black"/>
                </a:solidFill>
              </a:rPr>
              <a:t>degustações</a:t>
            </a:r>
            <a:r>
              <a:rPr lang="en-US" sz="1200">
                <a:solidFill>
                  <a:prstClr val="black"/>
                </a:solidFill>
              </a:rPr>
              <a:t> para </a:t>
            </a:r>
            <a:r>
              <a:rPr lang="en-US" sz="1200" err="1">
                <a:solidFill>
                  <a:prstClr val="black"/>
                </a:solidFill>
              </a:rPr>
              <a:t>grupos</a:t>
            </a:r>
            <a:r>
              <a:rPr lang="en-US" sz="1200">
                <a:solidFill>
                  <a:prstClr val="black"/>
                </a:solidFill>
              </a:rPr>
              <a:t> e </a:t>
            </a:r>
            <a:r>
              <a:rPr lang="en-US" sz="1200" err="1">
                <a:solidFill>
                  <a:prstClr val="black"/>
                </a:solidFill>
              </a:rPr>
              <a:t>projetos</a:t>
            </a:r>
            <a:r>
              <a:rPr lang="en-US" sz="1200">
                <a:solidFill>
                  <a:prstClr val="black"/>
                </a:solidFill>
              </a:rPr>
              <a:t> </a:t>
            </a:r>
            <a:r>
              <a:rPr lang="en-US" sz="1200" err="1">
                <a:solidFill>
                  <a:prstClr val="black"/>
                </a:solidFill>
              </a:rPr>
              <a:t>relacionados</a:t>
            </a:r>
            <a:r>
              <a:rPr lang="en-US" sz="1200">
                <a:solidFill>
                  <a:prstClr val="black"/>
                </a:solidFill>
              </a:rPr>
              <a:t> com o mar, </a:t>
            </a:r>
            <a:r>
              <a:rPr lang="en-US" sz="1200" err="1">
                <a:solidFill>
                  <a:prstClr val="black"/>
                </a:solidFill>
              </a:rPr>
              <a:t>cedem</a:t>
            </a:r>
            <a:r>
              <a:rPr lang="en-US" sz="1200">
                <a:solidFill>
                  <a:prstClr val="black"/>
                </a:solidFill>
              </a:rPr>
              <a:t> </a:t>
            </a:r>
            <a:r>
              <a:rPr lang="en-US" sz="1200" err="1">
                <a:solidFill>
                  <a:prstClr val="black"/>
                </a:solidFill>
              </a:rPr>
              <a:t>espaços</a:t>
            </a:r>
            <a:r>
              <a:rPr lang="en-US" sz="1200">
                <a:solidFill>
                  <a:prstClr val="black"/>
                </a:solidFill>
              </a:rPr>
              <a:t> </a:t>
            </a:r>
            <a:r>
              <a:rPr lang="en-US" sz="1200" err="1">
                <a:solidFill>
                  <a:prstClr val="black"/>
                </a:solidFill>
              </a:rPr>
              <a:t>expositivos</a:t>
            </a:r>
            <a:r>
              <a:rPr lang="en-US" sz="1200">
                <a:solidFill>
                  <a:prstClr val="black"/>
                </a:solidFill>
              </a:rPr>
              <a:t> para </a:t>
            </a:r>
            <a:r>
              <a:rPr lang="en-US" sz="1200" err="1">
                <a:solidFill>
                  <a:prstClr val="black"/>
                </a:solidFill>
              </a:rPr>
              <a:t>mostras</a:t>
            </a:r>
            <a:r>
              <a:rPr lang="en-US" sz="1200">
                <a:solidFill>
                  <a:prstClr val="black"/>
                </a:solidFill>
              </a:rPr>
              <a:t> </a:t>
            </a:r>
            <a:r>
              <a:rPr lang="en-US" sz="1200" err="1">
                <a:solidFill>
                  <a:prstClr val="black"/>
                </a:solidFill>
              </a:rPr>
              <a:t>temporárias</a:t>
            </a:r>
            <a:r>
              <a:rPr lang="en-US" sz="1200">
                <a:solidFill>
                  <a:prstClr val="black"/>
                </a:solidFill>
              </a:rPr>
              <a:t>, </a:t>
            </a:r>
            <a:r>
              <a:rPr lang="en-US" sz="1200" err="1">
                <a:solidFill>
                  <a:prstClr val="black"/>
                </a:solidFill>
              </a:rPr>
              <a:t>conferências</a:t>
            </a:r>
            <a:r>
              <a:rPr lang="en-US" sz="1200">
                <a:solidFill>
                  <a:prstClr val="black"/>
                </a:solidFill>
              </a:rPr>
              <a:t> </a:t>
            </a:r>
            <a:r>
              <a:rPr lang="en-US" sz="1200" err="1">
                <a:solidFill>
                  <a:prstClr val="black"/>
                </a:solidFill>
              </a:rPr>
              <a:t>ou</a:t>
            </a:r>
            <a:r>
              <a:rPr lang="en-US" sz="1200">
                <a:solidFill>
                  <a:prstClr val="black"/>
                </a:solidFill>
              </a:rPr>
              <a:t> </a:t>
            </a:r>
            <a:r>
              <a:rPr lang="en-US" sz="1200" err="1">
                <a:solidFill>
                  <a:prstClr val="black"/>
                </a:solidFill>
              </a:rPr>
              <a:t>lançamento</a:t>
            </a:r>
            <a:r>
              <a:rPr lang="en-US" sz="1200">
                <a:solidFill>
                  <a:prstClr val="black"/>
                </a:solidFill>
              </a:rPr>
              <a:t> de </a:t>
            </a:r>
            <a:r>
              <a:rPr lang="en-US" sz="1200" err="1">
                <a:solidFill>
                  <a:prstClr val="black"/>
                </a:solidFill>
              </a:rPr>
              <a:t>obras</a:t>
            </a:r>
            <a:r>
              <a:rPr lang="en-US" sz="1200">
                <a:solidFill>
                  <a:prstClr val="black"/>
                </a:solidFill>
              </a:rPr>
              <a:t> </a:t>
            </a:r>
            <a:r>
              <a:rPr lang="en-US" sz="1200" err="1">
                <a:solidFill>
                  <a:prstClr val="black"/>
                </a:solidFill>
              </a:rPr>
              <a:t>literárias</a:t>
            </a:r>
            <a:r>
              <a:rPr lang="en-US" sz="1200">
                <a:solidFill>
                  <a:prstClr val="black"/>
                </a:solidFill>
              </a:rPr>
              <a:t>.</a:t>
            </a:r>
          </a:p>
        </p:txBody>
      </p:sp>
      <p:sp>
        <p:nvSpPr>
          <p:cNvPr id="5" name="Text Placeholder 2">
            <a:extLst>
              <a:ext uri="{FF2B5EF4-FFF2-40B4-BE49-F238E27FC236}">
                <a16:creationId xmlns:a16="http://schemas.microsoft.com/office/drawing/2014/main" id="{4C7568F4-C945-E775-0FA9-3A9781F9F07D}"/>
              </a:ext>
            </a:extLst>
          </p:cNvPr>
          <p:cNvSpPr txBox="1">
            <a:spLocks/>
          </p:cNvSpPr>
          <p:nvPr/>
        </p:nvSpPr>
        <p:spPr>
          <a:xfrm>
            <a:off x="361472" y="2339757"/>
            <a:ext cx="3481468"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b="1" i="0">
                <a:solidFill>
                  <a:schemeClr val="bg1"/>
                </a:solidFill>
              </a:rPr>
              <a:t>Tipo: </a:t>
            </a:r>
            <a:r>
              <a:rPr lang="en-US" i="0" err="1">
                <a:solidFill>
                  <a:schemeClr val="bg1"/>
                </a:solidFill>
              </a:rPr>
              <a:t>Modelos</a:t>
            </a:r>
            <a:r>
              <a:rPr lang="en-US" i="0">
                <a:solidFill>
                  <a:schemeClr val="bg1"/>
                </a:solidFill>
              </a:rPr>
              <a:t> de </a:t>
            </a:r>
            <a:r>
              <a:rPr lang="pt-PT" i="0">
                <a:solidFill>
                  <a:schemeClr val="bg1"/>
                </a:solidFill>
              </a:rPr>
              <a:t>Negócio</a:t>
            </a:r>
            <a:r>
              <a:rPr lang="en-US" i="0">
                <a:solidFill>
                  <a:schemeClr val="bg1"/>
                </a:solidFill>
              </a:rPr>
              <a:t> </a:t>
            </a:r>
            <a:r>
              <a:rPr lang="pt-PT" i="0">
                <a:solidFill>
                  <a:schemeClr val="bg1"/>
                </a:solidFill>
              </a:rPr>
              <a:t>Sustentáveis</a:t>
            </a:r>
          </a:p>
        </p:txBody>
      </p:sp>
    </p:spTree>
    <p:extLst>
      <p:ext uri="{BB962C8B-B14F-4D97-AF65-F5344CB8AC3E}">
        <p14:creationId xmlns:p14="http://schemas.microsoft.com/office/powerpoint/2010/main" val="50400949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p:txBody>
          <a:bodyPr/>
          <a:lstStyle/>
          <a:p>
            <a:pPr algn="l" rtl="0"/>
            <a:fld id="{CB2079F2-58AF-ED44-82D7-E04B2F6FD686}" type="slidenum">
              <a:rPr lang="en-US" smtClean="0"/>
              <a:pPr algn="l" rtl="0"/>
              <a:t>39</a:t>
            </a:fld>
            <a:endParaRPr lang="en-US"/>
          </a:p>
        </p:txBody>
      </p:sp>
      <p:sp>
        <p:nvSpPr>
          <p:cNvPr id="11" name="Freeform 6">
            <a:hlinkClick r:id="rId2"/>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16" name="Graphic 15" descr="World outline">
            <a:hlinkClick r:id="rId3"/>
            <a:extLst>
              <a:ext uri="{FF2B5EF4-FFF2-40B4-BE49-F238E27FC236}">
                <a16:creationId xmlns:a16="http://schemas.microsoft.com/office/drawing/2014/main" id="{D639F71B-8B5E-03E6-467D-53BD52B7C6B9}"/>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29608" y="9632163"/>
            <a:ext cx="279668" cy="279668"/>
          </a:xfrm>
          <a:prstGeom prst="rect">
            <a:avLst/>
          </a:prstGeom>
        </p:spPr>
      </p:pic>
      <p:grpSp>
        <p:nvGrpSpPr>
          <p:cNvPr id="24" name="Group 23">
            <a:extLst>
              <a:ext uri="{FF2B5EF4-FFF2-40B4-BE49-F238E27FC236}">
                <a16:creationId xmlns:a16="http://schemas.microsoft.com/office/drawing/2014/main" id="{50062FF1-3FB0-6F35-D3EA-C128FFCC0DAA}"/>
              </a:ext>
            </a:extLst>
          </p:cNvPr>
          <p:cNvGrpSpPr/>
          <p:nvPr/>
        </p:nvGrpSpPr>
        <p:grpSpPr>
          <a:xfrm rot="10800000">
            <a:off x="5573961" y="4963601"/>
            <a:ext cx="790943" cy="575820"/>
            <a:chOff x="3400450" y="986392"/>
            <a:chExt cx="1487826" cy="1083162"/>
          </a:xfrm>
        </p:grpSpPr>
        <p:sp>
          <p:nvSpPr>
            <p:cNvPr id="25" name="Freeform 25">
              <a:extLst>
                <a:ext uri="{FF2B5EF4-FFF2-40B4-BE49-F238E27FC236}">
                  <a16:creationId xmlns:a16="http://schemas.microsoft.com/office/drawing/2014/main" id="{CBD45FCB-97D4-3FFE-896F-B8731A250C4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6" name="Freeform 26">
              <a:extLst>
                <a:ext uri="{FF2B5EF4-FFF2-40B4-BE49-F238E27FC236}">
                  <a16:creationId xmlns:a16="http://schemas.microsoft.com/office/drawing/2014/main" id="{A59FB226-99B5-76AC-E075-9D8E02E3AC78}"/>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grpSp>
        <p:nvGrpSpPr>
          <p:cNvPr id="18" name="Graphic 2">
            <a:extLst>
              <a:ext uri="{FF2B5EF4-FFF2-40B4-BE49-F238E27FC236}">
                <a16:creationId xmlns:a16="http://schemas.microsoft.com/office/drawing/2014/main" id="{C0BA812C-90DF-331E-00F2-CBE4845B11C0}"/>
              </a:ext>
            </a:extLst>
          </p:cNvPr>
          <p:cNvGrpSpPr/>
          <p:nvPr/>
        </p:nvGrpSpPr>
        <p:grpSpPr>
          <a:xfrm>
            <a:off x="1423003" y="9654497"/>
            <a:ext cx="221553" cy="222458"/>
            <a:chOff x="1473222" y="5236455"/>
            <a:chExt cx="440760" cy="442561"/>
          </a:xfrm>
          <a:solidFill>
            <a:srgbClr val="000000"/>
          </a:solidFill>
        </p:grpSpPr>
        <p:sp>
          <p:nvSpPr>
            <p:cNvPr id="19" name="Freeform 8">
              <a:extLst>
                <a:ext uri="{FF2B5EF4-FFF2-40B4-BE49-F238E27FC236}">
                  <a16:creationId xmlns:a16="http://schemas.microsoft.com/office/drawing/2014/main" id="{628B051F-BAD7-24E9-B096-0C79E9A8EA7D}"/>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9">
              <a:hlinkClick r:id="rId6"/>
              <a:extLst>
                <a:ext uri="{FF2B5EF4-FFF2-40B4-BE49-F238E27FC236}">
                  <a16:creationId xmlns:a16="http://schemas.microsoft.com/office/drawing/2014/main" id="{F09208B7-B59A-CD57-8FF3-7AFD539FF26A}"/>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0">
              <a:extLst>
                <a:ext uri="{FF2B5EF4-FFF2-40B4-BE49-F238E27FC236}">
                  <a16:creationId xmlns:a16="http://schemas.microsoft.com/office/drawing/2014/main" id="{EAB07BAC-8A6C-F23B-8B1A-B7E016E2886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pic>
        <p:nvPicPr>
          <p:cNvPr id="3" name="Picture Placeholder 236" descr="A picture containing boat, outdoor, water, sky  Description automatically generated">
            <a:extLst>
              <a:ext uri="{FF2B5EF4-FFF2-40B4-BE49-F238E27FC236}">
                <a16:creationId xmlns:a16="http://schemas.microsoft.com/office/drawing/2014/main" id="{81310929-AA1D-EA27-EF4F-EB679BF609DE}"/>
              </a:ext>
            </a:extLst>
          </p:cNvPr>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grpSp>
        <p:nvGrpSpPr>
          <p:cNvPr id="5" name="Graphic 2">
            <a:extLst>
              <a:ext uri="{FF2B5EF4-FFF2-40B4-BE49-F238E27FC236}">
                <a16:creationId xmlns:a16="http://schemas.microsoft.com/office/drawing/2014/main" id="{892D861D-5A53-80F6-31A8-7C0F63F907FD}"/>
              </a:ext>
            </a:extLst>
          </p:cNvPr>
          <p:cNvGrpSpPr>
            <a:grpSpLocks noChangeAspect="1"/>
          </p:cNvGrpSpPr>
          <p:nvPr/>
        </p:nvGrpSpPr>
        <p:grpSpPr>
          <a:xfrm>
            <a:off x="6617797" y="243985"/>
            <a:ext cx="556009" cy="558000"/>
            <a:chOff x="4087275" y="5667595"/>
            <a:chExt cx="380936" cy="382300"/>
          </a:xfrm>
        </p:grpSpPr>
        <p:sp>
          <p:nvSpPr>
            <p:cNvPr id="9" name="Freeform 8">
              <a:extLst>
                <a:ext uri="{FF2B5EF4-FFF2-40B4-BE49-F238E27FC236}">
                  <a16:creationId xmlns:a16="http://schemas.microsoft.com/office/drawing/2014/main" id="{7A890D14-B9EE-433D-7042-2EB91355DFCD}"/>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 name="Freeform 9">
              <a:extLst>
                <a:ext uri="{FF2B5EF4-FFF2-40B4-BE49-F238E27FC236}">
                  <a16:creationId xmlns:a16="http://schemas.microsoft.com/office/drawing/2014/main" id="{4084E097-220F-58BE-75F6-D2A22CD352D1}"/>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 name="Freeform 10">
              <a:extLst>
                <a:ext uri="{FF2B5EF4-FFF2-40B4-BE49-F238E27FC236}">
                  <a16:creationId xmlns:a16="http://schemas.microsoft.com/office/drawing/2014/main" id="{3353CEDA-60BA-6D07-CF88-F013AD01E2B2}"/>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 name="Freeform 11">
              <a:extLst>
                <a:ext uri="{FF2B5EF4-FFF2-40B4-BE49-F238E27FC236}">
                  <a16:creationId xmlns:a16="http://schemas.microsoft.com/office/drawing/2014/main" id="{B39D8F69-B165-3073-0BBE-C2F65160E4C6}"/>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 name="Freeform 12">
              <a:extLst>
                <a:ext uri="{FF2B5EF4-FFF2-40B4-BE49-F238E27FC236}">
                  <a16:creationId xmlns:a16="http://schemas.microsoft.com/office/drawing/2014/main" id="{32B32A9B-845B-5AF5-BDD1-25D78DC845A5}"/>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3">
              <a:extLst>
                <a:ext uri="{FF2B5EF4-FFF2-40B4-BE49-F238E27FC236}">
                  <a16:creationId xmlns:a16="http://schemas.microsoft.com/office/drawing/2014/main" id="{0AC0DDCD-27B3-3AAF-845C-C2D5E1A98180}"/>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14">
              <a:extLst>
                <a:ext uri="{FF2B5EF4-FFF2-40B4-BE49-F238E27FC236}">
                  <a16:creationId xmlns:a16="http://schemas.microsoft.com/office/drawing/2014/main" id="{4471FB95-2012-36BB-D526-3CA8E5D398FF}"/>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15">
              <a:extLst>
                <a:ext uri="{FF2B5EF4-FFF2-40B4-BE49-F238E27FC236}">
                  <a16:creationId xmlns:a16="http://schemas.microsoft.com/office/drawing/2014/main" id="{6D1F0357-E79B-DEAA-D647-EEC39125D3DF}"/>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16">
              <a:extLst>
                <a:ext uri="{FF2B5EF4-FFF2-40B4-BE49-F238E27FC236}">
                  <a16:creationId xmlns:a16="http://schemas.microsoft.com/office/drawing/2014/main" id="{7E1A5217-A02C-C128-6FFE-1F4C2AE21815}"/>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17">
              <a:extLst>
                <a:ext uri="{FF2B5EF4-FFF2-40B4-BE49-F238E27FC236}">
                  <a16:creationId xmlns:a16="http://schemas.microsoft.com/office/drawing/2014/main" id="{6EF07E2D-B8E1-DB82-A6D1-88CF14CC0F6A}"/>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18">
              <a:extLst>
                <a:ext uri="{FF2B5EF4-FFF2-40B4-BE49-F238E27FC236}">
                  <a16:creationId xmlns:a16="http://schemas.microsoft.com/office/drawing/2014/main" id="{AF5C2843-B869-1A4F-803D-0C59012D57B9}"/>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19">
              <a:extLst>
                <a:ext uri="{FF2B5EF4-FFF2-40B4-BE49-F238E27FC236}">
                  <a16:creationId xmlns:a16="http://schemas.microsoft.com/office/drawing/2014/main" id="{A8698140-8448-2BC7-14FA-314AC78D2E00}"/>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0">
              <a:extLst>
                <a:ext uri="{FF2B5EF4-FFF2-40B4-BE49-F238E27FC236}">
                  <a16:creationId xmlns:a16="http://schemas.microsoft.com/office/drawing/2014/main" id="{45ADED60-F7DC-3819-0544-3AA3626E7BC4}"/>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21">
              <a:extLst>
                <a:ext uri="{FF2B5EF4-FFF2-40B4-BE49-F238E27FC236}">
                  <a16:creationId xmlns:a16="http://schemas.microsoft.com/office/drawing/2014/main" id="{CFEA63EF-3BF8-457F-3DE6-9360E5702DE0}"/>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22">
              <a:extLst>
                <a:ext uri="{FF2B5EF4-FFF2-40B4-BE49-F238E27FC236}">
                  <a16:creationId xmlns:a16="http://schemas.microsoft.com/office/drawing/2014/main" id="{32D85018-A545-F41F-860D-E368B215E5B8}"/>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23">
              <a:extLst>
                <a:ext uri="{FF2B5EF4-FFF2-40B4-BE49-F238E27FC236}">
                  <a16:creationId xmlns:a16="http://schemas.microsoft.com/office/drawing/2014/main" id="{60BFF6B8-32C1-26DA-D71C-18A34B7951B9}"/>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24">
              <a:extLst>
                <a:ext uri="{FF2B5EF4-FFF2-40B4-BE49-F238E27FC236}">
                  <a16:creationId xmlns:a16="http://schemas.microsoft.com/office/drawing/2014/main" id="{D98BD8C3-F045-C763-96DC-E78BF0F4C80A}"/>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25">
              <a:extLst>
                <a:ext uri="{FF2B5EF4-FFF2-40B4-BE49-F238E27FC236}">
                  <a16:creationId xmlns:a16="http://schemas.microsoft.com/office/drawing/2014/main" id="{0974DD8B-6AA4-036A-0BB8-9D429AD4B875}"/>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26">
              <a:extLst>
                <a:ext uri="{FF2B5EF4-FFF2-40B4-BE49-F238E27FC236}">
                  <a16:creationId xmlns:a16="http://schemas.microsoft.com/office/drawing/2014/main" id="{D0ABF249-6C6C-8A94-9DAD-EBF3D62620E3}"/>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27">
              <a:extLst>
                <a:ext uri="{FF2B5EF4-FFF2-40B4-BE49-F238E27FC236}">
                  <a16:creationId xmlns:a16="http://schemas.microsoft.com/office/drawing/2014/main" id="{373267AF-78B7-4F7A-B83D-1A7C950718D3}"/>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28">
              <a:extLst>
                <a:ext uri="{FF2B5EF4-FFF2-40B4-BE49-F238E27FC236}">
                  <a16:creationId xmlns:a16="http://schemas.microsoft.com/office/drawing/2014/main" id="{AEC818AE-AA30-1257-EC0F-D4DD233183E2}"/>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29">
              <a:extLst>
                <a:ext uri="{FF2B5EF4-FFF2-40B4-BE49-F238E27FC236}">
                  <a16:creationId xmlns:a16="http://schemas.microsoft.com/office/drawing/2014/main" id="{023CDF3E-2004-2A6F-3B8A-30AA5BCF6FB9}"/>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0">
              <a:extLst>
                <a:ext uri="{FF2B5EF4-FFF2-40B4-BE49-F238E27FC236}">
                  <a16:creationId xmlns:a16="http://schemas.microsoft.com/office/drawing/2014/main" id="{DE00A6B3-6D5E-221A-9824-5B5B3D849D2B}"/>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31">
              <a:extLst>
                <a:ext uri="{FF2B5EF4-FFF2-40B4-BE49-F238E27FC236}">
                  <a16:creationId xmlns:a16="http://schemas.microsoft.com/office/drawing/2014/main" id="{07AC4808-F81A-7226-5D51-17165954EBF0}"/>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32">
              <a:extLst>
                <a:ext uri="{FF2B5EF4-FFF2-40B4-BE49-F238E27FC236}">
                  <a16:creationId xmlns:a16="http://schemas.microsoft.com/office/drawing/2014/main" id="{0A703711-339F-530A-5FA2-0954E567B0D9}"/>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33">
              <a:extLst>
                <a:ext uri="{FF2B5EF4-FFF2-40B4-BE49-F238E27FC236}">
                  <a16:creationId xmlns:a16="http://schemas.microsoft.com/office/drawing/2014/main" id="{67672D3E-8C99-61D8-E4C2-5D8D4527A4E3}"/>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34">
              <a:extLst>
                <a:ext uri="{FF2B5EF4-FFF2-40B4-BE49-F238E27FC236}">
                  <a16:creationId xmlns:a16="http://schemas.microsoft.com/office/drawing/2014/main" id="{EC6390DF-899D-7132-996F-76F4D87E90AE}"/>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35">
              <a:extLst>
                <a:ext uri="{FF2B5EF4-FFF2-40B4-BE49-F238E27FC236}">
                  <a16:creationId xmlns:a16="http://schemas.microsoft.com/office/drawing/2014/main" id="{B7D15A60-9E2C-C0C9-BC09-C4F79606E4F9}"/>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36">
              <a:extLst>
                <a:ext uri="{FF2B5EF4-FFF2-40B4-BE49-F238E27FC236}">
                  <a16:creationId xmlns:a16="http://schemas.microsoft.com/office/drawing/2014/main" id="{A9DBCE2B-35F5-BE75-0DFC-B33F3B1E9DF2}"/>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37">
              <a:extLst>
                <a:ext uri="{FF2B5EF4-FFF2-40B4-BE49-F238E27FC236}">
                  <a16:creationId xmlns:a16="http://schemas.microsoft.com/office/drawing/2014/main" id="{BE8C4218-0B50-61DE-A37A-F66A40798DC8}"/>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38">
              <a:extLst>
                <a:ext uri="{FF2B5EF4-FFF2-40B4-BE49-F238E27FC236}">
                  <a16:creationId xmlns:a16="http://schemas.microsoft.com/office/drawing/2014/main" id="{4A155DB9-1582-156C-CB7F-FFB6BEEF23BA}"/>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39">
              <a:extLst>
                <a:ext uri="{FF2B5EF4-FFF2-40B4-BE49-F238E27FC236}">
                  <a16:creationId xmlns:a16="http://schemas.microsoft.com/office/drawing/2014/main" id="{78357D5F-AF36-748F-1549-32B1D382A380}"/>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0">
              <a:extLst>
                <a:ext uri="{FF2B5EF4-FFF2-40B4-BE49-F238E27FC236}">
                  <a16:creationId xmlns:a16="http://schemas.microsoft.com/office/drawing/2014/main" id="{F9CC515A-2328-756F-A7C3-5F1BBC6F77F6}"/>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41">
              <a:extLst>
                <a:ext uri="{FF2B5EF4-FFF2-40B4-BE49-F238E27FC236}">
                  <a16:creationId xmlns:a16="http://schemas.microsoft.com/office/drawing/2014/main" id="{6D10D7A3-A62B-751B-E38E-CB62FE7CCFCC}"/>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42">
              <a:extLst>
                <a:ext uri="{FF2B5EF4-FFF2-40B4-BE49-F238E27FC236}">
                  <a16:creationId xmlns:a16="http://schemas.microsoft.com/office/drawing/2014/main" id="{E37B6233-F0D6-EBBD-F405-E31ADFB68A96}"/>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43">
              <a:extLst>
                <a:ext uri="{FF2B5EF4-FFF2-40B4-BE49-F238E27FC236}">
                  <a16:creationId xmlns:a16="http://schemas.microsoft.com/office/drawing/2014/main" id="{5A2EFB29-AE79-2786-1C22-71A34E8143F1}"/>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7" name="Freeform 44">
              <a:extLst>
                <a:ext uri="{FF2B5EF4-FFF2-40B4-BE49-F238E27FC236}">
                  <a16:creationId xmlns:a16="http://schemas.microsoft.com/office/drawing/2014/main" id="{EDF1775A-4E91-AD4B-CE90-1BBFDA5C4D33}"/>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45">
              <a:extLst>
                <a:ext uri="{FF2B5EF4-FFF2-40B4-BE49-F238E27FC236}">
                  <a16:creationId xmlns:a16="http://schemas.microsoft.com/office/drawing/2014/main" id="{AF36314D-86D6-1E01-6EDA-84489C2BB342}"/>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46">
              <a:extLst>
                <a:ext uri="{FF2B5EF4-FFF2-40B4-BE49-F238E27FC236}">
                  <a16:creationId xmlns:a16="http://schemas.microsoft.com/office/drawing/2014/main" id="{20A0DBFA-0099-03D3-8C7F-2FB54CAE0B50}"/>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47">
              <a:extLst>
                <a:ext uri="{FF2B5EF4-FFF2-40B4-BE49-F238E27FC236}">
                  <a16:creationId xmlns:a16="http://schemas.microsoft.com/office/drawing/2014/main" id="{AE4CFA4E-907D-9B03-1800-DE5954C604BF}"/>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1" name="Freeform 48">
              <a:extLst>
                <a:ext uri="{FF2B5EF4-FFF2-40B4-BE49-F238E27FC236}">
                  <a16:creationId xmlns:a16="http://schemas.microsoft.com/office/drawing/2014/main" id="{285207AA-5F68-2DB9-3D69-A13C335B43E2}"/>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2" name="Freeform 49">
              <a:extLst>
                <a:ext uri="{FF2B5EF4-FFF2-40B4-BE49-F238E27FC236}">
                  <a16:creationId xmlns:a16="http://schemas.microsoft.com/office/drawing/2014/main" id="{6F3CF9B9-6861-6504-9790-84022FEB5559}"/>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50">
              <a:extLst>
                <a:ext uri="{FF2B5EF4-FFF2-40B4-BE49-F238E27FC236}">
                  <a16:creationId xmlns:a16="http://schemas.microsoft.com/office/drawing/2014/main" id="{B90A8B41-CF11-A4A4-F667-3464DD50CEBB}"/>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4" name="Freeform 51">
              <a:extLst>
                <a:ext uri="{FF2B5EF4-FFF2-40B4-BE49-F238E27FC236}">
                  <a16:creationId xmlns:a16="http://schemas.microsoft.com/office/drawing/2014/main" id="{5C9F9A67-2966-7988-CF50-9BFFB4D5CFF8}"/>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5" name="Freeform 52">
              <a:extLst>
                <a:ext uri="{FF2B5EF4-FFF2-40B4-BE49-F238E27FC236}">
                  <a16:creationId xmlns:a16="http://schemas.microsoft.com/office/drawing/2014/main" id="{98665D7A-2E43-FEA9-DCE2-CFC8316565AB}"/>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66" name="Graphic 2">
              <a:extLst>
                <a:ext uri="{FF2B5EF4-FFF2-40B4-BE49-F238E27FC236}">
                  <a16:creationId xmlns:a16="http://schemas.microsoft.com/office/drawing/2014/main" id="{19D93FB8-3AF7-8C02-121A-697BBB6B7CA2}"/>
                </a:ext>
              </a:extLst>
            </p:cNvPr>
            <p:cNvGrpSpPr/>
            <p:nvPr/>
          </p:nvGrpSpPr>
          <p:grpSpPr>
            <a:xfrm>
              <a:off x="4134920" y="5769432"/>
              <a:ext cx="249716" cy="186542"/>
              <a:chOff x="4134920" y="5769432"/>
              <a:chExt cx="249716" cy="186542"/>
            </a:xfrm>
          </p:grpSpPr>
          <p:sp>
            <p:nvSpPr>
              <p:cNvPr id="234" name="Freeform 221">
                <a:extLst>
                  <a:ext uri="{FF2B5EF4-FFF2-40B4-BE49-F238E27FC236}">
                    <a16:creationId xmlns:a16="http://schemas.microsoft.com/office/drawing/2014/main" id="{052E82BA-59F7-87DD-3324-7268CA50F2D7}"/>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5" name="Freeform 222">
                <a:extLst>
                  <a:ext uri="{FF2B5EF4-FFF2-40B4-BE49-F238E27FC236}">
                    <a16:creationId xmlns:a16="http://schemas.microsoft.com/office/drawing/2014/main" id="{FF095FDC-52F5-A267-AC11-927E09CD53F9}"/>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6" name="Freeform 223">
                <a:extLst>
                  <a:ext uri="{FF2B5EF4-FFF2-40B4-BE49-F238E27FC236}">
                    <a16:creationId xmlns:a16="http://schemas.microsoft.com/office/drawing/2014/main" id="{660D5295-DF3F-616E-CC66-FC717D14A520}"/>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7" name="Freeform 224">
                <a:extLst>
                  <a:ext uri="{FF2B5EF4-FFF2-40B4-BE49-F238E27FC236}">
                    <a16:creationId xmlns:a16="http://schemas.microsoft.com/office/drawing/2014/main" id="{27032D41-CC2F-70DE-C8AD-3A40BA82F3E0}"/>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8" name="Freeform 225">
                <a:extLst>
                  <a:ext uri="{FF2B5EF4-FFF2-40B4-BE49-F238E27FC236}">
                    <a16:creationId xmlns:a16="http://schemas.microsoft.com/office/drawing/2014/main" id="{42BFA4A4-A2CA-A3DA-7ECB-074E04891E83}"/>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9" name="Freeform 226">
                <a:extLst>
                  <a:ext uri="{FF2B5EF4-FFF2-40B4-BE49-F238E27FC236}">
                    <a16:creationId xmlns:a16="http://schemas.microsoft.com/office/drawing/2014/main" id="{E94A4077-326A-45B6-C0D4-0A927F4AC724}"/>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0" name="Freeform 227">
                <a:extLst>
                  <a:ext uri="{FF2B5EF4-FFF2-40B4-BE49-F238E27FC236}">
                    <a16:creationId xmlns:a16="http://schemas.microsoft.com/office/drawing/2014/main" id="{6115D1F0-E06E-1C2E-CC77-CDFEEB5F954E}"/>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1" name="Freeform 228">
                <a:extLst>
                  <a:ext uri="{FF2B5EF4-FFF2-40B4-BE49-F238E27FC236}">
                    <a16:creationId xmlns:a16="http://schemas.microsoft.com/office/drawing/2014/main" id="{7C946010-A360-42A9-3A1F-8B42E2DE1A40}"/>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2" name="Freeform 229">
                <a:extLst>
                  <a:ext uri="{FF2B5EF4-FFF2-40B4-BE49-F238E27FC236}">
                    <a16:creationId xmlns:a16="http://schemas.microsoft.com/office/drawing/2014/main" id="{4AFEFF5D-9DD8-1D52-D1E1-C8275341041B}"/>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3" name="Freeform 230">
                <a:extLst>
                  <a:ext uri="{FF2B5EF4-FFF2-40B4-BE49-F238E27FC236}">
                    <a16:creationId xmlns:a16="http://schemas.microsoft.com/office/drawing/2014/main" id="{7874C99C-49B7-8724-F9CE-D7FBF4ED971F}"/>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67" name="Freeform 54">
              <a:extLst>
                <a:ext uri="{FF2B5EF4-FFF2-40B4-BE49-F238E27FC236}">
                  <a16:creationId xmlns:a16="http://schemas.microsoft.com/office/drawing/2014/main" id="{78CDBA93-59EA-8CF9-0A0A-84514D5CE44F}"/>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8" name="Freeform 55">
              <a:extLst>
                <a:ext uri="{FF2B5EF4-FFF2-40B4-BE49-F238E27FC236}">
                  <a16:creationId xmlns:a16="http://schemas.microsoft.com/office/drawing/2014/main" id="{320582A9-97F0-DA40-71BF-E9B7AF05E3F3}"/>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9" name="Freeform 56">
              <a:extLst>
                <a:ext uri="{FF2B5EF4-FFF2-40B4-BE49-F238E27FC236}">
                  <a16:creationId xmlns:a16="http://schemas.microsoft.com/office/drawing/2014/main" id="{B1CBE446-559F-3FDE-1D66-C419EEF94E83}"/>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0" name="Freeform 57">
              <a:extLst>
                <a:ext uri="{FF2B5EF4-FFF2-40B4-BE49-F238E27FC236}">
                  <a16:creationId xmlns:a16="http://schemas.microsoft.com/office/drawing/2014/main" id="{60881865-8881-02A5-54FA-DB2FB101D968}"/>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1" name="Freeform 58">
              <a:extLst>
                <a:ext uri="{FF2B5EF4-FFF2-40B4-BE49-F238E27FC236}">
                  <a16:creationId xmlns:a16="http://schemas.microsoft.com/office/drawing/2014/main" id="{C9DE1D2D-A4CE-05F2-290F-8240085EDDF3}"/>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2" name="Freeform 59">
              <a:extLst>
                <a:ext uri="{FF2B5EF4-FFF2-40B4-BE49-F238E27FC236}">
                  <a16:creationId xmlns:a16="http://schemas.microsoft.com/office/drawing/2014/main" id="{FA41656B-7ED1-E502-C937-6C99E0DB6623}"/>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3" name="Freeform 60">
              <a:extLst>
                <a:ext uri="{FF2B5EF4-FFF2-40B4-BE49-F238E27FC236}">
                  <a16:creationId xmlns:a16="http://schemas.microsoft.com/office/drawing/2014/main" id="{206AAE25-848C-7B63-BC97-D90B41F89D3A}"/>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4" name="Freeform 61">
              <a:extLst>
                <a:ext uri="{FF2B5EF4-FFF2-40B4-BE49-F238E27FC236}">
                  <a16:creationId xmlns:a16="http://schemas.microsoft.com/office/drawing/2014/main" id="{FC3F8B3A-35FF-2090-7896-EAB3447BCA48}"/>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5" name="Freeform 62">
              <a:extLst>
                <a:ext uri="{FF2B5EF4-FFF2-40B4-BE49-F238E27FC236}">
                  <a16:creationId xmlns:a16="http://schemas.microsoft.com/office/drawing/2014/main" id="{ED3F0E80-1DB1-0B0B-AAA5-783A906609C3}"/>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6" name="Freeform 63">
              <a:extLst>
                <a:ext uri="{FF2B5EF4-FFF2-40B4-BE49-F238E27FC236}">
                  <a16:creationId xmlns:a16="http://schemas.microsoft.com/office/drawing/2014/main" id="{4A4613E0-309B-3F5A-58F4-32233193F36D}"/>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7" name="Freeform 64">
              <a:extLst>
                <a:ext uri="{FF2B5EF4-FFF2-40B4-BE49-F238E27FC236}">
                  <a16:creationId xmlns:a16="http://schemas.microsoft.com/office/drawing/2014/main" id="{4389E312-70C5-BCBB-C2FE-C34029B25E18}"/>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8" name="Freeform 65">
              <a:extLst>
                <a:ext uri="{FF2B5EF4-FFF2-40B4-BE49-F238E27FC236}">
                  <a16:creationId xmlns:a16="http://schemas.microsoft.com/office/drawing/2014/main" id="{019117FC-106E-633B-5E2A-057B37401DE8}"/>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9" name="Freeform 66">
              <a:extLst>
                <a:ext uri="{FF2B5EF4-FFF2-40B4-BE49-F238E27FC236}">
                  <a16:creationId xmlns:a16="http://schemas.microsoft.com/office/drawing/2014/main" id="{1C17FA9A-3DBD-24B0-03D3-92BBEF42974C}"/>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0" name="Freeform 67">
              <a:extLst>
                <a:ext uri="{FF2B5EF4-FFF2-40B4-BE49-F238E27FC236}">
                  <a16:creationId xmlns:a16="http://schemas.microsoft.com/office/drawing/2014/main" id="{9C59E195-03A3-202C-B025-E4403E51531C}"/>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 name="Freeform 68">
              <a:extLst>
                <a:ext uri="{FF2B5EF4-FFF2-40B4-BE49-F238E27FC236}">
                  <a16:creationId xmlns:a16="http://schemas.microsoft.com/office/drawing/2014/main" id="{8ACEBBE1-FB80-F2B8-F633-8880CE828E80}"/>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 name="Freeform 69">
              <a:extLst>
                <a:ext uri="{FF2B5EF4-FFF2-40B4-BE49-F238E27FC236}">
                  <a16:creationId xmlns:a16="http://schemas.microsoft.com/office/drawing/2014/main" id="{2BC8CC14-4833-A09C-E80D-A35EFCFBF37F}"/>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 name="Freeform 70">
              <a:extLst>
                <a:ext uri="{FF2B5EF4-FFF2-40B4-BE49-F238E27FC236}">
                  <a16:creationId xmlns:a16="http://schemas.microsoft.com/office/drawing/2014/main" id="{DC13B1DF-BE1F-6A42-C93F-DC3FD76E5778}"/>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4" name="Freeform 71">
              <a:extLst>
                <a:ext uri="{FF2B5EF4-FFF2-40B4-BE49-F238E27FC236}">
                  <a16:creationId xmlns:a16="http://schemas.microsoft.com/office/drawing/2014/main" id="{D94BB031-06D0-FE60-9D1D-36DB87391DB6}"/>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5" name="Freeform 72">
              <a:extLst>
                <a:ext uri="{FF2B5EF4-FFF2-40B4-BE49-F238E27FC236}">
                  <a16:creationId xmlns:a16="http://schemas.microsoft.com/office/drawing/2014/main" id="{6AB02E40-67F2-5A38-040C-94BED8370194}"/>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6" name="Freeform 73">
              <a:extLst>
                <a:ext uri="{FF2B5EF4-FFF2-40B4-BE49-F238E27FC236}">
                  <a16:creationId xmlns:a16="http://schemas.microsoft.com/office/drawing/2014/main" id="{64C4F9F5-6698-662E-DF75-809C82D3D0C7}"/>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7" name="Freeform 74">
              <a:extLst>
                <a:ext uri="{FF2B5EF4-FFF2-40B4-BE49-F238E27FC236}">
                  <a16:creationId xmlns:a16="http://schemas.microsoft.com/office/drawing/2014/main" id="{D8F9B82F-7E6E-BD42-1B9D-300EA816C10A}"/>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8" name="Freeform 75">
              <a:extLst>
                <a:ext uri="{FF2B5EF4-FFF2-40B4-BE49-F238E27FC236}">
                  <a16:creationId xmlns:a16="http://schemas.microsoft.com/office/drawing/2014/main" id="{3C3A5B6A-2124-F9CF-0222-A17A33C918A2}"/>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9" name="Freeform 76">
              <a:extLst>
                <a:ext uri="{FF2B5EF4-FFF2-40B4-BE49-F238E27FC236}">
                  <a16:creationId xmlns:a16="http://schemas.microsoft.com/office/drawing/2014/main" id="{78AEF0DB-E471-DABE-8D5B-7B0DE3716D3C}"/>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0" name="Freeform 77">
              <a:extLst>
                <a:ext uri="{FF2B5EF4-FFF2-40B4-BE49-F238E27FC236}">
                  <a16:creationId xmlns:a16="http://schemas.microsoft.com/office/drawing/2014/main" id="{8377C81E-23C4-ED0F-F520-3DF01B2E69A4}"/>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1" name="Freeform 78">
              <a:extLst>
                <a:ext uri="{FF2B5EF4-FFF2-40B4-BE49-F238E27FC236}">
                  <a16:creationId xmlns:a16="http://schemas.microsoft.com/office/drawing/2014/main" id="{5D2D2CD9-0EC1-650B-26B7-DDA2BA82239D}"/>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2" name="Freeform 79">
              <a:extLst>
                <a:ext uri="{FF2B5EF4-FFF2-40B4-BE49-F238E27FC236}">
                  <a16:creationId xmlns:a16="http://schemas.microsoft.com/office/drawing/2014/main" id="{87BA090B-A091-474E-8FF3-AE0D802CB4C3}"/>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3" name="Freeform 80">
              <a:extLst>
                <a:ext uri="{FF2B5EF4-FFF2-40B4-BE49-F238E27FC236}">
                  <a16:creationId xmlns:a16="http://schemas.microsoft.com/office/drawing/2014/main" id="{147BE72C-344C-C168-BAD9-F3C5567524A5}"/>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4" name="Freeform 81">
              <a:extLst>
                <a:ext uri="{FF2B5EF4-FFF2-40B4-BE49-F238E27FC236}">
                  <a16:creationId xmlns:a16="http://schemas.microsoft.com/office/drawing/2014/main" id="{4892EA4C-7E72-6717-FDDD-C43A9CC5AAC9}"/>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5" name="Freeform 82">
              <a:extLst>
                <a:ext uri="{FF2B5EF4-FFF2-40B4-BE49-F238E27FC236}">
                  <a16:creationId xmlns:a16="http://schemas.microsoft.com/office/drawing/2014/main" id="{C2F84569-120F-F75B-C0FE-D3E45AF76A3E}"/>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6" name="Freeform 83">
              <a:extLst>
                <a:ext uri="{FF2B5EF4-FFF2-40B4-BE49-F238E27FC236}">
                  <a16:creationId xmlns:a16="http://schemas.microsoft.com/office/drawing/2014/main" id="{E82799E4-C714-3F17-2B65-9DFD751A229E}"/>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7" name="Freeform 84">
              <a:extLst>
                <a:ext uri="{FF2B5EF4-FFF2-40B4-BE49-F238E27FC236}">
                  <a16:creationId xmlns:a16="http://schemas.microsoft.com/office/drawing/2014/main" id="{513414EF-DCA0-7473-FED8-CB42DB594375}"/>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8" name="Freeform 85">
              <a:extLst>
                <a:ext uri="{FF2B5EF4-FFF2-40B4-BE49-F238E27FC236}">
                  <a16:creationId xmlns:a16="http://schemas.microsoft.com/office/drawing/2014/main" id="{6A0949A6-CA0E-28EE-9B82-095B4D669D3F}"/>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9" name="Freeform 86">
              <a:extLst>
                <a:ext uri="{FF2B5EF4-FFF2-40B4-BE49-F238E27FC236}">
                  <a16:creationId xmlns:a16="http://schemas.microsoft.com/office/drawing/2014/main" id="{A3CF8867-23DC-9AE9-2BF9-0BD1F08468A4}"/>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0" name="Freeform 87">
              <a:extLst>
                <a:ext uri="{FF2B5EF4-FFF2-40B4-BE49-F238E27FC236}">
                  <a16:creationId xmlns:a16="http://schemas.microsoft.com/office/drawing/2014/main" id="{8A9A51F6-FB6C-8B6F-F181-27D7C52BBD95}"/>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1" name="Graphic 2">
              <a:extLst>
                <a:ext uri="{FF2B5EF4-FFF2-40B4-BE49-F238E27FC236}">
                  <a16:creationId xmlns:a16="http://schemas.microsoft.com/office/drawing/2014/main" id="{00FF521B-8665-5C99-7DD6-6912099FAA07}"/>
                </a:ext>
              </a:extLst>
            </p:cNvPr>
            <p:cNvGrpSpPr/>
            <p:nvPr/>
          </p:nvGrpSpPr>
          <p:grpSpPr>
            <a:xfrm>
              <a:off x="4258675" y="5793940"/>
              <a:ext cx="6816" cy="5948"/>
              <a:chOff x="4258675" y="5793940"/>
              <a:chExt cx="6816" cy="5948"/>
            </a:xfrm>
          </p:grpSpPr>
          <p:sp>
            <p:nvSpPr>
              <p:cNvPr id="232" name="Freeform 219">
                <a:extLst>
                  <a:ext uri="{FF2B5EF4-FFF2-40B4-BE49-F238E27FC236}">
                    <a16:creationId xmlns:a16="http://schemas.microsoft.com/office/drawing/2014/main" id="{7C39F9FC-9621-3C85-9151-BF9011DD32A5}"/>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3" name="Freeform 220">
                <a:extLst>
                  <a:ext uri="{FF2B5EF4-FFF2-40B4-BE49-F238E27FC236}">
                    <a16:creationId xmlns:a16="http://schemas.microsoft.com/office/drawing/2014/main" id="{C42F0D11-CAEB-5AD4-9C72-0CEB3C883F17}"/>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2" name="Freeform 89">
              <a:extLst>
                <a:ext uri="{FF2B5EF4-FFF2-40B4-BE49-F238E27FC236}">
                  <a16:creationId xmlns:a16="http://schemas.microsoft.com/office/drawing/2014/main" id="{91E8CBE1-D062-7625-5546-ABDB221F201A}"/>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 name="Freeform 90">
              <a:extLst>
                <a:ext uri="{FF2B5EF4-FFF2-40B4-BE49-F238E27FC236}">
                  <a16:creationId xmlns:a16="http://schemas.microsoft.com/office/drawing/2014/main" id="{10243AD4-EEC9-A885-4C06-7B44728E593C}"/>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 name="Freeform 91">
              <a:extLst>
                <a:ext uri="{FF2B5EF4-FFF2-40B4-BE49-F238E27FC236}">
                  <a16:creationId xmlns:a16="http://schemas.microsoft.com/office/drawing/2014/main" id="{D96AEF3B-BD4C-42DB-4EA3-C1F1D1CD9A0D}"/>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 name="Freeform 92">
              <a:extLst>
                <a:ext uri="{FF2B5EF4-FFF2-40B4-BE49-F238E27FC236}">
                  <a16:creationId xmlns:a16="http://schemas.microsoft.com/office/drawing/2014/main" id="{8604A3A1-56E0-C36F-433A-2AD62D34B542}"/>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 name="Freeform 93">
              <a:extLst>
                <a:ext uri="{FF2B5EF4-FFF2-40B4-BE49-F238E27FC236}">
                  <a16:creationId xmlns:a16="http://schemas.microsoft.com/office/drawing/2014/main" id="{13A4233B-E713-36C9-91DE-B48E13486526}"/>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 name="Freeform 94">
              <a:extLst>
                <a:ext uri="{FF2B5EF4-FFF2-40B4-BE49-F238E27FC236}">
                  <a16:creationId xmlns:a16="http://schemas.microsoft.com/office/drawing/2014/main" id="{37E6CF17-1A85-BB75-AC48-327B9F7D42E5}"/>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8" name="Graphic 2">
              <a:extLst>
                <a:ext uri="{FF2B5EF4-FFF2-40B4-BE49-F238E27FC236}">
                  <a16:creationId xmlns:a16="http://schemas.microsoft.com/office/drawing/2014/main" id="{70EBA7D7-3F06-E4FF-C926-1B675DFB044F}"/>
                </a:ext>
              </a:extLst>
            </p:cNvPr>
            <p:cNvGrpSpPr/>
            <p:nvPr/>
          </p:nvGrpSpPr>
          <p:grpSpPr>
            <a:xfrm>
              <a:off x="4319602" y="5793940"/>
              <a:ext cx="6816" cy="5948"/>
              <a:chOff x="4319602" y="5793940"/>
              <a:chExt cx="6816" cy="5948"/>
            </a:xfrm>
          </p:grpSpPr>
          <p:sp>
            <p:nvSpPr>
              <p:cNvPr id="230" name="Freeform 217">
                <a:extLst>
                  <a:ext uri="{FF2B5EF4-FFF2-40B4-BE49-F238E27FC236}">
                    <a16:creationId xmlns:a16="http://schemas.microsoft.com/office/drawing/2014/main" id="{CFB806DD-7CAF-01AC-DEDB-FAFCE1D3ECD7}"/>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1" name="Freeform 218">
                <a:extLst>
                  <a:ext uri="{FF2B5EF4-FFF2-40B4-BE49-F238E27FC236}">
                    <a16:creationId xmlns:a16="http://schemas.microsoft.com/office/drawing/2014/main" id="{CDC35D4B-039B-C0B2-FB3B-E373712B1527}"/>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9" name="Freeform 96">
              <a:extLst>
                <a:ext uri="{FF2B5EF4-FFF2-40B4-BE49-F238E27FC236}">
                  <a16:creationId xmlns:a16="http://schemas.microsoft.com/office/drawing/2014/main" id="{66FBC3B5-8B1D-A150-FC53-A08859A2E2C3}"/>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 name="Freeform 97">
              <a:extLst>
                <a:ext uri="{FF2B5EF4-FFF2-40B4-BE49-F238E27FC236}">
                  <a16:creationId xmlns:a16="http://schemas.microsoft.com/office/drawing/2014/main" id="{AD01CA28-4322-90C5-6B48-95133557D09E}"/>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 name="Freeform 98">
              <a:extLst>
                <a:ext uri="{FF2B5EF4-FFF2-40B4-BE49-F238E27FC236}">
                  <a16:creationId xmlns:a16="http://schemas.microsoft.com/office/drawing/2014/main" id="{E73B0766-8E61-828E-63AE-84A2747C7131}"/>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 name="Freeform 99">
              <a:extLst>
                <a:ext uri="{FF2B5EF4-FFF2-40B4-BE49-F238E27FC236}">
                  <a16:creationId xmlns:a16="http://schemas.microsoft.com/office/drawing/2014/main" id="{639EB25C-C517-3CCC-244F-30BABA34E75E}"/>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 name="Freeform 100">
              <a:extLst>
                <a:ext uri="{FF2B5EF4-FFF2-40B4-BE49-F238E27FC236}">
                  <a16:creationId xmlns:a16="http://schemas.microsoft.com/office/drawing/2014/main" id="{76C15D8D-7E48-98EE-E48D-6F063871F806}"/>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 name="Freeform 101">
              <a:extLst>
                <a:ext uri="{FF2B5EF4-FFF2-40B4-BE49-F238E27FC236}">
                  <a16:creationId xmlns:a16="http://schemas.microsoft.com/office/drawing/2014/main" id="{991890CF-B2AF-A7CE-BCD2-8DF8E9F60D21}"/>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15" name="Graphic 2">
              <a:extLst>
                <a:ext uri="{FF2B5EF4-FFF2-40B4-BE49-F238E27FC236}">
                  <a16:creationId xmlns:a16="http://schemas.microsoft.com/office/drawing/2014/main" id="{F979E850-FDFE-3858-F14D-A719C24712A9}"/>
                </a:ext>
              </a:extLst>
            </p:cNvPr>
            <p:cNvGrpSpPr/>
            <p:nvPr/>
          </p:nvGrpSpPr>
          <p:grpSpPr>
            <a:xfrm>
              <a:off x="4319602" y="5857945"/>
              <a:ext cx="6816" cy="5710"/>
              <a:chOff x="4319602" y="5857945"/>
              <a:chExt cx="6816" cy="5710"/>
            </a:xfrm>
          </p:grpSpPr>
          <p:sp>
            <p:nvSpPr>
              <p:cNvPr id="228" name="Freeform 215">
                <a:extLst>
                  <a:ext uri="{FF2B5EF4-FFF2-40B4-BE49-F238E27FC236}">
                    <a16:creationId xmlns:a16="http://schemas.microsoft.com/office/drawing/2014/main" id="{0E3CD6C1-200B-CB96-3FEA-21CACCA3C314}"/>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9" name="Freeform 216">
                <a:extLst>
                  <a:ext uri="{FF2B5EF4-FFF2-40B4-BE49-F238E27FC236}">
                    <a16:creationId xmlns:a16="http://schemas.microsoft.com/office/drawing/2014/main" id="{7A26E6D7-4AC8-1CF6-57B7-0FEC541C427E}"/>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16" name="Freeform 103">
              <a:extLst>
                <a:ext uri="{FF2B5EF4-FFF2-40B4-BE49-F238E27FC236}">
                  <a16:creationId xmlns:a16="http://schemas.microsoft.com/office/drawing/2014/main" id="{A1D14A71-1D85-3F1C-1FE5-FC9810538756}"/>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 name="Freeform 104">
              <a:extLst>
                <a:ext uri="{FF2B5EF4-FFF2-40B4-BE49-F238E27FC236}">
                  <a16:creationId xmlns:a16="http://schemas.microsoft.com/office/drawing/2014/main" id="{769C4FAD-3DD1-0FE4-393B-7EA3F8A03172}"/>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 name="Freeform 105">
              <a:extLst>
                <a:ext uri="{FF2B5EF4-FFF2-40B4-BE49-F238E27FC236}">
                  <a16:creationId xmlns:a16="http://schemas.microsoft.com/office/drawing/2014/main" id="{17E8ACBF-077A-C909-C8F1-ED7A93E0F199}"/>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 name="Freeform 106">
              <a:extLst>
                <a:ext uri="{FF2B5EF4-FFF2-40B4-BE49-F238E27FC236}">
                  <a16:creationId xmlns:a16="http://schemas.microsoft.com/office/drawing/2014/main" id="{43AC2B66-AC12-B415-D12C-008B4A53A575}"/>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0" name="Freeform 107">
              <a:extLst>
                <a:ext uri="{FF2B5EF4-FFF2-40B4-BE49-F238E27FC236}">
                  <a16:creationId xmlns:a16="http://schemas.microsoft.com/office/drawing/2014/main" id="{3EA5F60D-0E0A-F62A-00EA-ED700C98DDFC}"/>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1" name="Freeform 108">
              <a:extLst>
                <a:ext uri="{FF2B5EF4-FFF2-40B4-BE49-F238E27FC236}">
                  <a16:creationId xmlns:a16="http://schemas.microsoft.com/office/drawing/2014/main" id="{B2D7A5DE-58A1-BB3A-FB07-FE4CD007449B}"/>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2" name="Freeform 109">
              <a:extLst>
                <a:ext uri="{FF2B5EF4-FFF2-40B4-BE49-F238E27FC236}">
                  <a16:creationId xmlns:a16="http://schemas.microsoft.com/office/drawing/2014/main" id="{BBA1F454-30D2-2A27-43B4-BEAC2B270FD5}"/>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3" name="Freeform 110">
              <a:extLst>
                <a:ext uri="{FF2B5EF4-FFF2-40B4-BE49-F238E27FC236}">
                  <a16:creationId xmlns:a16="http://schemas.microsoft.com/office/drawing/2014/main" id="{5037379A-3523-DF88-A579-A7A222C29797}"/>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4" name="Freeform 111">
              <a:extLst>
                <a:ext uri="{FF2B5EF4-FFF2-40B4-BE49-F238E27FC236}">
                  <a16:creationId xmlns:a16="http://schemas.microsoft.com/office/drawing/2014/main" id="{041D736A-C96B-C20A-501F-C11F32A19686}"/>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5" name="Freeform 112">
              <a:extLst>
                <a:ext uri="{FF2B5EF4-FFF2-40B4-BE49-F238E27FC236}">
                  <a16:creationId xmlns:a16="http://schemas.microsoft.com/office/drawing/2014/main" id="{5ED0E2E0-8D81-5354-EF43-F4137BE4F1E8}"/>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6" name="Freeform 113">
              <a:extLst>
                <a:ext uri="{FF2B5EF4-FFF2-40B4-BE49-F238E27FC236}">
                  <a16:creationId xmlns:a16="http://schemas.microsoft.com/office/drawing/2014/main" id="{C715968F-6A11-7130-3515-56337E0BB49A}"/>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7" name="Freeform 114">
              <a:extLst>
                <a:ext uri="{FF2B5EF4-FFF2-40B4-BE49-F238E27FC236}">
                  <a16:creationId xmlns:a16="http://schemas.microsoft.com/office/drawing/2014/main" id="{10563A31-40A6-758C-14BC-8FD6A14E8FA2}"/>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8" name="Freeform 115">
              <a:extLst>
                <a:ext uri="{FF2B5EF4-FFF2-40B4-BE49-F238E27FC236}">
                  <a16:creationId xmlns:a16="http://schemas.microsoft.com/office/drawing/2014/main" id="{DCC94849-271D-7335-A453-CA92F22A56C5}"/>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9" name="Freeform 116">
              <a:extLst>
                <a:ext uri="{FF2B5EF4-FFF2-40B4-BE49-F238E27FC236}">
                  <a16:creationId xmlns:a16="http://schemas.microsoft.com/office/drawing/2014/main" id="{3FA1193F-1565-DB34-4463-0F3F5CB16CCE}"/>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0" name="Freeform 117">
              <a:extLst>
                <a:ext uri="{FF2B5EF4-FFF2-40B4-BE49-F238E27FC236}">
                  <a16:creationId xmlns:a16="http://schemas.microsoft.com/office/drawing/2014/main" id="{A41C2A27-FC08-5F78-18EA-30E691054315}"/>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1" name="Freeform 118">
              <a:extLst>
                <a:ext uri="{FF2B5EF4-FFF2-40B4-BE49-F238E27FC236}">
                  <a16:creationId xmlns:a16="http://schemas.microsoft.com/office/drawing/2014/main" id="{D63EEBB7-1843-0FC4-9C69-3AC82B5A9F9A}"/>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2" name="Freeform 119">
              <a:extLst>
                <a:ext uri="{FF2B5EF4-FFF2-40B4-BE49-F238E27FC236}">
                  <a16:creationId xmlns:a16="http://schemas.microsoft.com/office/drawing/2014/main" id="{99887827-50FF-59FE-204B-4825F51F886B}"/>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3" name="Freeform 120">
              <a:extLst>
                <a:ext uri="{FF2B5EF4-FFF2-40B4-BE49-F238E27FC236}">
                  <a16:creationId xmlns:a16="http://schemas.microsoft.com/office/drawing/2014/main" id="{49F7C1AF-B7FB-1CA5-F4DF-46A24D802A84}"/>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4" name="Freeform 121">
              <a:extLst>
                <a:ext uri="{FF2B5EF4-FFF2-40B4-BE49-F238E27FC236}">
                  <a16:creationId xmlns:a16="http://schemas.microsoft.com/office/drawing/2014/main" id="{CD206C07-3824-ABA3-79D5-A5D3563EBD2C}"/>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5" name="Freeform 122">
              <a:extLst>
                <a:ext uri="{FF2B5EF4-FFF2-40B4-BE49-F238E27FC236}">
                  <a16:creationId xmlns:a16="http://schemas.microsoft.com/office/drawing/2014/main" id="{216F8ADB-A50E-05EA-C2E6-79F229CF8FCD}"/>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6" name="Freeform 123">
              <a:extLst>
                <a:ext uri="{FF2B5EF4-FFF2-40B4-BE49-F238E27FC236}">
                  <a16:creationId xmlns:a16="http://schemas.microsoft.com/office/drawing/2014/main" id="{661B56C1-45A0-29D4-4256-BF1C11C1EB48}"/>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7" name="Freeform 124">
              <a:extLst>
                <a:ext uri="{FF2B5EF4-FFF2-40B4-BE49-F238E27FC236}">
                  <a16:creationId xmlns:a16="http://schemas.microsoft.com/office/drawing/2014/main" id="{4964D872-8990-E311-58BA-21C92D036134}"/>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8" name="Freeform 125">
              <a:extLst>
                <a:ext uri="{FF2B5EF4-FFF2-40B4-BE49-F238E27FC236}">
                  <a16:creationId xmlns:a16="http://schemas.microsoft.com/office/drawing/2014/main" id="{BD928ABB-34EA-9C38-28C8-C7653CB0A373}"/>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9" name="Freeform 126">
              <a:extLst>
                <a:ext uri="{FF2B5EF4-FFF2-40B4-BE49-F238E27FC236}">
                  <a16:creationId xmlns:a16="http://schemas.microsoft.com/office/drawing/2014/main" id="{517ABF76-4CE7-A34B-6760-34FCD3212796}"/>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0" name="Freeform 127">
              <a:extLst>
                <a:ext uri="{FF2B5EF4-FFF2-40B4-BE49-F238E27FC236}">
                  <a16:creationId xmlns:a16="http://schemas.microsoft.com/office/drawing/2014/main" id="{78ED6A40-3019-9F8F-B7F4-CA1AF8189E06}"/>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1" name="Freeform 128">
              <a:extLst>
                <a:ext uri="{FF2B5EF4-FFF2-40B4-BE49-F238E27FC236}">
                  <a16:creationId xmlns:a16="http://schemas.microsoft.com/office/drawing/2014/main" id="{BC42853A-1972-6A4E-C907-2237B7429DA4}"/>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2" name="Freeform 129">
              <a:extLst>
                <a:ext uri="{FF2B5EF4-FFF2-40B4-BE49-F238E27FC236}">
                  <a16:creationId xmlns:a16="http://schemas.microsoft.com/office/drawing/2014/main" id="{F04226CB-5777-A917-752D-A2400ECF3745}"/>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3" name="Freeform 130">
              <a:extLst>
                <a:ext uri="{FF2B5EF4-FFF2-40B4-BE49-F238E27FC236}">
                  <a16:creationId xmlns:a16="http://schemas.microsoft.com/office/drawing/2014/main" id="{D95B998C-9E9F-D5E8-9485-84E8DE03C3C1}"/>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4" name="Freeform 131">
              <a:extLst>
                <a:ext uri="{FF2B5EF4-FFF2-40B4-BE49-F238E27FC236}">
                  <a16:creationId xmlns:a16="http://schemas.microsoft.com/office/drawing/2014/main" id="{D1931E7C-A43E-9A02-EA35-EA2C4FA65A62}"/>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5" name="Freeform 132">
              <a:extLst>
                <a:ext uri="{FF2B5EF4-FFF2-40B4-BE49-F238E27FC236}">
                  <a16:creationId xmlns:a16="http://schemas.microsoft.com/office/drawing/2014/main" id="{D24C07B6-5ECE-B082-E114-2E2EADEC7BED}"/>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6" name="Freeform 133">
              <a:extLst>
                <a:ext uri="{FF2B5EF4-FFF2-40B4-BE49-F238E27FC236}">
                  <a16:creationId xmlns:a16="http://schemas.microsoft.com/office/drawing/2014/main" id="{48BB797F-C5D4-8C88-802E-98B5A439826C}"/>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7" name="Freeform 134">
              <a:extLst>
                <a:ext uri="{FF2B5EF4-FFF2-40B4-BE49-F238E27FC236}">
                  <a16:creationId xmlns:a16="http://schemas.microsoft.com/office/drawing/2014/main" id="{6E0C3C33-9205-94B8-6389-1707330E14F8}"/>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8" name="Freeform 135">
              <a:extLst>
                <a:ext uri="{FF2B5EF4-FFF2-40B4-BE49-F238E27FC236}">
                  <a16:creationId xmlns:a16="http://schemas.microsoft.com/office/drawing/2014/main" id="{FB2AD152-B168-E87A-ADF9-2CB0C101E0CC}"/>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9" name="Freeform 136">
              <a:extLst>
                <a:ext uri="{FF2B5EF4-FFF2-40B4-BE49-F238E27FC236}">
                  <a16:creationId xmlns:a16="http://schemas.microsoft.com/office/drawing/2014/main" id="{A0A6E58A-8F9D-A80E-46D0-1AB0FB303AEB}"/>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0" name="Freeform 137">
              <a:extLst>
                <a:ext uri="{FF2B5EF4-FFF2-40B4-BE49-F238E27FC236}">
                  <a16:creationId xmlns:a16="http://schemas.microsoft.com/office/drawing/2014/main" id="{AB201EE2-AF30-8623-EA64-DFE7A6E037D3}"/>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1" name="Freeform 138">
              <a:extLst>
                <a:ext uri="{FF2B5EF4-FFF2-40B4-BE49-F238E27FC236}">
                  <a16:creationId xmlns:a16="http://schemas.microsoft.com/office/drawing/2014/main" id="{D0DA1E97-ACAC-326A-7A49-268A67FC0C5A}"/>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2" name="Freeform 139">
              <a:extLst>
                <a:ext uri="{FF2B5EF4-FFF2-40B4-BE49-F238E27FC236}">
                  <a16:creationId xmlns:a16="http://schemas.microsoft.com/office/drawing/2014/main" id="{B3048BC9-4187-1C69-3653-56BD9DFD9BDB}"/>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3" name="Freeform 140">
              <a:extLst>
                <a:ext uri="{FF2B5EF4-FFF2-40B4-BE49-F238E27FC236}">
                  <a16:creationId xmlns:a16="http://schemas.microsoft.com/office/drawing/2014/main" id="{99259F57-7E49-062F-9922-FE7DEC1392AD}"/>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4" name="Freeform 141">
              <a:extLst>
                <a:ext uri="{FF2B5EF4-FFF2-40B4-BE49-F238E27FC236}">
                  <a16:creationId xmlns:a16="http://schemas.microsoft.com/office/drawing/2014/main" id="{BAAC0133-A78D-8D5D-6A8B-461C30AF7E41}"/>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5" name="Freeform 142">
              <a:extLst>
                <a:ext uri="{FF2B5EF4-FFF2-40B4-BE49-F238E27FC236}">
                  <a16:creationId xmlns:a16="http://schemas.microsoft.com/office/drawing/2014/main" id="{78B38B1A-1716-8EB2-0C55-657068679D4C}"/>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6" name="Freeform 143">
              <a:extLst>
                <a:ext uri="{FF2B5EF4-FFF2-40B4-BE49-F238E27FC236}">
                  <a16:creationId xmlns:a16="http://schemas.microsoft.com/office/drawing/2014/main" id="{362439E1-8937-A7FD-B6A1-6197331F8EB9}"/>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7" name="Freeform 144">
              <a:extLst>
                <a:ext uri="{FF2B5EF4-FFF2-40B4-BE49-F238E27FC236}">
                  <a16:creationId xmlns:a16="http://schemas.microsoft.com/office/drawing/2014/main" id="{1E3F0654-4710-B227-964E-305E5D7F19D0}"/>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8" name="Freeform 145">
              <a:extLst>
                <a:ext uri="{FF2B5EF4-FFF2-40B4-BE49-F238E27FC236}">
                  <a16:creationId xmlns:a16="http://schemas.microsoft.com/office/drawing/2014/main" id="{F3D40B0C-5FDF-6E3F-0C84-B5D958ABBF58}"/>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9" name="Freeform 146">
              <a:extLst>
                <a:ext uri="{FF2B5EF4-FFF2-40B4-BE49-F238E27FC236}">
                  <a16:creationId xmlns:a16="http://schemas.microsoft.com/office/drawing/2014/main" id="{485007B5-B338-60DE-5E72-9C2ADECCDDB4}"/>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0" name="Freeform 147">
              <a:extLst>
                <a:ext uri="{FF2B5EF4-FFF2-40B4-BE49-F238E27FC236}">
                  <a16:creationId xmlns:a16="http://schemas.microsoft.com/office/drawing/2014/main" id="{3427E6F9-47F9-E2E2-599D-594648EDC1F8}"/>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1" name="Freeform 148">
              <a:extLst>
                <a:ext uri="{FF2B5EF4-FFF2-40B4-BE49-F238E27FC236}">
                  <a16:creationId xmlns:a16="http://schemas.microsoft.com/office/drawing/2014/main" id="{1BAB852F-8380-A780-93E5-637E91CC2289}"/>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2" name="Freeform 149">
              <a:extLst>
                <a:ext uri="{FF2B5EF4-FFF2-40B4-BE49-F238E27FC236}">
                  <a16:creationId xmlns:a16="http://schemas.microsoft.com/office/drawing/2014/main" id="{07B71B94-C4D9-3EF8-CC6A-21646B8DD3C1}"/>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3" name="Freeform 150">
              <a:extLst>
                <a:ext uri="{FF2B5EF4-FFF2-40B4-BE49-F238E27FC236}">
                  <a16:creationId xmlns:a16="http://schemas.microsoft.com/office/drawing/2014/main" id="{07BC28D3-83BA-229D-EE00-E4FB1B61B78F}"/>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4" name="Freeform 151">
              <a:extLst>
                <a:ext uri="{FF2B5EF4-FFF2-40B4-BE49-F238E27FC236}">
                  <a16:creationId xmlns:a16="http://schemas.microsoft.com/office/drawing/2014/main" id="{2D80CE43-9121-9494-A71A-159BBF377989}"/>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5" name="Freeform 152">
              <a:extLst>
                <a:ext uri="{FF2B5EF4-FFF2-40B4-BE49-F238E27FC236}">
                  <a16:creationId xmlns:a16="http://schemas.microsoft.com/office/drawing/2014/main" id="{B7E6B2A4-2F1D-0762-5C34-0DD203439121}"/>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6" name="Freeform 153">
              <a:extLst>
                <a:ext uri="{FF2B5EF4-FFF2-40B4-BE49-F238E27FC236}">
                  <a16:creationId xmlns:a16="http://schemas.microsoft.com/office/drawing/2014/main" id="{BC3C3A1A-7FA2-0F3A-B000-6EDD8BCD5FE0}"/>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7" name="Freeform 154">
              <a:extLst>
                <a:ext uri="{FF2B5EF4-FFF2-40B4-BE49-F238E27FC236}">
                  <a16:creationId xmlns:a16="http://schemas.microsoft.com/office/drawing/2014/main" id="{69DDA92E-407D-7983-8539-C57AC9F55F67}"/>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8" name="Freeform 155">
              <a:extLst>
                <a:ext uri="{FF2B5EF4-FFF2-40B4-BE49-F238E27FC236}">
                  <a16:creationId xmlns:a16="http://schemas.microsoft.com/office/drawing/2014/main" id="{2051742A-CC59-6EA3-3B19-0BF9D05E891D}"/>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9" name="Freeform 156">
              <a:extLst>
                <a:ext uri="{FF2B5EF4-FFF2-40B4-BE49-F238E27FC236}">
                  <a16:creationId xmlns:a16="http://schemas.microsoft.com/office/drawing/2014/main" id="{CD7D21ED-14A3-F83E-50D0-413A9DC37179}"/>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0" name="Freeform 157">
              <a:extLst>
                <a:ext uri="{FF2B5EF4-FFF2-40B4-BE49-F238E27FC236}">
                  <a16:creationId xmlns:a16="http://schemas.microsoft.com/office/drawing/2014/main" id="{E16E96B6-FA58-FC40-2DFB-8FC194780CBE}"/>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1" name="Freeform 158">
              <a:extLst>
                <a:ext uri="{FF2B5EF4-FFF2-40B4-BE49-F238E27FC236}">
                  <a16:creationId xmlns:a16="http://schemas.microsoft.com/office/drawing/2014/main" id="{46EA8D34-E3BE-CB4E-1944-04DF158EABD9}"/>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2" name="Freeform 159">
              <a:extLst>
                <a:ext uri="{FF2B5EF4-FFF2-40B4-BE49-F238E27FC236}">
                  <a16:creationId xmlns:a16="http://schemas.microsoft.com/office/drawing/2014/main" id="{379F1842-DEEB-FB3C-4835-71CA6DC03AB6}"/>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3" name="Freeform 160">
              <a:extLst>
                <a:ext uri="{FF2B5EF4-FFF2-40B4-BE49-F238E27FC236}">
                  <a16:creationId xmlns:a16="http://schemas.microsoft.com/office/drawing/2014/main" id="{57D295FE-4F32-126D-CD91-EB3BA4EFF591}"/>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4" name="Freeform 161">
              <a:extLst>
                <a:ext uri="{FF2B5EF4-FFF2-40B4-BE49-F238E27FC236}">
                  <a16:creationId xmlns:a16="http://schemas.microsoft.com/office/drawing/2014/main" id="{27A66982-7469-0730-DA9E-A668A2EEB53E}"/>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5" name="Freeform 162">
              <a:extLst>
                <a:ext uri="{FF2B5EF4-FFF2-40B4-BE49-F238E27FC236}">
                  <a16:creationId xmlns:a16="http://schemas.microsoft.com/office/drawing/2014/main" id="{CB394375-647A-57BB-8433-4264DC3D86AD}"/>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6" name="Freeform 163">
              <a:extLst>
                <a:ext uri="{FF2B5EF4-FFF2-40B4-BE49-F238E27FC236}">
                  <a16:creationId xmlns:a16="http://schemas.microsoft.com/office/drawing/2014/main" id="{020B233F-1102-411B-C189-7423F5EC8925}"/>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7" name="Freeform 164">
              <a:extLst>
                <a:ext uri="{FF2B5EF4-FFF2-40B4-BE49-F238E27FC236}">
                  <a16:creationId xmlns:a16="http://schemas.microsoft.com/office/drawing/2014/main" id="{2261CAB8-31CF-A934-BEE2-B8413061B23F}"/>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8" name="Freeform 165">
              <a:extLst>
                <a:ext uri="{FF2B5EF4-FFF2-40B4-BE49-F238E27FC236}">
                  <a16:creationId xmlns:a16="http://schemas.microsoft.com/office/drawing/2014/main" id="{867F442B-EE41-496C-2A92-08A32E9521FA}"/>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9" name="Freeform 166">
              <a:extLst>
                <a:ext uri="{FF2B5EF4-FFF2-40B4-BE49-F238E27FC236}">
                  <a16:creationId xmlns:a16="http://schemas.microsoft.com/office/drawing/2014/main" id="{496B68B0-4E32-2D67-1198-66ABEE69607C}"/>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0" name="Freeform 167">
              <a:extLst>
                <a:ext uri="{FF2B5EF4-FFF2-40B4-BE49-F238E27FC236}">
                  <a16:creationId xmlns:a16="http://schemas.microsoft.com/office/drawing/2014/main" id="{A43FF5B5-2DCB-C186-C608-8250798A2C38}"/>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1" name="Freeform 168">
              <a:extLst>
                <a:ext uri="{FF2B5EF4-FFF2-40B4-BE49-F238E27FC236}">
                  <a16:creationId xmlns:a16="http://schemas.microsoft.com/office/drawing/2014/main" id="{177D977D-D487-F55F-D3F2-77F1400FB589}"/>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2" name="Freeform 169">
              <a:extLst>
                <a:ext uri="{FF2B5EF4-FFF2-40B4-BE49-F238E27FC236}">
                  <a16:creationId xmlns:a16="http://schemas.microsoft.com/office/drawing/2014/main" id="{C5D2A275-9C3D-5DB3-7A7F-4D061B907ECD}"/>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3" name="Freeform 170">
              <a:extLst>
                <a:ext uri="{FF2B5EF4-FFF2-40B4-BE49-F238E27FC236}">
                  <a16:creationId xmlns:a16="http://schemas.microsoft.com/office/drawing/2014/main" id="{A032BB63-886E-D0FF-632A-EB6A5E523AB5}"/>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4" name="Freeform 171">
              <a:extLst>
                <a:ext uri="{FF2B5EF4-FFF2-40B4-BE49-F238E27FC236}">
                  <a16:creationId xmlns:a16="http://schemas.microsoft.com/office/drawing/2014/main" id="{77B256D2-448B-41A4-EC0A-675BCD0243F8}"/>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5" name="Freeform 172">
              <a:extLst>
                <a:ext uri="{FF2B5EF4-FFF2-40B4-BE49-F238E27FC236}">
                  <a16:creationId xmlns:a16="http://schemas.microsoft.com/office/drawing/2014/main" id="{E3DE43D2-644D-DA3A-C10E-431DCD7770CD}"/>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6" name="Freeform 173">
              <a:extLst>
                <a:ext uri="{FF2B5EF4-FFF2-40B4-BE49-F238E27FC236}">
                  <a16:creationId xmlns:a16="http://schemas.microsoft.com/office/drawing/2014/main" id="{D1B090F8-8842-5CC8-DB6D-62A8804F0986}"/>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7" name="Freeform 174">
              <a:extLst>
                <a:ext uri="{FF2B5EF4-FFF2-40B4-BE49-F238E27FC236}">
                  <a16:creationId xmlns:a16="http://schemas.microsoft.com/office/drawing/2014/main" id="{15995372-DE19-FDB7-9D46-A99396CA8371}"/>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8" name="Freeform 175">
              <a:extLst>
                <a:ext uri="{FF2B5EF4-FFF2-40B4-BE49-F238E27FC236}">
                  <a16:creationId xmlns:a16="http://schemas.microsoft.com/office/drawing/2014/main" id="{6A789BBC-76D1-ED6B-0981-7636B3C7F0D7}"/>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9" name="Freeform 176">
              <a:extLst>
                <a:ext uri="{FF2B5EF4-FFF2-40B4-BE49-F238E27FC236}">
                  <a16:creationId xmlns:a16="http://schemas.microsoft.com/office/drawing/2014/main" id="{542DDF6F-C802-2D98-BDA3-A3274ABC4987}"/>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0" name="Freeform 177">
              <a:extLst>
                <a:ext uri="{FF2B5EF4-FFF2-40B4-BE49-F238E27FC236}">
                  <a16:creationId xmlns:a16="http://schemas.microsoft.com/office/drawing/2014/main" id="{BBF60B1C-9AEF-2A74-E0C0-99B991A52196}"/>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1" name="Freeform 178">
              <a:extLst>
                <a:ext uri="{FF2B5EF4-FFF2-40B4-BE49-F238E27FC236}">
                  <a16:creationId xmlns:a16="http://schemas.microsoft.com/office/drawing/2014/main" id="{0B911BAF-AE71-2AAB-20A2-B3D3F8D41A2F}"/>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2" name="Freeform 179">
              <a:extLst>
                <a:ext uri="{FF2B5EF4-FFF2-40B4-BE49-F238E27FC236}">
                  <a16:creationId xmlns:a16="http://schemas.microsoft.com/office/drawing/2014/main" id="{8F6A163F-C513-12F2-3F87-9DC955233234}"/>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3" name="Freeform 180">
              <a:extLst>
                <a:ext uri="{FF2B5EF4-FFF2-40B4-BE49-F238E27FC236}">
                  <a16:creationId xmlns:a16="http://schemas.microsoft.com/office/drawing/2014/main" id="{012E1B82-0C51-CD44-695A-86CC00A7FA19}"/>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4" name="Freeform 181">
              <a:extLst>
                <a:ext uri="{FF2B5EF4-FFF2-40B4-BE49-F238E27FC236}">
                  <a16:creationId xmlns:a16="http://schemas.microsoft.com/office/drawing/2014/main" id="{4F7C1281-C38D-934E-F0AE-1D084DD5E715}"/>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5" name="Graphic 2">
              <a:extLst>
                <a:ext uri="{FF2B5EF4-FFF2-40B4-BE49-F238E27FC236}">
                  <a16:creationId xmlns:a16="http://schemas.microsoft.com/office/drawing/2014/main" id="{1522A8AA-8F08-4977-29B3-EBA57B7B8EBC}"/>
                </a:ext>
              </a:extLst>
            </p:cNvPr>
            <p:cNvGrpSpPr/>
            <p:nvPr/>
          </p:nvGrpSpPr>
          <p:grpSpPr>
            <a:xfrm>
              <a:off x="4197750" y="5793940"/>
              <a:ext cx="6663" cy="5948"/>
              <a:chOff x="4197750" y="5793940"/>
              <a:chExt cx="6663" cy="5948"/>
            </a:xfrm>
          </p:grpSpPr>
          <p:sp>
            <p:nvSpPr>
              <p:cNvPr id="226" name="Freeform 213">
                <a:extLst>
                  <a:ext uri="{FF2B5EF4-FFF2-40B4-BE49-F238E27FC236}">
                    <a16:creationId xmlns:a16="http://schemas.microsoft.com/office/drawing/2014/main" id="{944B464F-8883-A0C8-2A39-D3A58B10109C}"/>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7" name="Freeform 214">
                <a:extLst>
                  <a:ext uri="{FF2B5EF4-FFF2-40B4-BE49-F238E27FC236}">
                    <a16:creationId xmlns:a16="http://schemas.microsoft.com/office/drawing/2014/main" id="{6E8EBB36-C6AF-1074-B934-D0E2D62A0CA7}"/>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6" name="Freeform 183">
              <a:extLst>
                <a:ext uri="{FF2B5EF4-FFF2-40B4-BE49-F238E27FC236}">
                  <a16:creationId xmlns:a16="http://schemas.microsoft.com/office/drawing/2014/main" id="{172B84CD-79C5-CB67-E9CA-362DB2124929}"/>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7" name="Freeform 184">
              <a:extLst>
                <a:ext uri="{FF2B5EF4-FFF2-40B4-BE49-F238E27FC236}">
                  <a16:creationId xmlns:a16="http://schemas.microsoft.com/office/drawing/2014/main" id="{61CAF507-9DC6-B832-068C-DE48AF990481}"/>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8" name="Freeform 185">
              <a:extLst>
                <a:ext uri="{FF2B5EF4-FFF2-40B4-BE49-F238E27FC236}">
                  <a16:creationId xmlns:a16="http://schemas.microsoft.com/office/drawing/2014/main" id="{BA00FD9B-D7EA-C1BB-ED10-5CAB32A5D56F}"/>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9" name="Freeform 186">
              <a:extLst>
                <a:ext uri="{FF2B5EF4-FFF2-40B4-BE49-F238E27FC236}">
                  <a16:creationId xmlns:a16="http://schemas.microsoft.com/office/drawing/2014/main" id="{5D861C00-0BB2-B57A-6E83-820BD8C69A3A}"/>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0" name="Freeform 187">
              <a:extLst>
                <a:ext uri="{FF2B5EF4-FFF2-40B4-BE49-F238E27FC236}">
                  <a16:creationId xmlns:a16="http://schemas.microsoft.com/office/drawing/2014/main" id="{082045F7-72D9-F7DE-175A-ED691E62DA70}"/>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1" name="Freeform 188">
              <a:extLst>
                <a:ext uri="{FF2B5EF4-FFF2-40B4-BE49-F238E27FC236}">
                  <a16:creationId xmlns:a16="http://schemas.microsoft.com/office/drawing/2014/main" id="{603A9EB4-3E9E-80D0-CF1A-A88110790E6C}"/>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202" name="Graphic 2">
              <a:extLst>
                <a:ext uri="{FF2B5EF4-FFF2-40B4-BE49-F238E27FC236}">
                  <a16:creationId xmlns:a16="http://schemas.microsoft.com/office/drawing/2014/main" id="{2BCA6FD7-0EE6-5662-6122-8172A4B83A58}"/>
                </a:ext>
              </a:extLst>
            </p:cNvPr>
            <p:cNvGrpSpPr/>
            <p:nvPr/>
          </p:nvGrpSpPr>
          <p:grpSpPr>
            <a:xfrm>
              <a:off x="4197750" y="5857945"/>
              <a:ext cx="6663" cy="5710"/>
              <a:chOff x="4197750" y="5857945"/>
              <a:chExt cx="6663" cy="5710"/>
            </a:xfrm>
          </p:grpSpPr>
          <p:sp>
            <p:nvSpPr>
              <p:cNvPr id="224" name="Freeform 211">
                <a:extLst>
                  <a:ext uri="{FF2B5EF4-FFF2-40B4-BE49-F238E27FC236}">
                    <a16:creationId xmlns:a16="http://schemas.microsoft.com/office/drawing/2014/main" id="{62B9AD89-BC7E-D3B0-0827-4E09646FC9E0}"/>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5" name="Freeform 212">
                <a:extLst>
                  <a:ext uri="{FF2B5EF4-FFF2-40B4-BE49-F238E27FC236}">
                    <a16:creationId xmlns:a16="http://schemas.microsoft.com/office/drawing/2014/main" id="{B7F1D1CC-5E2F-F763-0C01-FBF9EFFA2F29}"/>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03" name="Freeform 190">
              <a:extLst>
                <a:ext uri="{FF2B5EF4-FFF2-40B4-BE49-F238E27FC236}">
                  <a16:creationId xmlns:a16="http://schemas.microsoft.com/office/drawing/2014/main" id="{162AAA4F-FDE4-A4C6-5184-62D9460FE506}"/>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 name="Freeform 191">
              <a:extLst>
                <a:ext uri="{FF2B5EF4-FFF2-40B4-BE49-F238E27FC236}">
                  <a16:creationId xmlns:a16="http://schemas.microsoft.com/office/drawing/2014/main" id="{E0CB1A7C-1C0C-202B-C54C-51589AE0B813}"/>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 name="Freeform 192">
              <a:extLst>
                <a:ext uri="{FF2B5EF4-FFF2-40B4-BE49-F238E27FC236}">
                  <a16:creationId xmlns:a16="http://schemas.microsoft.com/office/drawing/2014/main" id="{60A0C5BA-FF9C-66B3-826F-CCDD4DDA79BF}"/>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 name="Freeform 193">
              <a:extLst>
                <a:ext uri="{FF2B5EF4-FFF2-40B4-BE49-F238E27FC236}">
                  <a16:creationId xmlns:a16="http://schemas.microsoft.com/office/drawing/2014/main" id="{B6AC6BEA-5F9A-261F-5C15-B053A892337C}"/>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 name="Freeform 194">
              <a:extLst>
                <a:ext uri="{FF2B5EF4-FFF2-40B4-BE49-F238E27FC236}">
                  <a16:creationId xmlns:a16="http://schemas.microsoft.com/office/drawing/2014/main" id="{7FB9B43A-D4F2-A8EA-ECA5-580862C0B2F3}"/>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 name="Freeform 195">
              <a:extLst>
                <a:ext uri="{FF2B5EF4-FFF2-40B4-BE49-F238E27FC236}">
                  <a16:creationId xmlns:a16="http://schemas.microsoft.com/office/drawing/2014/main" id="{472519B4-FF09-1020-3351-C7406856AC7B}"/>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 name="Freeform 196">
              <a:extLst>
                <a:ext uri="{FF2B5EF4-FFF2-40B4-BE49-F238E27FC236}">
                  <a16:creationId xmlns:a16="http://schemas.microsoft.com/office/drawing/2014/main" id="{E1AC0F3B-9C0F-9866-770E-EC271913E0F2}"/>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 name="Freeform 197">
              <a:extLst>
                <a:ext uri="{FF2B5EF4-FFF2-40B4-BE49-F238E27FC236}">
                  <a16:creationId xmlns:a16="http://schemas.microsoft.com/office/drawing/2014/main" id="{6673889B-FFFE-6EF4-F91B-634C5480F276}"/>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 name="Freeform 198">
              <a:extLst>
                <a:ext uri="{FF2B5EF4-FFF2-40B4-BE49-F238E27FC236}">
                  <a16:creationId xmlns:a16="http://schemas.microsoft.com/office/drawing/2014/main" id="{64106A01-F24B-512B-3E8B-36F47C3F8841}"/>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 name="Freeform 199">
              <a:extLst>
                <a:ext uri="{FF2B5EF4-FFF2-40B4-BE49-F238E27FC236}">
                  <a16:creationId xmlns:a16="http://schemas.microsoft.com/office/drawing/2014/main" id="{39AB2ABD-44CD-3AEC-CEB5-AAE4121185A8}"/>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 name="Freeform 200">
              <a:extLst>
                <a:ext uri="{FF2B5EF4-FFF2-40B4-BE49-F238E27FC236}">
                  <a16:creationId xmlns:a16="http://schemas.microsoft.com/office/drawing/2014/main" id="{1ED5377F-03E0-FF0D-2A36-F095C6098432}"/>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 name="Freeform 201">
              <a:extLst>
                <a:ext uri="{FF2B5EF4-FFF2-40B4-BE49-F238E27FC236}">
                  <a16:creationId xmlns:a16="http://schemas.microsoft.com/office/drawing/2014/main" id="{F1ECF750-B8B2-F03A-8379-C0A4C8193B38}"/>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 name="Freeform 202">
              <a:extLst>
                <a:ext uri="{FF2B5EF4-FFF2-40B4-BE49-F238E27FC236}">
                  <a16:creationId xmlns:a16="http://schemas.microsoft.com/office/drawing/2014/main" id="{D733F2DE-1B90-EF97-8348-B70EF105EFEE}"/>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 name="Freeform 203">
              <a:extLst>
                <a:ext uri="{FF2B5EF4-FFF2-40B4-BE49-F238E27FC236}">
                  <a16:creationId xmlns:a16="http://schemas.microsoft.com/office/drawing/2014/main" id="{507087C8-CB69-84E9-47E7-E5E29DEFCB16}"/>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 name="Freeform 204">
              <a:extLst>
                <a:ext uri="{FF2B5EF4-FFF2-40B4-BE49-F238E27FC236}">
                  <a16:creationId xmlns:a16="http://schemas.microsoft.com/office/drawing/2014/main" id="{D0FB15B9-272C-0B90-B7E2-A3BF1BD83E53}"/>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 name="Freeform 205">
              <a:extLst>
                <a:ext uri="{FF2B5EF4-FFF2-40B4-BE49-F238E27FC236}">
                  <a16:creationId xmlns:a16="http://schemas.microsoft.com/office/drawing/2014/main" id="{8E2D87C7-60A3-75E9-413A-B6DD9CEEEBC3}"/>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 name="Freeform 206">
              <a:extLst>
                <a:ext uri="{FF2B5EF4-FFF2-40B4-BE49-F238E27FC236}">
                  <a16:creationId xmlns:a16="http://schemas.microsoft.com/office/drawing/2014/main" id="{469606F7-E6C3-5450-BA56-4C6B94483119}"/>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 name="Freeform 207">
              <a:extLst>
                <a:ext uri="{FF2B5EF4-FFF2-40B4-BE49-F238E27FC236}">
                  <a16:creationId xmlns:a16="http://schemas.microsoft.com/office/drawing/2014/main" id="{DE4005E8-957F-C580-4F5A-99F001C9E438}"/>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 name="Freeform 208">
              <a:extLst>
                <a:ext uri="{FF2B5EF4-FFF2-40B4-BE49-F238E27FC236}">
                  <a16:creationId xmlns:a16="http://schemas.microsoft.com/office/drawing/2014/main" id="{297B4C51-31D2-D578-73A4-6D0BDDAB0BDB}"/>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 name="Freeform 209">
              <a:extLst>
                <a:ext uri="{FF2B5EF4-FFF2-40B4-BE49-F238E27FC236}">
                  <a16:creationId xmlns:a16="http://schemas.microsoft.com/office/drawing/2014/main" id="{0397755D-BD54-C8F9-C89D-8CE64CE9ECA3}"/>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3" name="Freeform 210">
              <a:extLst>
                <a:ext uri="{FF2B5EF4-FFF2-40B4-BE49-F238E27FC236}">
                  <a16:creationId xmlns:a16="http://schemas.microsoft.com/office/drawing/2014/main" id="{4BCB1F60-7DE7-F3A9-D936-301FD1059CB2}"/>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pic>
        <p:nvPicPr>
          <p:cNvPr id="244" name="Picture 243">
            <a:hlinkClick r:id="rId3"/>
            <a:extLst>
              <a:ext uri="{FF2B5EF4-FFF2-40B4-BE49-F238E27FC236}">
                <a16:creationId xmlns:a16="http://schemas.microsoft.com/office/drawing/2014/main" id="{EF04BE28-89ED-D058-FA38-1F7983BF0F30}"/>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385869" y="648229"/>
            <a:ext cx="1902866" cy="1268577"/>
          </a:xfrm>
          <a:prstGeom prst="rect">
            <a:avLst/>
          </a:prstGeom>
        </p:spPr>
      </p:pic>
      <p:grpSp>
        <p:nvGrpSpPr>
          <p:cNvPr id="245" name="Group 244">
            <a:extLst>
              <a:ext uri="{FF2B5EF4-FFF2-40B4-BE49-F238E27FC236}">
                <a16:creationId xmlns:a16="http://schemas.microsoft.com/office/drawing/2014/main" id="{48094C93-CB66-1DB4-6F16-3958B7FA22E6}"/>
              </a:ext>
            </a:extLst>
          </p:cNvPr>
          <p:cNvGrpSpPr>
            <a:grpSpLocks noChangeAspect="1"/>
          </p:cNvGrpSpPr>
          <p:nvPr/>
        </p:nvGrpSpPr>
        <p:grpSpPr>
          <a:xfrm>
            <a:off x="1801988" y="9632163"/>
            <a:ext cx="192166" cy="225184"/>
            <a:chOff x="8589661" y="3431570"/>
            <a:chExt cx="510568" cy="569231"/>
          </a:xfrm>
          <a:solidFill>
            <a:schemeClr val="tx1"/>
          </a:solidFill>
        </p:grpSpPr>
        <p:sp>
          <p:nvSpPr>
            <p:cNvPr id="246" name="Freeform: Shape 27">
              <a:extLst>
                <a:ext uri="{FF2B5EF4-FFF2-40B4-BE49-F238E27FC236}">
                  <a16:creationId xmlns:a16="http://schemas.microsoft.com/office/drawing/2014/main" id="{2A1A933D-0D16-F0C2-0756-94D0B3DFAF2E}"/>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247" name="Freeform: Shape 30">
              <a:hlinkClick r:id="rId9"/>
              <a:extLst>
                <a:ext uri="{FF2B5EF4-FFF2-40B4-BE49-F238E27FC236}">
                  <a16:creationId xmlns:a16="http://schemas.microsoft.com/office/drawing/2014/main" id="{80ADE7DA-BA59-65A2-D879-71F5BB394450}"/>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248" name="Freeform: Shape 72">
              <a:extLst>
                <a:ext uri="{FF2B5EF4-FFF2-40B4-BE49-F238E27FC236}">
                  <a16:creationId xmlns:a16="http://schemas.microsoft.com/office/drawing/2014/main" id="{DEA7B817-6678-5D74-19FC-E1E05AD1241F}"/>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026" name="Picture 2">
            <a:extLst>
              <a:ext uri="{FF2B5EF4-FFF2-40B4-BE49-F238E27FC236}">
                <a16:creationId xmlns:a16="http://schemas.microsoft.com/office/drawing/2014/main" id="{50899FCE-6187-D699-F717-26D4082DA102}"/>
              </a:ext>
            </a:extLst>
          </p:cNvPr>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a:off x="459361" y="8744926"/>
            <a:ext cx="7074314" cy="788842"/>
          </a:xfrm>
          <a:prstGeom prst="rect">
            <a:avLst/>
          </a:prstGeom>
          <a:noFill/>
          <a:extLst>
            <a:ext uri="{909E8E84-426E-40DD-AFC4-6F175D3DCCD1}">
              <a14:hiddenFill xmlns:a14="http://schemas.microsoft.com/office/drawing/2010/main">
                <a:solidFill>
                  <a:srgbClr val="FFFFFF"/>
                </a:solidFill>
              </a14:hiddenFill>
            </a:ext>
          </a:extLst>
        </p:spPr>
      </p:pic>
      <p:sp>
        <p:nvSpPr>
          <p:cNvPr id="10" name="Text Placeholder 5">
            <a:extLst>
              <a:ext uri="{FF2B5EF4-FFF2-40B4-BE49-F238E27FC236}">
                <a16:creationId xmlns:a16="http://schemas.microsoft.com/office/drawing/2014/main" id="{77B94DDF-1944-0770-3D45-CA81D98A3D6C}"/>
              </a:ext>
            </a:extLst>
          </p:cNvPr>
          <p:cNvSpPr>
            <a:spLocks noGrp="1"/>
          </p:cNvSpPr>
          <p:nvPr>
            <p:ph type="body" sz="quarter" idx="32"/>
          </p:nvPr>
        </p:nvSpPr>
        <p:spPr>
          <a:xfrm>
            <a:off x="375323" y="3204673"/>
            <a:ext cx="6724991" cy="5544033"/>
          </a:xfrm>
        </p:spPr>
        <p:txBody>
          <a:bodyPr/>
          <a:lstStyle/>
          <a:p>
            <a:pPr marL="0" marR="0" lvl="0" indent="0" algn="l"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Sustentável</a:t>
            </a:r>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rtl="0"/>
            <a:r>
              <a:rPr lang="en-US"/>
              <a:t>Pesca Sustentável – O </a:t>
            </a:r>
            <a:r>
              <a:rPr lang="en-US" err="1"/>
              <a:t>recurso</a:t>
            </a:r>
            <a:r>
              <a:rPr lang="en-US"/>
              <a:t> à </a:t>
            </a:r>
            <a:r>
              <a:rPr lang="en-US" err="1"/>
              <a:t>pesca</a:t>
            </a:r>
            <a:r>
              <a:rPr lang="en-US"/>
              <a:t> sustentável é um dos seus compromissos permanentes e um </a:t>
            </a:r>
            <a:r>
              <a:rPr lang="en-US" err="1"/>
              <a:t>vetor</a:t>
            </a:r>
            <a:r>
              <a:rPr lang="en-US"/>
              <a:t> estruturante da sua longevidade. </a:t>
            </a:r>
            <a:r>
              <a:rPr lang="en-US" err="1"/>
              <a:t>Dinamizaram</a:t>
            </a:r>
            <a:r>
              <a:rPr lang="en-US"/>
              <a:t> a </a:t>
            </a:r>
            <a:r>
              <a:rPr lang="en-US" err="1"/>
              <a:t>obtenção</a:t>
            </a:r>
            <a:r>
              <a:rPr lang="en-US"/>
              <a:t> do eco-</a:t>
            </a:r>
            <a:r>
              <a:rPr lang="en-US" err="1"/>
              <a:t>rótulo</a:t>
            </a:r>
            <a:r>
              <a:rPr lang="en-US"/>
              <a:t> azul do “Marine Stewardship Council”, que confere à pesca de cerco de sardinha no mar </a:t>
            </a:r>
            <a:r>
              <a:rPr lang="en-US" err="1"/>
              <a:t>português</a:t>
            </a:r>
            <a:r>
              <a:rPr lang="en-US"/>
              <a:t> um </a:t>
            </a:r>
            <a:r>
              <a:rPr lang="en-US" err="1"/>
              <a:t>certificado</a:t>
            </a:r>
            <a:r>
              <a:rPr lang="en-US"/>
              <a:t> de </a:t>
            </a:r>
            <a:r>
              <a:rPr lang="en-US" err="1"/>
              <a:t>ambientalmente</a:t>
            </a:r>
            <a:r>
              <a:rPr lang="en-US"/>
              <a:t> sustentável. É também a primeira empresa portuguesa a </a:t>
            </a:r>
            <a:r>
              <a:rPr lang="en-US" err="1"/>
              <a:t>obter</a:t>
            </a:r>
            <a:r>
              <a:rPr lang="en-US"/>
              <a:t> a </a:t>
            </a:r>
            <a:r>
              <a:rPr lang="en-US" err="1"/>
              <a:t>homologação</a:t>
            </a:r>
            <a:r>
              <a:rPr lang="en-US"/>
              <a:t> pela Moody's.</a:t>
            </a:r>
          </a:p>
          <a:p>
            <a:pPr algn="l" rtl="0"/>
            <a:endParaRPr lang="en-US"/>
          </a:p>
          <a:p>
            <a:pPr rtl="0"/>
            <a:r>
              <a:rPr lang="en-US"/>
              <a:t>Eficiência energética – No domínio da produção, o ambiente é também uma prioridade na empresa "Ramirez 1853". </a:t>
            </a:r>
            <a:r>
              <a:rPr lang="en-US" err="1"/>
              <a:t>Adotaram</a:t>
            </a:r>
            <a:r>
              <a:rPr lang="en-US"/>
              <a:t> equipamentos, procedimentos e </a:t>
            </a:r>
            <a:r>
              <a:rPr lang="en-US" err="1"/>
              <a:t>técnicas</a:t>
            </a:r>
            <a:r>
              <a:rPr lang="en-US"/>
              <a:t> amigos do </a:t>
            </a:r>
            <a:r>
              <a:rPr lang="en-US" err="1"/>
              <a:t>ambiente</a:t>
            </a:r>
            <a:r>
              <a:rPr lang="en-US"/>
              <a:t>, que </a:t>
            </a:r>
            <a:r>
              <a:rPr lang="en-US" err="1"/>
              <a:t>potenciam</a:t>
            </a:r>
            <a:r>
              <a:rPr lang="en-US"/>
              <a:t> a eficiência energética: painéis e tubos solares (luz natural em toda a fábrica e escritórios); central de biomassa; redução de </a:t>
            </a:r>
            <a:r>
              <a:rPr lang="en-US" err="1"/>
              <a:t>emissões</a:t>
            </a:r>
            <a:r>
              <a:rPr lang="en-US"/>
              <a:t> de CO</a:t>
            </a:r>
            <a:r>
              <a:rPr lang="en-US" baseline="-25000"/>
              <a:t>2</a:t>
            </a:r>
            <a:r>
              <a:rPr lang="en-US"/>
              <a:t>; redução do consumo de água; captação e </a:t>
            </a:r>
            <a:r>
              <a:rPr lang="en-US" err="1"/>
              <a:t>reutilização</a:t>
            </a:r>
            <a:r>
              <a:rPr lang="en-US"/>
              <a:t> de toda a </a:t>
            </a:r>
            <a:r>
              <a:rPr lang="en-US" err="1"/>
              <a:t>água</a:t>
            </a:r>
            <a:r>
              <a:rPr lang="en-US"/>
              <a:t> pluvial.</a:t>
            </a:r>
            <a:endParaRPr lang="en-IE"/>
          </a:p>
          <a:p>
            <a:pPr algn="l" rtl="0"/>
            <a:endParaRPr lang="en-IE" sz="1400" b="1"/>
          </a:p>
          <a:p>
            <a:pPr algn="l" rtl="0"/>
            <a:r>
              <a:rPr lang="en-IE" sz="1400" b="1"/>
              <a:t>Ético</a:t>
            </a:r>
          </a:p>
          <a:p>
            <a:pPr rtl="0"/>
            <a:r>
              <a:rPr lang="en-US"/>
              <a:t>A empresa Ramirez é co-fundadora do "Hipercluster do Mar". Procura, através de diversas sinergias, </a:t>
            </a:r>
            <a:r>
              <a:rPr lang="en-US" err="1"/>
              <a:t>sensibilizar</a:t>
            </a:r>
            <a:r>
              <a:rPr lang="en-US"/>
              <a:t> </a:t>
            </a:r>
            <a:r>
              <a:rPr lang="en-US" err="1"/>
              <a:t>os</a:t>
            </a:r>
            <a:r>
              <a:rPr lang="en-US"/>
              <a:t> </a:t>
            </a:r>
            <a:r>
              <a:rPr lang="en-US" err="1"/>
              <a:t>Portugueses</a:t>
            </a:r>
            <a:r>
              <a:rPr lang="en-US"/>
              <a:t> para o moderno "Mar Português", </a:t>
            </a:r>
            <a:r>
              <a:rPr lang="en-US" err="1"/>
              <a:t>traduzido</a:t>
            </a:r>
            <a:r>
              <a:rPr lang="en-US"/>
              <a:t> por </a:t>
            </a:r>
            <a:r>
              <a:rPr lang="en-US" err="1"/>
              <a:t>uma</a:t>
            </a:r>
            <a:r>
              <a:rPr lang="en-US"/>
              <a:t> imensa </a:t>
            </a:r>
            <a:r>
              <a:rPr lang="en-US" err="1"/>
              <a:t>área</a:t>
            </a:r>
            <a:r>
              <a:rPr lang="en-US"/>
              <a:t> </a:t>
            </a:r>
            <a:r>
              <a:rPr lang="en-US" err="1"/>
              <a:t>marítima</a:t>
            </a:r>
            <a:r>
              <a:rPr lang="en-US"/>
              <a:t> </a:t>
            </a:r>
            <a:r>
              <a:rPr lang="en-US" err="1"/>
              <a:t>exclusiva</a:t>
            </a:r>
            <a:r>
              <a:rPr lang="en-US"/>
              <a:t>, a </a:t>
            </a:r>
            <a:r>
              <a:rPr lang="en-US" err="1"/>
              <a:t>maior</a:t>
            </a:r>
            <a:r>
              <a:rPr lang="en-US"/>
              <a:t> da Europa, cuja riqueza, em todos os </a:t>
            </a:r>
            <a:r>
              <a:rPr lang="en-US" err="1"/>
              <a:t>seus</a:t>
            </a:r>
            <a:r>
              <a:rPr lang="en-US"/>
              <a:t> </a:t>
            </a:r>
            <a:r>
              <a:rPr lang="en-US" err="1"/>
              <a:t>aspetos</a:t>
            </a:r>
            <a:r>
              <a:rPr lang="en-US"/>
              <a:t>, é um bem coletivo a ser preservado.</a:t>
            </a:r>
          </a:p>
          <a:p>
            <a:pPr algn="l" rtl="0"/>
            <a:endParaRPr lang="en-US"/>
          </a:p>
          <a:p>
            <a:pPr rtl="0"/>
            <a:r>
              <a:rPr lang="en-US"/>
              <a:t>O vasto espaço marítimo – ZEE (Zona </a:t>
            </a:r>
            <a:r>
              <a:rPr lang="en-US" err="1"/>
              <a:t>Económica</a:t>
            </a:r>
            <a:r>
              <a:rPr lang="en-US"/>
              <a:t> </a:t>
            </a:r>
            <a:r>
              <a:rPr lang="en-US" err="1"/>
              <a:t>Exclusiva</a:t>
            </a:r>
            <a:r>
              <a:rPr lang="en-US"/>
              <a:t>) mais Plataforma – faz de Portugal o maior </a:t>
            </a:r>
            <a:r>
              <a:rPr lang="en-US" err="1"/>
              <a:t>país</a:t>
            </a:r>
            <a:r>
              <a:rPr lang="en-US"/>
              <a:t> </a:t>
            </a:r>
            <a:r>
              <a:rPr lang="en-US" err="1"/>
              <a:t>europeu</a:t>
            </a:r>
            <a:r>
              <a:rPr lang="en-US"/>
              <a:t> com zona </a:t>
            </a:r>
            <a:r>
              <a:rPr lang="en-US" err="1"/>
              <a:t>marítima</a:t>
            </a:r>
            <a:r>
              <a:rPr lang="en-US"/>
              <a:t> </a:t>
            </a:r>
            <a:r>
              <a:rPr lang="en-US" err="1"/>
              <a:t>exclusiva</a:t>
            </a:r>
            <a:r>
              <a:rPr lang="en-US"/>
              <a:t>, </a:t>
            </a:r>
            <a:r>
              <a:rPr lang="en-US" err="1"/>
              <a:t>trazendo</a:t>
            </a:r>
            <a:r>
              <a:rPr lang="en-US"/>
              <a:t> </a:t>
            </a:r>
            <a:r>
              <a:rPr lang="en-US" err="1"/>
              <a:t>benefícios</a:t>
            </a:r>
            <a:r>
              <a:rPr lang="en-US"/>
              <a:t> </a:t>
            </a:r>
            <a:r>
              <a:rPr lang="en-US" err="1"/>
              <a:t>através</a:t>
            </a:r>
            <a:r>
              <a:rPr lang="en-US"/>
              <a:t> de novas oportunidades de </a:t>
            </a:r>
            <a:r>
              <a:rPr lang="en-US" err="1"/>
              <a:t>desenvolvimento</a:t>
            </a:r>
            <a:r>
              <a:rPr lang="en-US"/>
              <a:t> </a:t>
            </a:r>
            <a:r>
              <a:rPr lang="en-US" err="1"/>
              <a:t>económico</a:t>
            </a:r>
            <a:r>
              <a:rPr lang="en-US"/>
              <a:t> e social, </a:t>
            </a:r>
            <a:r>
              <a:rPr lang="en-US" err="1"/>
              <a:t>tendo</a:t>
            </a:r>
            <a:r>
              <a:rPr lang="en-US"/>
              <a:t> </a:t>
            </a:r>
            <a:r>
              <a:rPr lang="en-US" err="1"/>
              <a:t>em</a:t>
            </a:r>
            <a:r>
              <a:rPr lang="en-US"/>
              <a:t> </a:t>
            </a:r>
            <a:r>
              <a:rPr lang="en-US" err="1"/>
              <a:t>conta</a:t>
            </a:r>
            <a:r>
              <a:rPr lang="en-US"/>
              <a:t> o </a:t>
            </a:r>
            <a:r>
              <a:rPr lang="en-US" err="1"/>
              <a:t>respeito</a:t>
            </a:r>
            <a:r>
              <a:rPr lang="en-US"/>
              <a:t> </a:t>
            </a:r>
            <a:r>
              <a:rPr lang="en-US" err="1"/>
              <a:t>pelos</a:t>
            </a:r>
            <a:r>
              <a:rPr lang="en-US"/>
              <a:t> </a:t>
            </a:r>
            <a:r>
              <a:rPr lang="en-US" err="1"/>
              <a:t>ecossistemas</a:t>
            </a:r>
            <a:r>
              <a:rPr lang="en-US"/>
              <a:t>, a proteção da biodiversidade marinha e a </a:t>
            </a:r>
            <a:r>
              <a:rPr lang="en-US" err="1"/>
              <a:t>sua</a:t>
            </a:r>
            <a:r>
              <a:rPr lang="en-US"/>
              <a:t> </a:t>
            </a:r>
            <a:r>
              <a:rPr lang="en-US" err="1"/>
              <a:t>sustentabilidade</a:t>
            </a:r>
            <a:r>
              <a:rPr lang="en-US"/>
              <a:t>.</a:t>
            </a:r>
          </a:p>
          <a:p>
            <a:pPr algn="l" rtl="0"/>
            <a:endParaRPr lang="en-US"/>
          </a:p>
          <a:p>
            <a:pPr algn="l" rtl="0"/>
            <a:r>
              <a:rPr lang="en-US" sz="1400" b="1"/>
              <a:t>Boa </a:t>
            </a:r>
            <a:r>
              <a:rPr lang="en-US" sz="1400" b="1" err="1"/>
              <a:t>utilização</a:t>
            </a:r>
            <a:r>
              <a:rPr lang="en-US" sz="1400" b="1"/>
              <a:t> da Tecnologia</a:t>
            </a:r>
          </a:p>
          <a:p>
            <a:pPr rtl="0"/>
            <a:r>
              <a:rPr lang="en-US"/>
              <a:t>A “Ramirez 1853” foi considerada uma das </a:t>
            </a:r>
            <a:r>
              <a:rPr lang="en-US" err="1"/>
              <a:t>cinco</a:t>
            </a:r>
            <a:r>
              <a:rPr lang="en-US"/>
              <a:t> </a:t>
            </a:r>
            <a:r>
              <a:rPr lang="en-US" err="1"/>
              <a:t>melhores</a:t>
            </a:r>
            <a:r>
              <a:rPr lang="en-US"/>
              <a:t> unidades industriais do </a:t>
            </a:r>
            <a:r>
              <a:rPr lang="en-US" err="1"/>
              <a:t>setor</a:t>
            </a:r>
            <a:r>
              <a:rPr lang="en-US"/>
              <a:t> </a:t>
            </a:r>
            <a:r>
              <a:rPr lang="en-US" err="1"/>
              <a:t>agro-alimentar</a:t>
            </a:r>
            <a:r>
              <a:rPr lang="en-US"/>
              <a:t> </a:t>
            </a:r>
            <a:r>
              <a:rPr lang="en-US" err="1"/>
              <a:t>mundial</a:t>
            </a:r>
            <a:r>
              <a:rPr lang="en-US"/>
              <a:t>. A Ramirez utiliza a </a:t>
            </a:r>
            <a:r>
              <a:rPr lang="en-US" err="1"/>
              <a:t>mais</a:t>
            </a:r>
            <a:r>
              <a:rPr lang="en-US"/>
              <a:t> </a:t>
            </a:r>
            <a:r>
              <a:rPr lang="en-US" err="1"/>
              <a:t>recente</a:t>
            </a:r>
            <a:r>
              <a:rPr lang="en-US"/>
              <a:t> tecnologia de </a:t>
            </a:r>
            <a:r>
              <a:rPr lang="en-US" err="1"/>
              <a:t>congelação</a:t>
            </a:r>
            <a:r>
              <a:rPr lang="en-US"/>
              <a:t>, cadeia de frio de alta capacidade, </a:t>
            </a:r>
            <a:r>
              <a:rPr lang="en-US" err="1"/>
              <a:t>Raio</a:t>
            </a:r>
            <a:r>
              <a:rPr lang="en-US"/>
              <a:t>-X para a inspeção de latas, </a:t>
            </a:r>
            <a:r>
              <a:rPr lang="en-US" err="1"/>
              <a:t>robotização</a:t>
            </a:r>
            <a:r>
              <a:rPr lang="en-US"/>
              <a:t> no </a:t>
            </a:r>
            <a:r>
              <a:rPr lang="en-US" err="1"/>
              <a:t>embalamento</a:t>
            </a:r>
            <a:r>
              <a:rPr lang="en-US"/>
              <a:t>, sistema de captação de </a:t>
            </a:r>
            <a:r>
              <a:rPr lang="en-US" err="1"/>
              <a:t>águas</a:t>
            </a:r>
            <a:r>
              <a:rPr lang="en-US"/>
              <a:t> </a:t>
            </a:r>
            <a:r>
              <a:rPr lang="en-US" err="1"/>
              <a:t>pluviais</a:t>
            </a:r>
            <a:r>
              <a:rPr lang="en-US"/>
              <a:t> e luz natural em toda a fábrica.</a:t>
            </a:r>
          </a:p>
          <a:p>
            <a:pPr marL="171450" indent="-171450" algn="l" rtl="0">
              <a:buFont typeface="Arial" panose="020B0604020202020204" pitchFamily="34" charset="0"/>
              <a:buChar char="•"/>
            </a:pPr>
            <a:endParaRPr lang="en-US"/>
          </a:p>
          <a:p>
            <a:pPr algn="l" rtl="0"/>
            <a:endParaRPr lang="en-IE"/>
          </a:p>
        </p:txBody>
      </p:sp>
      <p:sp>
        <p:nvSpPr>
          <p:cNvPr id="17" name="TextBox 3">
            <a:extLst>
              <a:ext uri="{FF2B5EF4-FFF2-40B4-BE49-F238E27FC236}">
                <a16:creationId xmlns:a16="http://schemas.microsoft.com/office/drawing/2014/main" id="{AA393EB0-88D6-A39E-7525-73F7C50E2C6A}"/>
              </a:ext>
            </a:extLst>
          </p:cNvPr>
          <p:cNvSpPr txBox="1"/>
          <p:nvPr/>
        </p:nvSpPr>
        <p:spPr>
          <a:xfrm>
            <a:off x="4065144" y="5627519"/>
            <a:ext cx="2952930" cy="2585323"/>
          </a:xfrm>
          <a:prstGeom prst="rect">
            <a:avLst/>
          </a:prstGeom>
          <a:noFill/>
        </p:spPr>
        <p:txBody>
          <a:bodyPr wrap="square">
            <a:spAutoFit/>
          </a:bodyPr>
          <a:lstStyle/>
          <a:p>
            <a:pPr algn="ctr" rtl="0"/>
            <a:r>
              <a:rPr lang="en-US" b="0"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a:t>
            </a:r>
            <a:r>
              <a:rPr lang="en-US"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H</a:t>
            </a:r>
            <a:r>
              <a:rPr lang="en-US" b="0"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armonizamos</a:t>
            </a:r>
            <a:r>
              <a:rPr lang="en-US" b="0"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b="0"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todos</a:t>
            </a:r>
            <a:r>
              <a:rPr lang="en-US" b="0"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b="0"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os</a:t>
            </a:r>
            <a:r>
              <a:rPr lang="en-US" b="0"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b="0"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dias</a:t>
            </a:r>
            <a:r>
              <a:rPr lang="en-US" b="0"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o passado, o presente e o </a:t>
            </a:r>
            <a:r>
              <a:rPr lang="en-US" b="0"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futuro</a:t>
            </a:r>
            <a:r>
              <a:rPr lang="en-US" b="0"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 Ramirez 1853 é </a:t>
            </a:r>
            <a:r>
              <a:rPr lang="en-US" b="0"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uma</a:t>
            </a:r>
            <a:r>
              <a:rPr lang="en-US" b="0"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b="0"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unidade</a:t>
            </a:r>
            <a:r>
              <a:rPr lang="en-US" b="0"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b="0"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tecnológica</a:t>
            </a:r>
            <a:r>
              <a:rPr lang="en-US" b="0"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de </a:t>
            </a:r>
            <a:r>
              <a:rPr lang="en-US" b="0"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vanguarda</a:t>
            </a:r>
            <a:r>
              <a:rPr lang="en-US"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que permite inovar em vários domínios, </a:t>
            </a:r>
            <a:r>
              <a:rPr lang="en-US"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nomeadamente</a:t>
            </a:r>
            <a:r>
              <a:rPr lang="en-US"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na adoção de processos amigos do ambiente…</a:t>
            </a:r>
            <a:endParaRPr lang="en-IE"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sp>
        <p:nvSpPr>
          <p:cNvPr id="4" name="Text Placeholder 2">
            <a:extLst>
              <a:ext uri="{FF2B5EF4-FFF2-40B4-BE49-F238E27FC236}">
                <a16:creationId xmlns:a16="http://schemas.microsoft.com/office/drawing/2014/main" id="{A92F94B0-430B-31D7-2569-E154F06968E1}"/>
              </a:ext>
            </a:extLst>
          </p:cNvPr>
          <p:cNvSpPr txBox="1">
            <a:spLocks/>
          </p:cNvSpPr>
          <p:nvPr/>
        </p:nvSpPr>
        <p:spPr>
          <a:xfrm>
            <a:off x="361472" y="2339757"/>
            <a:ext cx="3481468"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b="1" i="0">
                <a:solidFill>
                  <a:schemeClr val="bg1"/>
                </a:solidFill>
              </a:rPr>
              <a:t>Tipo: </a:t>
            </a:r>
            <a:r>
              <a:rPr lang="en-US" i="0" err="1">
                <a:solidFill>
                  <a:schemeClr val="bg1"/>
                </a:solidFill>
              </a:rPr>
              <a:t>Modelos</a:t>
            </a:r>
            <a:r>
              <a:rPr lang="en-US" i="0">
                <a:solidFill>
                  <a:schemeClr val="bg1"/>
                </a:solidFill>
              </a:rPr>
              <a:t> de </a:t>
            </a:r>
            <a:r>
              <a:rPr lang="pt-PT" i="0">
                <a:solidFill>
                  <a:schemeClr val="bg1"/>
                </a:solidFill>
              </a:rPr>
              <a:t>Negócio</a:t>
            </a:r>
            <a:r>
              <a:rPr lang="en-US" i="0">
                <a:solidFill>
                  <a:schemeClr val="bg1"/>
                </a:solidFill>
              </a:rPr>
              <a:t> </a:t>
            </a:r>
            <a:r>
              <a:rPr lang="pt-PT" i="0">
                <a:solidFill>
                  <a:schemeClr val="bg1"/>
                </a:solidFill>
              </a:rPr>
              <a:t>Sustentáveis</a:t>
            </a:r>
          </a:p>
        </p:txBody>
      </p:sp>
      <p:grpSp>
        <p:nvGrpSpPr>
          <p:cNvPr id="7" name="Graphic 4">
            <a:extLst>
              <a:ext uri="{FF2B5EF4-FFF2-40B4-BE49-F238E27FC236}">
                <a16:creationId xmlns:a16="http://schemas.microsoft.com/office/drawing/2014/main" id="{C5D1E275-8E55-2982-D22F-694DC46FDD97}"/>
              </a:ext>
            </a:extLst>
          </p:cNvPr>
          <p:cNvGrpSpPr/>
          <p:nvPr/>
        </p:nvGrpSpPr>
        <p:grpSpPr>
          <a:xfrm rot="19582332">
            <a:off x="2719593" y="9569819"/>
            <a:ext cx="403667" cy="780438"/>
            <a:chOff x="9129274" y="2719113"/>
            <a:chExt cx="717139" cy="1386497"/>
          </a:xfrm>
          <a:solidFill>
            <a:srgbClr val="000000"/>
          </a:solidFill>
        </p:grpSpPr>
        <p:grpSp>
          <p:nvGrpSpPr>
            <p:cNvPr id="8" name="Graphic 4">
              <a:extLst>
                <a:ext uri="{FF2B5EF4-FFF2-40B4-BE49-F238E27FC236}">
                  <a16:creationId xmlns:a16="http://schemas.microsoft.com/office/drawing/2014/main" id="{E8512524-8682-FFF5-3586-18A1146F408D}"/>
                </a:ext>
              </a:extLst>
            </p:cNvPr>
            <p:cNvGrpSpPr/>
            <p:nvPr/>
          </p:nvGrpSpPr>
          <p:grpSpPr>
            <a:xfrm>
              <a:off x="9159507" y="2719113"/>
              <a:ext cx="446280" cy="440141"/>
              <a:chOff x="9159507" y="2719113"/>
              <a:chExt cx="446280" cy="440141"/>
            </a:xfrm>
            <a:grpFill/>
          </p:grpSpPr>
          <p:sp>
            <p:nvSpPr>
              <p:cNvPr id="1032" name="Freeform 57">
                <a:extLst>
                  <a:ext uri="{FF2B5EF4-FFF2-40B4-BE49-F238E27FC236}">
                    <a16:creationId xmlns:a16="http://schemas.microsoft.com/office/drawing/2014/main" id="{D79FB905-D6C4-59BF-69D8-D7FE43C0E509}"/>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1033" name="Freeform 58">
                <a:extLst>
                  <a:ext uri="{FF2B5EF4-FFF2-40B4-BE49-F238E27FC236}">
                    <a16:creationId xmlns:a16="http://schemas.microsoft.com/office/drawing/2014/main" id="{8005AE31-9906-11E5-AB22-580F265ECA54}"/>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2" name="Graphic 4">
              <a:extLst>
                <a:ext uri="{FF2B5EF4-FFF2-40B4-BE49-F238E27FC236}">
                  <a16:creationId xmlns:a16="http://schemas.microsoft.com/office/drawing/2014/main" id="{59CA7B52-FAEF-83F2-EBC7-C91AC77F27DC}"/>
                </a:ext>
              </a:extLst>
            </p:cNvPr>
            <p:cNvGrpSpPr/>
            <p:nvPr/>
          </p:nvGrpSpPr>
          <p:grpSpPr>
            <a:xfrm>
              <a:off x="9129274" y="2893887"/>
              <a:ext cx="717139" cy="1211724"/>
              <a:chOff x="9129274" y="2893887"/>
              <a:chExt cx="717139" cy="1211724"/>
            </a:xfrm>
            <a:grpFill/>
          </p:grpSpPr>
          <p:sp>
            <p:nvSpPr>
              <p:cNvPr id="1024" name="Freeform 50">
                <a:extLst>
                  <a:ext uri="{FF2B5EF4-FFF2-40B4-BE49-F238E27FC236}">
                    <a16:creationId xmlns:a16="http://schemas.microsoft.com/office/drawing/2014/main" id="{BE37241F-2F2C-4D60-6C60-99DE7C997151}"/>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025" name="Freeform 51">
                <a:extLst>
                  <a:ext uri="{FF2B5EF4-FFF2-40B4-BE49-F238E27FC236}">
                    <a16:creationId xmlns:a16="http://schemas.microsoft.com/office/drawing/2014/main" id="{A2D3109E-37E7-46BA-8C43-BC8A85D4AF4B}"/>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027" name="Freeform 52">
                <a:extLst>
                  <a:ext uri="{FF2B5EF4-FFF2-40B4-BE49-F238E27FC236}">
                    <a16:creationId xmlns:a16="http://schemas.microsoft.com/office/drawing/2014/main" id="{DAB5145A-A04C-2110-930A-BBA31CB4A51A}"/>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028" name="Freeform 53">
                <a:extLst>
                  <a:ext uri="{FF2B5EF4-FFF2-40B4-BE49-F238E27FC236}">
                    <a16:creationId xmlns:a16="http://schemas.microsoft.com/office/drawing/2014/main" id="{B6109923-8507-6DF6-A04A-9D9B60554781}"/>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029" name="Freeform 54">
                <a:extLst>
                  <a:ext uri="{FF2B5EF4-FFF2-40B4-BE49-F238E27FC236}">
                    <a16:creationId xmlns:a16="http://schemas.microsoft.com/office/drawing/2014/main" id="{FF97AB36-2FEC-4E74-7C06-A9989F1CDC87}"/>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030" name="Freeform 55">
                <a:extLst>
                  <a:ext uri="{FF2B5EF4-FFF2-40B4-BE49-F238E27FC236}">
                    <a16:creationId xmlns:a16="http://schemas.microsoft.com/office/drawing/2014/main" id="{E5308F75-64CB-E907-FE37-69AD6C6DCB07}"/>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031" name="Freeform 56">
                <a:extLst>
                  <a:ext uri="{FF2B5EF4-FFF2-40B4-BE49-F238E27FC236}">
                    <a16:creationId xmlns:a16="http://schemas.microsoft.com/office/drawing/2014/main" id="{74A17264-E7AF-7966-4C81-7F12022BA722}"/>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5646767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ECFB634-C88B-9805-77DE-CA3641284A5B}"/>
              </a:ext>
            </a:extLst>
          </p:cNvPr>
          <p:cNvSpPr>
            <a:spLocks noGrp="1"/>
          </p:cNvSpPr>
          <p:nvPr>
            <p:ph type="sldNum" sz="quarter" idx="4"/>
          </p:nvPr>
        </p:nvSpPr>
        <p:spPr>
          <a:xfrm>
            <a:off x="6162736" y="10148178"/>
            <a:ext cx="1047264" cy="465822"/>
          </a:xfrm>
        </p:spPr>
        <p:txBody>
          <a:bodyPr/>
          <a:lstStyle/>
          <a:p>
            <a:fld id="{CB2079F2-58AF-ED44-82D7-E04B2F6FD686}" type="slidenum">
              <a:rPr lang="en-US" sz="1100" smtClean="0"/>
              <a:pPr/>
              <a:t>4</a:t>
            </a:fld>
            <a:endParaRPr lang="en-US" sz="1100"/>
          </a:p>
        </p:txBody>
      </p:sp>
      <p:sp>
        <p:nvSpPr>
          <p:cNvPr id="4" name="object 5">
            <a:extLst>
              <a:ext uri="{FF2B5EF4-FFF2-40B4-BE49-F238E27FC236}">
                <a16:creationId xmlns:a16="http://schemas.microsoft.com/office/drawing/2014/main" id="{8E90AE14-CFF6-9DFA-05FF-D88E84E32EC1}"/>
              </a:ext>
            </a:extLst>
          </p:cNvPr>
          <p:cNvSpPr txBox="1"/>
          <p:nvPr/>
        </p:nvSpPr>
        <p:spPr>
          <a:xfrm>
            <a:off x="2853168" y="1373421"/>
            <a:ext cx="4520048" cy="1305129"/>
          </a:xfrm>
          <a:prstGeom prst="rect">
            <a:avLst/>
          </a:prstGeom>
        </p:spPr>
        <p:txBody>
          <a:bodyPr vert="horz" wrap="square" lIns="0" tIns="12347" rIns="0" bIns="0" rtlCol="0">
            <a:spAutoFit/>
          </a:bodyPr>
          <a:lstStyle/>
          <a:p>
            <a:pPr algn="just"/>
            <a:r>
              <a:rPr lang="pt-PT" sz="1200">
                <a:latin typeface="Calibri" panose="020F0502020204030204" pitchFamily="34" charset="0"/>
                <a:cs typeface="Calibri" panose="020F0502020204030204" pitchFamily="34" charset="0"/>
              </a:rPr>
              <a:t>O Compêndio de Boas Práticas do Projeto EFE é um conjunto interativo on-line de recursos e links de aprendizagem adicionais. </a:t>
            </a:r>
            <a:r>
              <a:rPr lang="en-US" sz="1200">
                <a:latin typeface="Calibri" panose="020F0502020204030204" pitchFamily="34" charset="0"/>
                <a:cs typeface="Calibri" panose="020F0502020204030204" pitchFamily="34" charset="0"/>
              </a:rPr>
              <a:t>O </a:t>
            </a:r>
            <a:r>
              <a:rPr lang="en-US" sz="1200" err="1">
                <a:latin typeface="Calibri" panose="020F0502020204030204" pitchFamily="34" charset="0"/>
                <a:cs typeface="Calibri" panose="020F0502020204030204" pitchFamily="34" charset="0"/>
              </a:rPr>
              <a:t>seu</a:t>
            </a:r>
            <a:r>
              <a:rPr lang="en-US" sz="1200">
                <a:latin typeface="Calibri" panose="020F0502020204030204" pitchFamily="34" charset="0"/>
                <a:cs typeface="Calibri" panose="020F0502020204030204" pitchFamily="34" charset="0"/>
              </a:rPr>
              <a:t> </a:t>
            </a:r>
            <a:r>
              <a:rPr lang="en-US" sz="1200" err="1">
                <a:latin typeface="Calibri" panose="020F0502020204030204" pitchFamily="34" charset="0"/>
                <a:cs typeface="Calibri" panose="020F0502020204030204" pitchFamily="34" charset="0"/>
              </a:rPr>
              <a:t>conteúdo</a:t>
            </a:r>
            <a:r>
              <a:rPr lang="en-US" sz="1200">
                <a:latin typeface="Calibri" panose="020F0502020204030204" pitchFamily="34" charset="0"/>
                <a:cs typeface="Calibri" panose="020F0502020204030204" pitchFamily="34" charset="0"/>
              </a:rPr>
              <a:t> </a:t>
            </a:r>
            <a:r>
              <a:rPr lang="en-US" sz="1200" err="1">
                <a:latin typeface="Calibri" panose="020F0502020204030204" pitchFamily="34" charset="0"/>
                <a:cs typeface="Calibri" panose="020F0502020204030204" pitchFamily="34" charset="0"/>
              </a:rPr>
              <a:t>oferece</a:t>
            </a:r>
            <a:r>
              <a:rPr lang="en-US" sz="1200">
                <a:latin typeface="Calibri" panose="020F0502020204030204" pitchFamily="34" charset="0"/>
                <a:cs typeface="Calibri" panose="020F0502020204030204" pitchFamily="34" charset="0"/>
              </a:rPr>
              <a:t> </a:t>
            </a:r>
            <a:r>
              <a:rPr lang="en-US" sz="1200" err="1">
                <a:latin typeface="Calibri" panose="020F0502020204030204" pitchFamily="34" charset="0"/>
                <a:cs typeface="Calibri" panose="020F0502020204030204" pitchFamily="34" charset="0"/>
              </a:rPr>
              <a:t>uma</a:t>
            </a:r>
            <a:r>
              <a:rPr lang="en-US" sz="1200">
                <a:latin typeface="Calibri" panose="020F0502020204030204" pitchFamily="34" charset="0"/>
                <a:cs typeface="Calibri" panose="020F0502020204030204" pitchFamily="34" charset="0"/>
              </a:rPr>
              <a:t> </a:t>
            </a:r>
            <a:r>
              <a:rPr lang="en-US" sz="1200" err="1">
                <a:latin typeface="Calibri" panose="020F0502020204030204" pitchFamily="34" charset="0"/>
                <a:cs typeface="Calibri" panose="020F0502020204030204" pitchFamily="34" charset="0"/>
              </a:rPr>
              <a:t>oportunidade</a:t>
            </a:r>
            <a:r>
              <a:rPr lang="en-US" sz="1200">
                <a:latin typeface="Calibri" panose="020F0502020204030204" pitchFamily="34" charset="0"/>
                <a:cs typeface="Calibri" panose="020F0502020204030204" pitchFamily="34" charset="0"/>
              </a:rPr>
              <a:t> de </a:t>
            </a:r>
            <a:r>
              <a:rPr lang="en-US" sz="1200" err="1">
                <a:latin typeface="Calibri" panose="020F0502020204030204" pitchFamily="34" charset="0"/>
                <a:cs typeface="Calibri" panose="020F0502020204030204" pitchFamily="34" charset="0"/>
              </a:rPr>
              <a:t>aprendizagem</a:t>
            </a:r>
            <a:r>
              <a:rPr lang="en-US" sz="1200">
                <a:latin typeface="Calibri" panose="020F0502020204030204" pitchFamily="34" charset="0"/>
                <a:cs typeface="Calibri" panose="020F0502020204030204" pitchFamily="34" charset="0"/>
              </a:rPr>
              <a:t> </a:t>
            </a:r>
            <a:r>
              <a:rPr lang="en-US" sz="1200" err="1">
                <a:latin typeface="Calibri" panose="020F0502020204030204" pitchFamily="34" charset="0"/>
                <a:cs typeface="Calibri" panose="020F0502020204030204" pitchFamily="34" charset="0"/>
              </a:rPr>
              <a:t>autoguiada</a:t>
            </a:r>
            <a:r>
              <a:rPr lang="en-US" sz="1200">
                <a:latin typeface="Calibri" panose="020F0502020204030204" pitchFamily="34" charset="0"/>
                <a:cs typeface="Calibri" panose="020F0502020204030204" pitchFamily="34" charset="0"/>
              </a:rPr>
              <a:t>, </a:t>
            </a:r>
            <a:r>
              <a:rPr lang="en-US" sz="1200" err="1">
                <a:latin typeface="Calibri" panose="020F0502020204030204" pitchFamily="34" charset="0"/>
                <a:cs typeface="Calibri" panose="020F0502020204030204" pitchFamily="34" charset="0"/>
              </a:rPr>
              <a:t>apresentando</a:t>
            </a:r>
            <a:r>
              <a:rPr lang="en-US" sz="1200">
                <a:latin typeface="Calibri" panose="020F0502020204030204" pitchFamily="34" charset="0"/>
                <a:cs typeface="Calibri" panose="020F0502020204030204" pitchFamily="34" charset="0"/>
              </a:rPr>
              <a:t> </a:t>
            </a:r>
            <a:r>
              <a:rPr lang="en-US" sz="1200" err="1">
                <a:latin typeface="Calibri" panose="020F0502020204030204" pitchFamily="34" charset="0"/>
                <a:cs typeface="Calibri" panose="020F0502020204030204" pitchFamily="34" charset="0"/>
              </a:rPr>
              <a:t>Empresas</a:t>
            </a:r>
            <a:r>
              <a:rPr lang="en-US" sz="1200">
                <a:latin typeface="Calibri" panose="020F0502020204030204" pitchFamily="34" charset="0"/>
                <a:cs typeface="Calibri" panose="020F0502020204030204" pitchFamily="34" charset="0"/>
              </a:rPr>
              <a:t> de Alimentos com </a:t>
            </a:r>
            <a:r>
              <a:rPr lang="en-US" sz="1200" err="1">
                <a:latin typeface="Calibri" panose="020F0502020204030204" pitchFamily="34" charset="0"/>
                <a:cs typeface="Calibri" panose="020F0502020204030204" pitchFamily="34" charset="0"/>
              </a:rPr>
              <a:t>ética</a:t>
            </a:r>
            <a:r>
              <a:rPr lang="en-US" sz="1200">
                <a:latin typeface="Calibri" panose="020F0502020204030204" pitchFamily="34" charset="0"/>
                <a:cs typeface="Calibri" panose="020F0502020204030204" pitchFamily="34" charset="0"/>
              </a:rPr>
              <a:t>, </a:t>
            </a:r>
            <a:r>
              <a:rPr lang="en-US" sz="1200" err="1">
                <a:latin typeface="Calibri" panose="020F0502020204030204" pitchFamily="34" charset="0"/>
                <a:cs typeface="Calibri" panose="020F0502020204030204" pitchFamily="34" charset="0"/>
              </a:rPr>
              <a:t>sustentáveis</a:t>
            </a:r>
            <a:r>
              <a:rPr lang="en-US" sz="1200">
                <a:latin typeface="Calibri" panose="020F0502020204030204" pitchFamily="34" charset="0"/>
                <a:cs typeface="Calibri" panose="020F0502020204030204" pitchFamily="34" charset="0"/>
              </a:rPr>
              <a:t> e </a:t>
            </a:r>
            <a:r>
              <a:rPr lang="en-US" sz="1200" err="1">
                <a:latin typeface="Calibri" panose="020F0502020204030204" pitchFamily="34" charset="0"/>
                <a:cs typeface="Calibri" panose="020F0502020204030204" pitchFamily="34" charset="0"/>
              </a:rPr>
              <a:t>inovadoras</a:t>
            </a:r>
            <a:r>
              <a:rPr lang="en-US" sz="1200">
                <a:latin typeface="Calibri" panose="020F0502020204030204" pitchFamily="34" charset="0"/>
                <a:cs typeface="Calibri" panose="020F0502020204030204" pitchFamily="34" charset="0"/>
              </a:rPr>
              <a:t>, </a:t>
            </a:r>
            <a:r>
              <a:rPr lang="en-US" sz="1200" err="1">
                <a:latin typeface="Calibri" panose="020F0502020204030204" pitchFamily="34" charset="0"/>
                <a:cs typeface="Calibri" panose="020F0502020204030204" pitchFamily="34" charset="0"/>
              </a:rPr>
              <a:t>localizadas</a:t>
            </a:r>
            <a:r>
              <a:rPr lang="en-US" sz="1200">
                <a:latin typeface="Calibri" panose="020F0502020204030204" pitchFamily="34" charset="0"/>
                <a:cs typeface="Calibri" panose="020F0502020204030204" pitchFamily="34" charset="0"/>
              </a:rPr>
              <a:t> </a:t>
            </a:r>
            <a:r>
              <a:rPr lang="en-US" sz="1200" err="1">
                <a:latin typeface="Calibri" panose="020F0502020204030204" pitchFamily="34" charset="0"/>
                <a:cs typeface="Calibri" panose="020F0502020204030204" pitchFamily="34" charset="0"/>
              </a:rPr>
              <a:t>na</a:t>
            </a:r>
            <a:r>
              <a:rPr lang="en-US" sz="1200">
                <a:latin typeface="Calibri" panose="020F0502020204030204" pitchFamily="34" charset="0"/>
                <a:cs typeface="Calibri" panose="020F0502020204030204" pitchFamily="34" charset="0"/>
              </a:rPr>
              <a:t> Europa. </a:t>
            </a:r>
            <a:r>
              <a:rPr lang="en-US" sz="1200" err="1">
                <a:latin typeface="Calibri" panose="020F0502020204030204" pitchFamily="34" charset="0"/>
                <a:cs typeface="Calibri" panose="020F0502020204030204" pitchFamily="34" charset="0"/>
              </a:rPr>
              <a:t>Assim</a:t>
            </a:r>
            <a:r>
              <a:rPr lang="en-US" sz="1200">
                <a:latin typeface="Calibri" panose="020F0502020204030204" pitchFamily="34" charset="0"/>
                <a:cs typeface="Calibri" panose="020F0502020204030204" pitchFamily="34" charset="0"/>
              </a:rPr>
              <a:t>, </a:t>
            </a:r>
            <a:r>
              <a:rPr lang="en-US" sz="1200" err="1">
                <a:latin typeface="Calibri" panose="020F0502020204030204" pitchFamily="34" charset="0"/>
                <a:cs typeface="Calibri" panose="020F0502020204030204" pitchFamily="34" charset="0"/>
              </a:rPr>
              <a:t>convidámo</a:t>
            </a:r>
            <a:r>
              <a:rPr lang="en-US" sz="1200">
                <a:latin typeface="Calibri" panose="020F0502020204030204" pitchFamily="34" charset="0"/>
                <a:cs typeface="Calibri" panose="020F0502020204030204" pitchFamily="34" charset="0"/>
              </a:rPr>
              <a:t>-lo a usar </a:t>
            </a:r>
            <a:r>
              <a:rPr lang="en-US" sz="1200" err="1">
                <a:latin typeface="Calibri" panose="020F0502020204030204" pitchFamily="34" charset="0"/>
                <a:cs typeface="Calibri" panose="020F0502020204030204" pitchFamily="34" charset="0"/>
              </a:rPr>
              <a:t>os</a:t>
            </a:r>
            <a:r>
              <a:rPr lang="en-US" sz="1200">
                <a:latin typeface="Calibri" panose="020F0502020204030204" pitchFamily="34" charset="0"/>
                <a:cs typeface="Calibri" panose="020F0502020204030204" pitchFamily="34" charset="0"/>
              </a:rPr>
              <a:t> links </a:t>
            </a:r>
            <a:r>
              <a:rPr lang="en-US" sz="1200" err="1">
                <a:latin typeface="Calibri" panose="020F0502020204030204" pitchFamily="34" charset="0"/>
                <a:cs typeface="Calibri" panose="020F0502020204030204" pitchFamily="34" charset="0"/>
              </a:rPr>
              <a:t>disponíveis</a:t>
            </a:r>
            <a:r>
              <a:rPr lang="en-US" sz="1200">
                <a:latin typeface="Calibri" panose="020F0502020204030204" pitchFamily="34" charset="0"/>
                <a:cs typeface="Calibri" panose="020F0502020204030204" pitchFamily="34" charset="0"/>
              </a:rPr>
              <a:t> para </a:t>
            </a:r>
            <a:r>
              <a:rPr lang="en-US" sz="1200" err="1">
                <a:latin typeface="Calibri" panose="020F0502020204030204" pitchFamily="34" charset="0"/>
                <a:cs typeface="Calibri" panose="020F0502020204030204" pitchFamily="34" charset="0"/>
              </a:rPr>
              <a:t>explorar</a:t>
            </a:r>
            <a:r>
              <a:rPr lang="en-US" sz="1200">
                <a:latin typeface="Calibri" panose="020F0502020204030204" pitchFamily="34" charset="0"/>
                <a:cs typeface="Calibri" panose="020F0502020204030204" pitchFamily="34" charset="0"/>
              </a:rPr>
              <a:t> e se </a:t>
            </a:r>
            <a:r>
              <a:rPr lang="en-US" sz="1200" err="1">
                <a:latin typeface="Calibri" panose="020F0502020204030204" pitchFamily="34" charset="0"/>
                <a:cs typeface="Calibri" panose="020F0502020204030204" pitchFamily="34" charset="0"/>
              </a:rPr>
              <a:t>envolver</a:t>
            </a:r>
            <a:r>
              <a:rPr lang="en-US" sz="1200">
                <a:latin typeface="Calibri" panose="020F0502020204030204" pitchFamily="34" charset="0"/>
                <a:cs typeface="Calibri" panose="020F0502020204030204" pitchFamily="34" charset="0"/>
              </a:rPr>
              <a:t> com </a:t>
            </a:r>
            <a:r>
              <a:rPr lang="en-US" sz="1200" err="1">
                <a:latin typeface="Calibri" panose="020F0502020204030204" pitchFamily="34" charset="0"/>
                <a:cs typeface="Calibri" panose="020F0502020204030204" pitchFamily="34" charset="0"/>
              </a:rPr>
              <a:t>os</a:t>
            </a:r>
            <a:r>
              <a:rPr lang="en-US" sz="1200">
                <a:latin typeface="Calibri" panose="020F0502020204030204" pitchFamily="34" charset="0"/>
                <a:cs typeface="Calibri" panose="020F0502020204030204" pitchFamily="34" charset="0"/>
              </a:rPr>
              <a:t> </a:t>
            </a:r>
            <a:r>
              <a:rPr lang="en-US" sz="1200" err="1">
                <a:latin typeface="Calibri" panose="020F0502020204030204" pitchFamily="34" charset="0"/>
                <a:cs typeface="Calibri" panose="020F0502020204030204" pitchFamily="34" charset="0"/>
              </a:rPr>
              <a:t>estudos</a:t>
            </a:r>
            <a:r>
              <a:rPr lang="en-US" sz="1200">
                <a:latin typeface="Calibri" panose="020F0502020204030204" pitchFamily="34" charset="0"/>
                <a:cs typeface="Calibri" panose="020F0502020204030204" pitchFamily="34" charset="0"/>
              </a:rPr>
              <a:t> de </a:t>
            </a:r>
            <a:r>
              <a:rPr lang="en-US" sz="1200" err="1">
                <a:latin typeface="Calibri" panose="020F0502020204030204" pitchFamily="34" charset="0"/>
                <a:cs typeface="Calibri" panose="020F0502020204030204" pitchFamily="34" charset="0"/>
              </a:rPr>
              <a:t>caso</a:t>
            </a:r>
            <a:r>
              <a:rPr lang="en-US" sz="1200">
                <a:latin typeface="Calibri" panose="020F0502020204030204" pitchFamily="34" charset="0"/>
                <a:cs typeface="Calibri" panose="020F0502020204030204" pitchFamily="34" charset="0"/>
              </a:rPr>
              <a:t> </a:t>
            </a:r>
            <a:r>
              <a:rPr lang="en-US" sz="1200" err="1">
                <a:latin typeface="Calibri" panose="020F0502020204030204" pitchFamily="34" charset="0"/>
                <a:cs typeface="Calibri" panose="020F0502020204030204" pitchFamily="34" charset="0"/>
              </a:rPr>
              <a:t>apresentados</a:t>
            </a:r>
            <a:r>
              <a:rPr lang="en-US" sz="1200">
                <a:latin typeface="Calibri" panose="020F0502020204030204" pitchFamily="34" charset="0"/>
                <a:cs typeface="Calibri" panose="020F0502020204030204" pitchFamily="34" charset="0"/>
              </a:rPr>
              <a:t> e </a:t>
            </a:r>
            <a:r>
              <a:rPr lang="en-US" sz="1200" err="1">
                <a:latin typeface="Calibri" panose="020F0502020204030204" pitchFamily="34" charset="0"/>
                <a:cs typeface="Calibri" panose="020F0502020204030204" pitchFamily="34" charset="0"/>
              </a:rPr>
              <a:t>conhecer</a:t>
            </a:r>
            <a:r>
              <a:rPr lang="en-US" sz="1200">
                <a:latin typeface="Calibri" panose="020F0502020204030204" pitchFamily="34" charset="0"/>
                <a:cs typeface="Calibri" panose="020F0502020204030204" pitchFamily="34" charset="0"/>
              </a:rPr>
              <a:t> as boas </a:t>
            </a:r>
            <a:r>
              <a:rPr lang="en-US" sz="1200" err="1">
                <a:latin typeface="Calibri" panose="020F0502020204030204" pitchFamily="34" charset="0"/>
                <a:cs typeface="Calibri" panose="020F0502020204030204" pitchFamily="34" charset="0"/>
              </a:rPr>
              <a:t>práticas</a:t>
            </a:r>
            <a:r>
              <a:rPr lang="en-US" sz="1200">
                <a:latin typeface="Calibri" panose="020F0502020204030204" pitchFamily="34" charset="0"/>
                <a:cs typeface="Calibri" panose="020F0502020204030204" pitchFamily="34" charset="0"/>
              </a:rPr>
              <a:t> </a:t>
            </a:r>
            <a:r>
              <a:rPr lang="en-US" sz="1200" err="1">
                <a:latin typeface="Calibri" panose="020F0502020204030204" pitchFamily="34" charset="0"/>
                <a:cs typeface="Calibri" panose="020F0502020204030204" pitchFamily="34" charset="0"/>
              </a:rPr>
              <a:t>aplicadas</a:t>
            </a:r>
            <a:r>
              <a:rPr lang="en-US" sz="1200">
                <a:latin typeface="Calibri" panose="020F0502020204030204" pitchFamily="34" charset="0"/>
                <a:cs typeface="Calibri" panose="020F0502020204030204" pitchFamily="34" charset="0"/>
              </a:rPr>
              <a:t> </a:t>
            </a:r>
            <a:r>
              <a:rPr lang="en-US" sz="1200" err="1">
                <a:latin typeface="Calibri" panose="020F0502020204030204" pitchFamily="34" charset="0"/>
                <a:cs typeface="Calibri" panose="020F0502020204030204" pitchFamily="34" charset="0"/>
              </a:rPr>
              <a:t>em</a:t>
            </a:r>
            <a:r>
              <a:rPr lang="en-US" sz="1200">
                <a:latin typeface="Calibri" panose="020F0502020204030204" pitchFamily="34" charset="0"/>
                <a:cs typeface="Calibri" panose="020F0502020204030204" pitchFamily="34" charset="0"/>
              </a:rPr>
              <a:t> </a:t>
            </a:r>
            <a:r>
              <a:rPr lang="en-US" sz="1200" err="1">
                <a:latin typeface="Calibri" panose="020F0502020204030204" pitchFamily="34" charset="0"/>
                <a:cs typeface="Calibri" panose="020F0502020204030204" pitchFamily="34" charset="0"/>
              </a:rPr>
              <a:t>maior</a:t>
            </a:r>
            <a:r>
              <a:rPr lang="en-US" sz="1200">
                <a:latin typeface="Calibri" panose="020F0502020204030204" pitchFamily="34" charset="0"/>
                <a:cs typeface="Calibri" panose="020F0502020204030204" pitchFamily="34" charset="0"/>
              </a:rPr>
              <a:t> </a:t>
            </a:r>
            <a:r>
              <a:rPr lang="en-US" sz="1200" err="1">
                <a:latin typeface="Calibri" panose="020F0502020204030204" pitchFamily="34" charset="0"/>
                <a:cs typeface="Calibri" panose="020F0502020204030204" pitchFamily="34" charset="0"/>
              </a:rPr>
              <a:t>detalhe</a:t>
            </a:r>
            <a:r>
              <a:rPr lang="en-US" sz="1200">
                <a:latin typeface="Calibri" panose="020F0502020204030204" pitchFamily="34" charset="0"/>
                <a:cs typeface="Calibri" panose="020F0502020204030204" pitchFamily="34" charset="0"/>
              </a:rPr>
              <a:t>.</a:t>
            </a:r>
            <a:r>
              <a:rPr lang="en-IE" sz="1200">
                <a:latin typeface="Calibri" panose="020F0502020204030204" pitchFamily="34" charset="0"/>
                <a:cs typeface="Calibri" panose="020F0502020204030204" pitchFamily="34" charset="0"/>
              </a:rPr>
              <a:t> </a:t>
            </a:r>
            <a:endParaRPr lang="en-IE" sz="1167">
              <a:latin typeface="Calibri" panose="020F0502020204030204" pitchFamily="34" charset="0"/>
              <a:cs typeface="Calibri" panose="020F0502020204030204" pitchFamily="34" charset="0"/>
            </a:endParaRPr>
          </a:p>
        </p:txBody>
      </p:sp>
      <p:sp>
        <p:nvSpPr>
          <p:cNvPr id="5" name="object 9">
            <a:extLst>
              <a:ext uri="{FF2B5EF4-FFF2-40B4-BE49-F238E27FC236}">
                <a16:creationId xmlns:a16="http://schemas.microsoft.com/office/drawing/2014/main" id="{2200BC3C-DCAD-6F26-9070-4C18D214BC36}"/>
              </a:ext>
            </a:extLst>
          </p:cNvPr>
          <p:cNvSpPr txBox="1"/>
          <p:nvPr/>
        </p:nvSpPr>
        <p:spPr>
          <a:xfrm rot="720000">
            <a:off x="3689760" y="3070213"/>
            <a:ext cx="460866" cy="171137"/>
          </a:xfrm>
          <a:prstGeom prst="rect">
            <a:avLst/>
          </a:prstGeom>
        </p:spPr>
        <p:txBody>
          <a:bodyPr vert="horz" wrap="square" lIns="0" tIns="0" rIns="0" bIns="0" rtlCol="0">
            <a:spAutoFit/>
          </a:bodyPr>
          <a:lstStyle/>
          <a:p>
            <a:pPr>
              <a:lnSpc>
                <a:spcPts val="1317"/>
              </a:lnSpc>
            </a:pPr>
            <a:r>
              <a:rPr sz="1361" spc="-131">
                <a:solidFill>
                  <a:srgbClr val="FFFFFF"/>
                </a:solidFill>
                <a:latin typeface="Calibri" panose="020F0502020204030204" pitchFamily="34" charset="0"/>
                <a:cs typeface="Calibri" panose="020F0502020204030204" pitchFamily="34" charset="0"/>
              </a:rPr>
              <a:t>CLICK</a:t>
            </a:r>
            <a:endParaRPr sz="1361">
              <a:latin typeface="Calibri" panose="020F0502020204030204" pitchFamily="34" charset="0"/>
              <a:cs typeface="Calibri" panose="020F0502020204030204" pitchFamily="34" charset="0"/>
            </a:endParaRPr>
          </a:p>
        </p:txBody>
      </p:sp>
      <p:sp>
        <p:nvSpPr>
          <p:cNvPr id="6" name="object 10">
            <a:extLst>
              <a:ext uri="{FF2B5EF4-FFF2-40B4-BE49-F238E27FC236}">
                <a16:creationId xmlns:a16="http://schemas.microsoft.com/office/drawing/2014/main" id="{E38BD456-CE5D-BE66-5528-F8152DBE8E2E}"/>
              </a:ext>
            </a:extLst>
          </p:cNvPr>
          <p:cNvSpPr txBox="1"/>
          <p:nvPr/>
        </p:nvSpPr>
        <p:spPr>
          <a:xfrm rot="720000">
            <a:off x="3572589" y="3239318"/>
            <a:ext cx="623297" cy="171137"/>
          </a:xfrm>
          <a:prstGeom prst="rect">
            <a:avLst/>
          </a:prstGeom>
        </p:spPr>
        <p:txBody>
          <a:bodyPr vert="horz" wrap="square" lIns="0" tIns="0" rIns="0" bIns="0" rtlCol="0">
            <a:spAutoFit/>
          </a:bodyPr>
          <a:lstStyle/>
          <a:p>
            <a:pPr>
              <a:lnSpc>
                <a:spcPts val="1317"/>
              </a:lnSpc>
            </a:pPr>
            <a:r>
              <a:rPr sz="1361" spc="-136">
                <a:solidFill>
                  <a:srgbClr val="FFFFFF"/>
                </a:solidFill>
                <a:latin typeface="Calibri" panose="020F0502020204030204" pitchFamily="34" charset="0"/>
                <a:cs typeface="Calibri" panose="020F0502020204030204" pitchFamily="34" charset="0"/>
              </a:rPr>
              <a:t>T</a:t>
            </a:r>
            <a:r>
              <a:rPr sz="1361" spc="-156">
                <a:solidFill>
                  <a:srgbClr val="FFFFFF"/>
                </a:solidFill>
                <a:latin typeface="Calibri" panose="020F0502020204030204" pitchFamily="34" charset="0"/>
                <a:cs typeface="Calibri" panose="020F0502020204030204" pitchFamily="34" charset="0"/>
              </a:rPr>
              <a:t>O</a:t>
            </a:r>
            <a:r>
              <a:rPr sz="1361" spc="-107">
                <a:solidFill>
                  <a:srgbClr val="FFFFFF"/>
                </a:solidFill>
                <a:latin typeface="Calibri" panose="020F0502020204030204" pitchFamily="34" charset="0"/>
                <a:cs typeface="Calibri" panose="020F0502020204030204" pitchFamily="34" charset="0"/>
              </a:rPr>
              <a:t> </a:t>
            </a:r>
            <a:r>
              <a:rPr sz="1361" spc="-219">
                <a:solidFill>
                  <a:srgbClr val="FFFFFF"/>
                </a:solidFill>
                <a:latin typeface="Calibri" panose="020F0502020204030204" pitchFamily="34" charset="0"/>
                <a:cs typeface="Calibri" panose="020F0502020204030204" pitchFamily="34" charset="0"/>
              </a:rPr>
              <a:t>V</a:t>
            </a:r>
            <a:r>
              <a:rPr sz="1361" spc="-146">
                <a:solidFill>
                  <a:srgbClr val="FFFFFF"/>
                </a:solidFill>
                <a:latin typeface="Calibri" panose="020F0502020204030204" pitchFamily="34" charset="0"/>
                <a:cs typeface="Calibri" panose="020F0502020204030204" pitchFamily="34" charset="0"/>
              </a:rPr>
              <a:t>IEW</a:t>
            </a:r>
            <a:endParaRPr sz="1361">
              <a:latin typeface="Calibri" panose="020F0502020204030204" pitchFamily="34" charset="0"/>
              <a:cs typeface="Calibri" panose="020F0502020204030204" pitchFamily="34" charset="0"/>
            </a:endParaRPr>
          </a:p>
        </p:txBody>
      </p:sp>
      <p:sp>
        <p:nvSpPr>
          <p:cNvPr id="7" name="object 11">
            <a:extLst>
              <a:ext uri="{FF2B5EF4-FFF2-40B4-BE49-F238E27FC236}">
                <a16:creationId xmlns:a16="http://schemas.microsoft.com/office/drawing/2014/main" id="{45938500-15D8-D721-D8D2-027048281069}"/>
              </a:ext>
            </a:extLst>
          </p:cNvPr>
          <p:cNvSpPr txBox="1"/>
          <p:nvPr/>
        </p:nvSpPr>
        <p:spPr>
          <a:xfrm>
            <a:off x="-1" y="4081569"/>
            <a:ext cx="7559675" cy="221930"/>
          </a:xfrm>
          <a:prstGeom prst="rect">
            <a:avLst/>
          </a:prstGeom>
        </p:spPr>
        <p:txBody>
          <a:bodyPr vert="horz" wrap="square" lIns="0" tIns="12347" rIns="0" bIns="0" rtlCol="0">
            <a:spAutoFit/>
          </a:bodyPr>
          <a:lstStyle/>
          <a:p>
            <a:pPr marL="12347" algn="ctr">
              <a:spcBef>
                <a:spcPts val="97"/>
              </a:spcBef>
            </a:pPr>
            <a:r>
              <a:rPr lang="pt-PT" sz="1361" b="1">
                <a:solidFill>
                  <a:srgbClr val="F79037"/>
                </a:solidFill>
                <a:latin typeface="Calibri" panose="020F0502020204030204" pitchFamily="34" charset="0"/>
                <a:cs typeface="Calibri" panose="020F0502020204030204" pitchFamily="34" charset="0"/>
              </a:rPr>
              <a:t>APRENDIZAGEM EM MAIOR DETALHE - </a:t>
            </a:r>
            <a:r>
              <a:rPr lang="pt-PT" sz="1200">
                <a:latin typeface="Calibri" panose="020F0502020204030204" pitchFamily="34" charset="0"/>
                <a:cs typeface="Calibri" panose="020F0502020204030204" pitchFamily="34" charset="0"/>
              </a:rPr>
              <a:t>Clique para saber mais sobre os nossos casos de estudo</a:t>
            </a:r>
          </a:p>
        </p:txBody>
      </p:sp>
      <p:grpSp>
        <p:nvGrpSpPr>
          <p:cNvPr id="8" name="object 15">
            <a:extLst>
              <a:ext uri="{FF2B5EF4-FFF2-40B4-BE49-F238E27FC236}">
                <a16:creationId xmlns:a16="http://schemas.microsoft.com/office/drawing/2014/main" id="{02F3A4C2-129E-FD76-7D32-17CC15E097C1}"/>
              </a:ext>
            </a:extLst>
          </p:cNvPr>
          <p:cNvGrpSpPr/>
          <p:nvPr/>
        </p:nvGrpSpPr>
        <p:grpSpPr>
          <a:xfrm>
            <a:off x="471669" y="4502983"/>
            <a:ext cx="3047022" cy="1729173"/>
            <a:chOff x="485139" y="4586859"/>
            <a:chExt cx="3134043" cy="1778557"/>
          </a:xfrm>
        </p:grpSpPr>
        <p:pic>
          <p:nvPicPr>
            <p:cNvPr id="9" name="object 16">
              <a:extLst>
                <a:ext uri="{FF2B5EF4-FFF2-40B4-BE49-F238E27FC236}">
                  <a16:creationId xmlns:a16="http://schemas.microsoft.com/office/drawing/2014/main" id="{B98A2DAC-3CE5-69A5-D7BF-1B6909079B80}"/>
                </a:ext>
              </a:extLst>
            </p:cNvPr>
            <p:cNvPicPr/>
            <p:nvPr/>
          </p:nvPicPr>
          <p:blipFill>
            <a:blip r:embed="rId2" cstate="screen">
              <a:extLst>
                <a:ext uri="{28A0092B-C50C-407E-A947-70E740481C1C}">
                  <a14:useLocalDpi xmlns:a14="http://schemas.microsoft.com/office/drawing/2010/main"/>
                </a:ext>
              </a:extLst>
            </a:blip>
            <a:stretch>
              <a:fillRect/>
            </a:stretch>
          </p:blipFill>
          <p:spPr>
            <a:xfrm>
              <a:off x="794740" y="4586859"/>
              <a:ext cx="2540241" cy="1682876"/>
            </a:xfrm>
            <a:prstGeom prst="rect">
              <a:avLst/>
            </a:prstGeom>
          </p:spPr>
        </p:pic>
        <p:sp>
          <p:nvSpPr>
            <p:cNvPr id="10" name="object 17">
              <a:extLst>
                <a:ext uri="{FF2B5EF4-FFF2-40B4-BE49-F238E27FC236}">
                  <a16:creationId xmlns:a16="http://schemas.microsoft.com/office/drawing/2014/main" id="{9C4B74CB-C251-450E-6A5D-5F1634A1E8BE}"/>
                </a:ext>
              </a:extLst>
            </p:cNvPr>
            <p:cNvSpPr/>
            <p:nvPr/>
          </p:nvSpPr>
          <p:spPr>
            <a:xfrm>
              <a:off x="794893" y="4597933"/>
              <a:ext cx="2540635" cy="1676400"/>
            </a:xfrm>
            <a:custGeom>
              <a:avLst/>
              <a:gdLst/>
              <a:ahLst/>
              <a:cxnLst/>
              <a:rect l="l" t="t" r="r" b="b"/>
              <a:pathLst>
                <a:path w="2540635" h="1676400">
                  <a:moveTo>
                    <a:pt x="2528862" y="65633"/>
                  </a:moveTo>
                  <a:lnTo>
                    <a:pt x="2523655" y="40119"/>
                  </a:lnTo>
                  <a:lnTo>
                    <a:pt x="2509456" y="19253"/>
                  </a:lnTo>
                  <a:lnTo>
                    <a:pt x="2488412" y="5168"/>
                  </a:lnTo>
                  <a:lnTo>
                    <a:pt x="2462682" y="0"/>
                  </a:lnTo>
                  <a:lnTo>
                    <a:pt x="77254" y="0"/>
                  </a:lnTo>
                  <a:lnTo>
                    <a:pt x="51511" y="5168"/>
                  </a:lnTo>
                  <a:lnTo>
                    <a:pt x="30467" y="19253"/>
                  </a:lnTo>
                  <a:lnTo>
                    <a:pt x="16268" y="40119"/>
                  </a:lnTo>
                  <a:lnTo>
                    <a:pt x="11061" y="65633"/>
                  </a:lnTo>
                  <a:lnTo>
                    <a:pt x="11061" y="1627124"/>
                  </a:lnTo>
                  <a:lnTo>
                    <a:pt x="2528862" y="1627124"/>
                  </a:lnTo>
                  <a:lnTo>
                    <a:pt x="2528862" y="65633"/>
                  </a:lnTo>
                  <a:close/>
                </a:path>
                <a:path w="2540635" h="1676400">
                  <a:moveTo>
                    <a:pt x="2540076" y="1671802"/>
                  </a:moveTo>
                  <a:lnTo>
                    <a:pt x="2528874" y="1671802"/>
                  </a:lnTo>
                  <a:lnTo>
                    <a:pt x="2528874" y="1627136"/>
                  </a:lnTo>
                  <a:lnTo>
                    <a:pt x="11061" y="1627136"/>
                  </a:lnTo>
                  <a:lnTo>
                    <a:pt x="11061" y="1671802"/>
                  </a:lnTo>
                  <a:lnTo>
                    <a:pt x="0" y="1671802"/>
                  </a:lnTo>
                  <a:lnTo>
                    <a:pt x="0" y="1675892"/>
                  </a:lnTo>
                  <a:lnTo>
                    <a:pt x="2540076" y="1675892"/>
                  </a:lnTo>
                  <a:lnTo>
                    <a:pt x="2540076" y="1671802"/>
                  </a:lnTo>
                  <a:close/>
                </a:path>
              </a:pathLst>
            </a:custGeom>
            <a:solidFill>
              <a:srgbClr val="020303"/>
            </a:solidFill>
          </p:spPr>
          <p:txBody>
            <a:bodyPr wrap="square" lIns="0" tIns="0" rIns="0" bIns="0" rtlCol="0"/>
            <a:lstStyle/>
            <a:p>
              <a:endParaRPr sz="1247">
                <a:latin typeface="Calibri" panose="020F0502020204030204" pitchFamily="34" charset="0"/>
                <a:cs typeface="Calibri" panose="020F0502020204030204" pitchFamily="34" charset="0"/>
              </a:endParaRPr>
            </a:p>
          </p:txBody>
        </p:sp>
        <p:pic>
          <p:nvPicPr>
            <p:cNvPr id="11" name="object 18">
              <a:extLst>
                <a:ext uri="{FF2B5EF4-FFF2-40B4-BE49-F238E27FC236}">
                  <a16:creationId xmlns:a16="http://schemas.microsoft.com/office/drawing/2014/main" id="{999E1059-F5FC-338C-A4F1-274140FE9C5E}"/>
                </a:ext>
              </a:extLst>
            </p:cNvPr>
            <p:cNvPicPr/>
            <p:nvPr/>
          </p:nvPicPr>
          <p:blipFill>
            <a:blip r:embed="rId3" cstate="screen">
              <a:extLst>
                <a:ext uri="{28A0092B-C50C-407E-A947-70E740481C1C}">
                  <a14:useLocalDpi xmlns:a14="http://schemas.microsoft.com/office/drawing/2010/main"/>
                </a:ext>
              </a:extLst>
            </a:blip>
            <a:stretch>
              <a:fillRect/>
            </a:stretch>
          </p:blipFill>
          <p:spPr>
            <a:xfrm>
              <a:off x="485140" y="6273812"/>
              <a:ext cx="3134042" cy="49809"/>
            </a:xfrm>
            <a:prstGeom prst="rect">
              <a:avLst/>
            </a:prstGeom>
          </p:spPr>
        </p:pic>
        <p:pic>
          <p:nvPicPr>
            <p:cNvPr id="12" name="object 19">
              <a:extLst>
                <a:ext uri="{FF2B5EF4-FFF2-40B4-BE49-F238E27FC236}">
                  <a16:creationId xmlns:a16="http://schemas.microsoft.com/office/drawing/2014/main" id="{16C88D34-E07D-34D9-A15B-2BFEFB84486F}"/>
                </a:ext>
              </a:extLst>
            </p:cNvPr>
            <p:cNvPicPr/>
            <p:nvPr/>
          </p:nvPicPr>
          <p:blipFill>
            <a:blip r:embed="rId4" cstate="screen">
              <a:extLst>
                <a:ext uri="{28A0092B-C50C-407E-A947-70E740481C1C}">
                  <a14:useLocalDpi xmlns:a14="http://schemas.microsoft.com/office/drawing/2010/main"/>
                </a:ext>
              </a:extLst>
            </a:blip>
            <a:stretch>
              <a:fillRect/>
            </a:stretch>
          </p:blipFill>
          <p:spPr>
            <a:xfrm>
              <a:off x="1827352" y="6273837"/>
              <a:ext cx="449605" cy="38989"/>
            </a:xfrm>
            <a:prstGeom prst="rect">
              <a:avLst/>
            </a:prstGeom>
          </p:spPr>
        </p:pic>
        <p:pic>
          <p:nvPicPr>
            <p:cNvPr id="13" name="object 20">
              <a:extLst>
                <a:ext uri="{FF2B5EF4-FFF2-40B4-BE49-F238E27FC236}">
                  <a16:creationId xmlns:a16="http://schemas.microsoft.com/office/drawing/2014/main" id="{0D8C7DC7-6BCD-3B36-29D2-32D8134CBDB1}"/>
                </a:ext>
              </a:extLst>
            </p:cNvPr>
            <p:cNvPicPr/>
            <p:nvPr/>
          </p:nvPicPr>
          <p:blipFill>
            <a:blip r:embed="rId5" cstate="screen">
              <a:extLst>
                <a:ext uri="{28A0092B-C50C-407E-A947-70E740481C1C}">
                  <a14:useLocalDpi xmlns:a14="http://schemas.microsoft.com/office/drawing/2010/main"/>
                </a:ext>
              </a:extLst>
            </a:blip>
            <a:stretch>
              <a:fillRect/>
            </a:stretch>
          </p:blipFill>
          <p:spPr>
            <a:xfrm>
              <a:off x="485139" y="6323621"/>
              <a:ext cx="3134042" cy="41795"/>
            </a:xfrm>
            <a:prstGeom prst="rect">
              <a:avLst/>
            </a:prstGeom>
          </p:spPr>
        </p:pic>
      </p:grpSp>
      <p:grpSp>
        <p:nvGrpSpPr>
          <p:cNvPr id="14" name="object 25">
            <a:extLst>
              <a:ext uri="{FF2B5EF4-FFF2-40B4-BE49-F238E27FC236}">
                <a16:creationId xmlns:a16="http://schemas.microsoft.com/office/drawing/2014/main" id="{4CF1A356-B064-EE23-F68B-C83F86968A1A}"/>
              </a:ext>
            </a:extLst>
          </p:cNvPr>
          <p:cNvGrpSpPr/>
          <p:nvPr/>
        </p:nvGrpSpPr>
        <p:grpSpPr>
          <a:xfrm>
            <a:off x="3845710" y="4509119"/>
            <a:ext cx="3047047" cy="1729174"/>
            <a:chOff x="3955541" y="4593171"/>
            <a:chExt cx="3134069" cy="1778558"/>
          </a:xfrm>
        </p:grpSpPr>
        <p:pic>
          <p:nvPicPr>
            <p:cNvPr id="15" name="object 26">
              <a:extLst>
                <a:ext uri="{FF2B5EF4-FFF2-40B4-BE49-F238E27FC236}">
                  <a16:creationId xmlns:a16="http://schemas.microsoft.com/office/drawing/2014/main" id="{D4B9847E-975B-091B-2AAB-F9D145385AC3}"/>
                </a:ext>
              </a:extLst>
            </p:cNvPr>
            <p:cNvPicPr/>
            <p:nvPr/>
          </p:nvPicPr>
          <p:blipFill>
            <a:blip r:embed="rId6" cstate="screen">
              <a:extLst>
                <a:ext uri="{28A0092B-C50C-407E-A947-70E740481C1C}">
                  <a14:useLocalDpi xmlns:a14="http://schemas.microsoft.com/office/drawing/2010/main"/>
                </a:ext>
              </a:extLst>
            </a:blip>
            <a:stretch>
              <a:fillRect/>
            </a:stretch>
          </p:blipFill>
          <p:spPr>
            <a:xfrm>
              <a:off x="4265168" y="4593171"/>
              <a:ext cx="2540254" cy="1682863"/>
            </a:xfrm>
            <a:prstGeom prst="rect">
              <a:avLst/>
            </a:prstGeom>
          </p:spPr>
        </p:pic>
        <p:sp>
          <p:nvSpPr>
            <p:cNvPr id="16" name="object 27">
              <a:extLst>
                <a:ext uri="{FF2B5EF4-FFF2-40B4-BE49-F238E27FC236}">
                  <a16:creationId xmlns:a16="http://schemas.microsoft.com/office/drawing/2014/main" id="{FEE52FED-D453-FA88-0D80-3CE700C13CA0}"/>
                </a:ext>
              </a:extLst>
            </p:cNvPr>
            <p:cNvSpPr/>
            <p:nvPr/>
          </p:nvSpPr>
          <p:spPr>
            <a:xfrm>
              <a:off x="4265308" y="4604245"/>
              <a:ext cx="2540635" cy="1676400"/>
            </a:xfrm>
            <a:custGeom>
              <a:avLst/>
              <a:gdLst/>
              <a:ahLst/>
              <a:cxnLst/>
              <a:rect l="l" t="t" r="r" b="b"/>
              <a:pathLst>
                <a:path w="2540634" h="1676400">
                  <a:moveTo>
                    <a:pt x="2528849" y="1627124"/>
                  </a:moveTo>
                  <a:lnTo>
                    <a:pt x="2528836" y="65633"/>
                  </a:lnTo>
                  <a:lnTo>
                    <a:pt x="2523629" y="40106"/>
                  </a:lnTo>
                  <a:lnTo>
                    <a:pt x="2509443" y="19240"/>
                  </a:lnTo>
                  <a:lnTo>
                    <a:pt x="2488412" y="5168"/>
                  </a:lnTo>
                  <a:lnTo>
                    <a:pt x="2462682" y="0"/>
                  </a:lnTo>
                  <a:lnTo>
                    <a:pt x="77254" y="0"/>
                  </a:lnTo>
                  <a:lnTo>
                    <a:pt x="51523" y="5168"/>
                  </a:lnTo>
                  <a:lnTo>
                    <a:pt x="30480" y="19240"/>
                  </a:lnTo>
                  <a:lnTo>
                    <a:pt x="16281" y="40106"/>
                  </a:lnTo>
                  <a:lnTo>
                    <a:pt x="11074" y="65633"/>
                  </a:lnTo>
                  <a:lnTo>
                    <a:pt x="11074" y="1627124"/>
                  </a:lnTo>
                  <a:lnTo>
                    <a:pt x="11074" y="1671789"/>
                  </a:lnTo>
                  <a:lnTo>
                    <a:pt x="2528849" y="1671789"/>
                  </a:lnTo>
                  <a:lnTo>
                    <a:pt x="2528849" y="1627124"/>
                  </a:lnTo>
                  <a:close/>
                </a:path>
                <a:path w="2540634" h="1676400">
                  <a:moveTo>
                    <a:pt x="2540101" y="1671802"/>
                  </a:moveTo>
                  <a:lnTo>
                    <a:pt x="0" y="1671802"/>
                  </a:lnTo>
                  <a:lnTo>
                    <a:pt x="0" y="1675892"/>
                  </a:lnTo>
                  <a:lnTo>
                    <a:pt x="2540101" y="1675892"/>
                  </a:lnTo>
                  <a:lnTo>
                    <a:pt x="2540101" y="1671802"/>
                  </a:lnTo>
                  <a:close/>
                </a:path>
              </a:pathLst>
            </a:custGeom>
            <a:solidFill>
              <a:srgbClr val="020303"/>
            </a:solidFill>
          </p:spPr>
          <p:txBody>
            <a:bodyPr wrap="square" lIns="0" tIns="0" rIns="0" bIns="0" rtlCol="0"/>
            <a:lstStyle/>
            <a:p>
              <a:endParaRPr sz="1247">
                <a:latin typeface="Calibri" panose="020F0502020204030204" pitchFamily="34" charset="0"/>
                <a:cs typeface="Calibri" panose="020F0502020204030204" pitchFamily="34" charset="0"/>
              </a:endParaRPr>
            </a:p>
          </p:txBody>
        </p:sp>
        <p:pic>
          <p:nvPicPr>
            <p:cNvPr id="17" name="object 28">
              <a:extLst>
                <a:ext uri="{FF2B5EF4-FFF2-40B4-BE49-F238E27FC236}">
                  <a16:creationId xmlns:a16="http://schemas.microsoft.com/office/drawing/2014/main" id="{275E5B89-392A-FF9F-FC2E-C14E12705EED}"/>
                </a:ext>
              </a:extLst>
            </p:cNvPr>
            <p:cNvPicPr/>
            <p:nvPr/>
          </p:nvPicPr>
          <p:blipFill>
            <a:blip r:embed="rId7" cstate="screen">
              <a:extLst>
                <a:ext uri="{28A0092B-C50C-407E-A947-70E740481C1C}">
                  <a14:useLocalDpi xmlns:a14="http://schemas.microsoft.com/office/drawing/2010/main"/>
                </a:ext>
              </a:extLst>
            </a:blip>
            <a:stretch>
              <a:fillRect/>
            </a:stretch>
          </p:blipFill>
          <p:spPr>
            <a:xfrm>
              <a:off x="3955541" y="6280124"/>
              <a:ext cx="3134067" cy="49796"/>
            </a:xfrm>
            <a:prstGeom prst="rect">
              <a:avLst/>
            </a:prstGeom>
          </p:spPr>
        </p:pic>
        <p:pic>
          <p:nvPicPr>
            <p:cNvPr id="18" name="object 29">
              <a:extLst>
                <a:ext uri="{FF2B5EF4-FFF2-40B4-BE49-F238E27FC236}">
                  <a16:creationId xmlns:a16="http://schemas.microsoft.com/office/drawing/2014/main" id="{04E88925-8AA8-8BC4-5091-C494241588A1}"/>
                </a:ext>
              </a:extLst>
            </p:cNvPr>
            <p:cNvPicPr/>
            <p:nvPr/>
          </p:nvPicPr>
          <p:blipFill>
            <a:blip r:embed="rId8" cstate="screen">
              <a:extLst>
                <a:ext uri="{28A0092B-C50C-407E-A947-70E740481C1C}">
                  <a14:useLocalDpi xmlns:a14="http://schemas.microsoft.com/office/drawing/2010/main"/>
                </a:ext>
              </a:extLst>
            </a:blip>
            <a:stretch>
              <a:fillRect/>
            </a:stretch>
          </p:blipFill>
          <p:spPr>
            <a:xfrm>
              <a:off x="5297779" y="6280137"/>
              <a:ext cx="449592" cy="39001"/>
            </a:xfrm>
            <a:prstGeom prst="rect">
              <a:avLst/>
            </a:prstGeom>
          </p:spPr>
        </p:pic>
        <p:pic>
          <p:nvPicPr>
            <p:cNvPr id="19" name="object 30">
              <a:extLst>
                <a:ext uri="{FF2B5EF4-FFF2-40B4-BE49-F238E27FC236}">
                  <a16:creationId xmlns:a16="http://schemas.microsoft.com/office/drawing/2014/main" id="{150A3C56-47EA-3E42-EFC8-77DA79C6BEE2}"/>
                </a:ext>
              </a:extLst>
            </p:cNvPr>
            <p:cNvPicPr/>
            <p:nvPr/>
          </p:nvPicPr>
          <p:blipFill>
            <a:blip r:embed="rId9" cstate="screen">
              <a:extLst>
                <a:ext uri="{28A0092B-C50C-407E-A947-70E740481C1C}">
                  <a14:useLocalDpi xmlns:a14="http://schemas.microsoft.com/office/drawing/2010/main"/>
                </a:ext>
              </a:extLst>
            </a:blip>
            <a:stretch>
              <a:fillRect/>
            </a:stretch>
          </p:blipFill>
          <p:spPr>
            <a:xfrm>
              <a:off x="3955542" y="6329921"/>
              <a:ext cx="3134068" cy="41808"/>
            </a:xfrm>
            <a:prstGeom prst="rect">
              <a:avLst/>
            </a:prstGeom>
          </p:spPr>
        </p:pic>
      </p:grpSp>
      <p:sp>
        <p:nvSpPr>
          <p:cNvPr id="20" name="object 55">
            <a:extLst>
              <a:ext uri="{FF2B5EF4-FFF2-40B4-BE49-F238E27FC236}">
                <a16:creationId xmlns:a16="http://schemas.microsoft.com/office/drawing/2014/main" id="{9B3BA0F0-2BC6-5292-275B-0C631641AFB0}"/>
              </a:ext>
            </a:extLst>
          </p:cNvPr>
          <p:cNvSpPr txBox="1"/>
          <p:nvPr/>
        </p:nvSpPr>
        <p:spPr>
          <a:xfrm>
            <a:off x="884651" y="8035543"/>
            <a:ext cx="279050" cy="52344"/>
          </a:xfrm>
          <a:prstGeom prst="rect">
            <a:avLst/>
          </a:prstGeom>
        </p:spPr>
        <p:txBody>
          <a:bodyPr vert="horz" wrap="square" lIns="0" tIns="14817" rIns="0" bIns="0" rtlCol="0">
            <a:spAutoFit/>
          </a:bodyPr>
          <a:lstStyle/>
          <a:p>
            <a:pPr marL="12347">
              <a:spcBef>
                <a:spcPts val="117"/>
              </a:spcBef>
            </a:pPr>
            <a:r>
              <a:rPr sz="243" spc="5">
                <a:solidFill>
                  <a:srgbClr val="231F20"/>
                </a:solidFill>
                <a:latin typeface="Calibri" panose="020F0502020204030204" pitchFamily="34" charset="0"/>
                <a:cs typeface="Calibri" panose="020F0502020204030204" pitchFamily="34" charset="0"/>
              </a:rPr>
              <a:t> </a:t>
            </a:r>
            <a:r>
              <a:rPr sz="243">
                <a:solidFill>
                  <a:srgbClr val="231F20"/>
                </a:solidFill>
                <a:latin typeface="Calibri" panose="020F0502020204030204" pitchFamily="34" charset="0"/>
                <a:cs typeface="Calibri" panose="020F0502020204030204" pitchFamily="34" charset="0"/>
              </a:rPr>
              <a:t>Click</a:t>
            </a:r>
            <a:r>
              <a:rPr sz="243" spc="-15">
                <a:solidFill>
                  <a:srgbClr val="231F20"/>
                </a:solidFill>
                <a:latin typeface="Calibri" panose="020F0502020204030204" pitchFamily="34" charset="0"/>
                <a:cs typeface="Calibri" panose="020F0502020204030204" pitchFamily="34" charset="0"/>
              </a:rPr>
              <a:t> </a:t>
            </a:r>
            <a:r>
              <a:rPr sz="243" spc="5">
                <a:solidFill>
                  <a:srgbClr val="231F20"/>
                </a:solidFill>
                <a:latin typeface="Calibri" panose="020F0502020204030204" pitchFamily="34" charset="0"/>
                <a:cs typeface="Calibri" panose="020F0502020204030204" pitchFamily="34" charset="0"/>
              </a:rPr>
              <a:t>to</a:t>
            </a:r>
            <a:r>
              <a:rPr sz="243" spc="-10">
                <a:solidFill>
                  <a:srgbClr val="231F20"/>
                </a:solidFill>
                <a:latin typeface="Calibri" panose="020F0502020204030204" pitchFamily="34" charset="0"/>
                <a:cs typeface="Calibri" panose="020F0502020204030204" pitchFamily="34" charset="0"/>
              </a:rPr>
              <a:t> </a:t>
            </a:r>
            <a:r>
              <a:rPr sz="243" spc="5">
                <a:solidFill>
                  <a:srgbClr val="231F20"/>
                </a:solidFill>
                <a:latin typeface="Calibri" panose="020F0502020204030204" pitchFamily="34" charset="0"/>
                <a:cs typeface="Calibri" panose="020F0502020204030204" pitchFamily="34" charset="0"/>
              </a:rPr>
              <a:t>go</a:t>
            </a:r>
            <a:r>
              <a:rPr sz="243" spc="-15">
                <a:solidFill>
                  <a:srgbClr val="231F20"/>
                </a:solidFill>
                <a:latin typeface="Calibri" panose="020F0502020204030204" pitchFamily="34" charset="0"/>
                <a:cs typeface="Calibri" panose="020F0502020204030204" pitchFamily="34" charset="0"/>
              </a:rPr>
              <a:t> </a:t>
            </a:r>
            <a:r>
              <a:rPr sz="243" spc="5">
                <a:solidFill>
                  <a:srgbClr val="231F20"/>
                </a:solidFill>
                <a:latin typeface="Calibri" panose="020F0502020204030204" pitchFamily="34" charset="0"/>
                <a:cs typeface="Calibri" panose="020F0502020204030204" pitchFamily="34" charset="0"/>
              </a:rPr>
              <a:t>back </a:t>
            </a:r>
            <a:endParaRPr sz="243">
              <a:latin typeface="Calibri" panose="020F0502020204030204" pitchFamily="34" charset="0"/>
              <a:cs typeface="Calibri" panose="020F0502020204030204" pitchFamily="34" charset="0"/>
            </a:endParaRPr>
          </a:p>
        </p:txBody>
      </p:sp>
      <p:sp>
        <p:nvSpPr>
          <p:cNvPr id="21" name="object 57">
            <a:extLst>
              <a:ext uri="{FF2B5EF4-FFF2-40B4-BE49-F238E27FC236}">
                <a16:creationId xmlns:a16="http://schemas.microsoft.com/office/drawing/2014/main" id="{E1094F9B-D77A-0F6B-AB3C-B61DD3AD5BB2}"/>
              </a:ext>
            </a:extLst>
          </p:cNvPr>
          <p:cNvSpPr txBox="1"/>
          <p:nvPr/>
        </p:nvSpPr>
        <p:spPr>
          <a:xfrm>
            <a:off x="725713" y="6833870"/>
            <a:ext cx="2410206" cy="846029"/>
          </a:xfrm>
          <a:prstGeom prst="rect">
            <a:avLst/>
          </a:prstGeom>
        </p:spPr>
        <p:txBody>
          <a:bodyPr vert="horz" wrap="square" lIns="0" tIns="12347" rIns="0" bIns="0" rtlCol="0">
            <a:spAutoFit/>
          </a:bodyPr>
          <a:lstStyle/>
          <a:p>
            <a:pPr algn="ctr">
              <a:lnSpc>
                <a:spcPts val="1614"/>
              </a:lnSpc>
              <a:spcBef>
                <a:spcPts val="97"/>
              </a:spcBef>
            </a:pPr>
            <a:r>
              <a:rPr lang="pt-PT" sz="1361" b="1">
                <a:solidFill>
                  <a:srgbClr val="F79037"/>
                </a:solidFill>
                <a:latin typeface="Calibri" panose="020F0502020204030204" pitchFamily="34" charset="0"/>
                <a:cs typeface="Calibri" panose="020F0502020204030204" pitchFamily="34" charset="0"/>
              </a:rPr>
              <a:t>DICA</a:t>
            </a:r>
          </a:p>
          <a:p>
            <a:pPr algn="ctr">
              <a:lnSpc>
                <a:spcPts val="1614"/>
              </a:lnSpc>
              <a:spcBef>
                <a:spcPts val="97"/>
              </a:spcBef>
            </a:pPr>
            <a:r>
              <a:rPr lang="pt-PT" sz="1200">
                <a:latin typeface="Calibri" panose="020F0502020204030204" pitchFamily="34" charset="0"/>
                <a:cs typeface="Calibri" panose="020F0502020204030204" pitchFamily="34" charset="0"/>
              </a:rPr>
              <a:t>Para retornar ao Compêndio - use a opção clique para voltar no seu navegador</a:t>
            </a:r>
          </a:p>
        </p:txBody>
      </p:sp>
      <p:sp>
        <p:nvSpPr>
          <p:cNvPr id="22" name="object 58">
            <a:extLst>
              <a:ext uri="{FF2B5EF4-FFF2-40B4-BE49-F238E27FC236}">
                <a16:creationId xmlns:a16="http://schemas.microsoft.com/office/drawing/2014/main" id="{3A20F7C6-EB13-BC0B-2ABA-3C3BF51B2488}"/>
              </a:ext>
            </a:extLst>
          </p:cNvPr>
          <p:cNvSpPr txBox="1"/>
          <p:nvPr/>
        </p:nvSpPr>
        <p:spPr>
          <a:xfrm>
            <a:off x="3916421" y="7046696"/>
            <a:ext cx="2970159" cy="576725"/>
          </a:xfrm>
          <a:prstGeom prst="rect">
            <a:avLst/>
          </a:prstGeom>
        </p:spPr>
        <p:txBody>
          <a:bodyPr vert="horz" wrap="square" lIns="0" tIns="12347" rIns="0" bIns="0" rtlCol="0">
            <a:spAutoFit/>
          </a:bodyPr>
          <a:lstStyle/>
          <a:p>
            <a:pPr algn="ctr" rtl="0">
              <a:lnSpc>
                <a:spcPts val="1614"/>
              </a:lnSpc>
              <a:spcBef>
                <a:spcPts val="97"/>
              </a:spcBef>
            </a:pPr>
            <a:r>
              <a:rPr lang="pt-PT" sz="1360" b="1">
                <a:solidFill>
                  <a:srgbClr val="F79037"/>
                </a:solidFill>
                <a:latin typeface="Calibri" panose="020F0502020204030204" pitchFamily="34" charset="0"/>
                <a:cs typeface="Calibri" panose="020F0502020204030204" pitchFamily="34" charset="0"/>
              </a:rPr>
              <a:t>NAVEGAÇÃO RÁPIDA E FÁCIL</a:t>
            </a:r>
          </a:p>
          <a:p>
            <a:pPr marL="3704" algn="ctr" rtl="0">
              <a:lnSpc>
                <a:spcPts val="1381"/>
              </a:lnSpc>
            </a:pPr>
            <a:r>
              <a:rPr lang="pt-PT" sz="1200">
                <a:latin typeface="Calibri" panose="020F0502020204030204" pitchFamily="34" charset="0"/>
                <a:cs typeface="Calibri" panose="020F0502020204030204" pitchFamily="34" charset="0"/>
              </a:rPr>
              <a:t>Aceda diretamente a um estudo de caso da sua preferência, clicando no índice interativo</a:t>
            </a:r>
          </a:p>
        </p:txBody>
      </p:sp>
      <p:grpSp>
        <p:nvGrpSpPr>
          <p:cNvPr id="28" name="object 45">
            <a:extLst>
              <a:ext uri="{FF2B5EF4-FFF2-40B4-BE49-F238E27FC236}">
                <a16:creationId xmlns:a16="http://schemas.microsoft.com/office/drawing/2014/main" id="{356FE0B8-7A54-5117-4B7B-19DA2652F72C}"/>
              </a:ext>
            </a:extLst>
          </p:cNvPr>
          <p:cNvGrpSpPr/>
          <p:nvPr/>
        </p:nvGrpSpPr>
        <p:grpSpPr>
          <a:xfrm>
            <a:off x="3821682" y="7851150"/>
            <a:ext cx="3084571" cy="1729174"/>
            <a:chOff x="3930827" y="8109026"/>
            <a:chExt cx="3134018" cy="1778558"/>
          </a:xfrm>
        </p:grpSpPr>
        <p:pic>
          <p:nvPicPr>
            <p:cNvPr id="31" name="object 46">
              <a:extLst>
                <a:ext uri="{FF2B5EF4-FFF2-40B4-BE49-F238E27FC236}">
                  <a16:creationId xmlns:a16="http://schemas.microsoft.com/office/drawing/2014/main" id="{E1F04D5B-6252-82C9-E1AD-28DED3573BFC}"/>
                </a:ext>
              </a:extLst>
            </p:cNvPr>
            <p:cNvPicPr/>
            <p:nvPr/>
          </p:nvPicPr>
          <p:blipFill>
            <a:blip r:embed="rId10" cstate="screen">
              <a:extLst>
                <a:ext uri="{28A0092B-C50C-407E-A947-70E740481C1C}">
                  <a14:useLocalDpi xmlns:a14="http://schemas.microsoft.com/office/drawing/2010/main"/>
                </a:ext>
              </a:extLst>
            </a:blip>
            <a:stretch>
              <a:fillRect/>
            </a:stretch>
          </p:blipFill>
          <p:spPr>
            <a:xfrm>
              <a:off x="4240441" y="8109026"/>
              <a:ext cx="2540228" cy="1682889"/>
            </a:xfrm>
            <a:prstGeom prst="rect">
              <a:avLst/>
            </a:prstGeom>
          </p:spPr>
        </p:pic>
        <p:sp>
          <p:nvSpPr>
            <p:cNvPr id="32" name="object 47">
              <a:extLst>
                <a:ext uri="{FF2B5EF4-FFF2-40B4-BE49-F238E27FC236}">
                  <a16:creationId xmlns:a16="http://schemas.microsoft.com/office/drawing/2014/main" id="{40FAFA1F-7C39-31FD-30F7-7C2DD4C4A44A}"/>
                </a:ext>
              </a:extLst>
            </p:cNvPr>
            <p:cNvSpPr/>
            <p:nvPr/>
          </p:nvSpPr>
          <p:spPr>
            <a:xfrm>
              <a:off x="4240593" y="8120101"/>
              <a:ext cx="2540635" cy="1676400"/>
            </a:xfrm>
            <a:custGeom>
              <a:avLst/>
              <a:gdLst/>
              <a:ahLst/>
              <a:cxnLst/>
              <a:rect l="l" t="t" r="r" b="b"/>
              <a:pathLst>
                <a:path w="2540634" h="1676400">
                  <a:moveTo>
                    <a:pt x="2528874" y="1627124"/>
                  </a:moveTo>
                  <a:lnTo>
                    <a:pt x="2528862" y="65646"/>
                  </a:lnTo>
                  <a:lnTo>
                    <a:pt x="2523655" y="40119"/>
                  </a:lnTo>
                  <a:lnTo>
                    <a:pt x="2509456" y="19253"/>
                  </a:lnTo>
                  <a:lnTo>
                    <a:pt x="2488412" y="5168"/>
                  </a:lnTo>
                  <a:lnTo>
                    <a:pt x="2462669" y="0"/>
                  </a:lnTo>
                  <a:lnTo>
                    <a:pt x="77241" y="0"/>
                  </a:lnTo>
                  <a:lnTo>
                    <a:pt x="51511" y="5168"/>
                  </a:lnTo>
                  <a:lnTo>
                    <a:pt x="30467" y="19253"/>
                  </a:lnTo>
                  <a:lnTo>
                    <a:pt x="16268" y="40119"/>
                  </a:lnTo>
                  <a:lnTo>
                    <a:pt x="11061" y="65646"/>
                  </a:lnTo>
                  <a:lnTo>
                    <a:pt x="11061" y="1627136"/>
                  </a:lnTo>
                  <a:lnTo>
                    <a:pt x="11074" y="1671802"/>
                  </a:lnTo>
                  <a:lnTo>
                    <a:pt x="2528874" y="1671802"/>
                  </a:lnTo>
                  <a:lnTo>
                    <a:pt x="2528874" y="1627124"/>
                  </a:lnTo>
                  <a:close/>
                </a:path>
                <a:path w="2540634" h="1676400">
                  <a:moveTo>
                    <a:pt x="2540063" y="1671815"/>
                  </a:moveTo>
                  <a:lnTo>
                    <a:pt x="0" y="1671815"/>
                  </a:lnTo>
                  <a:lnTo>
                    <a:pt x="0" y="1675892"/>
                  </a:lnTo>
                  <a:lnTo>
                    <a:pt x="2540063" y="1675892"/>
                  </a:lnTo>
                  <a:lnTo>
                    <a:pt x="2540063" y="1671815"/>
                  </a:lnTo>
                  <a:close/>
                </a:path>
              </a:pathLst>
            </a:custGeom>
            <a:solidFill>
              <a:srgbClr val="020303"/>
            </a:solidFill>
          </p:spPr>
          <p:txBody>
            <a:bodyPr wrap="square" lIns="0" tIns="0" rIns="0" bIns="0" rtlCol="0"/>
            <a:lstStyle/>
            <a:p>
              <a:endParaRPr sz="1247">
                <a:latin typeface="Calibri" panose="020F0502020204030204" pitchFamily="34" charset="0"/>
                <a:cs typeface="Calibri" panose="020F0502020204030204" pitchFamily="34" charset="0"/>
              </a:endParaRPr>
            </a:p>
          </p:txBody>
        </p:sp>
        <p:pic>
          <p:nvPicPr>
            <p:cNvPr id="33" name="object 48">
              <a:extLst>
                <a:ext uri="{FF2B5EF4-FFF2-40B4-BE49-F238E27FC236}">
                  <a16:creationId xmlns:a16="http://schemas.microsoft.com/office/drawing/2014/main" id="{32C43989-4563-80FD-E606-E52D632B4F8E}"/>
                </a:ext>
              </a:extLst>
            </p:cNvPr>
            <p:cNvPicPr/>
            <p:nvPr/>
          </p:nvPicPr>
          <p:blipFill>
            <a:blip r:embed="rId11" cstate="screen">
              <a:extLst>
                <a:ext uri="{28A0092B-C50C-407E-A947-70E740481C1C}">
                  <a14:useLocalDpi xmlns:a14="http://schemas.microsoft.com/office/drawing/2010/main"/>
                </a:ext>
              </a:extLst>
            </a:blip>
            <a:stretch>
              <a:fillRect/>
            </a:stretch>
          </p:blipFill>
          <p:spPr>
            <a:xfrm>
              <a:off x="3930827" y="9795980"/>
              <a:ext cx="3134017" cy="49796"/>
            </a:xfrm>
            <a:prstGeom prst="rect">
              <a:avLst/>
            </a:prstGeom>
          </p:spPr>
        </p:pic>
        <p:pic>
          <p:nvPicPr>
            <p:cNvPr id="34" name="object 49">
              <a:extLst>
                <a:ext uri="{FF2B5EF4-FFF2-40B4-BE49-F238E27FC236}">
                  <a16:creationId xmlns:a16="http://schemas.microsoft.com/office/drawing/2014/main" id="{041A9279-C52D-51DF-DB09-5E13565F9B6C}"/>
                </a:ext>
              </a:extLst>
            </p:cNvPr>
            <p:cNvPicPr/>
            <p:nvPr/>
          </p:nvPicPr>
          <p:blipFill>
            <a:blip r:embed="rId12" cstate="screen">
              <a:extLst>
                <a:ext uri="{28A0092B-C50C-407E-A947-70E740481C1C}">
                  <a14:useLocalDpi xmlns:a14="http://schemas.microsoft.com/office/drawing/2010/main"/>
                </a:ext>
              </a:extLst>
            </a:blip>
            <a:stretch>
              <a:fillRect/>
            </a:stretch>
          </p:blipFill>
          <p:spPr>
            <a:xfrm>
              <a:off x="5273052" y="9795993"/>
              <a:ext cx="449605" cy="39001"/>
            </a:xfrm>
            <a:prstGeom prst="rect">
              <a:avLst/>
            </a:prstGeom>
          </p:spPr>
        </p:pic>
        <p:pic>
          <p:nvPicPr>
            <p:cNvPr id="35" name="object 50">
              <a:extLst>
                <a:ext uri="{FF2B5EF4-FFF2-40B4-BE49-F238E27FC236}">
                  <a16:creationId xmlns:a16="http://schemas.microsoft.com/office/drawing/2014/main" id="{44E1BECE-4BE3-CC2B-748D-851C4AC4349C}"/>
                </a:ext>
              </a:extLst>
            </p:cNvPr>
            <p:cNvPicPr/>
            <p:nvPr/>
          </p:nvPicPr>
          <p:blipFill>
            <a:blip r:embed="rId13" cstate="screen">
              <a:extLst>
                <a:ext uri="{28A0092B-C50C-407E-A947-70E740481C1C}">
                  <a14:useLocalDpi xmlns:a14="http://schemas.microsoft.com/office/drawing/2010/main"/>
                </a:ext>
              </a:extLst>
            </a:blip>
            <a:stretch>
              <a:fillRect/>
            </a:stretch>
          </p:blipFill>
          <p:spPr>
            <a:xfrm>
              <a:off x="3930828" y="9845789"/>
              <a:ext cx="3134017" cy="41795"/>
            </a:xfrm>
            <a:prstGeom prst="rect">
              <a:avLst/>
            </a:prstGeom>
          </p:spPr>
        </p:pic>
      </p:grpSp>
      <p:grpSp>
        <p:nvGrpSpPr>
          <p:cNvPr id="36" name="Group 35">
            <a:extLst>
              <a:ext uri="{FF2B5EF4-FFF2-40B4-BE49-F238E27FC236}">
                <a16:creationId xmlns:a16="http://schemas.microsoft.com/office/drawing/2014/main" id="{32C6562D-9E82-9498-C40A-2F1C2C2794CC}"/>
              </a:ext>
            </a:extLst>
          </p:cNvPr>
          <p:cNvGrpSpPr/>
          <p:nvPr/>
        </p:nvGrpSpPr>
        <p:grpSpPr>
          <a:xfrm>
            <a:off x="447629" y="7832324"/>
            <a:ext cx="3047021" cy="1729161"/>
            <a:chOff x="460413" y="8102727"/>
            <a:chExt cx="3134042" cy="1778545"/>
          </a:xfrm>
        </p:grpSpPr>
        <p:grpSp>
          <p:nvGrpSpPr>
            <p:cNvPr id="37" name="object 35">
              <a:extLst>
                <a:ext uri="{FF2B5EF4-FFF2-40B4-BE49-F238E27FC236}">
                  <a16:creationId xmlns:a16="http://schemas.microsoft.com/office/drawing/2014/main" id="{921ABA02-4337-0FA3-C4E1-B9A699EA540A}"/>
                </a:ext>
              </a:extLst>
            </p:cNvPr>
            <p:cNvGrpSpPr/>
            <p:nvPr/>
          </p:nvGrpSpPr>
          <p:grpSpPr>
            <a:xfrm>
              <a:off x="460413" y="8102727"/>
              <a:ext cx="3134042" cy="1778545"/>
              <a:chOff x="460413" y="8102727"/>
              <a:chExt cx="3134042" cy="1778545"/>
            </a:xfrm>
          </p:grpSpPr>
          <p:pic>
            <p:nvPicPr>
              <p:cNvPr id="39" name="object 36">
                <a:extLst>
                  <a:ext uri="{FF2B5EF4-FFF2-40B4-BE49-F238E27FC236}">
                    <a16:creationId xmlns:a16="http://schemas.microsoft.com/office/drawing/2014/main" id="{4ED279B0-22FA-4641-0A49-D1D75C31B94C}"/>
                  </a:ext>
                </a:extLst>
              </p:cNvPr>
              <p:cNvPicPr/>
              <p:nvPr/>
            </p:nvPicPr>
            <p:blipFill>
              <a:blip r:embed="rId14" cstate="screen">
                <a:extLst>
                  <a:ext uri="{28A0092B-C50C-407E-A947-70E740481C1C}">
                    <a14:useLocalDpi xmlns:a14="http://schemas.microsoft.com/office/drawing/2010/main"/>
                  </a:ext>
                </a:extLst>
              </a:blip>
              <a:stretch>
                <a:fillRect/>
              </a:stretch>
            </p:blipFill>
            <p:spPr>
              <a:xfrm>
                <a:off x="770013" y="8102727"/>
                <a:ext cx="2540228" cy="1682864"/>
              </a:xfrm>
              <a:prstGeom prst="rect">
                <a:avLst/>
              </a:prstGeom>
            </p:spPr>
          </p:pic>
          <p:sp>
            <p:nvSpPr>
              <p:cNvPr id="40" name="object 37">
                <a:extLst>
                  <a:ext uri="{FF2B5EF4-FFF2-40B4-BE49-F238E27FC236}">
                    <a16:creationId xmlns:a16="http://schemas.microsoft.com/office/drawing/2014/main" id="{C13BBAF6-FA2C-928A-62DB-A350C40F9AC9}"/>
                  </a:ext>
                </a:extLst>
              </p:cNvPr>
              <p:cNvSpPr/>
              <p:nvPr/>
            </p:nvSpPr>
            <p:spPr>
              <a:xfrm>
                <a:off x="770166" y="8113801"/>
                <a:ext cx="2540635" cy="1676400"/>
              </a:xfrm>
              <a:custGeom>
                <a:avLst/>
                <a:gdLst/>
                <a:ahLst/>
                <a:cxnLst/>
                <a:rect l="l" t="t" r="r" b="b"/>
                <a:pathLst>
                  <a:path w="2540635" h="1676400">
                    <a:moveTo>
                      <a:pt x="2528874" y="1627111"/>
                    </a:moveTo>
                    <a:lnTo>
                      <a:pt x="2528862" y="65633"/>
                    </a:lnTo>
                    <a:lnTo>
                      <a:pt x="2523655" y="40106"/>
                    </a:lnTo>
                    <a:lnTo>
                      <a:pt x="2509456" y="19240"/>
                    </a:lnTo>
                    <a:lnTo>
                      <a:pt x="2488425" y="5168"/>
                    </a:lnTo>
                    <a:lnTo>
                      <a:pt x="2462682" y="0"/>
                    </a:lnTo>
                    <a:lnTo>
                      <a:pt x="77254" y="0"/>
                    </a:lnTo>
                    <a:lnTo>
                      <a:pt x="51511" y="5168"/>
                    </a:lnTo>
                    <a:lnTo>
                      <a:pt x="30480" y="19240"/>
                    </a:lnTo>
                    <a:lnTo>
                      <a:pt x="16281" y="40106"/>
                    </a:lnTo>
                    <a:lnTo>
                      <a:pt x="11061" y="65633"/>
                    </a:lnTo>
                    <a:lnTo>
                      <a:pt x="11061" y="1627136"/>
                    </a:lnTo>
                    <a:lnTo>
                      <a:pt x="11074" y="1671789"/>
                    </a:lnTo>
                    <a:lnTo>
                      <a:pt x="2528874" y="1671789"/>
                    </a:lnTo>
                    <a:lnTo>
                      <a:pt x="2528874" y="1627111"/>
                    </a:lnTo>
                    <a:close/>
                  </a:path>
                  <a:path w="2540635" h="1676400">
                    <a:moveTo>
                      <a:pt x="2540076" y="1671802"/>
                    </a:moveTo>
                    <a:lnTo>
                      <a:pt x="0" y="1671802"/>
                    </a:lnTo>
                    <a:lnTo>
                      <a:pt x="0" y="1675879"/>
                    </a:lnTo>
                    <a:lnTo>
                      <a:pt x="2540076" y="1675879"/>
                    </a:lnTo>
                    <a:lnTo>
                      <a:pt x="2540076" y="1671802"/>
                    </a:lnTo>
                    <a:close/>
                  </a:path>
                </a:pathLst>
              </a:custGeom>
              <a:solidFill>
                <a:srgbClr val="020303"/>
              </a:solidFill>
            </p:spPr>
            <p:txBody>
              <a:bodyPr wrap="square" lIns="0" tIns="0" rIns="0" bIns="0" rtlCol="0"/>
              <a:lstStyle/>
              <a:p>
                <a:endParaRPr sz="1247">
                  <a:latin typeface="Calibri" panose="020F0502020204030204" pitchFamily="34" charset="0"/>
                  <a:cs typeface="Calibri" panose="020F0502020204030204" pitchFamily="34" charset="0"/>
                </a:endParaRPr>
              </a:p>
            </p:txBody>
          </p:sp>
          <p:pic>
            <p:nvPicPr>
              <p:cNvPr id="41" name="object 38">
                <a:extLst>
                  <a:ext uri="{FF2B5EF4-FFF2-40B4-BE49-F238E27FC236}">
                    <a16:creationId xmlns:a16="http://schemas.microsoft.com/office/drawing/2014/main" id="{734BCD5F-61BF-5853-BEE0-21985D2223B3}"/>
                  </a:ext>
                </a:extLst>
              </p:cNvPr>
              <p:cNvPicPr/>
              <p:nvPr/>
            </p:nvPicPr>
            <p:blipFill>
              <a:blip r:embed="rId15" cstate="screen">
                <a:extLst>
                  <a:ext uri="{28A0092B-C50C-407E-A947-70E740481C1C}">
                    <a14:useLocalDpi xmlns:a14="http://schemas.microsoft.com/office/drawing/2010/main"/>
                  </a:ext>
                </a:extLst>
              </a:blip>
              <a:stretch>
                <a:fillRect/>
              </a:stretch>
            </p:blipFill>
            <p:spPr>
              <a:xfrm>
                <a:off x="460413" y="9789680"/>
                <a:ext cx="3134042" cy="49809"/>
              </a:xfrm>
              <a:prstGeom prst="rect">
                <a:avLst/>
              </a:prstGeom>
            </p:spPr>
          </p:pic>
          <p:pic>
            <p:nvPicPr>
              <p:cNvPr id="42" name="object 39">
                <a:extLst>
                  <a:ext uri="{FF2B5EF4-FFF2-40B4-BE49-F238E27FC236}">
                    <a16:creationId xmlns:a16="http://schemas.microsoft.com/office/drawing/2014/main" id="{34EDA4A5-B69B-8F7C-58F6-2F9C6E6ED843}"/>
                  </a:ext>
                </a:extLst>
              </p:cNvPr>
              <p:cNvPicPr/>
              <p:nvPr/>
            </p:nvPicPr>
            <p:blipFill>
              <a:blip r:embed="rId16" cstate="screen">
                <a:extLst>
                  <a:ext uri="{28A0092B-C50C-407E-A947-70E740481C1C}">
                    <a14:useLocalDpi xmlns:a14="http://schemas.microsoft.com/office/drawing/2010/main"/>
                  </a:ext>
                </a:extLst>
              </a:blip>
              <a:stretch>
                <a:fillRect/>
              </a:stretch>
            </p:blipFill>
            <p:spPr>
              <a:xfrm>
                <a:off x="1802638" y="9789693"/>
                <a:ext cx="449580" cy="38989"/>
              </a:xfrm>
              <a:prstGeom prst="rect">
                <a:avLst/>
              </a:prstGeom>
            </p:spPr>
          </p:pic>
          <p:pic>
            <p:nvPicPr>
              <p:cNvPr id="43" name="object 40">
                <a:extLst>
                  <a:ext uri="{FF2B5EF4-FFF2-40B4-BE49-F238E27FC236}">
                    <a16:creationId xmlns:a16="http://schemas.microsoft.com/office/drawing/2014/main" id="{04FC6A5F-F6F7-73DD-3FE7-C234F6E11C8F}"/>
                  </a:ext>
                </a:extLst>
              </p:cNvPr>
              <p:cNvPicPr/>
              <p:nvPr/>
            </p:nvPicPr>
            <p:blipFill>
              <a:blip r:embed="rId5" cstate="screen">
                <a:extLst>
                  <a:ext uri="{28A0092B-C50C-407E-A947-70E740481C1C}">
                    <a14:useLocalDpi xmlns:a14="http://schemas.microsoft.com/office/drawing/2010/main"/>
                  </a:ext>
                </a:extLst>
              </a:blip>
              <a:stretch>
                <a:fillRect/>
              </a:stretch>
            </p:blipFill>
            <p:spPr>
              <a:xfrm>
                <a:off x="460413" y="9839477"/>
                <a:ext cx="3134042" cy="41795"/>
              </a:xfrm>
              <a:prstGeom prst="rect">
                <a:avLst/>
              </a:prstGeom>
            </p:spPr>
          </p:pic>
          <p:sp>
            <p:nvSpPr>
              <p:cNvPr id="44" name="object 44">
                <a:extLst>
                  <a:ext uri="{FF2B5EF4-FFF2-40B4-BE49-F238E27FC236}">
                    <a16:creationId xmlns:a16="http://schemas.microsoft.com/office/drawing/2014/main" id="{B8920825-E762-38BA-676F-3A9113B5BC5F}"/>
                  </a:ext>
                </a:extLst>
              </p:cNvPr>
              <p:cNvSpPr/>
              <p:nvPr/>
            </p:nvSpPr>
            <p:spPr>
              <a:xfrm>
                <a:off x="921727" y="8230692"/>
                <a:ext cx="263525" cy="57150"/>
              </a:xfrm>
              <a:custGeom>
                <a:avLst/>
                <a:gdLst/>
                <a:ahLst/>
                <a:cxnLst/>
                <a:rect l="l" t="t" r="r" b="b"/>
                <a:pathLst>
                  <a:path w="263525" h="57150">
                    <a:moveTo>
                      <a:pt x="262928" y="0"/>
                    </a:moveTo>
                    <a:lnTo>
                      <a:pt x="261124" y="0"/>
                    </a:lnTo>
                    <a:lnTo>
                      <a:pt x="261124" y="2540"/>
                    </a:lnTo>
                    <a:lnTo>
                      <a:pt x="261124" y="54610"/>
                    </a:lnTo>
                    <a:lnTo>
                      <a:pt x="1790" y="54610"/>
                    </a:lnTo>
                    <a:lnTo>
                      <a:pt x="1790" y="2540"/>
                    </a:lnTo>
                    <a:lnTo>
                      <a:pt x="261124" y="2540"/>
                    </a:lnTo>
                    <a:lnTo>
                      <a:pt x="261124" y="0"/>
                    </a:lnTo>
                    <a:lnTo>
                      <a:pt x="0" y="0"/>
                    </a:lnTo>
                    <a:lnTo>
                      <a:pt x="0" y="2540"/>
                    </a:lnTo>
                    <a:lnTo>
                      <a:pt x="0" y="54610"/>
                    </a:lnTo>
                    <a:lnTo>
                      <a:pt x="0" y="55880"/>
                    </a:lnTo>
                    <a:lnTo>
                      <a:pt x="0" y="57150"/>
                    </a:lnTo>
                    <a:lnTo>
                      <a:pt x="262928" y="57150"/>
                    </a:lnTo>
                    <a:lnTo>
                      <a:pt x="262928" y="55880"/>
                    </a:lnTo>
                    <a:lnTo>
                      <a:pt x="262928" y="54978"/>
                    </a:lnTo>
                    <a:lnTo>
                      <a:pt x="262026" y="54978"/>
                    </a:lnTo>
                    <a:lnTo>
                      <a:pt x="262026" y="54610"/>
                    </a:lnTo>
                    <a:lnTo>
                      <a:pt x="262928" y="54610"/>
                    </a:lnTo>
                    <a:lnTo>
                      <a:pt x="262928" y="2540"/>
                    </a:lnTo>
                    <a:lnTo>
                      <a:pt x="262928" y="0"/>
                    </a:lnTo>
                    <a:close/>
                  </a:path>
                </a:pathLst>
              </a:custGeom>
              <a:solidFill>
                <a:srgbClr val="363636"/>
              </a:solidFill>
            </p:spPr>
            <p:txBody>
              <a:bodyPr wrap="square" lIns="0" tIns="0" rIns="0" bIns="0" rtlCol="0"/>
              <a:lstStyle/>
              <a:p>
                <a:endParaRPr sz="1247">
                  <a:latin typeface="Calibri" panose="020F0502020204030204" pitchFamily="34" charset="0"/>
                  <a:cs typeface="Calibri" panose="020F0502020204030204" pitchFamily="34" charset="0"/>
                </a:endParaRPr>
              </a:p>
            </p:txBody>
          </p:sp>
        </p:grpSp>
        <p:pic>
          <p:nvPicPr>
            <p:cNvPr id="38" name="Picture 37">
              <a:extLst>
                <a:ext uri="{FF2B5EF4-FFF2-40B4-BE49-F238E27FC236}">
                  <a16:creationId xmlns:a16="http://schemas.microsoft.com/office/drawing/2014/main" id="{50FE9211-BCB3-698C-1B6E-66B843AFE574}"/>
                </a:ext>
              </a:extLst>
            </p:cNvPr>
            <p:cNvPicPr>
              <a:picLocks noChangeAspect="1"/>
            </p:cNvPicPr>
            <p:nvPr/>
          </p:nvPicPr>
          <p:blipFill>
            <a:blip r:embed="rId17" cstate="screen">
              <a:extLst>
                <a:ext uri="{28A0092B-C50C-407E-A947-70E740481C1C}">
                  <a14:useLocalDpi xmlns:a14="http://schemas.microsoft.com/office/drawing/2010/main"/>
                </a:ext>
              </a:extLst>
            </a:blip>
            <a:stretch>
              <a:fillRect/>
            </a:stretch>
          </p:blipFill>
          <p:spPr>
            <a:xfrm>
              <a:off x="861558" y="8216218"/>
              <a:ext cx="2340000" cy="59400"/>
            </a:xfrm>
            <a:prstGeom prst="rect">
              <a:avLst/>
            </a:prstGeom>
          </p:spPr>
        </p:pic>
      </p:grpSp>
      <p:cxnSp>
        <p:nvCxnSpPr>
          <p:cNvPr id="45" name="Straight Connector 44">
            <a:extLst>
              <a:ext uri="{FF2B5EF4-FFF2-40B4-BE49-F238E27FC236}">
                <a16:creationId xmlns:a16="http://schemas.microsoft.com/office/drawing/2014/main" id="{CD411F25-67A9-7EC0-CD5E-99899D9FAC18}"/>
              </a:ext>
            </a:extLst>
          </p:cNvPr>
          <p:cNvCxnSpPr>
            <a:cxnSpLocks/>
          </p:cNvCxnSpPr>
          <p:nvPr/>
        </p:nvCxnSpPr>
        <p:spPr>
          <a:xfrm>
            <a:off x="186457" y="6569194"/>
            <a:ext cx="7186759" cy="0"/>
          </a:xfrm>
          <a:prstGeom prst="line">
            <a:avLst/>
          </a:prstGeom>
          <a:ln w="12700">
            <a:solidFill>
              <a:srgbClr val="297239"/>
            </a:solidFill>
            <a:prstDash val="sysDot"/>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4E378429-E8B6-9386-25F5-4B7198A284B9}"/>
              </a:ext>
            </a:extLst>
          </p:cNvPr>
          <p:cNvGrpSpPr/>
          <p:nvPr/>
        </p:nvGrpSpPr>
        <p:grpSpPr>
          <a:xfrm>
            <a:off x="-2" y="-20811"/>
            <a:ext cx="2909456" cy="1913687"/>
            <a:chOff x="-2" y="325071"/>
            <a:chExt cx="2992548" cy="1968341"/>
          </a:xfrm>
          <a:solidFill>
            <a:srgbClr val="F79037"/>
          </a:solidFill>
        </p:grpSpPr>
        <p:sp>
          <p:nvSpPr>
            <p:cNvPr id="47" name="Freeform 127">
              <a:extLst>
                <a:ext uri="{FF2B5EF4-FFF2-40B4-BE49-F238E27FC236}">
                  <a16:creationId xmlns:a16="http://schemas.microsoft.com/office/drawing/2014/main" id="{58D3E609-89EC-BB10-4BF6-7D1F915557F9}"/>
                </a:ext>
              </a:extLst>
            </p:cNvPr>
            <p:cNvSpPr/>
            <p:nvPr/>
          </p:nvSpPr>
          <p:spPr>
            <a:xfrm rot="16200000">
              <a:off x="512101" y="-187032"/>
              <a:ext cx="1968341" cy="2992548"/>
            </a:xfrm>
            <a:custGeom>
              <a:avLst/>
              <a:gdLst>
                <a:gd name="connsiteX0" fmla="*/ 2580643 w 2580643"/>
                <a:gd name="connsiteY0" fmla="*/ 0 h 3923456"/>
                <a:gd name="connsiteX1" fmla="*/ 2580643 w 2580643"/>
                <a:gd name="connsiteY1" fmla="*/ 2560718 h 3923456"/>
                <a:gd name="connsiteX2" fmla="*/ 2577950 w 2580643"/>
                <a:gd name="connsiteY2" fmla="*/ 2560718 h 3923456"/>
                <a:gd name="connsiteX3" fmla="*/ 2580643 w 2580643"/>
                <a:gd name="connsiteY3" fmla="*/ 2633433 h 3923456"/>
                <a:gd name="connsiteX4" fmla="*/ 1290321 w 2580643"/>
                <a:gd name="connsiteY4" fmla="*/ 3923456 h 3923456"/>
                <a:gd name="connsiteX5" fmla="*/ 0 w 2580643"/>
                <a:gd name="connsiteY5" fmla="*/ 2633433 h 3923456"/>
                <a:gd name="connsiteX6" fmla="*/ 2693 w 2580643"/>
                <a:gd name="connsiteY6" fmla="*/ 2560717 h 3923456"/>
                <a:gd name="connsiteX7" fmla="*/ 0 w 2580643"/>
                <a:gd name="connsiteY7" fmla="*/ 2560717 h 3923456"/>
                <a:gd name="connsiteX8" fmla="*/ 0 w 2580643"/>
                <a:gd name="connsiteY8" fmla="*/ 0 h 392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643" h="3923456">
                  <a:moveTo>
                    <a:pt x="2580643" y="0"/>
                  </a:moveTo>
                  <a:lnTo>
                    <a:pt x="2580643" y="2560718"/>
                  </a:lnTo>
                  <a:lnTo>
                    <a:pt x="2577950" y="2560718"/>
                  </a:lnTo>
                  <a:cubicBezTo>
                    <a:pt x="2580643" y="2584956"/>
                    <a:pt x="2580643" y="2609195"/>
                    <a:pt x="2580643" y="2633433"/>
                  </a:cubicBezTo>
                  <a:cubicBezTo>
                    <a:pt x="2580643" y="3347121"/>
                    <a:pt x="2004174" y="3923456"/>
                    <a:pt x="1290321" y="3923456"/>
                  </a:cubicBezTo>
                  <a:cubicBezTo>
                    <a:pt x="576470" y="3923456"/>
                    <a:pt x="0" y="3344426"/>
                    <a:pt x="0" y="2633433"/>
                  </a:cubicBezTo>
                  <a:cubicBezTo>
                    <a:pt x="0" y="2609195"/>
                    <a:pt x="0" y="2582262"/>
                    <a:pt x="2693" y="2560717"/>
                  </a:cubicBezTo>
                  <a:lnTo>
                    <a:pt x="0" y="2560717"/>
                  </a:lnTo>
                  <a:lnTo>
                    <a:pt x="0" y="0"/>
                  </a:lnTo>
                  <a:close/>
                </a:path>
              </a:pathLst>
            </a:custGeom>
            <a:grpFill/>
            <a:ln w="15768" cap="flat">
              <a:noFill/>
              <a:prstDash val="solid"/>
              <a:miter/>
            </a:ln>
          </p:spPr>
          <p:txBody>
            <a:bodyPr wrap="square" rtlCol="0" anchor="ctr">
              <a:noAutofit/>
            </a:bodyPr>
            <a:lstStyle/>
            <a:p>
              <a:endParaRPr lang="en-US" sz="1247">
                <a:latin typeface="Calibri" panose="020F0502020204030204" pitchFamily="34" charset="0"/>
                <a:cs typeface="Calibri" panose="020F0502020204030204" pitchFamily="34" charset="0"/>
              </a:endParaRPr>
            </a:p>
          </p:txBody>
        </p:sp>
        <p:sp>
          <p:nvSpPr>
            <p:cNvPr id="48" name="object 3">
              <a:extLst>
                <a:ext uri="{FF2B5EF4-FFF2-40B4-BE49-F238E27FC236}">
                  <a16:creationId xmlns:a16="http://schemas.microsoft.com/office/drawing/2014/main" id="{9EEFD73C-7464-1C55-0182-AF7CB9331DB0}"/>
                </a:ext>
              </a:extLst>
            </p:cNvPr>
            <p:cNvSpPr txBox="1"/>
            <p:nvPr/>
          </p:nvSpPr>
          <p:spPr>
            <a:xfrm>
              <a:off x="100691" y="861876"/>
              <a:ext cx="2791163" cy="894797"/>
            </a:xfrm>
            <a:prstGeom prst="rect">
              <a:avLst/>
            </a:prstGeom>
            <a:grpFill/>
          </p:spPr>
          <p:txBody>
            <a:bodyPr vert="horz" wrap="square" lIns="0" tIns="54327" rIns="0" bIns="0" rtlCol="0">
              <a:spAutoFit/>
            </a:bodyPr>
            <a:lstStyle/>
            <a:p>
              <a:pPr marL="12347" marR="448811">
                <a:lnSpc>
                  <a:spcPts val="2139"/>
                </a:lnSpc>
                <a:spcBef>
                  <a:spcPts val="427"/>
                </a:spcBef>
              </a:pPr>
              <a:r>
                <a:rPr lang="en-US" sz="3600" b="1">
                  <a:solidFill>
                    <a:schemeClr val="bg1"/>
                  </a:solidFill>
                  <a:latin typeface="Calibri" panose="020F0502020204030204" pitchFamily="34" charset="0"/>
                  <a:cs typeface="Calibri" panose="020F0502020204030204" pitchFamily="34" charset="0"/>
                </a:rPr>
                <a:t>02</a:t>
              </a:r>
              <a:r>
                <a:rPr lang="en-US" sz="2200" b="1">
                  <a:solidFill>
                    <a:schemeClr val="bg1"/>
                  </a:solidFill>
                  <a:latin typeface="Calibri" panose="020F0502020204030204" pitchFamily="34" charset="0"/>
                  <a:cs typeface="Calibri" panose="020F0502020204030204" pitchFamily="34" charset="0"/>
                </a:rPr>
                <a:t> – </a:t>
              </a:r>
              <a:r>
                <a:rPr lang="pt-PT" sz="2200" b="1">
                  <a:solidFill>
                    <a:schemeClr val="bg1"/>
                  </a:solidFill>
                  <a:latin typeface="Calibri" panose="020F0502020204030204" pitchFamily="34" charset="0"/>
                  <a:cs typeface="Calibri" panose="020F0502020204030204" pitchFamily="34" charset="0"/>
                </a:rPr>
                <a:t>COMO USAR ESTE COMPÊNDIO INTERATIVO</a:t>
              </a:r>
              <a:endParaRPr sz="2200" b="1">
                <a:solidFill>
                  <a:schemeClr val="bg1"/>
                </a:solidFill>
                <a:latin typeface="Calibri" panose="020F0502020204030204" pitchFamily="34" charset="0"/>
                <a:cs typeface="Calibri" panose="020F0502020204030204" pitchFamily="34" charset="0"/>
              </a:endParaRPr>
            </a:p>
          </p:txBody>
        </p:sp>
      </p:grpSp>
      <p:grpSp>
        <p:nvGrpSpPr>
          <p:cNvPr id="49" name="Group 48">
            <a:extLst>
              <a:ext uri="{FF2B5EF4-FFF2-40B4-BE49-F238E27FC236}">
                <a16:creationId xmlns:a16="http://schemas.microsoft.com/office/drawing/2014/main" id="{7AEDF5F5-BB6E-C634-E2A4-C3EE5C49335C}"/>
              </a:ext>
            </a:extLst>
          </p:cNvPr>
          <p:cNvGrpSpPr/>
          <p:nvPr/>
        </p:nvGrpSpPr>
        <p:grpSpPr>
          <a:xfrm>
            <a:off x="335152" y="2688779"/>
            <a:ext cx="6856136" cy="1092888"/>
            <a:chOff x="344723" y="2715995"/>
            <a:chExt cx="7051943" cy="1124100"/>
          </a:xfrm>
          <a:solidFill>
            <a:srgbClr val="F79037"/>
          </a:solidFill>
        </p:grpSpPr>
        <p:grpSp>
          <p:nvGrpSpPr>
            <p:cNvPr id="50" name="Group 49">
              <a:extLst>
                <a:ext uri="{FF2B5EF4-FFF2-40B4-BE49-F238E27FC236}">
                  <a16:creationId xmlns:a16="http://schemas.microsoft.com/office/drawing/2014/main" id="{0F20776C-C562-CB20-DFBD-43827A68202F}"/>
                </a:ext>
              </a:extLst>
            </p:cNvPr>
            <p:cNvGrpSpPr/>
            <p:nvPr/>
          </p:nvGrpSpPr>
          <p:grpSpPr>
            <a:xfrm>
              <a:off x="344723" y="2715995"/>
              <a:ext cx="7051943" cy="1124100"/>
              <a:chOff x="333197" y="1662553"/>
              <a:chExt cx="7051943" cy="1124100"/>
            </a:xfrm>
            <a:grpFill/>
          </p:grpSpPr>
          <p:sp>
            <p:nvSpPr>
              <p:cNvPr id="52" name="Text Placeholder 12">
                <a:extLst>
                  <a:ext uri="{FF2B5EF4-FFF2-40B4-BE49-F238E27FC236}">
                    <a16:creationId xmlns:a16="http://schemas.microsoft.com/office/drawing/2014/main" id="{9EB67C05-0DCB-6A8B-1295-9002A6CC4A41}"/>
                  </a:ext>
                </a:extLst>
              </p:cNvPr>
              <p:cNvSpPr txBox="1">
                <a:spLocks/>
              </p:cNvSpPr>
              <p:nvPr/>
            </p:nvSpPr>
            <p:spPr>
              <a:xfrm>
                <a:off x="426169" y="1926773"/>
                <a:ext cx="4380664" cy="859880"/>
              </a:xfrm>
              <a:prstGeom prst="rect">
                <a:avLst/>
              </a:prstGeom>
              <a:grpFill/>
              <a:ln>
                <a:noFill/>
              </a:ln>
            </p:spPr>
            <p:txBody>
              <a:bodyPr vert="horz" lIns="88901" tIns="44451" rIns="88901" bIns="44451" numCol="1" spcCol="216000"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buNone/>
                </a:pPr>
                <a:r>
                  <a:rPr lang="pt-PT" sz="1750">
                    <a:solidFill>
                      <a:schemeClr val="bg1"/>
                    </a:solidFill>
                    <a:latin typeface="Calibri" panose="020F0502020204030204" pitchFamily="34" charset="0"/>
                    <a:cs typeface="Calibri" panose="020F0502020204030204" pitchFamily="34" charset="0"/>
                  </a:rPr>
                  <a:t>O</a:t>
                </a:r>
                <a:r>
                  <a:rPr lang="pt-PT" sz="1750" b="1">
                    <a:solidFill>
                      <a:schemeClr val="bg1"/>
                    </a:solidFill>
                    <a:latin typeface="Calibri" panose="020F0502020204030204" pitchFamily="34" charset="0"/>
                    <a:cs typeface="Calibri" panose="020F0502020204030204" pitchFamily="34" charset="0"/>
                  </a:rPr>
                  <a:t> CONTEÚDO INTERATIVO </a:t>
                </a:r>
                <a:r>
                  <a:rPr lang="pt-PT" sz="1750">
                    <a:solidFill>
                      <a:schemeClr val="bg1"/>
                    </a:solidFill>
                    <a:latin typeface="Calibri" panose="020F0502020204030204" pitchFamily="34" charset="0"/>
                    <a:cs typeface="Calibri" panose="020F0502020204030204" pitchFamily="34" charset="0"/>
                  </a:rPr>
                  <a:t>É IDENTIFICADO NESTE GUIA POR ESTES </a:t>
                </a:r>
                <a:r>
                  <a:rPr lang="pt-PT" sz="1750" b="1">
                    <a:solidFill>
                      <a:schemeClr val="bg1"/>
                    </a:solidFill>
                    <a:latin typeface="Calibri" panose="020F0502020204030204" pitchFamily="34" charset="0"/>
                    <a:cs typeface="Calibri" panose="020F0502020204030204" pitchFamily="34" charset="0"/>
                  </a:rPr>
                  <a:t>ÍCONES</a:t>
                </a:r>
              </a:p>
              <a:p>
                <a:pPr marL="0" indent="0">
                  <a:buNone/>
                </a:pPr>
                <a:endParaRPr lang="en-IE" sz="1167">
                  <a:solidFill>
                    <a:srgbClr val="297239"/>
                  </a:solidFill>
                  <a:latin typeface="Calibri" panose="020F0502020204030204" pitchFamily="34" charset="0"/>
                  <a:cs typeface="Calibri" panose="020F0502020204030204" pitchFamily="34" charset="0"/>
                </a:endParaRPr>
              </a:p>
            </p:txBody>
          </p:sp>
          <p:grpSp>
            <p:nvGrpSpPr>
              <p:cNvPr id="53" name="Group 52">
                <a:extLst>
                  <a:ext uri="{FF2B5EF4-FFF2-40B4-BE49-F238E27FC236}">
                    <a16:creationId xmlns:a16="http://schemas.microsoft.com/office/drawing/2014/main" id="{D1285C6E-EAC7-FB74-C96A-B30DD0DF4A65}"/>
                  </a:ext>
                </a:extLst>
              </p:cNvPr>
              <p:cNvGrpSpPr/>
              <p:nvPr/>
            </p:nvGrpSpPr>
            <p:grpSpPr>
              <a:xfrm rot="766773">
                <a:off x="6291609" y="1811190"/>
                <a:ext cx="848409" cy="755158"/>
                <a:chOff x="383555" y="3352260"/>
                <a:chExt cx="835620" cy="743775"/>
              </a:xfrm>
              <a:grpFill/>
            </p:grpSpPr>
            <p:sp>
              <p:nvSpPr>
                <p:cNvPr id="61" name="Oval 60">
                  <a:extLst>
                    <a:ext uri="{FF2B5EF4-FFF2-40B4-BE49-F238E27FC236}">
                      <a16:creationId xmlns:a16="http://schemas.microsoft.com/office/drawing/2014/main" id="{7BEDA52D-A608-6A21-ACFE-DFC53AF82B54}"/>
                    </a:ext>
                  </a:extLst>
                </p:cNvPr>
                <p:cNvSpPr/>
                <p:nvPr/>
              </p:nvSpPr>
              <p:spPr>
                <a:xfrm>
                  <a:off x="422929" y="3352260"/>
                  <a:ext cx="743775" cy="743775"/>
                </a:xfrm>
                <a:prstGeom prst="ellipse">
                  <a:avLst/>
                </a:prstGeom>
                <a:grp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47">
                    <a:latin typeface="Calibri" panose="020F0502020204030204" pitchFamily="34" charset="0"/>
                    <a:cs typeface="Calibri" panose="020F0502020204030204" pitchFamily="34" charset="0"/>
                  </a:endParaRPr>
                </a:p>
              </p:txBody>
            </p:sp>
            <p:sp>
              <p:nvSpPr>
                <p:cNvPr id="62" name="Text Placeholder 1">
                  <a:extLst>
                    <a:ext uri="{FF2B5EF4-FFF2-40B4-BE49-F238E27FC236}">
                      <a16:creationId xmlns:a16="http://schemas.microsoft.com/office/drawing/2014/main" id="{903A8BAE-BF99-7EC4-2F94-17BE18D87AB4}"/>
                    </a:ext>
                  </a:extLst>
                </p:cNvPr>
                <p:cNvSpPr txBox="1">
                  <a:spLocks/>
                </p:cNvSpPr>
                <p:nvPr/>
              </p:nvSpPr>
              <p:spPr>
                <a:xfrm>
                  <a:off x="383555" y="3533821"/>
                  <a:ext cx="835620" cy="454987"/>
                </a:xfrm>
                <a:prstGeom prst="rect">
                  <a:avLst/>
                </a:prstGeom>
                <a:noFill/>
                <a:ln>
                  <a:noFill/>
                </a:ln>
              </p:spPr>
              <p:txBody>
                <a:bodyPr vert="horz" lIns="88901" tIns="44451" rIns="88901" bIns="44451"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rtl="0">
                    <a:buNone/>
                  </a:pPr>
                  <a:r>
                    <a:rPr lang="en-US" sz="1200" b="1">
                      <a:solidFill>
                        <a:schemeClr val="bg1"/>
                      </a:solidFill>
                      <a:latin typeface="Calibri" panose="020F0502020204030204" pitchFamily="34" charset="0"/>
                      <a:cs typeface="Calibri" panose="020F0502020204030204" pitchFamily="34" charset="0"/>
                    </a:rPr>
                    <a:t>CLIQUE PARA VER</a:t>
                  </a:r>
                </a:p>
              </p:txBody>
            </p:sp>
          </p:grpSp>
          <p:cxnSp>
            <p:nvCxnSpPr>
              <p:cNvPr id="55" name="Straight Connector 54">
                <a:extLst>
                  <a:ext uri="{FF2B5EF4-FFF2-40B4-BE49-F238E27FC236}">
                    <a16:creationId xmlns:a16="http://schemas.microsoft.com/office/drawing/2014/main" id="{A052A6AD-5B53-EF3B-C1D2-71A63CBD53A9}"/>
                  </a:ext>
                </a:extLst>
              </p:cNvPr>
              <p:cNvCxnSpPr>
                <a:cxnSpLocks/>
              </p:cNvCxnSpPr>
              <p:nvPr/>
            </p:nvCxnSpPr>
            <p:spPr>
              <a:xfrm>
                <a:off x="333197" y="2710786"/>
                <a:ext cx="7051943" cy="0"/>
              </a:xfrm>
              <a:prstGeom prst="line">
                <a:avLst/>
              </a:prstGeom>
              <a:grpFill/>
              <a:ln w="12700">
                <a:solidFill>
                  <a:srgbClr val="F1A0C2"/>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044B9DF0-9798-7296-745C-FDD2D33A5867}"/>
                  </a:ext>
                </a:extLst>
              </p:cNvPr>
              <p:cNvCxnSpPr>
                <a:cxnSpLocks/>
              </p:cNvCxnSpPr>
              <p:nvPr/>
            </p:nvCxnSpPr>
            <p:spPr>
              <a:xfrm flipV="1">
                <a:off x="6135290" y="1662553"/>
                <a:ext cx="0" cy="1048233"/>
              </a:xfrm>
              <a:prstGeom prst="line">
                <a:avLst/>
              </a:prstGeom>
              <a:grpFill/>
              <a:ln w="12700">
                <a:solidFill>
                  <a:srgbClr val="F1A0C2"/>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FD62AF25-2896-6CB5-7DCC-4E21A9F3D000}"/>
                  </a:ext>
                </a:extLst>
              </p:cNvPr>
              <p:cNvCxnSpPr>
                <a:cxnSpLocks/>
              </p:cNvCxnSpPr>
              <p:nvPr/>
            </p:nvCxnSpPr>
            <p:spPr>
              <a:xfrm flipV="1">
                <a:off x="5110399" y="1676665"/>
                <a:ext cx="0" cy="1034121"/>
              </a:xfrm>
              <a:prstGeom prst="line">
                <a:avLst/>
              </a:prstGeom>
              <a:grpFill/>
              <a:ln w="12700">
                <a:solidFill>
                  <a:srgbClr val="F1A0C2"/>
                </a:solidFill>
                <a:prstDash val="sysDot"/>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86907779-B661-A129-83F8-7B80A6D406DA}"/>
                </a:ext>
              </a:extLst>
            </p:cNvPr>
            <p:cNvCxnSpPr>
              <a:cxnSpLocks/>
            </p:cNvCxnSpPr>
            <p:nvPr/>
          </p:nvCxnSpPr>
          <p:spPr>
            <a:xfrm flipV="1">
              <a:off x="344723" y="2715995"/>
              <a:ext cx="7014422" cy="14112"/>
            </a:xfrm>
            <a:prstGeom prst="line">
              <a:avLst/>
            </a:prstGeom>
            <a:grpFill/>
            <a:ln w="12700">
              <a:solidFill>
                <a:srgbClr val="F1A0C2"/>
              </a:solidFill>
              <a:prstDash val="sysDot"/>
            </a:ln>
          </p:spPr>
          <p:style>
            <a:lnRef idx="1">
              <a:schemeClr val="accent1"/>
            </a:lnRef>
            <a:fillRef idx="0">
              <a:schemeClr val="accent1"/>
            </a:fillRef>
            <a:effectRef idx="0">
              <a:schemeClr val="accent1"/>
            </a:effectRef>
            <a:fontRef idx="minor">
              <a:schemeClr val="tx1"/>
            </a:fontRef>
          </p:style>
        </p:cxnSp>
      </p:grpSp>
      <p:pic>
        <p:nvPicPr>
          <p:cNvPr id="66" name="Picture 65">
            <a:extLst>
              <a:ext uri="{FF2B5EF4-FFF2-40B4-BE49-F238E27FC236}">
                <a16:creationId xmlns:a16="http://schemas.microsoft.com/office/drawing/2014/main" id="{53197C3E-21C7-DD0A-05EA-6BD82A30AE2F}"/>
              </a:ext>
            </a:extLst>
          </p:cNvPr>
          <p:cNvPicPr>
            <a:picLocks noChangeAspect="1"/>
          </p:cNvPicPr>
          <p:nvPr/>
        </p:nvPicPr>
        <p:blipFill>
          <a:blip r:embed="rId18" cstate="screen">
            <a:extLst>
              <a:ext uri="{28A0092B-C50C-407E-A947-70E740481C1C}">
                <a14:useLocalDpi xmlns:a14="http://schemas.microsoft.com/office/drawing/2010/main"/>
              </a:ext>
            </a:extLst>
          </a:blip>
          <a:stretch>
            <a:fillRect/>
          </a:stretch>
        </p:blipFill>
        <p:spPr>
          <a:xfrm>
            <a:off x="835019" y="4552629"/>
            <a:ext cx="2300900" cy="1580674"/>
          </a:xfrm>
          <a:prstGeom prst="rect">
            <a:avLst/>
          </a:prstGeom>
        </p:spPr>
      </p:pic>
      <p:sp>
        <p:nvSpPr>
          <p:cNvPr id="24" name="object 24">
            <a:extLst>
              <a:ext uri="{FF2B5EF4-FFF2-40B4-BE49-F238E27FC236}">
                <a16:creationId xmlns:a16="http://schemas.microsoft.com/office/drawing/2014/main" id="{2D51E457-58F3-602F-4F12-BAD936DCE34C}"/>
              </a:ext>
            </a:extLst>
          </p:cNvPr>
          <p:cNvSpPr/>
          <p:nvPr/>
        </p:nvSpPr>
        <p:spPr>
          <a:xfrm>
            <a:off x="832874" y="5015467"/>
            <a:ext cx="766355" cy="444487"/>
          </a:xfrm>
          <a:custGeom>
            <a:avLst/>
            <a:gdLst/>
            <a:ahLst/>
            <a:cxnLst/>
            <a:rect l="l" t="t" r="r" b="b"/>
            <a:pathLst>
              <a:path w="1409700" h="872489">
                <a:moveTo>
                  <a:pt x="329068" y="182657"/>
                </a:moveTo>
                <a:lnTo>
                  <a:pt x="281084" y="207064"/>
                </a:lnTo>
                <a:lnTo>
                  <a:pt x="239208" y="231729"/>
                </a:lnTo>
                <a:lnTo>
                  <a:pt x="199053" y="258749"/>
                </a:lnTo>
                <a:lnTo>
                  <a:pt x="161033" y="288071"/>
                </a:lnTo>
                <a:lnTo>
                  <a:pt x="125561" y="319637"/>
                </a:lnTo>
                <a:lnTo>
                  <a:pt x="93050" y="353392"/>
                </a:lnTo>
                <a:lnTo>
                  <a:pt x="63911" y="389280"/>
                </a:lnTo>
                <a:lnTo>
                  <a:pt x="38428" y="428827"/>
                </a:lnTo>
                <a:lnTo>
                  <a:pt x="19181" y="469872"/>
                </a:lnTo>
                <a:lnTo>
                  <a:pt x="6321" y="511815"/>
                </a:lnTo>
                <a:lnTo>
                  <a:pt x="0" y="554057"/>
                </a:lnTo>
                <a:lnTo>
                  <a:pt x="365" y="595999"/>
                </a:lnTo>
                <a:lnTo>
                  <a:pt x="7569" y="637043"/>
                </a:lnTo>
                <a:lnTo>
                  <a:pt x="21760" y="676589"/>
                </a:lnTo>
                <a:lnTo>
                  <a:pt x="43090" y="714038"/>
                </a:lnTo>
                <a:lnTo>
                  <a:pt x="71708" y="748791"/>
                </a:lnTo>
                <a:lnTo>
                  <a:pt x="107764" y="780249"/>
                </a:lnTo>
                <a:lnTo>
                  <a:pt x="147929" y="806113"/>
                </a:lnTo>
                <a:lnTo>
                  <a:pt x="191121" y="826879"/>
                </a:lnTo>
                <a:lnTo>
                  <a:pt x="236810" y="843059"/>
                </a:lnTo>
                <a:lnTo>
                  <a:pt x="284275" y="855114"/>
                </a:lnTo>
                <a:lnTo>
                  <a:pt x="333080" y="863580"/>
                </a:lnTo>
                <a:lnTo>
                  <a:pt x="382599" y="868943"/>
                </a:lnTo>
                <a:lnTo>
                  <a:pt x="432255" y="871702"/>
                </a:lnTo>
                <a:lnTo>
                  <a:pt x="481468" y="872355"/>
                </a:lnTo>
                <a:lnTo>
                  <a:pt x="529661" y="871402"/>
                </a:lnTo>
                <a:lnTo>
                  <a:pt x="576255" y="869340"/>
                </a:lnTo>
                <a:lnTo>
                  <a:pt x="624266" y="866173"/>
                </a:lnTo>
                <a:lnTo>
                  <a:pt x="672323" y="861788"/>
                </a:lnTo>
                <a:lnTo>
                  <a:pt x="720336" y="856122"/>
                </a:lnTo>
                <a:lnTo>
                  <a:pt x="768218" y="849109"/>
                </a:lnTo>
                <a:lnTo>
                  <a:pt x="770177" y="848763"/>
                </a:lnTo>
                <a:lnTo>
                  <a:pt x="477605" y="848763"/>
                </a:lnTo>
                <a:lnTo>
                  <a:pt x="429302" y="846967"/>
                </a:lnTo>
                <a:lnTo>
                  <a:pt x="381172" y="843047"/>
                </a:lnTo>
                <a:lnTo>
                  <a:pt x="333608" y="836880"/>
                </a:lnTo>
                <a:lnTo>
                  <a:pt x="286441" y="828268"/>
                </a:lnTo>
                <a:lnTo>
                  <a:pt x="240336" y="816586"/>
                </a:lnTo>
                <a:lnTo>
                  <a:pt x="195477" y="800698"/>
                </a:lnTo>
                <a:lnTo>
                  <a:pt x="152848" y="780013"/>
                </a:lnTo>
                <a:lnTo>
                  <a:pt x="113435" y="753942"/>
                </a:lnTo>
                <a:lnTo>
                  <a:pt x="78224" y="721893"/>
                </a:lnTo>
                <a:lnTo>
                  <a:pt x="50268" y="684332"/>
                </a:lnTo>
                <a:lnTo>
                  <a:pt x="31836" y="643062"/>
                </a:lnTo>
                <a:lnTo>
                  <a:pt x="22519" y="599325"/>
                </a:lnTo>
                <a:lnTo>
                  <a:pt x="21939" y="556688"/>
                </a:lnTo>
                <a:lnTo>
                  <a:pt x="21959" y="554057"/>
                </a:lnTo>
                <a:lnTo>
                  <a:pt x="29593" y="509408"/>
                </a:lnTo>
                <a:lnTo>
                  <a:pt x="45166" y="465708"/>
                </a:lnTo>
                <a:lnTo>
                  <a:pt x="66807" y="425268"/>
                </a:lnTo>
                <a:lnTo>
                  <a:pt x="93451" y="387250"/>
                </a:lnTo>
                <a:lnTo>
                  <a:pt x="124486" y="351683"/>
                </a:lnTo>
                <a:lnTo>
                  <a:pt x="159299" y="318592"/>
                </a:lnTo>
                <a:lnTo>
                  <a:pt x="197278" y="288004"/>
                </a:lnTo>
                <a:lnTo>
                  <a:pt x="237811" y="259946"/>
                </a:lnTo>
                <a:lnTo>
                  <a:pt x="280286" y="234444"/>
                </a:lnTo>
                <a:lnTo>
                  <a:pt x="281435" y="233843"/>
                </a:lnTo>
                <a:lnTo>
                  <a:pt x="311242" y="200099"/>
                </a:lnTo>
                <a:lnTo>
                  <a:pt x="329068" y="182657"/>
                </a:lnTo>
                <a:close/>
              </a:path>
              <a:path w="1409700" h="872489">
                <a:moveTo>
                  <a:pt x="996832" y="25436"/>
                </a:moveTo>
                <a:lnTo>
                  <a:pt x="803387" y="25436"/>
                </a:lnTo>
                <a:lnTo>
                  <a:pt x="851058" y="27424"/>
                </a:lnTo>
                <a:lnTo>
                  <a:pt x="898772" y="32462"/>
                </a:lnTo>
                <a:lnTo>
                  <a:pt x="946350" y="40526"/>
                </a:lnTo>
                <a:lnTo>
                  <a:pt x="993611" y="51591"/>
                </a:lnTo>
                <a:lnTo>
                  <a:pt x="1040376" y="65633"/>
                </a:lnTo>
                <a:lnTo>
                  <a:pt x="1086464" y="82626"/>
                </a:lnTo>
                <a:lnTo>
                  <a:pt x="1133777" y="103724"/>
                </a:lnTo>
                <a:lnTo>
                  <a:pt x="1180087" y="128696"/>
                </a:lnTo>
                <a:lnTo>
                  <a:pt x="1224403" y="157585"/>
                </a:lnTo>
                <a:lnTo>
                  <a:pt x="1265733" y="190433"/>
                </a:lnTo>
                <a:lnTo>
                  <a:pt x="1303085" y="227283"/>
                </a:lnTo>
                <a:lnTo>
                  <a:pt x="1335468" y="268176"/>
                </a:lnTo>
                <a:lnTo>
                  <a:pt x="1361889" y="313156"/>
                </a:lnTo>
                <a:lnTo>
                  <a:pt x="1379215" y="360793"/>
                </a:lnTo>
                <a:lnTo>
                  <a:pt x="1385048" y="407868"/>
                </a:lnTo>
                <a:lnTo>
                  <a:pt x="1380532" y="453796"/>
                </a:lnTo>
                <a:lnTo>
                  <a:pt x="1366812" y="497990"/>
                </a:lnTo>
                <a:lnTo>
                  <a:pt x="1345032" y="539867"/>
                </a:lnTo>
                <a:lnTo>
                  <a:pt x="1316335" y="578840"/>
                </a:lnTo>
                <a:lnTo>
                  <a:pt x="1281867" y="614324"/>
                </a:lnTo>
                <a:lnTo>
                  <a:pt x="1242534" y="646919"/>
                </a:lnTo>
                <a:lnTo>
                  <a:pt x="1200490" y="676195"/>
                </a:lnTo>
                <a:lnTo>
                  <a:pt x="1156126" y="702359"/>
                </a:lnTo>
                <a:lnTo>
                  <a:pt x="1109837" y="725616"/>
                </a:lnTo>
                <a:lnTo>
                  <a:pt x="1062015" y="746175"/>
                </a:lnTo>
                <a:lnTo>
                  <a:pt x="1013055" y="764242"/>
                </a:lnTo>
                <a:lnTo>
                  <a:pt x="963349" y="780025"/>
                </a:lnTo>
                <a:lnTo>
                  <a:pt x="913291" y="793729"/>
                </a:lnTo>
                <a:lnTo>
                  <a:pt x="863275" y="805563"/>
                </a:lnTo>
                <a:lnTo>
                  <a:pt x="813694" y="815733"/>
                </a:lnTo>
                <a:lnTo>
                  <a:pt x="766687" y="824213"/>
                </a:lnTo>
                <a:lnTo>
                  <a:pt x="719158" y="831706"/>
                </a:lnTo>
                <a:lnTo>
                  <a:pt x="671217" y="838054"/>
                </a:lnTo>
                <a:lnTo>
                  <a:pt x="622979" y="843094"/>
                </a:lnTo>
                <a:lnTo>
                  <a:pt x="574556" y="846666"/>
                </a:lnTo>
                <a:lnTo>
                  <a:pt x="526060" y="848609"/>
                </a:lnTo>
                <a:lnTo>
                  <a:pt x="477605" y="848763"/>
                </a:lnTo>
                <a:lnTo>
                  <a:pt x="770177" y="848763"/>
                </a:lnTo>
                <a:lnTo>
                  <a:pt x="815880" y="840687"/>
                </a:lnTo>
                <a:lnTo>
                  <a:pt x="863234" y="830790"/>
                </a:lnTo>
                <a:lnTo>
                  <a:pt x="910194" y="819356"/>
                </a:lnTo>
                <a:lnTo>
                  <a:pt x="956669" y="806319"/>
                </a:lnTo>
                <a:lnTo>
                  <a:pt x="1002574" y="791616"/>
                </a:lnTo>
                <a:lnTo>
                  <a:pt x="1047818" y="775182"/>
                </a:lnTo>
                <a:lnTo>
                  <a:pt x="1091784" y="757402"/>
                </a:lnTo>
                <a:lnTo>
                  <a:pt x="1136284" y="737393"/>
                </a:lnTo>
                <a:lnTo>
                  <a:pt x="1180432" y="714906"/>
                </a:lnTo>
                <a:lnTo>
                  <a:pt x="1223342" y="689697"/>
                </a:lnTo>
                <a:lnTo>
                  <a:pt x="1264131" y="661517"/>
                </a:lnTo>
                <a:lnTo>
                  <a:pt x="1301911" y="630120"/>
                </a:lnTo>
                <a:lnTo>
                  <a:pt x="1335799" y="595259"/>
                </a:lnTo>
                <a:lnTo>
                  <a:pt x="1364909" y="556688"/>
                </a:lnTo>
                <a:lnTo>
                  <a:pt x="1388356" y="514159"/>
                </a:lnTo>
                <a:lnTo>
                  <a:pt x="1404008" y="467336"/>
                </a:lnTo>
                <a:lnTo>
                  <a:pt x="1409363" y="420031"/>
                </a:lnTo>
                <a:lnTo>
                  <a:pt x="1405357" y="373062"/>
                </a:lnTo>
                <a:lnTo>
                  <a:pt x="1392927" y="327244"/>
                </a:lnTo>
                <a:lnTo>
                  <a:pt x="1373012" y="283394"/>
                </a:lnTo>
                <a:lnTo>
                  <a:pt x="1346548" y="242328"/>
                </a:lnTo>
                <a:lnTo>
                  <a:pt x="1316238" y="205653"/>
                </a:lnTo>
                <a:lnTo>
                  <a:pt x="1282625" y="172069"/>
                </a:lnTo>
                <a:lnTo>
                  <a:pt x="1246034" y="141552"/>
                </a:lnTo>
                <a:lnTo>
                  <a:pt x="1206793" y="114080"/>
                </a:lnTo>
                <a:lnTo>
                  <a:pt x="1165226" y="89630"/>
                </a:lnTo>
                <a:lnTo>
                  <a:pt x="1121662" y="68177"/>
                </a:lnTo>
                <a:lnTo>
                  <a:pt x="1076426" y="49700"/>
                </a:lnTo>
                <a:lnTo>
                  <a:pt x="1029845" y="34173"/>
                </a:lnTo>
                <a:lnTo>
                  <a:pt x="996832" y="25436"/>
                </a:lnTo>
                <a:close/>
              </a:path>
              <a:path w="1409700" h="872489">
                <a:moveTo>
                  <a:pt x="343022" y="202890"/>
                </a:moveTo>
                <a:lnTo>
                  <a:pt x="281435" y="233843"/>
                </a:lnTo>
                <a:lnTo>
                  <a:pt x="248696" y="276262"/>
                </a:lnTo>
                <a:lnTo>
                  <a:pt x="246898" y="285309"/>
                </a:lnTo>
                <a:lnTo>
                  <a:pt x="252400" y="291849"/>
                </a:lnTo>
                <a:lnTo>
                  <a:pt x="261257" y="293640"/>
                </a:lnTo>
                <a:lnTo>
                  <a:pt x="269524" y="288442"/>
                </a:lnTo>
                <a:lnTo>
                  <a:pt x="300249" y="248523"/>
                </a:lnTo>
                <a:lnTo>
                  <a:pt x="333358" y="211976"/>
                </a:lnTo>
                <a:lnTo>
                  <a:pt x="343022" y="202890"/>
                </a:lnTo>
                <a:close/>
              </a:path>
              <a:path w="1409700" h="872489">
                <a:moveTo>
                  <a:pt x="402275" y="151885"/>
                </a:moveTo>
                <a:lnTo>
                  <a:pt x="368351" y="165025"/>
                </a:lnTo>
                <a:lnTo>
                  <a:pt x="329068" y="182657"/>
                </a:lnTo>
                <a:lnTo>
                  <a:pt x="311242" y="200099"/>
                </a:lnTo>
                <a:lnTo>
                  <a:pt x="281435" y="233843"/>
                </a:lnTo>
                <a:lnTo>
                  <a:pt x="324090" y="211526"/>
                </a:lnTo>
                <a:lnTo>
                  <a:pt x="343022" y="202890"/>
                </a:lnTo>
                <a:lnTo>
                  <a:pt x="368670" y="178776"/>
                </a:lnTo>
                <a:lnTo>
                  <a:pt x="402275" y="151885"/>
                </a:lnTo>
                <a:close/>
              </a:path>
              <a:path w="1409700" h="872489">
                <a:moveTo>
                  <a:pt x="501845" y="121030"/>
                </a:moveTo>
                <a:lnTo>
                  <a:pt x="457552" y="133079"/>
                </a:lnTo>
                <a:lnTo>
                  <a:pt x="412916" y="147763"/>
                </a:lnTo>
                <a:lnTo>
                  <a:pt x="368670" y="178776"/>
                </a:lnTo>
                <a:lnTo>
                  <a:pt x="343022" y="202890"/>
                </a:lnTo>
                <a:lnTo>
                  <a:pt x="368612" y="191217"/>
                </a:lnTo>
                <a:lnTo>
                  <a:pt x="413239" y="173544"/>
                </a:lnTo>
                <a:lnTo>
                  <a:pt x="457359" y="158535"/>
                </a:lnTo>
                <a:lnTo>
                  <a:pt x="500359" y="146214"/>
                </a:lnTo>
                <a:lnTo>
                  <a:pt x="505643" y="144944"/>
                </a:lnTo>
                <a:lnTo>
                  <a:pt x="508271" y="144284"/>
                </a:lnTo>
                <a:lnTo>
                  <a:pt x="515765" y="138588"/>
                </a:lnTo>
                <a:lnTo>
                  <a:pt x="516393" y="129900"/>
                </a:lnTo>
                <a:lnTo>
                  <a:pt x="511354" y="122590"/>
                </a:lnTo>
                <a:lnTo>
                  <a:pt x="501845" y="121030"/>
                </a:lnTo>
                <a:close/>
              </a:path>
              <a:path w="1409700" h="872489">
                <a:moveTo>
                  <a:pt x="788183" y="0"/>
                </a:moveTo>
                <a:lnTo>
                  <a:pt x="740385" y="1693"/>
                </a:lnTo>
                <a:lnTo>
                  <a:pt x="693526" y="6176"/>
                </a:lnTo>
                <a:lnTo>
                  <a:pt x="647933" y="13423"/>
                </a:lnTo>
                <a:lnTo>
                  <a:pt x="599615" y="24775"/>
                </a:lnTo>
                <a:lnTo>
                  <a:pt x="552823" y="39867"/>
                </a:lnTo>
                <a:lnTo>
                  <a:pt x="507683" y="58541"/>
                </a:lnTo>
                <a:lnTo>
                  <a:pt x="464325" y="80638"/>
                </a:lnTo>
                <a:lnTo>
                  <a:pt x="422874" y="106000"/>
                </a:lnTo>
                <a:lnTo>
                  <a:pt x="383458" y="134470"/>
                </a:lnTo>
                <a:lnTo>
                  <a:pt x="346205" y="165889"/>
                </a:lnTo>
                <a:lnTo>
                  <a:pt x="329068" y="182657"/>
                </a:lnTo>
                <a:lnTo>
                  <a:pt x="368351" y="165025"/>
                </a:lnTo>
                <a:lnTo>
                  <a:pt x="402275" y="151885"/>
                </a:lnTo>
                <a:lnTo>
                  <a:pt x="445185" y="122319"/>
                </a:lnTo>
                <a:lnTo>
                  <a:pt x="486028" y="99013"/>
                </a:lnTo>
                <a:lnTo>
                  <a:pt x="528355" y="78955"/>
                </a:lnTo>
                <a:lnTo>
                  <a:pt x="571985" y="62120"/>
                </a:lnTo>
                <a:lnTo>
                  <a:pt x="616738" y="48485"/>
                </a:lnTo>
                <a:lnTo>
                  <a:pt x="662435" y="38023"/>
                </a:lnTo>
                <a:lnTo>
                  <a:pt x="708896" y="30711"/>
                </a:lnTo>
                <a:lnTo>
                  <a:pt x="755940" y="26524"/>
                </a:lnTo>
                <a:lnTo>
                  <a:pt x="803387" y="25436"/>
                </a:lnTo>
                <a:lnTo>
                  <a:pt x="996832" y="25436"/>
                </a:lnTo>
                <a:lnTo>
                  <a:pt x="982244" y="21575"/>
                </a:lnTo>
                <a:lnTo>
                  <a:pt x="933952" y="11882"/>
                </a:lnTo>
                <a:lnTo>
                  <a:pt x="885293" y="5071"/>
                </a:lnTo>
                <a:lnTo>
                  <a:pt x="836595" y="1118"/>
                </a:lnTo>
                <a:lnTo>
                  <a:pt x="788183" y="0"/>
                </a:lnTo>
                <a:close/>
              </a:path>
            </a:pathLst>
          </a:custGeom>
          <a:solidFill>
            <a:srgbClr val="F79037"/>
          </a:solidFill>
          <a:ln>
            <a:solidFill>
              <a:srgbClr val="F79037"/>
            </a:solidFill>
          </a:ln>
        </p:spPr>
        <p:txBody>
          <a:bodyPr wrap="square" lIns="0" tIns="0" rIns="0" bIns="0" rtlCol="0"/>
          <a:lstStyle/>
          <a:p>
            <a:endParaRPr sz="1247">
              <a:latin typeface="Calibri" panose="020F0502020204030204" pitchFamily="34" charset="0"/>
              <a:cs typeface="Calibri" panose="020F0502020204030204" pitchFamily="34" charset="0"/>
            </a:endParaRPr>
          </a:p>
        </p:txBody>
      </p:sp>
      <p:pic>
        <p:nvPicPr>
          <p:cNvPr id="68" name="Picture 67">
            <a:extLst>
              <a:ext uri="{FF2B5EF4-FFF2-40B4-BE49-F238E27FC236}">
                <a16:creationId xmlns:a16="http://schemas.microsoft.com/office/drawing/2014/main" id="{7C1AEBE2-AF26-DBF7-DE8C-BF51FFFCBB1C}"/>
              </a:ext>
            </a:extLst>
          </p:cNvPr>
          <p:cNvPicPr>
            <a:picLocks noChangeAspect="1"/>
          </p:cNvPicPr>
          <p:nvPr/>
        </p:nvPicPr>
        <p:blipFill>
          <a:blip r:embed="rId19"/>
          <a:stretch>
            <a:fillRect/>
          </a:stretch>
        </p:blipFill>
        <p:spPr>
          <a:xfrm>
            <a:off x="4193216" y="4572069"/>
            <a:ext cx="2351655" cy="1543099"/>
          </a:xfrm>
          <a:prstGeom prst="rect">
            <a:avLst/>
          </a:prstGeom>
        </p:spPr>
      </p:pic>
      <p:sp>
        <p:nvSpPr>
          <p:cNvPr id="26" name="object 34">
            <a:extLst>
              <a:ext uri="{FF2B5EF4-FFF2-40B4-BE49-F238E27FC236}">
                <a16:creationId xmlns:a16="http://schemas.microsoft.com/office/drawing/2014/main" id="{01254AF0-6417-238F-CC45-2283DC6BB49F}"/>
              </a:ext>
            </a:extLst>
          </p:cNvPr>
          <p:cNvSpPr/>
          <p:nvPr/>
        </p:nvSpPr>
        <p:spPr>
          <a:xfrm>
            <a:off x="4374627" y="5260054"/>
            <a:ext cx="1189132" cy="729028"/>
          </a:xfrm>
          <a:custGeom>
            <a:avLst/>
            <a:gdLst/>
            <a:ahLst/>
            <a:cxnLst/>
            <a:rect l="l" t="t" r="r" b="b"/>
            <a:pathLst>
              <a:path w="1409700" h="872489">
                <a:moveTo>
                  <a:pt x="329058" y="182657"/>
                </a:moveTo>
                <a:lnTo>
                  <a:pt x="281084" y="207059"/>
                </a:lnTo>
                <a:lnTo>
                  <a:pt x="239208" y="231724"/>
                </a:lnTo>
                <a:lnTo>
                  <a:pt x="199053" y="258745"/>
                </a:lnTo>
                <a:lnTo>
                  <a:pt x="161033" y="288066"/>
                </a:lnTo>
                <a:lnTo>
                  <a:pt x="125561" y="319632"/>
                </a:lnTo>
                <a:lnTo>
                  <a:pt x="93050" y="353387"/>
                </a:lnTo>
                <a:lnTo>
                  <a:pt x="63911" y="389275"/>
                </a:lnTo>
                <a:lnTo>
                  <a:pt x="38428" y="428822"/>
                </a:lnTo>
                <a:lnTo>
                  <a:pt x="19181" y="469867"/>
                </a:lnTo>
                <a:lnTo>
                  <a:pt x="6321" y="511810"/>
                </a:lnTo>
                <a:lnTo>
                  <a:pt x="0" y="554051"/>
                </a:lnTo>
                <a:lnTo>
                  <a:pt x="365" y="595993"/>
                </a:lnTo>
                <a:lnTo>
                  <a:pt x="7569" y="637035"/>
                </a:lnTo>
                <a:lnTo>
                  <a:pt x="21760" y="676580"/>
                </a:lnTo>
                <a:lnTo>
                  <a:pt x="43090" y="714026"/>
                </a:lnTo>
                <a:lnTo>
                  <a:pt x="71708" y="748777"/>
                </a:lnTo>
                <a:lnTo>
                  <a:pt x="107764" y="780232"/>
                </a:lnTo>
                <a:lnTo>
                  <a:pt x="147926" y="806099"/>
                </a:lnTo>
                <a:lnTo>
                  <a:pt x="191116" y="826867"/>
                </a:lnTo>
                <a:lnTo>
                  <a:pt x="236831" y="843054"/>
                </a:lnTo>
                <a:lnTo>
                  <a:pt x="284269" y="855103"/>
                </a:lnTo>
                <a:lnTo>
                  <a:pt x="333075" y="863569"/>
                </a:lnTo>
                <a:lnTo>
                  <a:pt x="382595" y="868932"/>
                </a:lnTo>
                <a:lnTo>
                  <a:pt x="432252" y="871691"/>
                </a:lnTo>
                <a:lnTo>
                  <a:pt x="481467" y="872346"/>
                </a:lnTo>
                <a:lnTo>
                  <a:pt x="529660" y="871394"/>
                </a:lnTo>
                <a:lnTo>
                  <a:pt x="576255" y="869335"/>
                </a:lnTo>
                <a:lnTo>
                  <a:pt x="624266" y="866168"/>
                </a:lnTo>
                <a:lnTo>
                  <a:pt x="672322" y="861782"/>
                </a:lnTo>
                <a:lnTo>
                  <a:pt x="720334" y="856115"/>
                </a:lnTo>
                <a:lnTo>
                  <a:pt x="768214" y="849101"/>
                </a:lnTo>
                <a:lnTo>
                  <a:pt x="770152" y="848758"/>
                </a:lnTo>
                <a:lnTo>
                  <a:pt x="477605" y="848758"/>
                </a:lnTo>
                <a:lnTo>
                  <a:pt x="429302" y="846962"/>
                </a:lnTo>
                <a:lnTo>
                  <a:pt x="381266" y="843054"/>
                </a:lnTo>
                <a:lnTo>
                  <a:pt x="333608" y="836875"/>
                </a:lnTo>
                <a:lnTo>
                  <a:pt x="286441" y="828263"/>
                </a:lnTo>
                <a:lnTo>
                  <a:pt x="240335" y="816582"/>
                </a:lnTo>
                <a:lnTo>
                  <a:pt x="195473" y="800697"/>
                </a:lnTo>
                <a:lnTo>
                  <a:pt x="152842" y="780014"/>
                </a:lnTo>
                <a:lnTo>
                  <a:pt x="113430" y="753942"/>
                </a:lnTo>
                <a:lnTo>
                  <a:pt x="78224" y="721888"/>
                </a:lnTo>
                <a:lnTo>
                  <a:pt x="50267" y="684326"/>
                </a:lnTo>
                <a:lnTo>
                  <a:pt x="31832" y="643055"/>
                </a:lnTo>
                <a:lnTo>
                  <a:pt x="22512" y="599316"/>
                </a:lnTo>
                <a:lnTo>
                  <a:pt x="21930" y="556683"/>
                </a:lnTo>
                <a:lnTo>
                  <a:pt x="21949" y="554051"/>
                </a:lnTo>
                <a:lnTo>
                  <a:pt x="29581" y="509399"/>
                </a:lnTo>
                <a:lnTo>
                  <a:pt x="45153" y="465704"/>
                </a:lnTo>
                <a:lnTo>
                  <a:pt x="66797" y="425263"/>
                </a:lnTo>
                <a:lnTo>
                  <a:pt x="93444" y="387246"/>
                </a:lnTo>
                <a:lnTo>
                  <a:pt x="124480" y="351678"/>
                </a:lnTo>
                <a:lnTo>
                  <a:pt x="159295" y="318587"/>
                </a:lnTo>
                <a:lnTo>
                  <a:pt x="197275" y="287999"/>
                </a:lnTo>
                <a:lnTo>
                  <a:pt x="237809" y="259941"/>
                </a:lnTo>
                <a:lnTo>
                  <a:pt x="280285" y="234440"/>
                </a:lnTo>
                <a:lnTo>
                  <a:pt x="281421" y="233845"/>
                </a:lnTo>
                <a:lnTo>
                  <a:pt x="311242" y="200088"/>
                </a:lnTo>
                <a:lnTo>
                  <a:pt x="329058" y="182657"/>
                </a:lnTo>
                <a:close/>
              </a:path>
              <a:path w="1409700" h="872489">
                <a:moveTo>
                  <a:pt x="996811" y="25431"/>
                </a:moveTo>
                <a:lnTo>
                  <a:pt x="803387" y="25431"/>
                </a:lnTo>
                <a:lnTo>
                  <a:pt x="851058" y="27419"/>
                </a:lnTo>
                <a:lnTo>
                  <a:pt x="898772" y="32457"/>
                </a:lnTo>
                <a:lnTo>
                  <a:pt x="946350" y="40521"/>
                </a:lnTo>
                <a:lnTo>
                  <a:pt x="993611" y="51587"/>
                </a:lnTo>
                <a:lnTo>
                  <a:pt x="1040376" y="65628"/>
                </a:lnTo>
                <a:lnTo>
                  <a:pt x="1086464" y="82621"/>
                </a:lnTo>
                <a:lnTo>
                  <a:pt x="1133776" y="103719"/>
                </a:lnTo>
                <a:lnTo>
                  <a:pt x="1180085" y="128691"/>
                </a:lnTo>
                <a:lnTo>
                  <a:pt x="1224399" y="157580"/>
                </a:lnTo>
                <a:lnTo>
                  <a:pt x="1265728" y="190428"/>
                </a:lnTo>
                <a:lnTo>
                  <a:pt x="1303080" y="227278"/>
                </a:lnTo>
                <a:lnTo>
                  <a:pt x="1335464" y="268171"/>
                </a:lnTo>
                <a:lnTo>
                  <a:pt x="1361889" y="313151"/>
                </a:lnTo>
                <a:lnTo>
                  <a:pt x="1379211" y="360789"/>
                </a:lnTo>
                <a:lnTo>
                  <a:pt x="1385042" y="407866"/>
                </a:lnTo>
                <a:lnTo>
                  <a:pt x="1380526" y="453795"/>
                </a:lnTo>
                <a:lnTo>
                  <a:pt x="1366806" y="497991"/>
                </a:lnTo>
                <a:lnTo>
                  <a:pt x="1345025" y="539868"/>
                </a:lnTo>
                <a:lnTo>
                  <a:pt x="1316327" y="578839"/>
                </a:lnTo>
                <a:lnTo>
                  <a:pt x="1281854" y="614319"/>
                </a:lnTo>
                <a:lnTo>
                  <a:pt x="1242525" y="646915"/>
                </a:lnTo>
                <a:lnTo>
                  <a:pt x="1200483" y="676190"/>
                </a:lnTo>
                <a:lnTo>
                  <a:pt x="1156122" y="702354"/>
                </a:lnTo>
                <a:lnTo>
                  <a:pt x="1109834" y="725611"/>
                </a:lnTo>
                <a:lnTo>
                  <a:pt x="1062014" y="746170"/>
                </a:lnTo>
                <a:lnTo>
                  <a:pt x="1013054" y="764238"/>
                </a:lnTo>
                <a:lnTo>
                  <a:pt x="963349" y="780020"/>
                </a:lnTo>
                <a:lnTo>
                  <a:pt x="913291" y="793725"/>
                </a:lnTo>
                <a:lnTo>
                  <a:pt x="863275" y="805558"/>
                </a:lnTo>
                <a:lnTo>
                  <a:pt x="813694" y="815728"/>
                </a:lnTo>
                <a:lnTo>
                  <a:pt x="766687" y="824208"/>
                </a:lnTo>
                <a:lnTo>
                  <a:pt x="719158" y="831702"/>
                </a:lnTo>
                <a:lnTo>
                  <a:pt x="671217" y="838049"/>
                </a:lnTo>
                <a:lnTo>
                  <a:pt x="622979" y="843089"/>
                </a:lnTo>
                <a:lnTo>
                  <a:pt x="574556" y="846661"/>
                </a:lnTo>
                <a:lnTo>
                  <a:pt x="526060" y="848605"/>
                </a:lnTo>
                <a:lnTo>
                  <a:pt x="477605" y="848758"/>
                </a:lnTo>
                <a:lnTo>
                  <a:pt x="770152" y="848758"/>
                </a:lnTo>
                <a:lnTo>
                  <a:pt x="815875" y="840677"/>
                </a:lnTo>
                <a:lnTo>
                  <a:pt x="863229" y="830780"/>
                </a:lnTo>
                <a:lnTo>
                  <a:pt x="910188" y="819345"/>
                </a:lnTo>
                <a:lnTo>
                  <a:pt x="956664" y="806309"/>
                </a:lnTo>
                <a:lnTo>
                  <a:pt x="1002570" y="791608"/>
                </a:lnTo>
                <a:lnTo>
                  <a:pt x="1047818" y="775177"/>
                </a:lnTo>
                <a:lnTo>
                  <a:pt x="1091784" y="757397"/>
                </a:lnTo>
                <a:lnTo>
                  <a:pt x="1136284" y="737388"/>
                </a:lnTo>
                <a:lnTo>
                  <a:pt x="1180432" y="714902"/>
                </a:lnTo>
                <a:lnTo>
                  <a:pt x="1223342" y="689692"/>
                </a:lnTo>
                <a:lnTo>
                  <a:pt x="1264131" y="661512"/>
                </a:lnTo>
                <a:lnTo>
                  <a:pt x="1301911" y="630115"/>
                </a:lnTo>
                <a:lnTo>
                  <a:pt x="1335799" y="595254"/>
                </a:lnTo>
                <a:lnTo>
                  <a:pt x="1364909" y="556683"/>
                </a:lnTo>
                <a:lnTo>
                  <a:pt x="1388356" y="514154"/>
                </a:lnTo>
                <a:lnTo>
                  <a:pt x="1404008" y="467330"/>
                </a:lnTo>
                <a:lnTo>
                  <a:pt x="1409363" y="420024"/>
                </a:lnTo>
                <a:lnTo>
                  <a:pt x="1405357" y="373052"/>
                </a:lnTo>
                <a:lnTo>
                  <a:pt x="1392927" y="327234"/>
                </a:lnTo>
                <a:lnTo>
                  <a:pt x="1373012" y="283385"/>
                </a:lnTo>
                <a:lnTo>
                  <a:pt x="1346548" y="242323"/>
                </a:lnTo>
                <a:lnTo>
                  <a:pt x="1316238" y="205648"/>
                </a:lnTo>
                <a:lnTo>
                  <a:pt x="1282625" y="172064"/>
                </a:lnTo>
                <a:lnTo>
                  <a:pt x="1246034" y="141549"/>
                </a:lnTo>
                <a:lnTo>
                  <a:pt x="1206793" y="114078"/>
                </a:lnTo>
                <a:lnTo>
                  <a:pt x="1165226" y="89628"/>
                </a:lnTo>
                <a:lnTo>
                  <a:pt x="1121662" y="68176"/>
                </a:lnTo>
                <a:lnTo>
                  <a:pt x="1076426" y="49699"/>
                </a:lnTo>
                <a:lnTo>
                  <a:pt x="1029845" y="34174"/>
                </a:lnTo>
                <a:lnTo>
                  <a:pt x="996811" y="25431"/>
                </a:lnTo>
                <a:close/>
              </a:path>
              <a:path w="1409700" h="872489">
                <a:moveTo>
                  <a:pt x="343004" y="202893"/>
                </a:moveTo>
                <a:lnTo>
                  <a:pt x="281421" y="233845"/>
                </a:lnTo>
                <a:lnTo>
                  <a:pt x="248696" y="276245"/>
                </a:lnTo>
                <a:lnTo>
                  <a:pt x="246893" y="285299"/>
                </a:lnTo>
                <a:lnTo>
                  <a:pt x="252395" y="291841"/>
                </a:lnTo>
                <a:lnTo>
                  <a:pt x="261255" y="293629"/>
                </a:lnTo>
                <a:lnTo>
                  <a:pt x="269524" y="288424"/>
                </a:lnTo>
                <a:lnTo>
                  <a:pt x="300249" y="248507"/>
                </a:lnTo>
                <a:lnTo>
                  <a:pt x="333358" y="211962"/>
                </a:lnTo>
                <a:lnTo>
                  <a:pt x="343004" y="202893"/>
                </a:lnTo>
                <a:close/>
              </a:path>
              <a:path w="1409700" h="872489">
                <a:moveTo>
                  <a:pt x="402259" y="151886"/>
                </a:moveTo>
                <a:lnTo>
                  <a:pt x="368351" y="165020"/>
                </a:lnTo>
                <a:lnTo>
                  <a:pt x="329058" y="182657"/>
                </a:lnTo>
                <a:lnTo>
                  <a:pt x="311242" y="200088"/>
                </a:lnTo>
                <a:lnTo>
                  <a:pt x="281421" y="233845"/>
                </a:lnTo>
                <a:lnTo>
                  <a:pt x="324089" y="211521"/>
                </a:lnTo>
                <a:lnTo>
                  <a:pt x="343004" y="202893"/>
                </a:lnTo>
                <a:lnTo>
                  <a:pt x="368670" y="178764"/>
                </a:lnTo>
                <a:lnTo>
                  <a:pt x="402259" y="151886"/>
                </a:lnTo>
                <a:close/>
              </a:path>
              <a:path w="1409700" h="872489">
                <a:moveTo>
                  <a:pt x="501845" y="121026"/>
                </a:moveTo>
                <a:lnTo>
                  <a:pt x="457552" y="133075"/>
                </a:lnTo>
                <a:lnTo>
                  <a:pt x="412916" y="147758"/>
                </a:lnTo>
                <a:lnTo>
                  <a:pt x="368670" y="178764"/>
                </a:lnTo>
                <a:lnTo>
                  <a:pt x="343004" y="202893"/>
                </a:lnTo>
                <a:lnTo>
                  <a:pt x="368612" y="191212"/>
                </a:lnTo>
                <a:lnTo>
                  <a:pt x="413239" y="173540"/>
                </a:lnTo>
                <a:lnTo>
                  <a:pt x="457359" y="158530"/>
                </a:lnTo>
                <a:lnTo>
                  <a:pt x="500359" y="146210"/>
                </a:lnTo>
                <a:lnTo>
                  <a:pt x="508271" y="144279"/>
                </a:lnTo>
                <a:lnTo>
                  <a:pt x="515763" y="138578"/>
                </a:lnTo>
                <a:lnTo>
                  <a:pt x="516388" y="129890"/>
                </a:lnTo>
                <a:lnTo>
                  <a:pt x="511349" y="122584"/>
                </a:lnTo>
                <a:lnTo>
                  <a:pt x="501845" y="121026"/>
                </a:lnTo>
                <a:close/>
              </a:path>
              <a:path w="1409700" h="872489">
                <a:moveTo>
                  <a:pt x="788183" y="0"/>
                </a:moveTo>
                <a:lnTo>
                  <a:pt x="740385" y="1692"/>
                </a:lnTo>
                <a:lnTo>
                  <a:pt x="693526" y="6173"/>
                </a:lnTo>
                <a:lnTo>
                  <a:pt x="647933" y="13419"/>
                </a:lnTo>
                <a:lnTo>
                  <a:pt x="599615" y="24771"/>
                </a:lnTo>
                <a:lnTo>
                  <a:pt x="552823" y="39862"/>
                </a:lnTo>
                <a:lnTo>
                  <a:pt x="507683" y="58536"/>
                </a:lnTo>
                <a:lnTo>
                  <a:pt x="464325" y="80632"/>
                </a:lnTo>
                <a:lnTo>
                  <a:pt x="422874" y="105994"/>
                </a:lnTo>
                <a:lnTo>
                  <a:pt x="383458" y="134462"/>
                </a:lnTo>
                <a:lnTo>
                  <a:pt x="346205" y="165880"/>
                </a:lnTo>
                <a:lnTo>
                  <a:pt x="329058" y="182657"/>
                </a:lnTo>
                <a:lnTo>
                  <a:pt x="368351" y="165020"/>
                </a:lnTo>
                <a:lnTo>
                  <a:pt x="402259" y="151886"/>
                </a:lnTo>
                <a:lnTo>
                  <a:pt x="445185" y="122309"/>
                </a:lnTo>
                <a:lnTo>
                  <a:pt x="486028" y="99004"/>
                </a:lnTo>
                <a:lnTo>
                  <a:pt x="528355" y="78947"/>
                </a:lnTo>
                <a:lnTo>
                  <a:pt x="571985" y="62113"/>
                </a:lnTo>
                <a:lnTo>
                  <a:pt x="616738" y="48478"/>
                </a:lnTo>
                <a:lnTo>
                  <a:pt x="662435" y="38017"/>
                </a:lnTo>
                <a:lnTo>
                  <a:pt x="708896" y="30705"/>
                </a:lnTo>
                <a:lnTo>
                  <a:pt x="755940" y="26518"/>
                </a:lnTo>
                <a:lnTo>
                  <a:pt x="803387" y="25431"/>
                </a:lnTo>
                <a:lnTo>
                  <a:pt x="996811" y="25431"/>
                </a:lnTo>
                <a:lnTo>
                  <a:pt x="982244" y="21576"/>
                </a:lnTo>
                <a:lnTo>
                  <a:pt x="933952" y="11883"/>
                </a:lnTo>
                <a:lnTo>
                  <a:pt x="885293" y="5072"/>
                </a:lnTo>
                <a:lnTo>
                  <a:pt x="836595" y="1118"/>
                </a:lnTo>
                <a:lnTo>
                  <a:pt x="788183" y="0"/>
                </a:lnTo>
                <a:close/>
              </a:path>
            </a:pathLst>
          </a:custGeom>
          <a:solidFill>
            <a:srgbClr val="F79037"/>
          </a:solidFill>
          <a:ln>
            <a:solidFill>
              <a:srgbClr val="F79037"/>
            </a:solidFill>
          </a:ln>
        </p:spPr>
        <p:txBody>
          <a:bodyPr wrap="square" lIns="0" tIns="0" rIns="0" bIns="0" rtlCol="0"/>
          <a:lstStyle/>
          <a:p>
            <a:endParaRPr sz="1247">
              <a:latin typeface="Calibri" panose="020F0502020204030204" pitchFamily="34" charset="0"/>
              <a:cs typeface="Calibri" panose="020F0502020204030204" pitchFamily="34" charset="0"/>
            </a:endParaRPr>
          </a:p>
        </p:txBody>
      </p:sp>
      <p:pic>
        <p:nvPicPr>
          <p:cNvPr id="69" name="Picture 68">
            <a:extLst>
              <a:ext uri="{FF2B5EF4-FFF2-40B4-BE49-F238E27FC236}">
                <a16:creationId xmlns:a16="http://schemas.microsoft.com/office/drawing/2014/main" id="{8346F97A-54E0-D244-4769-E6ABFDDD861A}"/>
              </a:ext>
            </a:extLst>
          </p:cNvPr>
          <p:cNvPicPr>
            <a:picLocks noChangeAspect="1"/>
          </p:cNvPicPr>
          <p:nvPr/>
        </p:nvPicPr>
        <p:blipFill>
          <a:blip r:embed="rId20" cstate="screen">
            <a:extLst>
              <a:ext uri="{28A0092B-C50C-407E-A947-70E740481C1C}">
                <a14:useLocalDpi xmlns:a14="http://schemas.microsoft.com/office/drawing/2010/main"/>
              </a:ext>
            </a:extLst>
          </a:blip>
          <a:stretch>
            <a:fillRect/>
          </a:stretch>
        </p:blipFill>
        <p:spPr>
          <a:xfrm>
            <a:off x="832119" y="8039409"/>
            <a:ext cx="2329760" cy="1385119"/>
          </a:xfrm>
          <a:prstGeom prst="rect">
            <a:avLst/>
          </a:prstGeom>
        </p:spPr>
      </p:pic>
      <p:sp>
        <p:nvSpPr>
          <p:cNvPr id="64" name="object 56">
            <a:extLst>
              <a:ext uri="{FF2B5EF4-FFF2-40B4-BE49-F238E27FC236}">
                <a16:creationId xmlns:a16="http://schemas.microsoft.com/office/drawing/2014/main" id="{5525686C-BE55-5C62-6845-AA1EED64187F}"/>
              </a:ext>
            </a:extLst>
          </p:cNvPr>
          <p:cNvSpPr/>
          <p:nvPr/>
        </p:nvSpPr>
        <p:spPr>
          <a:xfrm>
            <a:off x="210855" y="7649587"/>
            <a:ext cx="1370558" cy="848264"/>
          </a:xfrm>
          <a:custGeom>
            <a:avLst/>
            <a:gdLst/>
            <a:ahLst/>
            <a:cxnLst/>
            <a:rect l="l" t="t" r="r" b="b"/>
            <a:pathLst>
              <a:path w="1409700" h="872490">
                <a:moveTo>
                  <a:pt x="329086" y="182648"/>
                </a:moveTo>
                <a:lnTo>
                  <a:pt x="281086" y="207063"/>
                </a:lnTo>
                <a:lnTo>
                  <a:pt x="239209" y="231729"/>
                </a:lnTo>
                <a:lnTo>
                  <a:pt x="199055" y="258750"/>
                </a:lnTo>
                <a:lnTo>
                  <a:pt x="161035" y="288072"/>
                </a:lnTo>
                <a:lnTo>
                  <a:pt x="125562" y="319637"/>
                </a:lnTo>
                <a:lnTo>
                  <a:pt x="93048" y="353390"/>
                </a:lnTo>
                <a:lnTo>
                  <a:pt x="63907" y="389275"/>
                </a:lnTo>
                <a:lnTo>
                  <a:pt x="38423" y="428823"/>
                </a:lnTo>
                <a:lnTo>
                  <a:pt x="19178" y="469868"/>
                </a:lnTo>
                <a:lnTo>
                  <a:pt x="6320" y="511812"/>
                </a:lnTo>
                <a:lnTo>
                  <a:pt x="0" y="554056"/>
                </a:lnTo>
                <a:lnTo>
                  <a:pt x="367" y="595999"/>
                </a:lnTo>
                <a:lnTo>
                  <a:pt x="7572" y="637044"/>
                </a:lnTo>
                <a:lnTo>
                  <a:pt x="21766" y="676590"/>
                </a:lnTo>
                <a:lnTo>
                  <a:pt x="43097" y="714038"/>
                </a:lnTo>
                <a:lnTo>
                  <a:pt x="71716" y="748789"/>
                </a:lnTo>
                <a:lnTo>
                  <a:pt x="107773" y="780245"/>
                </a:lnTo>
                <a:lnTo>
                  <a:pt x="147934" y="806108"/>
                </a:lnTo>
                <a:lnTo>
                  <a:pt x="191124" y="826875"/>
                </a:lnTo>
                <a:lnTo>
                  <a:pt x="236811" y="843054"/>
                </a:lnTo>
                <a:lnTo>
                  <a:pt x="284278" y="855111"/>
                </a:lnTo>
                <a:lnTo>
                  <a:pt x="333083" y="863577"/>
                </a:lnTo>
                <a:lnTo>
                  <a:pt x="382604" y="868941"/>
                </a:lnTo>
                <a:lnTo>
                  <a:pt x="432260" y="871702"/>
                </a:lnTo>
                <a:lnTo>
                  <a:pt x="481475" y="872357"/>
                </a:lnTo>
                <a:lnTo>
                  <a:pt x="529668" y="871406"/>
                </a:lnTo>
                <a:lnTo>
                  <a:pt x="576263" y="869348"/>
                </a:lnTo>
                <a:lnTo>
                  <a:pt x="624274" y="866177"/>
                </a:lnTo>
                <a:lnTo>
                  <a:pt x="672330" y="861790"/>
                </a:lnTo>
                <a:lnTo>
                  <a:pt x="720342" y="856121"/>
                </a:lnTo>
                <a:lnTo>
                  <a:pt x="768222" y="849107"/>
                </a:lnTo>
                <a:lnTo>
                  <a:pt x="770196" y="848758"/>
                </a:lnTo>
                <a:lnTo>
                  <a:pt x="477613" y="848758"/>
                </a:lnTo>
                <a:lnTo>
                  <a:pt x="429311" y="846962"/>
                </a:lnTo>
                <a:lnTo>
                  <a:pt x="381183" y="843043"/>
                </a:lnTo>
                <a:lnTo>
                  <a:pt x="333616" y="836875"/>
                </a:lnTo>
                <a:lnTo>
                  <a:pt x="286449" y="828263"/>
                </a:lnTo>
                <a:lnTo>
                  <a:pt x="240344" y="816582"/>
                </a:lnTo>
                <a:lnTo>
                  <a:pt x="195484" y="800697"/>
                </a:lnTo>
                <a:lnTo>
                  <a:pt x="152853" y="780014"/>
                </a:lnTo>
                <a:lnTo>
                  <a:pt x="113437" y="753942"/>
                </a:lnTo>
                <a:lnTo>
                  <a:pt x="78220" y="721888"/>
                </a:lnTo>
                <a:lnTo>
                  <a:pt x="50268" y="684331"/>
                </a:lnTo>
                <a:lnTo>
                  <a:pt x="31837" y="643063"/>
                </a:lnTo>
                <a:lnTo>
                  <a:pt x="22519" y="599325"/>
                </a:lnTo>
                <a:lnTo>
                  <a:pt x="21938" y="556683"/>
                </a:lnTo>
                <a:lnTo>
                  <a:pt x="21958" y="554056"/>
                </a:lnTo>
                <a:lnTo>
                  <a:pt x="29589" y="509404"/>
                </a:lnTo>
                <a:lnTo>
                  <a:pt x="45162" y="465704"/>
                </a:lnTo>
                <a:lnTo>
                  <a:pt x="66806" y="425263"/>
                </a:lnTo>
                <a:lnTo>
                  <a:pt x="93452" y="387246"/>
                </a:lnTo>
                <a:lnTo>
                  <a:pt x="124488" y="351678"/>
                </a:lnTo>
                <a:lnTo>
                  <a:pt x="159303" y="318587"/>
                </a:lnTo>
                <a:lnTo>
                  <a:pt x="197283" y="287999"/>
                </a:lnTo>
                <a:lnTo>
                  <a:pt x="237817" y="259941"/>
                </a:lnTo>
                <a:lnTo>
                  <a:pt x="280293" y="234440"/>
                </a:lnTo>
                <a:lnTo>
                  <a:pt x="281450" y="233835"/>
                </a:lnTo>
                <a:lnTo>
                  <a:pt x="311250" y="200100"/>
                </a:lnTo>
                <a:lnTo>
                  <a:pt x="329086" y="182648"/>
                </a:lnTo>
                <a:close/>
              </a:path>
              <a:path w="1409700" h="872490">
                <a:moveTo>
                  <a:pt x="996819" y="25431"/>
                </a:moveTo>
                <a:lnTo>
                  <a:pt x="803385" y="25431"/>
                </a:lnTo>
                <a:lnTo>
                  <a:pt x="851056" y="27419"/>
                </a:lnTo>
                <a:lnTo>
                  <a:pt x="898769" y="32457"/>
                </a:lnTo>
                <a:lnTo>
                  <a:pt x="946346" y="40521"/>
                </a:lnTo>
                <a:lnTo>
                  <a:pt x="993607" y="51587"/>
                </a:lnTo>
                <a:lnTo>
                  <a:pt x="1040372" y="65628"/>
                </a:lnTo>
                <a:lnTo>
                  <a:pt x="1086460" y="82621"/>
                </a:lnTo>
                <a:lnTo>
                  <a:pt x="1133773" y="103720"/>
                </a:lnTo>
                <a:lnTo>
                  <a:pt x="1180083" y="128694"/>
                </a:lnTo>
                <a:lnTo>
                  <a:pt x="1224400" y="157585"/>
                </a:lnTo>
                <a:lnTo>
                  <a:pt x="1265731" y="190436"/>
                </a:lnTo>
                <a:lnTo>
                  <a:pt x="1303085" y="227288"/>
                </a:lnTo>
                <a:lnTo>
                  <a:pt x="1335471" y="268183"/>
                </a:lnTo>
                <a:lnTo>
                  <a:pt x="1361898" y="313164"/>
                </a:lnTo>
                <a:lnTo>
                  <a:pt x="1379218" y="360797"/>
                </a:lnTo>
                <a:lnTo>
                  <a:pt x="1385048" y="407870"/>
                </a:lnTo>
                <a:lnTo>
                  <a:pt x="1380530" y="453797"/>
                </a:lnTo>
                <a:lnTo>
                  <a:pt x="1366809" y="497992"/>
                </a:lnTo>
                <a:lnTo>
                  <a:pt x="1345028" y="539868"/>
                </a:lnTo>
                <a:lnTo>
                  <a:pt x="1316331" y="578839"/>
                </a:lnTo>
                <a:lnTo>
                  <a:pt x="1281862" y="614319"/>
                </a:lnTo>
                <a:lnTo>
                  <a:pt x="1242533" y="646918"/>
                </a:lnTo>
                <a:lnTo>
                  <a:pt x="1200490" y="676195"/>
                </a:lnTo>
                <a:lnTo>
                  <a:pt x="1156128" y="702359"/>
                </a:lnTo>
                <a:lnTo>
                  <a:pt x="1109839" y="725617"/>
                </a:lnTo>
                <a:lnTo>
                  <a:pt x="1062017" y="746175"/>
                </a:lnTo>
                <a:lnTo>
                  <a:pt x="1013057" y="764241"/>
                </a:lnTo>
                <a:lnTo>
                  <a:pt x="963351" y="780022"/>
                </a:lnTo>
                <a:lnTo>
                  <a:pt x="913295" y="793726"/>
                </a:lnTo>
                <a:lnTo>
                  <a:pt x="863280" y="805559"/>
                </a:lnTo>
                <a:lnTo>
                  <a:pt x="813702" y="815728"/>
                </a:lnTo>
                <a:lnTo>
                  <a:pt x="766696" y="824208"/>
                </a:lnTo>
                <a:lnTo>
                  <a:pt x="719166" y="831702"/>
                </a:lnTo>
                <a:lnTo>
                  <a:pt x="671226" y="838049"/>
                </a:lnTo>
                <a:lnTo>
                  <a:pt x="622987" y="843089"/>
                </a:lnTo>
                <a:lnTo>
                  <a:pt x="574564" y="846661"/>
                </a:lnTo>
                <a:lnTo>
                  <a:pt x="526068" y="848605"/>
                </a:lnTo>
                <a:lnTo>
                  <a:pt x="477613" y="848758"/>
                </a:lnTo>
                <a:lnTo>
                  <a:pt x="770196" y="848758"/>
                </a:lnTo>
                <a:lnTo>
                  <a:pt x="815883" y="840684"/>
                </a:lnTo>
                <a:lnTo>
                  <a:pt x="863237" y="830787"/>
                </a:lnTo>
                <a:lnTo>
                  <a:pt x="910196" y="819351"/>
                </a:lnTo>
                <a:lnTo>
                  <a:pt x="956673" y="806314"/>
                </a:lnTo>
                <a:lnTo>
                  <a:pt x="1002579" y="791611"/>
                </a:lnTo>
                <a:lnTo>
                  <a:pt x="1047827" y="775177"/>
                </a:lnTo>
                <a:lnTo>
                  <a:pt x="1091793" y="757397"/>
                </a:lnTo>
                <a:lnTo>
                  <a:pt x="1136292" y="737388"/>
                </a:lnTo>
                <a:lnTo>
                  <a:pt x="1180440" y="714902"/>
                </a:lnTo>
                <a:lnTo>
                  <a:pt x="1223351" y="689692"/>
                </a:lnTo>
                <a:lnTo>
                  <a:pt x="1264139" y="661512"/>
                </a:lnTo>
                <a:lnTo>
                  <a:pt x="1301920" y="630115"/>
                </a:lnTo>
                <a:lnTo>
                  <a:pt x="1335808" y="595254"/>
                </a:lnTo>
                <a:lnTo>
                  <a:pt x="1364918" y="556683"/>
                </a:lnTo>
                <a:lnTo>
                  <a:pt x="1388364" y="514154"/>
                </a:lnTo>
                <a:lnTo>
                  <a:pt x="1404017" y="467335"/>
                </a:lnTo>
                <a:lnTo>
                  <a:pt x="1409371" y="420032"/>
                </a:lnTo>
                <a:lnTo>
                  <a:pt x="1405365" y="373062"/>
                </a:lnTo>
                <a:lnTo>
                  <a:pt x="1392935" y="327242"/>
                </a:lnTo>
                <a:lnTo>
                  <a:pt x="1373020" y="283390"/>
                </a:lnTo>
                <a:lnTo>
                  <a:pt x="1346556" y="242323"/>
                </a:lnTo>
                <a:lnTo>
                  <a:pt x="1316246" y="205648"/>
                </a:lnTo>
                <a:lnTo>
                  <a:pt x="1282633" y="172064"/>
                </a:lnTo>
                <a:lnTo>
                  <a:pt x="1246042" y="141549"/>
                </a:lnTo>
                <a:lnTo>
                  <a:pt x="1206801" y="114078"/>
                </a:lnTo>
                <a:lnTo>
                  <a:pt x="1165235" y="89628"/>
                </a:lnTo>
                <a:lnTo>
                  <a:pt x="1121670" y="68176"/>
                </a:lnTo>
                <a:lnTo>
                  <a:pt x="1076434" y="49699"/>
                </a:lnTo>
                <a:lnTo>
                  <a:pt x="1029853" y="34174"/>
                </a:lnTo>
                <a:lnTo>
                  <a:pt x="996819" y="25431"/>
                </a:lnTo>
                <a:close/>
              </a:path>
              <a:path w="1409700" h="872490">
                <a:moveTo>
                  <a:pt x="343012" y="202893"/>
                </a:moveTo>
                <a:lnTo>
                  <a:pt x="281450" y="233835"/>
                </a:lnTo>
                <a:lnTo>
                  <a:pt x="248704" y="276258"/>
                </a:lnTo>
                <a:lnTo>
                  <a:pt x="246906" y="285304"/>
                </a:lnTo>
                <a:lnTo>
                  <a:pt x="252408" y="291842"/>
                </a:lnTo>
                <a:lnTo>
                  <a:pt x="261265" y="293630"/>
                </a:lnTo>
                <a:lnTo>
                  <a:pt x="269532" y="288424"/>
                </a:lnTo>
                <a:lnTo>
                  <a:pt x="300257" y="248507"/>
                </a:lnTo>
                <a:lnTo>
                  <a:pt x="333366" y="211962"/>
                </a:lnTo>
                <a:lnTo>
                  <a:pt x="343012" y="202893"/>
                </a:lnTo>
                <a:close/>
              </a:path>
              <a:path w="1409700" h="872490">
                <a:moveTo>
                  <a:pt x="402266" y="151886"/>
                </a:moveTo>
                <a:lnTo>
                  <a:pt x="368354" y="165022"/>
                </a:lnTo>
                <a:lnTo>
                  <a:pt x="329086" y="182648"/>
                </a:lnTo>
                <a:lnTo>
                  <a:pt x="311250" y="200100"/>
                </a:lnTo>
                <a:lnTo>
                  <a:pt x="281450" y="233835"/>
                </a:lnTo>
                <a:lnTo>
                  <a:pt x="324098" y="211521"/>
                </a:lnTo>
                <a:lnTo>
                  <a:pt x="343012" y="202893"/>
                </a:lnTo>
                <a:lnTo>
                  <a:pt x="368678" y="178764"/>
                </a:lnTo>
                <a:lnTo>
                  <a:pt x="402266" y="151886"/>
                </a:lnTo>
                <a:close/>
              </a:path>
              <a:path w="1409700" h="872490">
                <a:moveTo>
                  <a:pt x="501854" y="121026"/>
                </a:moveTo>
                <a:lnTo>
                  <a:pt x="457557" y="133075"/>
                </a:lnTo>
                <a:lnTo>
                  <a:pt x="412920" y="147759"/>
                </a:lnTo>
                <a:lnTo>
                  <a:pt x="368678" y="178764"/>
                </a:lnTo>
                <a:lnTo>
                  <a:pt x="343012" y="202893"/>
                </a:lnTo>
                <a:lnTo>
                  <a:pt x="368620" y="191212"/>
                </a:lnTo>
                <a:lnTo>
                  <a:pt x="413247" y="173540"/>
                </a:lnTo>
                <a:lnTo>
                  <a:pt x="457367" y="158530"/>
                </a:lnTo>
                <a:lnTo>
                  <a:pt x="500368" y="146210"/>
                </a:lnTo>
                <a:lnTo>
                  <a:pt x="505638" y="144952"/>
                </a:lnTo>
                <a:lnTo>
                  <a:pt x="508280" y="144292"/>
                </a:lnTo>
                <a:lnTo>
                  <a:pt x="515766" y="138589"/>
                </a:lnTo>
                <a:lnTo>
                  <a:pt x="516392" y="129897"/>
                </a:lnTo>
                <a:lnTo>
                  <a:pt x="511355" y="122586"/>
                </a:lnTo>
                <a:lnTo>
                  <a:pt x="501854" y="121026"/>
                </a:lnTo>
                <a:close/>
              </a:path>
              <a:path w="1409700" h="872490">
                <a:moveTo>
                  <a:pt x="788191" y="0"/>
                </a:moveTo>
                <a:lnTo>
                  <a:pt x="740393" y="1692"/>
                </a:lnTo>
                <a:lnTo>
                  <a:pt x="693534" y="6173"/>
                </a:lnTo>
                <a:lnTo>
                  <a:pt x="647942" y="13419"/>
                </a:lnTo>
                <a:lnTo>
                  <a:pt x="599623" y="24771"/>
                </a:lnTo>
                <a:lnTo>
                  <a:pt x="552831" y="39864"/>
                </a:lnTo>
                <a:lnTo>
                  <a:pt x="507692" y="58538"/>
                </a:lnTo>
                <a:lnTo>
                  <a:pt x="464333" y="80636"/>
                </a:lnTo>
                <a:lnTo>
                  <a:pt x="422882" y="106000"/>
                </a:lnTo>
                <a:lnTo>
                  <a:pt x="383466" y="134470"/>
                </a:lnTo>
                <a:lnTo>
                  <a:pt x="346213" y="165890"/>
                </a:lnTo>
                <a:lnTo>
                  <a:pt x="329086" y="182648"/>
                </a:lnTo>
                <a:lnTo>
                  <a:pt x="368354" y="165022"/>
                </a:lnTo>
                <a:lnTo>
                  <a:pt x="402266" y="151886"/>
                </a:lnTo>
                <a:lnTo>
                  <a:pt x="445192" y="122309"/>
                </a:lnTo>
                <a:lnTo>
                  <a:pt x="486034" y="99004"/>
                </a:lnTo>
                <a:lnTo>
                  <a:pt x="528359" y="78947"/>
                </a:lnTo>
                <a:lnTo>
                  <a:pt x="571988" y="62113"/>
                </a:lnTo>
                <a:lnTo>
                  <a:pt x="616741" y="48478"/>
                </a:lnTo>
                <a:lnTo>
                  <a:pt x="662436" y="38017"/>
                </a:lnTo>
                <a:lnTo>
                  <a:pt x="708896" y="30705"/>
                </a:lnTo>
                <a:lnTo>
                  <a:pt x="755939" y="26518"/>
                </a:lnTo>
                <a:lnTo>
                  <a:pt x="803385" y="25431"/>
                </a:lnTo>
                <a:lnTo>
                  <a:pt x="996819" y="25431"/>
                </a:lnTo>
                <a:lnTo>
                  <a:pt x="982253" y="21576"/>
                </a:lnTo>
                <a:lnTo>
                  <a:pt x="933960" y="11883"/>
                </a:lnTo>
                <a:lnTo>
                  <a:pt x="885301" y="5072"/>
                </a:lnTo>
                <a:lnTo>
                  <a:pt x="836603" y="1118"/>
                </a:lnTo>
                <a:lnTo>
                  <a:pt x="788191" y="0"/>
                </a:lnTo>
                <a:close/>
              </a:path>
            </a:pathLst>
          </a:custGeom>
          <a:solidFill>
            <a:srgbClr val="F79037"/>
          </a:solidFill>
          <a:ln>
            <a:solidFill>
              <a:srgbClr val="F79037"/>
            </a:solidFill>
          </a:ln>
        </p:spPr>
        <p:txBody>
          <a:bodyPr wrap="square" lIns="0" tIns="0" rIns="0" bIns="0" rtlCol="0"/>
          <a:lstStyle/>
          <a:p>
            <a:endParaRPr sz="1247">
              <a:latin typeface="Calibri" panose="020F0502020204030204" pitchFamily="34" charset="0"/>
              <a:cs typeface="Calibri" panose="020F0502020204030204" pitchFamily="34" charset="0"/>
            </a:endParaRPr>
          </a:p>
        </p:txBody>
      </p:sp>
      <p:pic>
        <p:nvPicPr>
          <p:cNvPr id="71" name="Picture 70">
            <a:extLst>
              <a:ext uri="{FF2B5EF4-FFF2-40B4-BE49-F238E27FC236}">
                <a16:creationId xmlns:a16="http://schemas.microsoft.com/office/drawing/2014/main" id="{32AB4F16-825E-0AB7-ECC6-705D2AE2A85D}"/>
              </a:ext>
            </a:extLst>
          </p:cNvPr>
          <p:cNvPicPr>
            <a:picLocks noChangeAspect="1"/>
          </p:cNvPicPr>
          <p:nvPr/>
        </p:nvPicPr>
        <p:blipFill rotWithShape="1">
          <a:blip r:embed="rId21" cstate="screen">
            <a:extLst>
              <a:ext uri="{28A0092B-C50C-407E-A947-70E740481C1C}">
                <a14:useLocalDpi xmlns:a14="http://schemas.microsoft.com/office/drawing/2010/main"/>
              </a:ext>
            </a:extLst>
          </a:blip>
          <a:srcRect r="-504"/>
          <a:stretch/>
        </p:blipFill>
        <p:spPr>
          <a:xfrm>
            <a:off x="4146740" y="7902913"/>
            <a:ext cx="2410206" cy="1540149"/>
          </a:xfrm>
          <a:prstGeom prst="rect">
            <a:avLst/>
          </a:prstGeom>
        </p:spPr>
      </p:pic>
      <p:sp>
        <p:nvSpPr>
          <p:cNvPr id="72" name="object 54">
            <a:extLst>
              <a:ext uri="{FF2B5EF4-FFF2-40B4-BE49-F238E27FC236}">
                <a16:creationId xmlns:a16="http://schemas.microsoft.com/office/drawing/2014/main" id="{D54A44BF-23F6-EFF7-510F-AC96EDCEDFFF}"/>
              </a:ext>
            </a:extLst>
          </p:cNvPr>
          <p:cNvSpPr/>
          <p:nvPr/>
        </p:nvSpPr>
        <p:spPr>
          <a:xfrm rot="11349584">
            <a:off x="5452552" y="8460110"/>
            <a:ext cx="1401960" cy="701769"/>
          </a:xfrm>
          <a:custGeom>
            <a:avLst/>
            <a:gdLst/>
            <a:ahLst/>
            <a:cxnLst/>
            <a:rect l="l" t="t" r="r" b="b"/>
            <a:pathLst>
              <a:path w="1409700" h="872490">
                <a:moveTo>
                  <a:pt x="329066" y="182658"/>
                </a:moveTo>
                <a:lnTo>
                  <a:pt x="281079" y="207067"/>
                </a:lnTo>
                <a:lnTo>
                  <a:pt x="239203" y="231732"/>
                </a:lnTo>
                <a:lnTo>
                  <a:pt x="199050" y="258752"/>
                </a:lnTo>
                <a:lnTo>
                  <a:pt x="161031" y="288072"/>
                </a:lnTo>
                <a:lnTo>
                  <a:pt x="125560" y="319636"/>
                </a:lnTo>
                <a:lnTo>
                  <a:pt x="93049" y="353389"/>
                </a:lnTo>
                <a:lnTo>
                  <a:pt x="63911" y="389274"/>
                </a:lnTo>
                <a:lnTo>
                  <a:pt x="38428" y="428822"/>
                </a:lnTo>
                <a:lnTo>
                  <a:pt x="19181" y="469867"/>
                </a:lnTo>
                <a:lnTo>
                  <a:pt x="6321" y="511811"/>
                </a:lnTo>
                <a:lnTo>
                  <a:pt x="0" y="554055"/>
                </a:lnTo>
                <a:lnTo>
                  <a:pt x="365" y="595998"/>
                </a:lnTo>
                <a:lnTo>
                  <a:pt x="7569" y="637042"/>
                </a:lnTo>
                <a:lnTo>
                  <a:pt x="21760" y="676588"/>
                </a:lnTo>
                <a:lnTo>
                  <a:pt x="43090" y="714037"/>
                </a:lnTo>
                <a:lnTo>
                  <a:pt x="71708" y="748788"/>
                </a:lnTo>
                <a:lnTo>
                  <a:pt x="107764" y="780243"/>
                </a:lnTo>
                <a:lnTo>
                  <a:pt x="147929" y="806107"/>
                </a:lnTo>
                <a:lnTo>
                  <a:pt x="191121" y="826874"/>
                </a:lnTo>
                <a:lnTo>
                  <a:pt x="236840" y="843061"/>
                </a:lnTo>
                <a:lnTo>
                  <a:pt x="284275" y="855109"/>
                </a:lnTo>
                <a:lnTo>
                  <a:pt x="333080" y="863576"/>
                </a:lnTo>
                <a:lnTo>
                  <a:pt x="382599" y="868940"/>
                </a:lnTo>
                <a:lnTo>
                  <a:pt x="432255" y="871701"/>
                </a:lnTo>
                <a:lnTo>
                  <a:pt x="481468" y="872356"/>
                </a:lnTo>
                <a:lnTo>
                  <a:pt x="529661" y="871405"/>
                </a:lnTo>
                <a:lnTo>
                  <a:pt x="576255" y="869347"/>
                </a:lnTo>
                <a:lnTo>
                  <a:pt x="624266" y="866179"/>
                </a:lnTo>
                <a:lnTo>
                  <a:pt x="672322" y="861794"/>
                </a:lnTo>
                <a:lnTo>
                  <a:pt x="720334" y="856126"/>
                </a:lnTo>
                <a:lnTo>
                  <a:pt x="768214" y="849112"/>
                </a:lnTo>
                <a:lnTo>
                  <a:pt x="770182" y="848764"/>
                </a:lnTo>
                <a:lnTo>
                  <a:pt x="477605" y="848764"/>
                </a:lnTo>
                <a:lnTo>
                  <a:pt x="429302" y="846968"/>
                </a:lnTo>
                <a:lnTo>
                  <a:pt x="381266" y="843061"/>
                </a:lnTo>
                <a:lnTo>
                  <a:pt x="333608" y="836884"/>
                </a:lnTo>
                <a:lnTo>
                  <a:pt x="286441" y="828275"/>
                </a:lnTo>
                <a:lnTo>
                  <a:pt x="240336" y="816588"/>
                </a:lnTo>
                <a:lnTo>
                  <a:pt x="195477" y="800699"/>
                </a:lnTo>
                <a:lnTo>
                  <a:pt x="152848" y="780016"/>
                </a:lnTo>
                <a:lnTo>
                  <a:pt x="113435" y="753947"/>
                </a:lnTo>
                <a:lnTo>
                  <a:pt x="78224" y="721900"/>
                </a:lnTo>
                <a:lnTo>
                  <a:pt x="50267" y="684338"/>
                </a:lnTo>
                <a:lnTo>
                  <a:pt x="31833" y="643066"/>
                </a:lnTo>
                <a:lnTo>
                  <a:pt x="22514" y="599326"/>
                </a:lnTo>
                <a:lnTo>
                  <a:pt x="21934" y="556691"/>
                </a:lnTo>
                <a:lnTo>
                  <a:pt x="21954" y="554055"/>
                </a:lnTo>
                <a:lnTo>
                  <a:pt x="29589" y="509403"/>
                </a:lnTo>
                <a:lnTo>
                  <a:pt x="45166" y="465702"/>
                </a:lnTo>
                <a:lnTo>
                  <a:pt x="66807" y="425262"/>
                </a:lnTo>
                <a:lnTo>
                  <a:pt x="93451" y="387245"/>
                </a:lnTo>
                <a:lnTo>
                  <a:pt x="124486" y="351677"/>
                </a:lnTo>
                <a:lnTo>
                  <a:pt x="159299" y="318587"/>
                </a:lnTo>
                <a:lnTo>
                  <a:pt x="197278" y="287999"/>
                </a:lnTo>
                <a:lnTo>
                  <a:pt x="237811" y="259942"/>
                </a:lnTo>
                <a:lnTo>
                  <a:pt x="280286" y="234441"/>
                </a:lnTo>
                <a:lnTo>
                  <a:pt x="281436" y="233839"/>
                </a:lnTo>
                <a:lnTo>
                  <a:pt x="311242" y="200098"/>
                </a:lnTo>
                <a:lnTo>
                  <a:pt x="329066" y="182658"/>
                </a:lnTo>
                <a:close/>
              </a:path>
              <a:path w="1409700" h="872490">
                <a:moveTo>
                  <a:pt x="996802" y="25433"/>
                </a:moveTo>
                <a:lnTo>
                  <a:pt x="803381" y="25433"/>
                </a:lnTo>
                <a:lnTo>
                  <a:pt x="851052" y="27420"/>
                </a:lnTo>
                <a:lnTo>
                  <a:pt x="898767" y="32458"/>
                </a:lnTo>
                <a:lnTo>
                  <a:pt x="946346" y="40521"/>
                </a:lnTo>
                <a:lnTo>
                  <a:pt x="993608" y="51586"/>
                </a:lnTo>
                <a:lnTo>
                  <a:pt x="1040374" y="65627"/>
                </a:lnTo>
                <a:lnTo>
                  <a:pt x="1086464" y="82620"/>
                </a:lnTo>
                <a:lnTo>
                  <a:pt x="1133777" y="103723"/>
                </a:lnTo>
                <a:lnTo>
                  <a:pt x="1180087" y="128698"/>
                </a:lnTo>
                <a:lnTo>
                  <a:pt x="1224403" y="157589"/>
                </a:lnTo>
                <a:lnTo>
                  <a:pt x="1265733" y="190439"/>
                </a:lnTo>
                <a:lnTo>
                  <a:pt x="1303085" y="227289"/>
                </a:lnTo>
                <a:lnTo>
                  <a:pt x="1335468" y="268183"/>
                </a:lnTo>
                <a:lnTo>
                  <a:pt x="1361889" y="313163"/>
                </a:lnTo>
                <a:lnTo>
                  <a:pt x="1379215" y="360796"/>
                </a:lnTo>
                <a:lnTo>
                  <a:pt x="1385048" y="407869"/>
                </a:lnTo>
                <a:lnTo>
                  <a:pt x="1380532" y="453796"/>
                </a:lnTo>
                <a:lnTo>
                  <a:pt x="1366812" y="497991"/>
                </a:lnTo>
                <a:lnTo>
                  <a:pt x="1345032" y="539867"/>
                </a:lnTo>
                <a:lnTo>
                  <a:pt x="1316335" y="578838"/>
                </a:lnTo>
                <a:lnTo>
                  <a:pt x="1281867" y="614318"/>
                </a:lnTo>
                <a:lnTo>
                  <a:pt x="1242534" y="646917"/>
                </a:lnTo>
                <a:lnTo>
                  <a:pt x="1200490" y="676195"/>
                </a:lnTo>
                <a:lnTo>
                  <a:pt x="1156126" y="702361"/>
                </a:lnTo>
                <a:lnTo>
                  <a:pt x="1109837" y="725619"/>
                </a:lnTo>
                <a:lnTo>
                  <a:pt x="1062015" y="746179"/>
                </a:lnTo>
                <a:lnTo>
                  <a:pt x="1013055" y="764246"/>
                </a:lnTo>
                <a:lnTo>
                  <a:pt x="963349" y="780027"/>
                </a:lnTo>
                <a:lnTo>
                  <a:pt x="913291" y="793730"/>
                </a:lnTo>
                <a:lnTo>
                  <a:pt x="863275" y="805561"/>
                </a:lnTo>
                <a:lnTo>
                  <a:pt x="813694" y="815727"/>
                </a:lnTo>
                <a:lnTo>
                  <a:pt x="766687" y="824210"/>
                </a:lnTo>
                <a:lnTo>
                  <a:pt x="719158" y="831705"/>
                </a:lnTo>
                <a:lnTo>
                  <a:pt x="671217" y="838054"/>
                </a:lnTo>
                <a:lnTo>
                  <a:pt x="622979" y="843094"/>
                </a:lnTo>
                <a:lnTo>
                  <a:pt x="574556" y="846666"/>
                </a:lnTo>
                <a:lnTo>
                  <a:pt x="526060" y="848610"/>
                </a:lnTo>
                <a:lnTo>
                  <a:pt x="477605" y="848764"/>
                </a:lnTo>
                <a:lnTo>
                  <a:pt x="770182" y="848764"/>
                </a:lnTo>
                <a:lnTo>
                  <a:pt x="815875" y="840687"/>
                </a:lnTo>
                <a:lnTo>
                  <a:pt x="863229" y="830789"/>
                </a:lnTo>
                <a:lnTo>
                  <a:pt x="910188" y="819353"/>
                </a:lnTo>
                <a:lnTo>
                  <a:pt x="956664" y="806314"/>
                </a:lnTo>
                <a:lnTo>
                  <a:pt x="1002570" y="791610"/>
                </a:lnTo>
                <a:lnTo>
                  <a:pt x="1047818" y="775176"/>
                </a:lnTo>
                <a:lnTo>
                  <a:pt x="1091784" y="757396"/>
                </a:lnTo>
                <a:lnTo>
                  <a:pt x="1136284" y="737387"/>
                </a:lnTo>
                <a:lnTo>
                  <a:pt x="1180432" y="714901"/>
                </a:lnTo>
                <a:lnTo>
                  <a:pt x="1223342" y="689692"/>
                </a:lnTo>
                <a:lnTo>
                  <a:pt x="1264131" y="661513"/>
                </a:lnTo>
                <a:lnTo>
                  <a:pt x="1301911" y="630118"/>
                </a:lnTo>
                <a:lnTo>
                  <a:pt x="1335799" y="595259"/>
                </a:lnTo>
                <a:lnTo>
                  <a:pt x="1364909" y="556691"/>
                </a:lnTo>
                <a:lnTo>
                  <a:pt x="1388356" y="514166"/>
                </a:lnTo>
                <a:lnTo>
                  <a:pt x="1404008" y="467342"/>
                </a:lnTo>
                <a:lnTo>
                  <a:pt x="1409363" y="420038"/>
                </a:lnTo>
                <a:lnTo>
                  <a:pt x="1405357" y="373069"/>
                </a:lnTo>
                <a:lnTo>
                  <a:pt x="1392927" y="327251"/>
                </a:lnTo>
                <a:lnTo>
                  <a:pt x="1373012" y="283401"/>
                </a:lnTo>
                <a:lnTo>
                  <a:pt x="1346548" y="242335"/>
                </a:lnTo>
                <a:lnTo>
                  <a:pt x="1316238" y="205660"/>
                </a:lnTo>
                <a:lnTo>
                  <a:pt x="1282625" y="172075"/>
                </a:lnTo>
                <a:lnTo>
                  <a:pt x="1246034" y="141559"/>
                </a:lnTo>
                <a:lnTo>
                  <a:pt x="1206793" y="114087"/>
                </a:lnTo>
                <a:lnTo>
                  <a:pt x="1165226" y="89636"/>
                </a:lnTo>
                <a:lnTo>
                  <a:pt x="1121662" y="68184"/>
                </a:lnTo>
                <a:lnTo>
                  <a:pt x="1076426" y="49705"/>
                </a:lnTo>
                <a:lnTo>
                  <a:pt x="1029845" y="34179"/>
                </a:lnTo>
                <a:lnTo>
                  <a:pt x="996802" y="25433"/>
                </a:lnTo>
                <a:close/>
              </a:path>
              <a:path w="1409700" h="872490">
                <a:moveTo>
                  <a:pt x="343019" y="202890"/>
                </a:moveTo>
                <a:lnTo>
                  <a:pt x="281436" y="233839"/>
                </a:lnTo>
                <a:lnTo>
                  <a:pt x="248696" y="276257"/>
                </a:lnTo>
                <a:lnTo>
                  <a:pt x="246898" y="285310"/>
                </a:lnTo>
                <a:lnTo>
                  <a:pt x="252400" y="291852"/>
                </a:lnTo>
                <a:lnTo>
                  <a:pt x="261257" y="293641"/>
                </a:lnTo>
                <a:lnTo>
                  <a:pt x="269524" y="288436"/>
                </a:lnTo>
                <a:lnTo>
                  <a:pt x="300249" y="248519"/>
                </a:lnTo>
                <a:lnTo>
                  <a:pt x="333358" y="211973"/>
                </a:lnTo>
                <a:lnTo>
                  <a:pt x="343019" y="202890"/>
                </a:lnTo>
                <a:close/>
              </a:path>
              <a:path w="1409700" h="872490">
                <a:moveTo>
                  <a:pt x="402274" y="151883"/>
                </a:moveTo>
                <a:lnTo>
                  <a:pt x="368346" y="165027"/>
                </a:lnTo>
                <a:lnTo>
                  <a:pt x="329066" y="182658"/>
                </a:lnTo>
                <a:lnTo>
                  <a:pt x="311242" y="200098"/>
                </a:lnTo>
                <a:lnTo>
                  <a:pt x="281436" y="233839"/>
                </a:lnTo>
                <a:lnTo>
                  <a:pt x="324090" y="211524"/>
                </a:lnTo>
                <a:lnTo>
                  <a:pt x="343019" y="202890"/>
                </a:lnTo>
                <a:lnTo>
                  <a:pt x="368669" y="178774"/>
                </a:lnTo>
                <a:lnTo>
                  <a:pt x="402274" y="151883"/>
                </a:lnTo>
                <a:close/>
              </a:path>
              <a:path w="1409700" h="872490">
                <a:moveTo>
                  <a:pt x="501845" y="121024"/>
                </a:moveTo>
                <a:lnTo>
                  <a:pt x="457549" y="133077"/>
                </a:lnTo>
                <a:lnTo>
                  <a:pt x="412912" y="147763"/>
                </a:lnTo>
                <a:lnTo>
                  <a:pt x="368669" y="178774"/>
                </a:lnTo>
                <a:lnTo>
                  <a:pt x="343019" y="202890"/>
                </a:lnTo>
                <a:lnTo>
                  <a:pt x="368612" y="191216"/>
                </a:lnTo>
                <a:lnTo>
                  <a:pt x="413239" y="173546"/>
                </a:lnTo>
                <a:lnTo>
                  <a:pt x="457359" y="158538"/>
                </a:lnTo>
                <a:lnTo>
                  <a:pt x="500359" y="146221"/>
                </a:lnTo>
                <a:lnTo>
                  <a:pt x="502988" y="145574"/>
                </a:lnTo>
                <a:lnTo>
                  <a:pt x="505643" y="144951"/>
                </a:lnTo>
                <a:lnTo>
                  <a:pt x="508271" y="144291"/>
                </a:lnTo>
                <a:lnTo>
                  <a:pt x="515765" y="138587"/>
                </a:lnTo>
                <a:lnTo>
                  <a:pt x="516393" y="129895"/>
                </a:lnTo>
                <a:lnTo>
                  <a:pt x="511354" y="122585"/>
                </a:lnTo>
                <a:lnTo>
                  <a:pt x="501845" y="121024"/>
                </a:lnTo>
                <a:close/>
              </a:path>
              <a:path w="1409700" h="872490">
                <a:moveTo>
                  <a:pt x="788183" y="0"/>
                </a:moveTo>
                <a:lnTo>
                  <a:pt x="740385" y="1692"/>
                </a:lnTo>
                <a:lnTo>
                  <a:pt x="693526" y="6172"/>
                </a:lnTo>
                <a:lnTo>
                  <a:pt x="647933" y="13417"/>
                </a:lnTo>
                <a:lnTo>
                  <a:pt x="599615" y="24770"/>
                </a:lnTo>
                <a:lnTo>
                  <a:pt x="552823" y="39863"/>
                </a:lnTo>
                <a:lnTo>
                  <a:pt x="507683" y="58537"/>
                </a:lnTo>
                <a:lnTo>
                  <a:pt x="464325" y="80635"/>
                </a:lnTo>
                <a:lnTo>
                  <a:pt x="422874" y="105999"/>
                </a:lnTo>
                <a:lnTo>
                  <a:pt x="383458" y="134469"/>
                </a:lnTo>
                <a:lnTo>
                  <a:pt x="346205" y="165889"/>
                </a:lnTo>
                <a:lnTo>
                  <a:pt x="329066" y="182658"/>
                </a:lnTo>
                <a:lnTo>
                  <a:pt x="368346" y="165027"/>
                </a:lnTo>
                <a:lnTo>
                  <a:pt x="402274" y="151883"/>
                </a:lnTo>
                <a:lnTo>
                  <a:pt x="445184" y="122319"/>
                </a:lnTo>
                <a:lnTo>
                  <a:pt x="486026" y="99013"/>
                </a:lnTo>
                <a:lnTo>
                  <a:pt x="528351" y="78954"/>
                </a:lnTo>
                <a:lnTo>
                  <a:pt x="571981" y="62120"/>
                </a:lnTo>
                <a:lnTo>
                  <a:pt x="616734" y="48484"/>
                </a:lnTo>
                <a:lnTo>
                  <a:pt x="662430" y="38022"/>
                </a:lnTo>
                <a:lnTo>
                  <a:pt x="708890" y="30709"/>
                </a:lnTo>
                <a:lnTo>
                  <a:pt x="755934" y="26521"/>
                </a:lnTo>
                <a:lnTo>
                  <a:pt x="803381" y="25433"/>
                </a:lnTo>
                <a:lnTo>
                  <a:pt x="996802" y="25433"/>
                </a:lnTo>
                <a:lnTo>
                  <a:pt x="982244" y="21580"/>
                </a:lnTo>
                <a:lnTo>
                  <a:pt x="933952" y="11886"/>
                </a:lnTo>
                <a:lnTo>
                  <a:pt x="885293" y="5073"/>
                </a:lnTo>
                <a:lnTo>
                  <a:pt x="836595" y="1119"/>
                </a:lnTo>
                <a:lnTo>
                  <a:pt x="788183" y="0"/>
                </a:lnTo>
                <a:close/>
              </a:path>
            </a:pathLst>
          </a:custGeom>
          <a:solidFill>
            <a:srgbClr val="F79037"/>
          </a:solidFill>
          <a:ln>
            <a:solidFill>
              <a:srgbClr val="F79037"/>
            </a:solidFill>
          </a:ln>
        </p:spPr>
        <p:txBody>
          <a:bodyPr wrap="square" lIns="0" tIns="0" rIns="0" bIns="0" rtlCol="0"/>
          <a:lstStyle/>
          <a:p>
            <a:endParaRPr sz="1247">
              <a:latin typeface="Calibri" panose="020F0502020204030204" pitchFamily="34" charset="0"/>
              <a:cs typeface="Calibri" panose="020F0502020204030204" pitchFamily="34" charset="0"/>
            </a:endParaRPr>
          </a:p>
        </p:txBody>
      </p:sp>
      <p:grpSp>
        <p:nvGrpSpPr>
          <p:cNvPr id="75" name="Graphic 4">
            <a:extLst>
              <a:ext uri="{FF2B5EF4-FFF2-40B4-BE49-F238E27FC236}">
                <a16:creationId xmlns:a16="http://schemas.microsoft.com/office/drawing/2014/main" id="{9652972B-4DC5-86ED-BA53-6A84FE0CB196}"/>
              </a:ext>
            </a:extLst>
          </p:cNvPr>
          <p:cNvGrpSpPr/>
          <p:nvPr/>
        </p:nvGrpSpPr>
        <p:grpSpPr>
          <a:xfrm rot="19582332">
            <a:off x="5247036" y="2825050"/>
            <a:ext cx="403667" cy="780438"/>
            <a:chOff x="9129274" y="2719113"/>
            <a:chExt cx="717139" cy="1386497"/>
          </a:xfrm>
          <a:solidFill>
            <a:srgbClr val="000000"/>
          </a:solidFill>
        </p:grpSpPr>
        <p:grpSp>
          <p:nvGrpSpPr>
            <p:cNvPr id="76" name="Graphic 4">
              <a:extLst>
                <a:ext uri="{FF2B5EF4-FFF2-40B4-BE49-F238E27FC236}">
                  <a16:creationId xmlns:a16="http://schemas.microsoft.com/office/drawing/2014/main" id="{BB78E2FE-E5D0-DBD0-6661-19FBD3D9A4B6}"/>
                </a:ext>
              </a:extLst>
            </p:cNvPr>
            <p:cNvGrpSpPr/>
            <p:nvPr/>
          </p:nvGrpSpPr>
          <p:grpSpPr>
            <a:xfrm>
              <a:off x="9159507" y="2719113"/>
              <a:ext cx="446280" cy="440141"/>
              <a:chOff x="9159507" y="2719113"/>
              <a:chExt cx="446280" cy="440141"/>
            </a:xfrm>
            <a:grpFill/>
          </p:grpSpPr>
          <p:sp>
            <p:nvSpPr>
              <p:cNvPr id="85" name="Freeform 57">
                <a:extLst>
                  <a:ext uri="{FF2B5EF4-FFF2-40B4-BE49-F238E27FC236}">
                    <a16:creationId xmlns:a16="http://schemas.microsoft.com/office/drawing/2014/main" id="{3E829A61-13DF-F567-5670-3DF14C753AB2}"/>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86" name="Freeform 58">
                <a:extLst>
                  <a:ext uri="{FF2B5EF4-FFF2-40B4-BE49-F238E27FC236}">
                    <a16:creationId xmlns:a16="http://schemas.microsoft.com/office/drawing/2014/main" id="{DE0E1D44-524F-3749-2BE9-AA626F70B0D9}"/>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77" name="Graphic 4">
              <a:extLst>
                <a:ext uri="{FF2B5EF4-FFF2-40B4-BE49-F238E27FC236}">
                  <a16:creationId xmlns:a16="http://schemas.microsoft.com/office/drawing/2014/main" id="{657A3401-6F97-F6C1-DA14-E0A1FF66EC0A}"/>
                </a:ext>
              </a:extLst>
            </p:cNvPr>
            <p:cNvGrpSpPr/>
            <p:nvPr/>
          </p:nvGrpSpPr>
          <p:grpSpPr>
            <a:xfrm>
              <a:off x="9129274" y="2893887"/>
              <a:ext cx="717139" cy="1211724"/>
              <a:chOff x="9129274" y="2893887"/>
              <a:chExt cx="717139" cy="1211724"/>
            </a:xfrm>
            <a:grpFill/>
          </p:grpSpPr>
          <p:sp>
            <p:nvSpPr>
              <p:cNvPr id="78" name="Freeform 50">
                <a:extLst>
                  <a:ext uri="{FF2B5EF4-FFF2-40B4-BE49-F238E27FC236}">
                    <a16:creationId xmlns:a16="http://schemas.microsoft.com/office/drawing/2014/main" id="{E9C79C33-653D-8F47-1900-12C02C23B2D2}"/>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79" name="Freeform 51">
                <a:extLst>
                  <a:ext uri="{FF2B5EF4-FFF2-40B4-BE49-F238E27FC236}">
                    <a16:creationId xmlns:a16="http://schemas.microsoft.com/office/drawing/2014/main" id="{8EBCAE5F-36DF-688D-D189-49BA26C9AB40}"/>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80" name="Freeform 52">
                <a:extLst>
                  <a:ext uri="{FF2B5EF4-FFF2-40B4-BE49-F238E27FC236}">
                    <a16:creationId xmlns:a16="http://schemas.microsoft.com/office/drawing/2014/main" id="{55A8E369-EF10-7758-2340-0E7B2FE1EE9B}"/>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81" name="Freeform 53">
                <a:extLst>
                  <a:ext uri="{FF2B5EF4-FFF2-40B4-BE49-F238E27FC236}">
                    <a16:creationId xmlns:a16="http://schemas.microsoft.com/office/drawing/2014/main" id="{78689EA8-9854-8576-616A-DFDBA5C973E1}"/>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82" name="Freeform 54">
                <a:extLst>
                  <a:ext uri="{FF2B5EF4-FFF2-40B4-BE49-F238E27FC236}">
                    <a16:creationId xmlns:a16="http://schemas.microsoft.com/office/drawing/2014/main" id="{4A74F5B2-D058-F9A9-1586-BD528B12B544}"/>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83" name="Freeform 55">
                <a:extLst>
                  <a:ext uri="{FF2B5EF4-FFF2-40B4-BE49-F238E27FC236}">
                    <a16:creationId xmlns:a16="http://schemas.microsoft.com/office/drawing/2014/main" id="{29C22B37-3D80-8839-AD72-C1BA2398A876}"/>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84" name="Freeform 56">
                <a:extLst>
                  <a:ext uri="{FF2B5EF4-FFF2-40B4-BE49-F238E27FC236}">
                    <a16:creationId xmlns:a16="http://schemas.microsoft.com/office/drawing/2014/main" id="{7B5DEF2F-3379-A6F2-D361-CE3638E20AA1}"/>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0436930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descr="A picture containing tree, outdoor, wood, area  Description automatically generated">
            <a:extLst>
              <a:ext uri="{FF2B5EF4-FFF2-40B4-BE49-F238E27FC236}">
                <a16:creationId xmlns:a16="http://schemas.microsoft.com/office/drawing/2014/main" id="{FCE50F57-D550-32DA-66F6-504C5BA40C6E}"/>
              </a:ext>
            </a:extLst>
          </p:cNvPr>
          <p:cNvPicPr>
            <a:picLocks noGrp="1" noChangeAspect="1"/>
          </p:cNvPicPr>
          <p:nvPr>
            <p:ph type="pic" sz="quarter" idx="44"/>
          </p:nvPr>
        </p:nvPicPr>
        <p:blipFill>
          <a:blip r:embed="rId2" cstate="screen">
            <a:extLst>
              <a:ext uri="{28A0092B-C50C-407E-A947-70E740481C1C}">
                <a14:useLocalDpi xmlns:a14="http://schemas.microsoft.com/office/drawing/2010/main"/>
              </a:ext>
            </a:extLst>
          </a:blip>
          <a:srcRect/>
          <a:stretch>
            <a:fillRect/>
          </a:stretch>
        </p:blipFill>
        <p:spPr/>
      </p:pic>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smtClean="0"/>
              <a:pPr algn="l" rtl="0"/>
              <a:t>40</a:t>
            </a:fld>
            <a:endParaRPr lang="en-US" sz="1100"/>
          </a:p>
        </p:txBody>
      </p:sp>
      <p:grpSp>
        <p:nvGrpSpPr>
          <p:cNvPr id="2" name="Graphic 2">
            <a:extLst>
              <a:ext uri="{FF2B5EF4-FFF2-40B4-BE49-F238E27FC236}">
                <a16:creationId xmlns:a16="http://schemas.microsoft.com/office/drawing/2014/main" id="{BDDA897A-278A-440D-87CF-FF43D4B19B48}"/>
              </a:ext>
            </a:extLst>
          </p:cNvPr>
          <p:cNvGrpSpPr>
            <a:grpSpLocks noChangeAspect="1"/>
          </p:cNvGrpSpPr>
          <p:nvPr/>
        </p:nvGrpSpPr>
        <p:grpSpPr>
          <a:xfrm>
            <a:off x="6555507" y="273974"/>
            <a:ext cx="558048" cy="558000"/>
            <a:chOff x="4094891" y="4680533"/>
            <a:chExt cx="381887" cy="381854"/>
          </a:xfrm>
        </p:grpSpPr>
        <p:sp>
          <p:nvSpPr>
            <p:cNvPr id="3" name="Freeform 4">
              <a:extLst>
                <a:ext uri="{FF2B5EF4-FFF2-40B4-BE49-F238E27FC236}">
                  <a16:creationId xmlns:a16="http://schemas.microsoft.com/office/drawing/2014/main" id="{2B5F5CD3-FECF-4345-831C-EED66776A34A}"/>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 name="Freeform 5">
              <a:extLst>
                <a:ext uri="{FF2B5EF4-FFF2-40B4-BE49-F238E27FC236}">
                  <a16:creationId xmlns:a16="http://schemas.microsoft.com/office/drawing/2014/main" id="{3967C80D-126B-E7B5-BEA6-6E6E71DF65E2}"/>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6">
              <a:extLst>
                <a:ext uri="{FF2B5EF4-FFF2-40B4-BE49-F238E27FC236}">
                  <a16:creationId xmlns:a16="http://schemas.microsoft.com/office/drawing/2014/main" id="{B909EBFD-CCBC-F993-2CDF-6745E7672BD4}"/>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pic>
        <p:nvPicPr>
          <p:cNvPr id="10" name="Picture 9">
            <a:hlinkClick r:id="rId3"/>
            <a:extLst>
              <a:ext uri="{FF2B5EF4-FFF2-40B4-BE49-F238E27FC236}">
                <a16:creationId xmlns:a16="http://schemas.microsoft.com/office/drawing/2014/main" id="{F1B7B7DD-6D4B-017B-B5F0-7FC71F7B16C7}"/>
              </a:ext>
            </a:extLst>
          </p:cNvPr>
          <p:cNvPicPr>
            <a:picLocks noChangeAspect="1"/>
          </p:cNvPicPr>
          <p:nvPr/>
        </p:nvPicPr>
        <p:blipFill>
          <a:blip r:embed="rId4"/>
          <a:stretch>
            <a:fillRect/>
          </a:stretch>
        </p:blipFill>
        <p:spPr>
          <a:xfrm>
            <a:off x="202220" y="609301"/>
            <a:ext cx="2893104" cy="1241625"/>
          </a:xfrm>
          <a:prstGeom prst="rect">
            <a:avLst/>
          </a:prstGeom>
        </p:spPr>
      </p:pic>
      <p:pic>
        <p:nvPicPr>
          <p:cNvPr id="14" name="Picture 13">
            <a:extLst>
              <a:ext uri="{FF2B5EF4-FFF2-40B4-BE49-F238E27FC236}">
                <a16:creationId xmlns:a16="http://schemas.microsoft.com/office/drawing/2014/main" id="{159786A6-5B64-BD71-79C5-0506E22E9B8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921085" y="6036923"/>
            <a:ext cx="3265831" cy="3037983"/>
          </a:xfrm>
          <a:prstGeom prst="rect">
            <a:avLst/>
          </a:prstGeom>
        </p:spPr>
      </p:pic>
      <p:sp>
        <p:nvSpPr>
          <p:cNvPr id="9" name="Text Placeholder 5">
            <a:extLst>
              <a:ext uri="{FF2B5EF4-FFF2-40B4-BE49-F238E27FC236}">
                <a16:creationId xmlns:a16="http://schemas.microsoft.com/office/drawing/2014/main" id="{537AD1AA-8D3F-6691-EABC-41CBFC876D73}"/>
              </a:ext>
            </a:extLst>
          </p:cNvPr>
          <p:cNvSpPr txBox="1">
            <a:spLocks/>
          </p:cNvSpPr>
          <p:nvPr/>
        </p:nvSpPr>
        <p:spPr>
          <a:xfrm>
            <a:off x="372758" y="3159289"/>
            <a:ext cx="6740797" cy="6444343"/>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defTabSz="2072941">
              <a:defRPr/>
            </a:pPr>
            <a:r>
              <a:rPr lang="en-US" sz="1400" b="1" err="1">
                <a:solidFill>
                  <a:prstClr val="black"/>
                </a:solidFill>
              </a:rPr>
              <a:t>Sobre</a:t>
            </a:r>
            <a:r>
              <a:rPr lang="en-US" sz="1200" b="1">
                <a:solidFill>
                  <a:prstClr val="black"/>
                </a:solidFill>
              </a:rPr>
              <a:t> </a:t>
            </a:r>
          </a:p>
          <a:p>
            <a:pPr defTabSz="2072941">
              <a:defRPr/>
            </a:pPr>
            <a:r>
              <a:rPr lang="en-US">
                <a:solidFill>
                  <a:prstClr val="black"/>
                </a:solidFill>
              </a:rPr>
              <a:t>O Hotel Regnum Carya </a:t>
            </a:r>
            <a:r>
              <a:rPr lang="en-US" err="1">
                <a:solidFill>
                  <a:prstClr val="black"/>
                </a:solidFill>
              </a:rPr>
              <a:t>está</a:t>
            </a:r>
            <a:r>
              <a:rPr lang="en-US">
                <a:solidFill>
                  <a:prstClr val="black"/>
                </a:solidFill>
              </a:rPr>
              <a:t> </a:t>
            </a:r>
            <a:r>
              <a:rPr lang="en-US" err="1">
                <a:solidFill>
                  <a:prstClr val="black"/>
                </a:solidFill>
              </a:rPr>
              <a:t>localizado</a:t>
            </a:r>
            <a:r>
              <a:rPr lang="en-US">
                <a:solidFill>
                  <a:prstClr val="black"/>
                </a:solidFill>
              </a:rPr>
              <a:t> </a:t>
            </a:r>
            <a:r>
              <a:rPr lang="en-US" err="1">
                <a:solidFill>
                  <a:prstClr val="black"/>
                </a:solidFill>
              </a:rPr>
              <a:t>em</a:t>
            </a:r>
            <a:r>
              <a:rPr lang="en-US">
                <a:solidFill>
                  <a:prstClr val="black"/>
                </a:solidFill>
              </a:rPr>
              <a:t> Belek, Antalya, </a:t>
            </a:r>
            <a:r>
              <a:rPr lang="en-US" err="1">
                <a:solidFill>
                  <a:prstClr val="black"/>
                </a:solidFill>
              </a:rPr>
              <a:t>Turquia</a:t>
            </a:r>
            <a:r>
              <a:rPr lang="en-US">
                <a:solidFill>
                  <a:prstClr val="black"/>
                </a:solidFill>
              </a:rPr>
              <a:t>, e </a:t>
            </a:r>
            <a:r>
              <a:rPr lang="en-US" err="1">
                <a:solidFill>
                  <a:prstClr val="black"/>
                </a:solidFill>
              </a:rPr>
              <a:t>oferece</a:t>
            </a:r>
            <a:r>
              <a:rPr lang="en-US">
                <a:solidFill>
                  <a:prstClr val="black"/>
                </a:solidFill>
              </a:rPr>
              <a:t> </a:t>
            </a:r>
            <a:r>
              <a:rPr lang="en-US" err="1">
                <a:solidFill>
                  <a:prstClr val="black"/>
                </a:solidFill>
              </a:rPr>
              <a:t>memórias</a:t>
            </a:r>
            <a:r>
              <a:rPr lang="en-US">
                <a:solidFill>
                  <a:prstClr val="black"/>
                </a:solidFill>
              </a:rPr>
              <a:t> </a:t>
            </a:r>
            <a:r>
              <a:rPr lang="en-US" err="1">
                <a:solidFill>
                  <a:prstClr val="black"/>
                </a:solidFill>
              </a:rPr>
              <a:t>duradouras</a:t>
            </a:r>
            <a:r>
              <a:rPr lang="en-US">
                <a:solidFill>
                  <a:prstClr val="black"/>
                </a:solidFill>
              </a:rPr>
              <a:t> </a:t>
            </a:r>
            <a:r>
              <a:rPr lang="en-US" err="1">
                <a:solidFill>
                  <a:prstClr val="black"/>
                </a:solidFill>
              </a:rPr>
              <a:t>na</a:t>
            </a:r>
            <a:r>
              <a:rPr lang="en-US">
                <a:solidFill>
                  <a:prstClr val="black"/>
                </a:solidFill>
              </a:rPr>
              <a:t> </a:t>
            </a:r>
            <a:r>
              <a:rPr lang="en-US" err="1">
                <a:solidFill>
                  <a:prstClr val="black"/>
                </a:solidFill>
              </a:rPr>
              <a:t>vida</a:t>
            </a:r>
            <a:r>
              <a:rPr lang="en-US">
                <a:solidFill>
                  <a:prstClr val="black"/>
                </a:solidFill>
              </a:rPr>
              <a:t> dos </a:t>
            </a:r>
            <a:r>
              <a:rPr lang="en-US" err="1">
                <a:solidFill>
                  <a:prstClr val="black"/>
                </a:solidFill>
              </a:rPr>
              <a:t>seus</a:t>
            </a:r>
            <a:r>
              <a:rPr lang="en-US">
                <a:solidFill>
                  <a:prstClr val="black"/>
                </a:solidFill>
              </a:rPr>
              <a:t> </a:t>
            </a:r>
            <a:r>
              <a:rPr lang="en-US" err="1">
                <a:solidFill>
                  <a:prstClr val="black"/>
                </a:solidFill>
              </a:rPr>
              <a:t>hóspedes</a:t>
            </a:r>
            <a:r>
              <a:rPr lang="en-US">
                <a:solidFill>
                  <a:prstClr val="black"/>
                </a:solidFill>
              </a:rPr>
              <a:t> com </a:t>
            </a:r>
            <a:r>
              <a:rPr lang="en-US" err="1">
                <a:solidFill>
                  <a:prstClr val="black"/>
                </a:solidFill>
              </a:rPr>
              <a:t>uma</a:t>
            </a:r>
            <a:r>
              <a:rPr lang="en-US">
                <a:solidFill>
                  <a:prstClr val="black"/>
                </a:solidFill>
              </a:rPr>
              <a:t> </a:t>
            </a:r>
            <a:r>
              <a:rPr lang="en-US" err="1">
                <a:solidFill>
                  <a:prstClr val="black"/>
                </a:solidFill>
              </a:rPr>
              <a:t>abordagem</a:t>
            </a:r>
            <a:r>
              <a:rPr lang="en-US">
                <a:solidFill>
                  <a:prstClr val="black"/>
                </a:solidFill>
              </a:rPr>
              <a:t> de </a:t>
            </a:r>
            <a:r>
              <a:rPr lang="en-US" err="1">
                <a:solidFill>
                  <a:prstClr val="black"/>
                </a:solidFill>
              </a:rPr>
              <a:t>serviço</a:t>
            </a:r>
            <a:r>
              <a:rPr lang="en-US">
                <a:solidFill>
                  <a:prstClr val="black"/>
                </a:solidFill>
              </a:rPr>
              <a:t> de </a:t>
            </a:r>
            <a:r>
              <a:rPr lang="en-US" err="1">
                <a:solidFill>
                  <a:prstClr val="black"/>
                </a:solidFill>
              </a:rPr>
              <a:t>alta</a:t>
            </a:r>
            <a:r>
              <a:rPr lang="en-US">
                <a:solidFill>
                  <a:prstClr val="black"/>
                </a:solidFill>
              </a:rPr>
              <a:t> </a:t>
            </a:r>
            <a:r>
              <a:rPr lang="en-US" err="1">
                <a:solidFill>
                  <a:prstClr val="black"/>
                </a:solidFill>
              </a:rPr>
              <a:t>qualidade</a:t>
            </a:r>
            <a:r>
              <a:rPr lang="en-US">
                <a:solidFill>
                  <a:prstClr val="black"/>
                </a:solidFill>
              </a:rPr>
              <a:t> que </a:t>
            </a:r>
            <a:r>
              <a:rPr lang="en-US" err="1">
                <a:solidFill>
                  <a:prstClr val="black"/>
                </a:solidFill>
              </a:rPr>
              <a:t>supera</a:t>
            </a:r>
            <a:r>
              <a:rPr lang="en-US">
                <a:solidFill>
                  <a:prstClr val="black"/>
                </a:solidFill>
              </a:rPr>
              <a:t> as </a:t>
            </a:r>
            <a:r>
              <a:rPr lang="en-US" err="1">
                <a:solidFill>
                  <a:prstClr val="black"/>
                </a:solidFill>
              </a:rPr>
              <a:t>expetativas</a:t>
            </a:r>
            <a:r>
              <a:rPr lang="en-US">
                <a:solidFill>
                  <a:prstClr val="black"/>
                </a:solidFill>
              </a:rPr>
              <a:t>, </a:t>
            </a:r>
            <a:r>
              <a:rPr lang="en-US" err="1">
                <a:solidFill>
                  <a:prstClr val="black"/>
                </a:solidFill>
              </a:rPr>
              <a:t>oferecendo</a:t>
            </a:r>
            <a:r>
              <a:rPr lang="en-US">
                <a:solidFill>
                  <a:prstClr val="black"/>
                </a:solidFill>
              </a:rPr>
              <a:t> </a:t>
            </a:r>
            <a:r>
              <a:rPr lang="en-US" err="1">
                <a:solidFill>
                  <a:prstClr val="black"/>
                </a:solidFill>
              </a:rPr>
              <a:t>luxo</a:t>
            </a:r>
            <a:r>
              <a:rPr lang="en-US">
                <a:solidFill>
                  <a:prstClr val="black"/>
                </a:solidFill>
              </a:rPr>
              <a:t> </a:t>
            </a:r>
            <a:r>
              <a:rPr lang="en-US" err="1">
                <a:solidFill>
                  <a:prstClr val="black"/>
                </a:solidFill>
              </a:rPr>
              <a:t>combinado</a:t>
            </a:r>
            <a:r>
              <a:rPr lang="en-US">
                <a:solidFill>
                  <a:prstClr val="black"/>
                </a:solidFill>
              </a:rPr>
              <a:t> com </a:t>
            </a:r>
            <a:r>
              <a:rPr lang="en-US" err="1">
                <a:solidFill>
                  <a:prstClr val="black"/>
                </a:solidFill>
              </a:rPr>
              <a:t>elegância</a:t>
            </a:r>
            <a:r>
              <a:rPr lang="en-US">
                <a:solidFill>
                  <a:prstClr val="black"/>
                </a:solidFill>
              </a:rPr>
              <a:t>, </a:t>
            </a:r>
            <a:r>
              <a:rPr lang="en-US" err="1">
                <a:solidFill>
                  <a:prstClr val="black"/>
                </a:solidFill>
              </a:rPr>
              <a:t>simplicidade</a:t>
            </a:r>
            <a:r>
              <a:rPr lang="en-US">
                <a:solidFill>
                  <a:prstClr val="black"/>
                </a:solidFill>
              </a:rPr>
              <a:t> e </a:t>
            </a:r>
            <a:r>
              <a:rPr lang="en-US" err="1">
                <a:solidFill>
                  <a:prstClr val="black"/>
                </a:solidFill>
              </a:rPr>
              <a:t>natureza</a:t>
            </a:r>
            <a:r>
              <a:rPr lang="en-US">
                <a:solidFill>
                  <a:prstClr val="black"/>
                </a:solidFill>
              </a:rPr>
              <a:t> no </a:t>
            </a:r>
            <a:r>
              <a:rPr lang="en-US" err="1">
                <a:solidFill>
                  <a:prstClr val="black"/>
                </a:solidFill>
              </a:rPr>
              <a:t>meio</a:t>
            </a:r>
            <a:r>
              <a:rPr lang="en-US">
                <a:solidFill>
                  <a:prstClr val="black"/>
                </a:solidFill>
              </a:rPr>
              <a:t> de um </a:t>
            </a:r>
            <a:r>
              <a:rPr lang="en-US" err="1">
                <a:solidFill>
                  <a:prstClr val="black"/>
                </a:solidFill>
              </a:rPr>
              <a:t>ambiente</a:t>
            </a:r>
            <a:r>
              <a:rPr lang="en-US">
                <a:solidFill>
                  <a:prstClr val="black"/>
                </a:solidFill>
              </a:rPr>
              <a:t> </a:t>
            </a:r>
            <a:r>
              <a:rPr lang="en-US" err="1">
                <a:solidFill>
                  <a:prstClr val="black"/>
                </a:solidFill>
              </a:rPr>
              <a:t>tranquilo</a:t>
            </a:r>
            <a:r>
              <a:rPr lang="en-US">
                <a:solidFill>
                  <a:prstClr val="black"/>
                </a:solidFill>
              </a:rPr>
              <a:t> e </a:t>
            </a:r>
            <a:r>
              <a:rPr lang="en-US" err="1">
                <a:solidFill>
                  <a:prstClr val="black"/>
                </a:solidFill>
              </a:rPr>
              <a:t>agradável</a:t>
            </a:r>
            <a:r>
              <a:rPr lang="en-US">
                <a:solidFill>
                  <a:prstClr val="black"/>
                </a:solidFill>
              </a:rPr>
              <a:t>, ​​</a:t>
            </a:r>
            <a:r>
              <a:rPr lang="en-US" err="1">
                <a:solidFill>
                  <a:prstClr val="black"/>
                </a:solidFill>
              </a:rPr>
              <a:t>criado</a:t>
            </a:r>
            <a:r>
              <a:rPr lang="en-US">
                <a:solidFill>
                  <a:prstClr val="black"/>
                </a:solidFill>
              </a:rPr>
              <a:t> para </a:t>
            </a:r>
            <a:r>
              <a:rPr lang="en-US" err="1">
                <a:solidFill>
                  <a:prstClr val="black"/>
                </a:solidFill>
              </a:rPr>
              <a:t>os</a:t>
            </a:r>
            <a:r>
              <a:rPr lang="en-US">
                <a:solidFill>
                  <a:prstClr val="black"/>
                </a:solidFill>
              </a:rPr>
              <a:t> </a:t>
            </a:r>
            <a:r>
              <a:rPr lang="en-US" err="1">
                <a:solidFill>
                  <a:prstClr val="black"/>
                </a:solidFill>
              </a:rPr>
              <a:t>hóspedes</a:t>
            </a:r>
            <a:r>
              <a:rPr lang="en-US">
                <a:solidFill>
                  <a:prstClr val="black"/>
                </a:solidFill>
              </a:rPr>
              <a:t> de </a:t>
            </a:r>
            <a:r>
              <a:rPr lang="en-US" err="1">
                <a:solidFill>
                  <a:prstClr val="black"/>
                </a:solidFill>
              </a:rPr>
              <a:t>todas</a:t>
            </a:r>
            <a:r>
              <a:rPr lang="en-US">
                <a:solidFill>
                  <a:prstClr val="black"/>
                </a:solidFill>
              </a:rPr>
              <a:t> as </a:t>
            </a:r>
            <a:r>
              <a:rPr lang="en-US" err="1">
                <a:solidFill>
                  <a:prstClr val="black"/>
                </a:solidFill>
              </a:rPr>
              <a:t>idades</a:t>
            </a:r>
            <a:r>
              <a:rPr lang="en-US">
                <a:solidFill>
                  <a:prstClr val="black"/>
                </a:solidFill>
              </a:rPr>
              <a:t> e </a:t>
            </a:r>
            <a:r>
              <a:rPr lang="en-US" err="1">
                <a:solidFill>
                  <a:prstClr val="black"/>
                </a:solidFill>
              </a:rPr>
              <a:t>diferentes</a:t>
            </a:r>
            <a:r>
              <a:rPr lang="en-US">
                <a:solidFill>
                  <a:prstClr val="black"/>
                </a:solidFill>
              </a:rPr>
              <a:t> </a:t>
            </a:r>
            <a:r>
              <a:rPr lang="en-US" err="1">
                <a:solidFill>
                  <a:prstClr val="black"/>
                </a:solidFill>
              </a:rPr>
              <a:t>culturas</a:t>
            </a:r>
            <a:r>
              <a:rPr lang="en-US">
                <a:solidFill>
                  <a:prstClr val="black"/>
                </a:solidFill>
              </a:rPr>
              <a:t>.</a:t>
            </a:r>
          </a:p>
          <a:p>
            <a:pPr defTabSz="2072941">
              <a:defRPr/>
            </a:pPr>
            <a:r>
              <a:rPr lang="en-US">
                <a:solidFill>
                  <a:prstClr val="black"/>
                </a:solidFill>
              </a:rPr>
              <a:t>As </a:t>
            </a:r>
            <a:r>
              <a:rPr lang="en-US" err="1">
                <a:solidFill>
                  <a:prstClr val="black"/>
                </a:solidFill>
              </a:rPr>
              <a:t>crescentes</a:t>
            </a:r>
            <a:r>
              <a:rPr lang="en-US">
                <a:solidFill>
                  <a:prstClr val="black"/>
                </a:solidFill>
              </a:rPr>
              <a:t> </a:t>
            </a:r>
            <a:r>
              <a:rPr lang="en-US" err="1">
                <a:solidFill>
                  <a:prstClr val="black"/>
                </a:solidFill>
              </a:rPr>
              <a:t>pressões</a:t>
            </a:r>
            <a:r>
              <a:rPr lang="en-US">
                <a:solidFill>
                  <a:prstClr val="black"/>
                </a:solidFill>
              </a:rPr>
              <a:t> e </a:t>
            </a:r>
            <a:r>
              <a:rPr lang="en-US" err="1">
                <a:solidFill>
                  <a:prstClr val="black"/>
                </a:solidFill>
              </a:rPr>
              <a:t>impactos</a:t>
            </a:r>
            <a:r>
              <a:rPr lang="en-US">
                <a:solidFill>
                  <a:prstClr val="black"/>
                </a:solidFill>
              </a:rPr>
              <a:t> </a:t>
            </a:r>
            <a:r>
              <a:rPr lang="en-US" err="1">
                <a:solidFill>
                  <a:prstClr val="black"/>
                </a:solidFill>
              </a:rPr>
              <a:t>ambientais</a:t>
            </a:r>
            <a:r>
              <a:rPr lang="en-US">
                <a:solidFill>
                  <a:prstClr val="black"/>
                </a:solidFill>
              </a:rPr>
              <a:t> </a:t>
            </a:r>
            <a:r>
              <a:rPr lang="en-US" err="1">
                <a:solidFill>
                  <a:prstClr val="black"/>
                </a:solidFill>
              </a:rPr>
              <a:t>devido</a:t>
            </a:r>
            <a:r>
              <a:rPr lang="en-US">
                <a:solidFill>
                  <a:prstClr val="black"/>
                </a:solidFill>
              </a:rPr>
              <a:t> </a:t>
            </a:r>
            <a:r>
              <a:rPr lang="en-US" err="1">
                <a:solidFill>
                  <a:prstClr val="black"/>
                </a:solidFill>
              </a:rPr>
              <a:t>às</a:t>
            </a:r>
            <a:r>
              <a:rPr lang="en-US">
                <a:solidFill>
                  <a:prstClr val="black"/>
                </a:solidFill>
              </a:rPr>
              <a:t> </a:t>
            </a:r>
            <a:r>
              <a:rPr lang="en-US" err="1">
                <a:solidFill>
                  <a:prstClr val="black"/>
                </a:solidFill>
              </a:rPr>
              <a:t>alterações</a:t>
            </a:r>
            <a:r>
              <a:rPr lang="en-US">
                <a:solidFill>
                  <a:prstClr val="black"/>
                </a:solidFill>
              </a:rPr>
              <a:t> </a:t>
            </a:r>
            <a:r>
              <a:rPr lang="en-US" err="1">
                <a:solidFill>
                  <a:prstClr val="black"/>
                </a:solidFill>
              </a:rPr>
              <a:t>climáticas</a:t>
            </a:r>
            <a:r>
              <a:rPr lang="en-US">
                <a:solidFill>
                  <a:prstClr val="black"/>
                </a:solidFill>
              </a:rPr>
              <a:t>, </a:t>
            </a:r>
            <a:r>
              <a:rPr lang="en-US" err="1">
                <a:solidFill>
                  <a:prstClr val="black"/>
                </a:solidFill>
              </a:rPr>
              <a:t>exigem</a:t>
            </a:r>
            <a:r>
              <a:rPr lang="en-US">
                <a:solidFill>
                  <a:prstClr val="black"/>
                </a:solidFill>
              </a:rPr>
              <a:t> o </a:t>
            </a:r>
            <a:r>
              <a:rPr lang="en-US" err="1">
                <a:solidFill>
                  <a:prstClr val="black"/>
                </a:solidFill>
              </a:rPr>
              <a:t>estabelecimento</a:t>
            </a:r>
            <a:r>
              <a:rPr lang="en-US">
                <a:solidFill>
                  <a:prstClr val="black"/>
                </a:solidFill>
              </a:rPr>
              <a:t> de </a:t>
            </a:r>
            <a:r>
              <a:rPr lang="en-US" err="1">
                <a:solidFill>
                  <a:prstClr val="black"/>
                </a:solidFill>
              </a:rPr>
              <a:t>novos</a:t>
            </a:r>
            <a:r>
              <a:rPr lang="en-US">
                <a:solidFill>
                  <a:prstClr val="black"/>
                </a:solidFill>
              </a:rPr>
              <a:t> </a:t>
            </a:r>
            <a:r>
              <a:rPr lang="en-US" err="1">
                <a:solidFill>
                  <a:prstClr val="black"/>
                </a:solidFill>
              </a:rPr>
              <a:t>roteiros</a:t>
            </a:r>
            <a:r>
              <a:rPr lang="en-US">
                <a:solidFill>
                  <a:prstClr val="black"/>
                </a:solidFill>
              </a:rPr>
              <a:t> no </a:t>
            </a:r>
            <a:r>
              <a:rPr lang="en-US" err="1">
                <a:solidFill>
                  <a:prstClr val="black"/>
                </a:solidFill>
              </a:rPr>
              <a:t>domínio</a:t>
            </a:r>
            <a:r>
              <a:rPr lang="en-US">
                <a:solidFill>
                  <a:prstClr val="black"/>
                </a:solidFill>
              </a:rPr>
              <a:t> do turismo. Em Antalya, a capital do turismo, a </a:t>
            </a:r>
            <a:r>
              <a:rPr lang="en-US" err="1">
                <a:solidFill>
                  <a:prstClr val="black"/>
                </a:solidFill>
              </a:rPr>
              <a:t>marca</a:t>
            </a:r>
            <a:r>
              <a:rPr lang="en-US">
                <a:solidFill>
                  <a:prstClr val="black"/>
                </a:solidFill>
              </a:rPr>
              <a:t> </a:t>
            </a:r>
            <a:r>
              <a:rPr lang="en-US" err="1">
                <a:solidFill>
                  <a:prstClr val="black"/>
                </a:solidFill>
              </a:rPr>
              <a:t>líder</a:t>
            </a:r>
            <a:r>
              <a:rPr lang="en-US">
                <a:solidFill>
                  <a:prstClr val="black"/>
                </a:solidFill>
              </a:rPr>
              <a:t> do </a:t>
            </a:r>
            <a:r>
              <a:rPr lang="en-US" err="1">
                <a:solidFill>
                  <a:prstClr val="black"/>
                </a:solidFill>
              </a:rPr>
              <a:t>setor</a:t>
            </a:r>
            <a:r>
              <a:rPr lang="en-US">
                <a:solidFill>
                  <a:prstClr val="black"/>
                </a:solidFill>
              </a:rPr>
              <a:t> do </a:t>
            </a:r>
            <a:r>
              <a:rPr lang="en-US" err="1">
                <a:solidFill>
                  <a:prstClr val="black"/>
                </a:solidFill>
              </a:rPr>
              <a:t>alojamento</a:t>
            </a:r>
            <a:r>
              <a:rPr lang="en-US">
                <a:solidFill>
                  <a:prstClr val="black"/>
                </a:solidFill>
              </a:rPr>
              <a:t>, Regnum Carya, </a:t>
            </a:r>
            <a:r>
              <a:rPr lang="en-US" err="1">
                <a:solidFill>
                  <a:prstClr val="black"/>
                </a:solidFill>
              </a:rPr>
              <a:t>preparou</a:t>
            </a:r>
            <a:r>
              <a:rPr lang="en-US">
                <a:solidFill>
                  <a:prstClr val="black"/>
                </a:solidFill>
              </a:rPr>
              <a:t> um "</a:t>
            </a:r>
            <a:r>
              <a:rPr lang="en-US" err="1">
                <a:solidFill>
                  <a:prstClr val="black"/>
                </a:solidFill>
              </a:rPr>
              <a:t>Projeto</a:t>
            </a:r>
            <a:r>
              <a:rPr lang="en-US">
                <a:solidFill>
                  <a:prstClr val="black"/>
                </a:solidFill>
              </a:rPr>
              <a:t> de </a:t>
            </a:r>
            <a:r>
              <a:rPr lang="en-US" err="1">
                <a:solidFill>
                  <a:prstClr val="black"/>
                </a:solidFill>
              </a:rPr>
              <a:t>Desenvolvimento</a:t>
            </a:r>
            <a:r>
              <a:rPr lang="en-US">
                <a:solidFill>
                  <a:prstClr val="black"/>
                </a:solidFill>
              </a:rPr>
              <a:t> de </a:t>
            </a:r>
            <a:r>
              <a:rPr lang="en-US" err="1">
                <a:solidFill>
                  <a:prstClr val="black"/>
                </a:solidFill>
              </a:rPr>
              <a:t>Estratégia</a:t>
            </a:r>
            <a:r>
              <a:rPr lang="en-US">
                <a:solidFill>
                  <a:prstClr val="black"/>
                </a:solidFill>
              </a:rPr>
              <a:t> de </a:t>
            </a:r>
            <a:r>
              <a:rPr lang="en-US" err="1">
                <a:solidFill>
                  <a:prstClr val="black"/>
                </a:solidFill>
              </a:rPr>
              <a:t>Sustentabilidade</a:t>
            </a:r>
            <a:r>
              <a:rPr lang="en-US">
                <a:solidFill>
                  <a:prstClr val="black"/>
                </a:solidFill>
              </a:rPr>
              <a:t> Ambiental" </a:t>
            </a:r>
            <a:r>
              <a:rPr lang="en-US" err="1">
                <a:solidFill>
                  <a:prstClr val="black"/>
                </a:solidFill>
              </a:rPr>
              <a:t>em</a:t>
            </a:r>
            <a:r>
              <a:rPr lang="en-US">
                <a:solidFill>
                  <a:prstClr val="black"/>
                </a:solidFill>
              </a:rPr>
              <a:t> conjunto com </a:t>
            </a:r>
            <a:r>
              <a:rPr lang="en-US" err="1">
                <a:solidFill>
                  <a:prstClr val="black"/>
                </a:solidFill>
              </a:rPr>
              <a:t>uma</a:t>
            </a:r>
            <a:r>
              <a:rPr lang="en-US">
                <a:solidFill>
                  <a:prstClr val="black"/>
                </a:solidFill>
              </a:rPr>
              <a:t> </a:t>
            </a:r>
            <a:r>
              <a:rPr lang="en-US" err="1">
                <a:solidFill>
                  <a:prstClr val="black"/>
                </a:solidFill>
              </a:rPr>
              <a:t>empresa</a:t>
            </a:r>
            <a:r>
              <a:rPr lang="en-US">
                <a:solidFill>
                  <a:prstClr val="black"/>
                </a:solidFill>
              </a:rPr>
              <a:t> de I&amp;D que opera </a:t>
            </a:r>
            <a:r>
              <a:rPr lang="en-US" err="1">
                <a:solidFill>
                  <a:prstClr val="black"/>
                </a:solidFill>
              </a:rPr>
              <a:t>em</a:t>
            </a:r>
            <a:r>
              <a:rPr lang="en-US">
                <a:solidFill>
                  <a:prstClr val="black"/>
                </a:solidFill>
              </a:rPr>
              <a:t> Antalya, a </a:t>
            </a:r>
            <a:r>
              <a:rPr lang="en-US" err="1">
                <a:solidFill>
                  <a:prstClr val="black"/>
                </a:solidFill>
              </a:rPr>
              <a:t>Teknokent</a:t>
            </a:r>
            <a:r>
              <a:rPr lang="en-US">
                <a:solidFill>
                  <a:prstClr val="black"/>
                </a:solidFill>
              </a:rPr>
              <a:t>. No </a:t>
            </a:r>
            <a:r>
              <a:rPr lang="en-US" err="1">
                <a:solidFill>
                  <a:prstClr val="black"/>
                </a:solidFill>
              </a:rPr>
              <a:t>âmbito</a:t>
            </a:r>
            <a:r>
              <a:rPr lang="en-US">
                <a:solidFill>
                  <a:prstClr val="black"/>
                </a:solidFill>
              </a:rPr>
              <a:t> </a:t>
            </a:r>
            <a:r>
              <a:rPr lang="en-US" err="1">
                <a:solidFill>
                  <a:prstClr val="black"/>
                </a:solidFill>
              </a:rPr>
              <a:t>deste</a:t>
            </a:r>
            <a:r>
              <a:rPr lang="en-US">
                <a:solidFill>
                  <a:prstClr val="black"/>
                </a:solidFill>
              </a:rPr>
              <a:t> </a:t>
            </a:r>
            <a:r>
              <a:rPr lang="en-US" err="1">
                <a:solidFill>
                  <a:prstClr val="black"/>
                </a:solidFill>
              </a:rPr>
              <a:t>projeto</a:t>
            </a:r>
            <a:r>
              <a:rPr lang="en-US">
                <a:solidFill>
                  <a:prstClr val="black"/>
                </a:solidFill>
              </a:rPr>
              <a:t>, a </a:t>
            </a:r>
            <a:r>
              <a:rPr lang="en-US" err="1">
                <a:solidFill>
                  <a:prstClr val="black"/>
                </a:solidFill>
              </a:rPr>
              <a:t>pegada</a:t>
            </a:r>
            <a:r>
              <a:rPr lang="en-US">
                <a:solidFill>
                  <a:prstClr val="black"/>
                </a:solidFill>
              </a:rPr>
              <a:t> de </a:t>
            </a:r>
            <a:r>
              <a:rPr lang="en-US" err="1">
                <a:solidFill>
                  <a:prstClr val="black"/>
                </a:solidFill>
              </a:rPr>
              <a:t>carbono</a:t>
            </a:r>
            <a:r>
              <a:rPr lang="en-US">
                <a:solidFill>
                  <a:prstClr val="black"/>
                </a:solidFill>
              </a:rPr>
              <a:t> e de </a:t>
            </a:r>
            <a:r>
              <a:rPr lang="en-US" err="1">
                <a:solidFill>
                  <a:prstClr val="black"/>
                </a:solidFill>
              </a:rPr>
              <a:t>água</a:t>
            </a:r>
            <a:r>
              <a:rPr lang="en-US">
                <a:solidFill>
                  <a:prstClr val="black"/>
                </a:solidFill>
              </a:rPr>
              <a:t> </a:t>
            </a:r>
            <a:r>
              <a:rPr lang="en-US" err="1">
                <a:solidFill>
                  <a:prstClr val="black"/>
                </a:solidFill>
              </a:rPr>
              <a:t>serão</a:t>
            </a:r>
            <a:r>
              <a:rPr lang="en-US">
                <a:solidFill>
                  <a:prstClr val="black"/>
                </a:solidFill>
              </a:rPr>
              <a:t> </a:t>
            </a:r>
            <a:r>
              <a:rPr lang="en-US" err="1">
                <a:solidFill>
                  <a:prstClr val="black"/>
                </a:solidFill>
              </a:rPr>
              <a:t>medidas</a:t>
            </a:r>
            <a:r>
              <a:rPr lang="en-US">
                <a:solidFill>
                  <a:prstClr val="black"/>
                </a:solidFill>
              </a:rPr>
              <a:t>, pela </a:t>
            </a:r>
            <a:r>
              <a:rPr lang="en-US" err="1">
                <a:solidFill>
                  <a:prstClr val="black"/>
                </a:solidFill>
              </a:rPr>
              <a:t>primeira</a:t>
            </a:r>
            <a:r>
              <a:rPr lang="en-US">
                <a:solidFill>
                  <a:prstClr val="black"/>
                </a:solidFill>
              </a:rPr>
              <a:t> </a:t>
            </a:r>
            <a:r>
              <a:rPr lang="en-US" err="1">
                <a:solidFill>
                  <a:prstClr val="black"/>
                </a:solidFill>
              </a:rPr>
              <a:t>vez</a:t>
            </a:r>
            <a:r>
              <a:rPr lang="en-US">
                <a:solidFill>
                  <a:prstClr val="black"/>
                </a:solidFill>
              </a:rPr>
              <a:t>, num hotel de </a:t>
            </a:r>
            <a:r>
              <a:rPr lang="en-US" err="1">
                <a:solidFill>
                  <a:prstClr val="black"/>
                </a:solidFill>
              </a:rPr>
              <a:t>cinco</a:t>
            </a:r>
            <a:r>
              <a:rPr lang="en-US">
                <a:solidFill>
                  <a:prstClr val="black"/>
                </a:solidFill>
              </a:rPr>
              <a:t> </a:t>
            </a:r>
            <a:r>
              <a:rPr lang="en-US" err="1">
                <a:solidFill>
                  <a:prstClr val="black"/>
                </a:solidFill>
              </a:rPr>
              <a:t>estrelas</a:t>
            </a:r>
            <a:r>
              <a:rPr lang="en-US">
                <a:solidFill>
                  <a:prstClr val="black"/>
                </a:solidFill>
              </a:rPr>
              <a:t>.</a:t>
            </a:r>
          </a:p>
          <a:p>
            <a:pPr algn="l" defTabSz="2072941">
              <a:defRPr/>
            </a:pPr>
            <a:endParaRPr lang="en-US">
              <a:solidFill>
                <a:prstClr val="black"/>
              </a:solidFill>
            </a:endParaRPr>
          </a:p>
          <a:p>
            <a:pPr algn="l" defTabSz="2072941">
              <a:defRPr/>
            </a:pPr>
            <a:r>
              <a:rPr lang="en-US" sz="1400" b="1" err="1">
                <a:solidFill>
                  <a:schemeClr val="tx1"/>
                </a:solidFill>
              </a:rPr>
              <a:t>Porque</a:t>
            </a:r>
            <a:r>
              <a:rPr lang="en-US" sz="1400" b="1">
                <a:solidFill>
                  <a:schemeClr val="tx1"/>
                </a:solidFill>
              </a:rPr>
              <a:t> é </a:t>
            </a:r>
            <a:r>
              <a:rPr lang="en-US" sz="1400" b="1" err="1">
                <a:solidFill>
                  <a:schemeClr val="tx1"/>
                </a:solidFill>
              </a:rPr>
              <a:t>uma</a:t>
            </a:r>
            <a:r>
              <a:rPr lang="en-US" sz="1400" b="1">
                <a:solidFill>
                  <a:schemeClr val="tx1"/>
                </a:solidFill>
              </a:rPr>
              <a:t> boa </a:t>
            </a:r>
            <a:r>
              <a:rPr lang="en-US" sz="1400" b="1" err="1">
                <a:solidFill>
                  <a:schemeClr val="tx1"/>
                </a:solidFill>
              </a:rPr>
              <a:t>prática</a:t>
            </a:r>
            <a:r>
              <a:rPr lang="en-US" sz="1400" b="1">
                <a:solidFill>
                  <a:schemeClr val="tx1"/>
                </a:solidFill>
              </a:rPr>
              <a:t>?</a:t>
            </a:r>
          </a:p>
          <a:p>
            <a:pPr defTabSz="2072941">
              <a:defRPr/>
            </a:pPr>
            <a:r>
              <a:rPr lang="en-US">
                <a:solidFill>
                  <a:prstClr val="black"/>
                </a:solidFill>
              </a:rPr>
              <a:t>Este hotel </a:t>
            </a:r>
            <a:r>
              <a:rPr lang="en-US" err="1">
                <a:solidFill>
                  <a:prstClr val="black"/>
                </a:solidFill>
              </a:rPr>
              <a:t>está</a:t>
            </a:r>
            <a:r>
              <a:rPr lang="en-US">
                <a:solidFill>
                  <a:prstClr val="black"/>
                </a:solidFill>
              </a:rPr>
              <a:t> </a:t>
            </a:r>
            <a:r>
              <a:rPr lang="en-US" err="1">
                <a:solidFill>
                  <a:prstClr val="black"/>
                </a:solidFill>
              </a:rPr>
              <a:t>consciente</a:t>
            </a:r>
            <a:r>
              <a:rPr lang="en-US">
                <a:solidFill>
                  <a:prstClr val="black"/>
                </a:solidFill>
              </a:rPr>
              <a:t> de que o </a:t>
            </a:r>
            <a:r>
              <a:rPr lang="en-US" err="1">
                <a:solidFill>
                  <a:prstClr val="black"/>
                </a:solidFill>
              </a:rPr>
              <a:t>ambiente</a:t>
            </a:r>
            <a:r>
              <a:rPr lang="en-US">
                <a:solidFill>
                  <a:prstClr val="black"/>
                </a:solidFill>
              </a:rPr>
              <a:t>, as </a:t>
            </a:r>
            <a:r>
              <a:rPr lang="en-US" err="1">
                <a:solidFill>
                  <a:prstClr val="black"/>
                </a:solidFill>
              </a:rPr>
              <a:t>comunidades</a:t>
            </a:r>
            <a:r>
              <a:rPr lang="en-US">
                <a:solidFill>
                  <a:prstClr val="black"/>
                </a:solidFill>
              </a:rPr>
              <a:t> e as </a:t>
            </a:r>
            <a:r>
              <a:rPr lang="en-US" err="1">
                <a:solidFill>
                  <a:prstClr val="black"/>
                </a:solidFill>
              </a:rPr>
              <a:t>culturas</a:t>
            </a:r>
            <a:r>
              <a:rPr lang="en-US">
                <a:solidFill>
                  <a:prstClr val="black"/>
                </a:solidFill>
              </a:rPr>
              <a:t> </a:t>
            </a:r>
            <a:r>
              <a:rPr lang="en-US" err="1">
                <a:solidFill>
                  <a:prstClr val="black"/>
                </a:solidFill>
              </a:rPr>
              <a:t>em</a:t>
            </a:r>
            <a:r>
              <a:rPr lang="en-US">
                <a:solidFill>
                  <a:prstClr val="black"/>
                </a:solidFill>
              </a:rPr>
              <a:t> que opera </a:t>
            </a:r>
            <a:r>
              <a:rPr lang="en-US" err="1">
                <a:solidFill>
                  <a:prstClr val="black"/>
                </a:solidFill>
              </a:rPr>
              <a:t>são</a:t>
            </a:r>
            <a:r>
              <a:rPr lang="en-US">
                <a:solidFill>
                  <a:prstClr val="black"/>
                </a:solidFill>
              </a:rPr>
              <a:t> </a:t>
            </a:r>
            <a:r>
              <a:rPr lang="en-US" err="1">
                <a:solidFill>
                  <a:prstClr val="black"/>
                </a:solidFill>
              </a:rPr>
              <a:t>vitais</a:t>
            </a:r>
            <a:r>
              <a:rPr lang="en-US">
                <a:solidFill>
                  <a:prstClr val="black"/>
                </a:solidFill>
              </a:rPr>
              <a:t> para o </a:t>
            </a:r>
            <a:r>
              <a:rPr lang="en-US" err="1">
                <a:solidFill>
                  <a:prstClr val="black"/>
                </a:solidFill>
              </a:rPr>
              <a:t>sucesso</a:t>
            </a:r>
            <a:r>
              <a:rPr lang="en-US">
                <a:solidFill>
                  <a:prstClr val="black"/>
                </a:solidFill>
              </a:rPr>
              <a:t> da </a:t>
            </a:r>
            <a:r>
              <a:rPr lang="en-US" err="1">
                <a:solidFill>
                  <a:prstClr val="black"/>
                </a:solidFill>
              </a:rPr>
              <a:t>sua</a:t>
            </a:r>
            <a:r>
              <a:rPr lang="en-US">
                <a:solidFill>
                  <a:prstClr val="black"/>
                </a:solidFill>
              </a:rPr>
              <a:t> </a:t>
            </a:r>
            <a:r>
              <a:rPr lang="en-US" err="1">
                <a:solidFill>
                  <a:prstClr val="black"/>
                </a:solidFill>
              </a:rPr>
              <a:t>atividade</a:t>
            </a:r>
            <a:r>
              <a:rPr lang="en-US">
                <a:solidFill>
                  <a:prstClr val="black"/>
                </a:solidFill>
              </a:rPr>
              <a:t>. O "</a:t>
            </a:r>
            <a:r>
              <a:rPr lang="en-US" err="1">
                <a:solidFill>
                  <a:prstClr val="black"/>
                </a:solidFill>
              </a:rPr>
              <a:t>Respeito</a:t>
            </a:r>
            <a:r>
              <a:rPr lang="en-US">
                <a:solidFill>
                  <a:prstClr val="black"/>
                </a:solidFill>
              </a:rPr>
              <a:t> pela </a:t>
            </a:r>
            <a:r>
              <a:rPr lang="en-US" err="1">
                <a:solidFill>
                  <a:prstClr val="black"/>
                </a:solidFill>
              </a:rPr>
              <a:t>Natureza</a:t>
            </a:r>
            <a:r>
              <a:rPr lang="en-US">
                <a:solidFill>
                  <a:prstClr val="black"/>
                </a:solidFill>
              </a:rPr>
              <a:t> e </a:t>
            </a:r>
            <a:r>
              <a:rPr lang="en-US" err="1">
                <a:solidFill>
                  <a:prstClr val="black"/>
                </a:solidFill>
              </a:rPr>
              <a:t>pelo</a:t>
            </a:r>
            <a:r>
              <a:rPr lang="en-US">
                <a:solidFill>
                  <a:prstClr val="black"/>
                </a:solidFill>
              </a:rPr>
              <a:t> </a:t>
            </a:r>
            <a:r>
              <a:rPr lang="en-US" err="1">
                <a:solidFill>
                  <a:prstClr val="black"/>
                </a:solidFill>
              </a:rPr>
              <a:t>Ambiente</a:t>
            </a:r>
            <a:r>
              <a:rPr lang="en-US">
                <a:solidFill>
                  <a:prstClr val="black"/>
                </a:solidFill>
              </a:rPr>
              <a:t>" é um dos </a:t>
            </a:r>
            <a:r>
              <a:rPr lang="en-US" err="1">
                <a:solidFill>
                  <a:prstClr val="black"/>
                </a:solidFill>
              </a:rPr>
              <a:t>valores</a:t>
            </a:r>
            <a:r>
              <a:rPr lang="en-US">
                <a:solidFill>
                  <a:prstClr val="black"/>
                </a:solidFill>
              </a:rPr>
              <a:t> </a:t>
            </a:r>
            <a:r>
              <a:rPr lang="en-US" err="1">
                <a:solidFill>
                  <a:prstClr val="black"/>
                </a:solidFill>
              </a:rPr>
              <a:t>fundamentais</a:t>
            </a:r>
            <a:r>
              <a:rPr lang="en-US">
                <a:solidFill>
                  <a:prstClr val="black"/>
                </a:solidFill>
              </a:rPr>
              <a:t> da </a:t>
            </a:r>
            <a:r>
              <a:rPr lang="en-US" err="1">
                <a:solidFill>
                  <a:prstClr val="black"/>
                </a:solidFill>
              </a:rPr>
              <a:t>empresa</a:t>
            </a:r>
            <a:r>
              <a:rPr lang="en-US">
                <a:solidFill>
                  <a:prstClr val="black"/>
                </a:solidFill>
              </a:rPr>
              <a:t> e </a:t>
            </a:r>
            <a:r>
              <a:rPr lang="en-US" err="1">
                <a:solidFill>
                  <a:prstClr val="black"/>
                </a:solidFill>
              </a:rPr>
              <a:t>sublinha</a:t>
            </a:r>
            <a:r>
              <a:rPr lang="en-US">
                <a:solidFill>
                  <a:prstClr val="black"/>
                </a:solidFill>
              </a:rPr>
              <a:t> o </a:t>
            </a:r>
            <a:r>
              <a:rPr lang="en-US" err="1">
                <a:solidFill>
                  <a:prstClr val="black"/>
                </a:solidFill>
              </a:rPr>
              <a:t>seu</a:t>
            </a:r>
            <a:r>
              <a:rPr lang="en-US">
                <a:solidFill>
                  <a:prstClr val="black"/>
                </a:solidFill>
              </a:rPr>
              <a:t> </a:t>
            </a:r>
            <a:r>
              <a:rPr lang="en-US" err="1">
                <a:solidFill>
                  <a:prstClr val="black"/>
                </a:solidFill>
              </a:rPr>
              <a:t>compromisso</a:t>
            </a:r>
            <a:r>
              <a:rPr lang="en-US">
                <a:solidFill>
                  <a:prstClr val="black"/>
                </a:solidFill>
              </a:rPr>
              <a:t> para com o </a:t>
            </a:r>
            <a:r>
              <a:rPr lang="en-US" err="1">
                <a:solidFill>
                  <a:prstClr val="black"/>
                </a:solidFill>
              </a:rPr>
              <a:t>desenvolvimento</a:t>
            </a:r>
            <a:r>
              <a:rPr lang="en-US">
                <a:solidFill>
                  <a:prstClr val="black"/>
                </a:solidFill>
              </a:rPr>
              <a:t> </a:t>
            </a:r>
            <a:r>
              <a:rPr lang="en-US" err="1">
                <a:solidFill>
                  <a:prstClr val="black"/>
                </a:solidFill>
              </a:rPr>
              <a:t>sustentável</a:t>
            </a:r>
            <a:r>
              <a:rPr lang="en-US">
                <a:solidFill>
                  <a:prstClr val="black"/>
                </a:solidFill>
              </a:rPr>
              <a:t> e um </a:t>
            </a:r>
            <a:r>
              <a:rPr lang="en-US" err="1">
                <a:solidFill>
                  <a:prstClr val="black"/>
                </a:solidFill>
              </a:rPr>
              <a:t>impacto</a:t>
            </a:r>
            <a:r>
              <a:rPr lang="en-US">
                <a:solidFill>
                  <a:prstClr val="black"/>
                </a:solidFill>
              </a:rPr>
              <a:t> </a:t>
            </a:r>
            <a:r>
              <a:rPr lang="en-US" err="1">
                <a:solidFill>
                  <a:prstClr val="black"/>
                </a:solidFill>
              </a:rPr>
              <a:t>positivo</a:t>
            </a:r>
            <a:r>
              <a:rPr lang="en-US">
                <a:solidFill>
                  <a:prstClr val="black"/>
                </a:solidFill>
              </a:rPr>
              <a:t> </a:t>
            </a:r>
            <a:r>
              <a:rPr lang="en-US" err="1">
                <a:solidFill>
                  <a:prstClr val="black"/>
                </a:solidFill>
              </a:rPr>
              <a:t>na</a:t>
            </a:r>
            <a:r>
              <a:rPr lang="en-US">
                <a:solidFill>
                  <a:prstClr val="black"/>
                </a:solidFill>
              </a:rPr>
              <a:t> </a:t>
            </a:r>
            <a:r>
              <a:rPr lang="en-US" err="1">
                <a:solidFill>
                  <a:prstClr val="black"/>
                </a:solidFill>
              </a:rPr>
              <a:t>sociedade</a:t>
            </a:r>
            <a:r>
              <a:rPr lang="en-US">
                <a:solidFill>
                  <a:prstClr val="black"/>
                </a:solidFill>
              </a:rPr>
              <a:t>, </a:t>
            </a:r>
            <a:r>
              <a:rPr lang="en-US" err="1">
                <a:solidFill>
                  <a:prstClr val="black"/>
                </a:solidFill>
              </a:rPr>
              <a:t>através</a:t>
            </a:r>
            <a:r>
              <a:rPr lang="en-US">
                <a:solidFill>
                  <a:prstClr val="black"/>
                </a:solidFill>
              </a:rPr>
              <a:t> de </a:t>
            </a:r>
            <a:r>
              <a:rPr lang="en-US" err="1">
                <a:solidFill>
                  <a:prstClr val="black"/>
                </a:solidFill>
              </a:rPr>
              <a:t>uma</a:t>
            </a:r>
            <a:r>
              <a:rPr lang="en-US">
                <a:solidFill>
                  <a:prstClr val="black"/>
                </a:solidFill>
              </a:rPr>
              <a:t> </a:t>
            </a:r>
            <a:r>
              <a:rPr lang="en-US" err="1">
                <a:solidFill>
                  <a:prstClr val="black"/>
                </a:solidFill>
              </a:rPr>
              <a:t>liderança</a:t>
            </a:r>
            <a:r>
              <a:rPr lang="en-US">
                <a:solidFill>
                  <a:prstClr val="black"/>
                </a:solidFill>
              </a:rPr>
              <a:t> </a:t>
            </a:r>
            <a:r>
              <a:rPr lang="en-US" err="1">
                <a:solidFill>
                  <a:prstClr val="black"/>
                </a:solidFill>
              </a:rPr>
              <a:t>responsável</a:t>
            </a:r>
            <a:r>
              <a:rPr lang="en-US">
                <a:solidFill>
                  <a:prstClr val="black"/>
                </a:solidFill>
              </a:rPr>
              <a:t>.</a:t>
            </a:r>
          </a:p>
          <a:p>
            <a:pPr algn="l" defTabSz="2072941">
              <a:defRPr/>
            </a:pPr>
            <a:endParaRPr lang="en-US">
              <a:solidFill>
                <a:prstClr val="black"/>
              </a:solidFill>
            </a:endParaRPr>
          </a:p>
          <a:p>
            <a:pPr defTabSz="2072941">
              <a:defRPr/>
            </a:pPr>
            <a:r>
              <a:rPr lang="en-US" err="1">
                <a:solidFill>
                  <a:prstClr val="black"/>
                </a:solidFill>
              </a:rPr>
              <a:t>Estão</a:t>
            </a:r>
            <a:r>
              <a:rPr lang="en-US">
                <a:solidFill>
                  <a:prstClr val="black"/>
                </a:solidFill>
              </a:rPr>
              <a:t> </a:t>
            </a:r>
            <a:r>
              <a:rPr lang="en-US" err="1">
                <a:solidFill>
                  <a:prstClr val="black"/>
                </a:solidFill>
              </a:rPr>
              <a:t>conscientes</a:t>
            </a:r>
            <a:r>
              <a:rPr lang="en-US">
                <a:solidFill>
                  <a:prstClr val="black"/>
                </a:solidFill>
              </a:rPr>
              <a:t> de que </a:t>
            </a:r>
            <a:r>
              <a:rPr lang="en-US" err="1">
                <a:solidFill>
                  <a:prstClr val="black"/>
                </a:solidFill>
              </a:rPr>
              <a:t>os</a:t>
            </a:r>
            <a:r>
              <a:rPr lang="en-US">
                <a:solidFill>
                  <a:prstClr val="black"/>
                </a:solidFill>
              </a:rPr>
              <a:t> </a:t>
            </a:r>
            <a:r>
              <a:rPr lang="en-US" err="1">
                <a:solidFill>
                  <a:prstClr val="black"/>
                </a:solidFill>
              </a:rPr>
              <a:t>seus</a:t>
            </a:r>
            <a:r>
              <a:rPr lang="en-US">
                <a:solidFill>
                  <a:prstClr val="black"/>
                </a:solidFill>
              </a:rPr>
              <a:t> </a:t>
            </a:r>
            <a:r>
              <a:rPr lang="en-US" err="1">
                <a:solidFill>
                  <a:prstClr val="black"/>
                </a:solidFill>
              </a:rPr>
              <a:t>serviços</a:t>
            </a:r>
            <a:r>
              <a:rPr lang="en-US">
                <a:solidFill>
                  <a:prstClr val="black"/>
                </a:solidFill>
              </a:rPr>
              <a:t> e </a:t>
            </a:r>
            <a:r>
              <a:rPr lang="en-US" err="1">
                <a:solidFill>
                  <a:prstClr val="black"/>
                </a:solidFill>
              </a:rPr>
              <a:t>produtos</a:t>
            </a:r>
            <a:r>
              <a:rPr lang="en-US">
                <a:solidFill>
                  <a:prstClr val="black"/>
                </a:solidFill>
              </a:rPr>
              <a:t> </a:t>
            </a:r>
            <a:r>
              <a:rPr lang="en-US" err="1">
                <a:solidFill>
                  <a:prstClr val="black"/>
                </a:solidFill>
              </a:rPr>
              <a:t>podem</a:t>
            </a:r>
            <a:r>
              <a:rPr lang="en-US">
                <a:solidFill>
                  <a:prstClr val="black"/>
                </a:solidFill>
              </a:rPr>
              <a:t> </a:t>
            </a:r>
            <a:r>
              <a:rPr lang="en-US" err="1">
                <a:solidFill>
                  <a:prstClr val="black"/>
                </a:solidFill>
              </a:rPr>
              <a:t>ter</a:t>
            </a:r>
            <a:r>
              <a:rPr lang="en-US">
                <a:solidFill>
                  <a:prstClr val="black"/>
                </a:solidFill>
              </a:rPr>
              <a:t> </a:t>
            </a:r>
            <a:r>
              <a:rPr lang="en-US" err="1">
                <a:solidFill>
                  <a:prstClr val="black"/>
                </a:solidFill>
              </a:rPr>
              <a:t>efeitos</a:t>
            </a:r>
            <a:r>
              <a:rPr lang="en-US">
                <a:solidFill>
                  <a:prstClr val="black"/>
                </a:solidFill>
              </a:rPr>
              <a:t> </a:t>
            </a:r>
            <a:r>
              <a:rPr lang="en-US" err="1">
                <a:solidFill>
                  <a:prstClr val="black"/>
                </a:solidFill>
              </a:rPr>
              <a:t>positivos</a:t>
            </a:r>
            <a:r>
              <a:rPr lang="en-US">
                <a:solidFill>
                  <a:prstClr val="black"/>
                </a:solidFill>
              </a:rPr>
              <a:t> e </a:t>
            </a:r>
            <a:r>
              <a:rPr lang="en-US" err="1">
                <a:solidFill>
                  <a:prstClr val="black"/>
                </a:solidFill>
              </a:rPr>
              <a:t>negativos</a:t>
            </a:r>
            <a:r>
              <a:rPr lang="en-US">
                <a:solidFill>
                  <a:prstClr val="black"/>
                </a:solidFill>
              </a:rPr>
              <a:t> a </a:t>
            </a:r>
            <a:r>
              <a:rPr lang="en-US" err="1">
                <a:solidFill>
                  <a:prstClr val="black"/>
                </a:solidFill>
              </a:rPr>
              <a:t>nível</a:t>
            </a:r>
            <a:r>
              <a:rPr lang="en-US">
                <a:solidFill>
                  <a:prstClr val="black"/>
                </a:solidFill>
              </a:rPr>
              <a:t> </a:t>
            </a:r>
            <a:r>
              <a:rPr lang="en-US" err="1">
                <a:solidFill>
                  <a:prstClr val="black"/>
                </a:solidFill>
              </a:rPr>
              <a:t>ambiental</a:t>
            </a:r>
            <a:r>
              <a:rPr lang="en-US">
                <a:solidFill>
                  <a:prstClr val="black"/>
                </a:solidFill>
              </a:rPr>
              <a:t>, social e </a:t>
            </a:r>
            <a:r>
              <a:rPr lang="en-US" err="1">
                <a:solidFill>
                  <a:prstClr val="black"/>
                </a:solidFill>
              </a:rPr>
              <a:t>económico</a:t>
            </a:r>
            <a:r>
              <a:rPr lang="en-US">
                <a:solidFill>
                  <a:prstClr val="black"/>
                </a:solidFill>
              </a:rPr>
              <a:t>. O </a:t>
            </a:r>
            <a:r>
              <a:rPr lang="en-US" err="1">
                <a:solidFill>
                  <a:prstClr val="black"/>
                </a:solidFill>
              </a:rPr>
              <a:t>seu</a:t>
            </a:r>
            <a:r>
              <a:rPr lang="en-US">
                <a:solidFill>
                  <a:prstClr val="black"/>
                </a:solidFill>
              </a:rPr>
              <a:t> </a:t>
            </a:r>
            <a:r>
              <a:rPr lang="en-US" err="1">
                <a:solidFill>
                  <a:prstClr val="black"/>
                </a:solidFill>
              </a:rPr>
              <a:t>objetivo</a:t>
            </a:r>
            <a:r>
              <a:rPr lang="en-US">
                <a:solidFill>
                  <a:prstClr val="black"/>
                </a:solidFill>
              </a:rPr>
              <a:t> é </a:t>
            </a:r>
            <a:r>
              <a:rPr lang="en-US" err="1">
                <a:solidFill>
                  <a:prstClr val="black"/>
                </a:solidFill>
              </a:rPr>
              <a:t>minimizar</a:t>
            </a:r>
            <a:r>
              <a:rPr lang="en-US">
                <a:solidFill>
                  <a:prstClr val="black"/>
                </a:solidFill>
              </a:rPr>
              <a:t> o </a:t>
            </a:r>
            <a:r>
              <a:rPr lang="en-US" err="1">
                <a:solidFill>
                  <a:prstClr val="black"/>
                </a:solidFill>
              </a:rPr>
              <a:t>impacto</a:t>
            </a:r>
            <a:r>
              <a:rPr lang="en-US">
                <a:solidFill>
                  <a:prstClr val="black"/>
                </a:solidFill>
              </a:rPr>
              <a:t> </a:t>
            </a:r>
            <a:r>
              <a:rPr lang="en-US" err="1">
                <a:solidFill>
                  <a:prstClr val="black"/>
                </a:solidFill>
              </a:rPr>
              <a:t>negativo</a:t>
            </a:r>
            <a:r>
              <a:rPr lang="en-US">
                <a:solidFill>
                  <a:prstClr val="black"/>
                </a:solidFill>
              </a:rPr>
              <a:t> </a:t>
            </a:r>
            <a:r>
              <a:rPr lang="en-US" err="1">
                <a:solidFill>
                  <a:prstClr val="black"/>
                </a:solidFill>
              </a:rPr>
              <a:t>nestas</a:t>
            </a:r>
            <a:r>
              <a:rPr lang="en-US">
                <a:solidFill>
                  <a:prstClr val="black"/>
                </a:solidFill>
              </a:rPr>
              <a:t> </a:t>
            </a:r>
            <a:r>
              <a:rPr lang="en-US" err="1">
                <a:solidFill>
                  <a:prstClr val="black"/>
                </a:solidFill>
              </a:rPr>
              <a:t>três</a:t>
            </a:r>
            <a:r>
              <a:rPr lang="en-US">
                <a:solidFill>
                  <a:prstClr val="black"/>
                </a:solidFill>
              </a:rPr>
              <a:t> </a:t>
            </a:r>
            <a:r>
              <a:rPr lang="en-US" err="1">
                <a:solidFill>
                  <a:prstClr val="black"/>
                </a:solidFill>
              </a:rPr>
              <a:t>áreas</a:t>
            </a:r>
            <a:r>
              <a:rPr lang="en-US">
                <a:solidFill>
                  <a:prstClr val="black"/>
                </a:solidFill>
              </a:rPr>
              <a:t>, </a:t>
            </a:r>
            <a:r>
              <a:rPr lang="en-US" err="1">
                <a:solidFill>
                  <a:prstClr val="black"/>
                </a:solidFill>
              </a:rPr>
              <a:t>sem</a:t>
            </a:r>
            <a:r>
              <a:rPr lang="en-US">
                <a:solidFill>
                  <a:prstClr val="black"/>
                </a:solidFill>
              </a:rPr>
              <a:t> </a:t>
            </a:r>
            <a:r>
              <a:rPr lang="en-US" err="1">
                <a:solidFill>
                  <a:prstClr val="black"/>
                </a:solidFill>
              </a:rPr>
              <a:t>comprometer</a:t>
            </a:r>
            <a:r>
              <a:rPr lang="en-US">
                <a:solidFill>
                  <a:prstClr val="black"/>
                </a:solidFill>
              </a:rPr>
              <a:t> a </a:t>
            </a:r>
            <a:r>
              <a:rPr lang="en-US" err="1">
                <a:solidFill>
                  <a:prstClr val="black"/>
                </a:solidFill>
              </a:rPr>
              <a:t>qualidade</a:t>
            </a:r>
            <a:r>
              <a:rPr lang="en-US">
                <a:solidFill>
                  <a:prstClr val="black"/>
                </a:solidFill>
              </a:rPr>
              <a:t> do </a:t>
            </a:r>
            <a:r>
              <a:rPr lang="en-US" err="1">
                <a:solidFill>
                  <a:prstClr val="black"/>
                </a:solidFill>
              </a:rPr>
              <a:t>serviço</a:t>
            </a:r>
            <a:r>
              <a:rPr lang="en-US">
                <a:solidFill>
                  <a:prstClr val="black"/>
                </a:solidFill>
              </a:rPr>
              <a:t> e o </a:t>
            </a:r>
            <a:r>
              <a:rPr lang="en-US" err="1">
                <a:solidFill>
                  <a:prstClr val="black"/>
                </a:solidFill>
              </a:rPr>
              <a:t>compromisso</a:t>
            </a:r>
            <a:r>
              <a:rPr lang="en-US">
                <a:solidFill>
                  <a:prstClr val="black"/>
                </a:solidFill>
              </a:rPr>
              <a:t> de </a:t>
            </a:r>
            <a:r>
              <a:rPr lang="en-US" err="1">
                <a:solidFill>
                  <a:prstClr val="black"/>
                </a:solidFill>
              </a:rPr>
              <a:t>cumprir</a:t>
            </a:r>
            <a:r>
              <a:rPr lang="en-US">
                <a:solidFill>
                  <a:prstClr val="black"/>
                </a:solidFill>
              </a:rPr>
              <a:t> </a:t>
            </a:r>
            <a:r>
              <a:rPr lang="en-US" err="1">
                <a:solidFill>
                  <a:prstClr val="black"/>
                </a:solidFill>
              </a:rPr>
              <a:t>os</a:t>
            </a:r>
            <a:r>
              <a:rPr lang="en-US">
                <a:solidFill>
                  <a:prstClr val="black"/>
                </a:solidFill>
              </a:rPr>
              <a:t> </a:t>
            </a:r>
            <a:r>
              <a:rPr lang="en-US" err="1">
                <a:solidFill>
                  <a:prstClr val="black"/>
                </a:solidFill>
              </a:rPr>
              <a:t>requisitos</a:t>
            </a:r>
            <a:r>
              <a:rPr lang="en-US">
                <a:solidFill>
                  <a:prstClr val="black"/>
                </a:solidFill>
              </a:rPr>
              <a:t> </a:t>
            </a:r>
            <a:r>
              <a:rPr lang="en-US" err="1">
                <a:solidFill>
                  <a:prstClr val="black"/>
                </a:solidFill>
              </a:rPr>
              <a:t>legais</a:t>
            </a:r>
            <a:r>
              <a:rPr lang="en-US">
                <a:solidFill>
                  <a:prstClr val="black"/>
                </a:solidFill>
              </a:rPr>
              <a:t> e outros </a:t>
            </a:r>
            <a:r>
              <a:rPr lang="en-US" err="1">
                <a:solidFill>
                  <a:prstClr val="black"/>
                </a:solidFill>
              </a:rPr>
              <a:t>requisitos</a:t>
            </a:r>
            <a:r>
              <a:rPr lang="en-US">
                <a:solidFill>
                  <a:prstClr val="black"/>
                </a:solidFill>
              </a:rPr>
              <a:t>. O </a:t>
            </a:r>
            <a:r>
              <a:rPr lang="en-US" err="1">
                <a:solidFill>
                  <a:prstClr val="black"/>
                </a:solidFill>
              </a:rPr>
              <a:t>seu</a:t>
            </a:r>
            <a:r>
              <a:rPr lang="en-US">
                <a:solidFill>
                  <a:prstClr val="black"/>
                </a:solidFill>
              </a:rPr>
              <a:t> </a:t>
            </a:r>
            <a:r>
              <a:rPr lang="en-US" err="1">
                <a:solidFill>
                  <a:prstClr val="black"/>
                </a:solidFill>
              </a:rPr>
              <a:t>objetivo</a:t>
            </a:r>
            <a:r>
              <a:rPr lang="en-US">
                <a:solidFill>
                  <a:prstClr val="black"/>
                </a:solidFill>
              </a:rPr>
              <a:t> é </a:t>
            </a:r>
            <a:r>
              <a:rPr lang="en-US" err="1">
                <a:solidFill>
                  <a:prstClr val="black"/>
                </a:solidFill>
              </a:rPr>
              <a:t>auditar</a:t>
            </a:r>
            <a:r>
              <a:rPr lang="en-US">
                <a:solidFill>
                  <a:prstClr val="black"/>
                </a:solidFill>
              </a:rPr>
              <a:t> </a:t>
            </a:r>
            <a:r>
              <a:rPr lang="en-US" err="1">
                <a:solidFill>
                  <a:prstClr val="black"/>
                </a:solidFill>
              </a:rPr>
              <a:t>regularmente</a:t>
            </a:r>
            <a:r>
              <a:rPr lang="en-US">
                <a:solidFill>
                  <a:prstClr val="black"/>
                </a:solidFill>
              </a:rPr>
              <a:t> o </a:t>
            </a:r>
            <a:r>
              <a:rPr lang="en-US" err="1">
                <a:solidFill>
                  <a:prstClr val="black"/>
                </a:solidFill>
              </a:rPr>
              <a:t>cumprimento</a:t>
            </a:r>
            <a:r>
              <a:rPr lang="en-US">
                <a:solidFill>
                  <a:prstClr val="black"/>
                </a:solidFill>
              </a:rPr>
              <a:t> da lei e </a:t>
            </a:r>
            <a:r>
              <a:rPr lang="en-US" err="1">
                <a:solidFill>
                  <a:prstClr val="black"/>
                </a:solidFill>
              </a:rPr>
              <a:t>desta</a:t>
            </a:r>
            <a:r>
              <a:rPr lang="en-US">
                <a:solidFill>
                  <a:prstClr val="black"/>
                </a:solidFill>
              </a:rPr>
              <a:t> </a:t>
            </a:r>
            <a:r>
              <a:rPr lang="en-US" err="1">
                <a:solidFill>
                  <a:prstClr val="black"/>
                </a:solidFill>
              </a:rPr>
              <a:t>política</a:t>
            </a:r>
            <a:r>
              <a:rPr lang="en-US">
                <a:solidFill>
                  <a:prstClr val="black"/>
                </a:solidFill>
              </a:rPr>
              <a:t>, </a:t>
            </a:r>
            <a:r>
              <a:rPr lang="en-US" err="1">
                <a:solidFill>
                  <a:prstClr val="black"/>
                </a:solidFill>
              </a:rPr>
              <a:t>fornecer</a:t>
            </a:r>
            <a:r>
              <a:rPr lang="en-US">
                <a:solidFill>
                  <a:prstClr val="black"/>
                </a:solidFill>
              </a:rPr>
              <a:t> </a:t>
            </a:r>
            <a:r>
              <a:rPr lang="en-US" err="1">
                <a:solidFill>
                  <a:prstClr val="black"/>
                </a:solidFill>
              </a:rPr>
              <a:t>os</a:t>
            </a:r>
            <a:r>
              <a:rPr lang="en-US">
                <a:solidFill>
                  <a:prstClr val="black"/>
                </a:solidFill>
              </a:rPr>
              <a:t> </a:t>
            </a:r>
            <a:r>
              <a:rPr lang="en-US" err="1">
                <a:solidFill>
                  <a:prstClr val="black"/>
                </a:solidFill>
              </a:rPr>
              <a:t>recursos</a:t>
            </a:r>
            <a:r>
              <a:rPr lang="en-US">
                <a:solidFill>
                  <a:prstClr val="black"/>
                </a:solidFill>
              </a:rPr>
              <a:t> </a:t>
            </a:r>
            <a:r>
              <a:rPr lang="en-US" err="1">
                <a:solidFill>
                  <a:prstClr val="black"/>
                </a:solidFill>
              </a:rPr>
              <a:t>necessários</a:t>
            </a:r>
            <a:r>
              <a:rPr lang="en-US">
                <a:solidFill>
                  <a:prstClr val="black"/>
                </a:solidFill>
              </a:rPr>
              <a:t>, </a:t>
            </a:r>
            <a:r>
              <a:rPr lang="en-US" err="1">
                <a:solidFill>
                  <a:prstClr val="black"/>
                </a:solidFill>
              </a:rPr>
              <a:t>medir</a:t>
            </a:r>
            <a:r>
              <a:rPr lang="en-US">
                <a:solidFill>
                  <a:prstClr val="black"/>
                </a:solidFill>
              </a:rPr>
              <a:t> o </a:t>
            </a:r>
            <a:r>
              <a:rPr lang="en-US" err="1">
                <a:solidFill>
                  <a:prstClr val="black"/>
                </a:solidFill>
              </a:rPr>
              <a:t>progresso</a:t>
            </a:r>
            <a:r>
              <a:rPr lang="en-US">
                <a:solidFill>
                  <a:prstClr val="black"/>
                </a:solidFill>
              </a:rPr>
              <a:t> e </a:t>
            </a:r>
            <a:r>
              <a:rPr lang="en-US" err="1">
                <a:solidFill>
                  <a:prstClr val="black"/>
                </a:solidFill>
              </a:rPr>
              <a:t>melhorar</a:t>
            </a:r>
            <a:r>
              <a:rPr lang="en-US">
                <a:solidFill>
                  <a:prstClr val="black"/>
                </a:solidFill>
              </a:rPr>
              <a:t> </a:t>
            </a:r>
            <a:r>
              <a:rPr lang="en-US" err="1">
                <a:solidFill>
                  <a:prstClr val="black"/>
                </a:solidFill>
              </a:rPr>
              <a:t>continuamente</a:t>
            </a:r>
            <a:r>
              <a:rPr lang="en-US">
                <a:solidFill>
                  <a:prstClr val="black"/>
                </a:solidFill>
              </a:rPr>
              <a:t> o </a:t>
            </a:r>
            <a:r>
              <a:rPr lang="en-US" err="1">
                <a:solidFill>
                  <a:prstClr val="black"/>
                </a:solidFill>
              </a:rPr>
              <a:t>seu</a:t>
            </a:r>
            <a:r>
              <a:rPr lang="en-US">
                <a:solidFill>
                  <a:prstClr val="black"/>
                </a:solidFill>
              </a:rPr>
              <a:t> </a:t>
            </a:r>
            <a:r>
              <a:rPr lang="en-US" err="1">
                <a:solidFill>
                  <a:prstClr val="black"/>
                </a:solidFill>
              </a:rPr>
              <a:t>desempenho</a:t>
            </a:r>
            <a:r>
              <a:rPr lang="en-US">
                <a:solidFill>
                  <a:prstClr val="black"/>
                </a:solidFill>
              </a:rPr>
              <a:t>.</a:t>
            </a:r>
          </a:p>
          <a:p>
            <a:pPr defTabSz="2072941">
              <a:defRPr/>
            </a:pPr>
            <a:endParaRPr lang="en-US" sz="500">
              <a:solidFill>
                <a:prstClr val="black"/>
              </a:solidFill>
            </a:endParaRPr>
          </a:p>
          <a:p>
            <a:pPr defTabSz="2072941">
              <a:defRPr/>
            </a:pPr>
            <a:r>
              <a:rPr lang="en-US" err="1">
                <a:solidFill>
                  <a:prstClr val="black"/>
                </a:solidFill>
              </a:rPr>
              <a:t>Objetivo</a:t>
            </a:r>
            <a:r>
              <a:rPr lang="en-US">
                <a:solidFill>
                  <a:prstClr val="black"/>
                </a:solidFill>
              </a:rPr>
              <a:t>: ser </a:t>
            </a:r>
            <a:r>
              <a:rPr lang="en-US" err="1">
                <a:solidFill>
                  <a:prstClr val="black"/>
                </a:solidFill>
              </a:rPr>
              <a:t>pioneiro</a:t>
            </a:r>
            <a:r>
              <a:rPr lang="en-US">
                <a:solidFill>
                  <a:prstClr val="black"/>
                </a:solidFill>
              </a:rPr>
              <a:t> no </a:t>
            </a:r>
            <a:r>
              <a:rPr lang="en-US" err="1">
                <a:solidFill>
                  <a:prstClr val="black"/>
                </a:solidFill>
              </a:rPr>
              <a:t>setor</a:t>
            </a:r>
            <a:r>
              <a:rPr lang="en-US">
                <a:solidFill>
                  <a:prstClr val="black"/>
                </a:solidFill>
              </a:rPr>
              <a:t> com </a:t>
            </a:r>
            <a:r>
              <a:rPr lang="en-US" err="1">
                <a:solidFill>
                  <a:prstClr val="black"/>
                </a:solidFill>
              </a:rPr>
              <a:t>os</a:t>
            </a:r>
            <a:r>
              <a:rPr lang="en-US">
                <a:solidFill>
                  <a:prstClr val="black"/>
                </a:solidFill>
              </a:rPr>
              <a:t> </a:t>
            </a:r>
            <a:r>
              <a:rPr lang="en-US" err="1">
                <a:solidFill>
                  <a:prstClr val="black"/>
                </a:solidFill>
              </a:rPr>
              <a:t>projetos</a:t>
            </a:r>
            <a:r>
              <a:rPr lang="en-US">
                <a:solidFill>
                  <a:prstClr val="black"/>
                </a:solidFill>
              </a:rPr>
              <a:t> que </a:t>
            </a:r>
            <a:r>
              <a:rPr lang="en-US" err="1">
                <a:solidFill>
                  <a:prstClr val="black"/>
                </a:solidFill>
              </a:rPr>
              <a:t>realiza</a:t>
            </a:r>
            <a:r>
              <a:rPr lang="en-US">
                <a:solidFill>
                  <a:prstClr val="black"/>
                </a:solidFill>
              </a:rPr>
              <a:t>, </a:t>
            </a:r>
            <a:r>
              <a:rPr lang="en-US" err="1">
                <a:solidFill>
                  <a:prstClr val="black"/>
                </a:solidFill>
              </a:rPr>
              <a:t>sensibilizar</a:t>
            </a:r>
            <a:r>
              <a:rPr lang="en-US">
                <a:solidFill>
                  <a:prstClr val="black"/>
                </a:solidFill>
              </a:rPr>
              <a:t> e </a:t>
            </a:r>
            <a:r>
              <a:rPr lang="en-US" err="1">
                <a:solidFill>
                  <a:prstClr val="black"/>
                </a:solidFill>
              </a:rPr>
              <a:t>apoiar</a:t>
            </a:r>
            <a:r>
              <a:rPr lang="en-US">
                <a:solidFill>
                  <a:prstClr val="black"/>
                </a:solidFill>
              </a:rPr>
              <a:t> o turismo </a:t>
            </a:r>
            <a:r>
              <a:rPr lang="en-US" err="1">
                <a:solidFill>
                  <a:prstClr val="black"/>
                </a:solidFill>
              </a:rPr>
              <a:t>sustentável</a:t>
            </a:r>
            <a:r>
              <a:rPr lang="en-US">
                <a:solidFill>
                  <a:prstClr val="black"/>
                </a:solidFill>
              </a:rPr>
              <a:t>.</a:t>
            </a:r>
          </a:p>
          <a:p>
            <a:pPr defTabSz="2072941">
              <a:defRPr/>
            </a:pPr>
            <a:endParaRPr lang="en-US" sz="500">
              <a:solidFill>
                <a:prstClr val="black"/>
              </a:solidFill>
            </a:endParaRPr>
          </a:p>
          <a:p>
            <a:pPr defTabSz="2072941">
              <a:defRPr/>
            </a:pPr>
            <a:r>
              <a:rPr lang="en-US" err="1">
                <a:solidFill>
                  <a:prstClr val="black"/>
                </a:solidFill>
              </a:rPr>
              <a:t>Os</a:t>
            </a:r>
            <a:r>
              <a:rPr lang="en-US">
                <a:solidFill>
                  <a:prstClr val="black"/>
                </a:solidFill>
              </a:rPr>
              <a:t> </a:t>
            </a:r>
            <a:r>
              <a:rPr lang="en-US" err="1">
                <a:solidFill>
                  <a:prstClr val="black"/>
                </a:solidFill>
              </a:rPr>
              <a:t>seus</a:t>
            </a:r>
            <a:r>
              <a:rPr lang="en-US">
                <a:solidFill>
                  <a:prstClr val="black"/>
                </a:solidFill>
              </a:rPr>
              <a:t> </a:t>
            </a:r>
            <a:r>
              <a:rPr lang="en-US" err="1">
                <a:solidFill>
                  <a:prstClr val="black"/>
                </a:solidFill>
              </a:rPr>
              <a:t>esforços</a:t>
            </a:r>
            <a:r>
              <a:rPr lang="en-US">
                <a:solidFill>
                  <a:prstClr val="black"/>
                </a:solidFill>
              </a:rPr>
              <a:t> </a:t>
            </a:r>
            <a:r>
              <a:rPr lang="en-US" err="1">
                <a:solidFill>
                  <a:prstClr val="black"/>
                </a:solidFill>
              </a:rPr>
              <a:t>em</a:t>
            </a:r>
            <a:r>
              <a:rPr lang="en-US">
                <a:solidFill>
                  <a:prstClr val="black"/>
                </a:solidFill>
              </a:rPr>
              <a:t> </a:t>
            </a:r>
            <a:r>
              <a:rPr lang="en-US" err="1">
                <a:solidFill>
                  <a:prstClr val="black"/>
                </a:solidFill>
              </a:rPr>
              <a:t>prol</a:t>
            </a:r>
            <a:r>
              <a:rPr lang="en-US">
                <a:solidFill>
                  <a:prstClr val="black"/>
                </a:solidFill>
              </a:rPr>
              <a:t> de um turismo </a:t>
            </a:r>
            <a:r>
              <a:rPr lang="en-US" err="1">
                <a:solidFill>
                  <a:prstClr val="black"/>
                </a:solidFill>
              </a:rPr>
              <a:t>sustentável</a:t>
            </a:r>
            <a:r>
              <a:rPr lang="en-US">
                <a:solidFill>
                  <a:prstClr val="black"/>
                </a:solidFill>
              </a:rPr>
              <a:t>; a </a:t>
            </a:r>
            <a:r>
              <a:rPr lang="en-US" err="1">
                <a:solidFill>
                  <a:prstClr val="black"/>
                </a:solidFill>
              </a:rPr>
              <a:t>sua</a:t>
            </a:r>
            <a:r>
              <a:rPr lang="en-US">
                <a:solidFill>
                  <a:prstClr val="black"/>
                </a:solidFill>
              </a:rPr>
              <a:t> </a:t>
            </a:r>
            <a:r>
              <a:rPr lang="en-US" err="1">
                <a:solidFill>
                  <a:prstClr val="black"/>
                </a:solidFill>
              </a:rPr>
              <a:t>visão</a:t>
            </a:r>
            <a:r>
              <a:rPr lang="en-US">
                <a:solidFill>
                  <a:prstClr val="black"/>
                </a:solidFill>
              </a:rPr>
              <a:t>, o </a:t>
            </a:r>
            <a:r>
              <a:rPr lang="en-US" err="1">
                <a:solidFill>
                  <a:prstClr val="black"/>
                </a:solidFill>
              </a:rPr>
              <a:t>respeito</a:t>
            </a:r>
            <a:r>
              <a:rPr lang="en-US">
                <a:solidFill>
                  <a:prstClr val="black"/>
                </a:solidFill>
              </a:rPr>
              <a:t> pela </a:t>
            </a:r>
            <a:r>
              <a:rPr lang="en-US" err="1">
                <a:solidFill>
                  <a:prstClr val="black"/>
                </a:solidFill>
              </a:rPr>
              <a:t>natureza</a:t>
            </a:r>
            <a:r>
              <a:rPr lang="en-US">
                <a:solidFill>
                  <a:prstClr val="black"/>
                </a:solidFill>
              </a:rPr>
              <a:t> e </a:t>
            </a:r>
            <a:r>
              <a:rPr lang="en-US" err="1">
                <a:solidFill>
                  <a:prstClr val="black"/>
                </a:solidFill>
              </a:rPr>
              <a:t>pelo</a:t>
            </a:r>
            <a:r>
              <a:rPr lang="en-US">
                <a:solidFill>
                  <a:prstClr val="black"/>
                </a:solidFill>
              </a:rPr>
              <a:t> </a:t>
            </a:r>
            <a:r>
              <a:rPr lang="en-US" err="1">
                <a:solidFill>
                  <a:prstClr val="black"/>
                </a:solidFill>
              </a:rPr>
              <a:t>ambiente</a:t>
            </a:r>
            <a:r>
              <a:rPr lang="en-US">
                <a:solidFill>
                  <a:prstClr val="black"/>
                </a:solidFill>
              </a:rPr>
              <a:t>, a </a:t>
            </a:r>
            <a:r>
              <a:rPr lang="en-US" err="1">
                <a:solidFill>
                  <a:prstClr val="black"/>
                </a:solidFill>
              </a:rPr>
              <a:t>valorização</a:t>
            </a:r>
            <a:r>
              <a:rPr lang="en-US">
                <a:solidFill>
                  <a:prstClr val="black"/>
                </a:solidFill>
              </a:rPr>
              <a:t> das </a:t>
            </a:r>
            <a:r>
              <a:rPr lang="en-US" err="1">
                <a:solidFill>
                  <a:prstClr val="black"/>
                </a:solidFill>
              </a:rPr>
              <a:t>pessoas</a:t>
            </a:r>
            <a:r>
              <a:rPr lang="en-US">
                <a:solidFill>
                  <a:prstClr val="black"/>
                </a:solidFill>
              </a:rPr>
              <a:t>, a </a:t>
            </a:r>
            <a:r>
              <a:rPr lang="en-US" err="1">
                <a:solidFill>
                  <a:prstClr val="black"/>
                </a:solidFill>
              </a:rPr>
              <a:t>sinceridade</a:t>
            </a:r>
            <a:r>
              <a:rPr lang="en-US">
                <a:solidFill>
                  <a:prstClr val="black"/>
                </a:solidFill>
              </a:rPr>
              <a:t> e o </a:t>
            </a:r>
            <a:r>
              <a:rPr lang="en-US" err="1">
                <a:solidFill>
                  <a:prstClr val="black"/>
                </a:solidFill>
              </a:rPr>
              <a:t>perfecionismo</a:t>
            </a:r>
            <a:r>
              <a:rPr lang="en-US">
                <a:solidFill>
                  <a:prstClr val="black"/>
                </a:solidFill>
              </a:rPr>
              <a:t> de </a:t>
            </a:r>
            <a:r>
              <a:rPr lang="en-US" err="1">
                <a:solidFill>
                  <a:prstClr val="black"/>
                </a:solidFill>
              </a:rPr>
              <a:t>acordo</a:t>
            </a:r>
            <a:r>
              <a:rPr lang="en-US">
                <a:solidFill>
                  <a:prstClr val="black"/>
                </a:solidFill>
              </a:rPr>
              <a:t> com </a:t>
            </a:r>
            <a:r>
              <a:rPr lang="en-US" err="1">
                <a:solidFill>
                  <a:prstClr val="black"/>
                </a:solidFill>
              </a:rPr>
              <a:t>os</a:t>
            </a:r>
            <a:r>
              <a:rPr lang="en-US">
                <a:solidFill>
                  <a:prstClr val="black"/>
                </a:solidFill>
              </a:rPr>
              <a:t> </a:t>
            </a:r>
            <a:r>
              <a:rPr lang="en-US" err="1">
                <a:solidFill>
                  <a:prstClr val="black"/>
                </a:solidFill>
              </a:rPr>
              <a:t>seus</a:t>
            </a:r>
            <a:r>
              <a:rPr lang="en-US">
                <a:solidFill>
                  <a:prstClr val="black"/>
                </a:solidFill>
              </a:rPr>
              <a:t> </a:t>
            </a:r>
            <a:r>
              <a:rPr lang="en-US" err="1">
                <a:solidFill>
                  <a:prstClr val="black"/>
                </a:solidFill>
              </a:rPr>
              <a:t>princípios</a:t>
            </a:r>
            <a:r>
              <a:rPr lang="en-US">
                <a:solidFill>
                  <a:prstClr val="black"/>
                </a:solidFill>
              </a:rPr>
              <a:t> e </a:t>
            </a:r>
            <a:r>
              <a:rPr lang="en-US" err="1">
                <a:solidFill>
                  <a:prstClr val="black"/>
                </a:solidFill>
              </a:rPr>
              <a:t>valores</a:t>
            </a:r>
            <a:r>
              <a:rPr lang="en-US">
                <a:solidFill>
                  <a:prstClr val="black"/>
                </a:solidFill>
              </a:rPr>
              <a:t> </a:t>
            </a:r>
            <a:r>
              <a:rPr lang="en-US" err="1">
                <a:solidFill>
                  <a:prstClr val="black"/>
                </a:solidFill>
              </a:rPr>
              <a:t>são</a:t>
            </a:r>
            <a:r>
              <a:rPr lang="en-US">
                <a:solidFill>
                  <a:prstClr val="black"/>
                </a:solidFill>
              </a:rPr>
              <a:t> </a:t>
            </a:r>
            <a:r>
              <a:rPr lang="en-US" err="1">
                <a:solidFill>
                  <a:prstClr val="black"/>
                </a:solidFill>
              </a:rPr>
              <a:t>regularmente</a:t>
            </a:r>
            <a:r>
              <a:rPr lang="en-US">
                <a:solidFill>
                  <a:prstClr val="black"/>
                </a:solidFill>
              </a:rPr>
              <a:t> </a:t>
            </a:r>
            <a:r>
              <a:rPr lang="en-US" err="1">
                <a:solidFill>
                  <a:prstClr val="black"/>
                </a:solidFill>
              </a:rPr>
              <a:t>revistos</a:t>
            </a:r>
            <a:r>
              <a:rPr lang="en-US">
                <a:solidFill>
                  <a:prstClr val="black"/>
                </a:solidFill>
              </a:rPr>
              <a:t>.</a:t>
            </a:r>
          </a:p>
          <a:p>
            <a:pPr algn="l" defTabSz="2072941">
              <a:defRPr/>
            </a:pPr>
            <a:endParaRPr lang="en-US" sz="500">
              <a:solidFill>
                <a:prstClr val="black"/>
              </a:solidFill>
            </a:endParaRPr>
          </a:p>
          <a:p>
            <a:pPr defTabSz="2072941">
              <a:defRPr/>
            </a:pPr>
            <a:r>
              <a:rPr lang="en-US" err="1">
                <a:solidFill>
                  <a:prstClr val="black"/>
                </a:solidFill>
              </a:rPr>
              <a:t>Os</a:t>
            </a:r>
            <a:r>
              <a:rPr lang="en-US">
                <a:solidFill>
                  <a:prstClr val="black"/>
                </a:solidFill>
              </a:rPr>
              <a:t> </a:t>
            </a:r>
            <a:r>
              <a:rPr lang="en-US" err="1">
                <a:solidFill>
                  <a:prstClr val="black"/>
                </a:solidFill>
              </a:rPr>
              <a:t>hotéis</a:t>
            </a:r>
            <a:r>
              <a:rPr lang="en-US">
                <a:solidFill>
                  <a:prstClr val="black"/>
                </a:solidFill>
              </a:rPr>
              <a:t> Regnum, no </a:t>
            </a:r>
            <a:r>
              <a:rPr lang="en-US" err="1">
                <a:solidFill>
                  <a:prstClr val="black"/>
                </a:solidFill>
              </a:rPr>
              <a:t>âmbito</a:t>
            </a:r>
            <a:r>
              <a:rPr lang="en-US">
                <a:solidFill>
                  <a:prstClr val="black"/>
                </a:solidFill>
              </a:rPr>
              <a:t> </a:t>
            </a:r>
            <a:r>
              <a:rPr lang="en-US" err="1">
                <a:solidFill>
                  <a:prstClr val="black"/>
                </a:solidFill>
              </a:rPr>
              <a:t>desta</a:t>
            </a:r>
            <a:r>
              <a:rPr lang="en-US">
                <a:solidFill>
                  <a:prstClr val="black"/>
                </a:solidFill>
              </a:rPr>
              <a:t> </a:t>
            </a:r>
            <a:r>
              <a:rPr lang="en-US" err="1">
                <a:solidFill>
                  <a:prstClr val="black"/>
                </a:solidFill>
              </a:rPr>
              <a:t>política</a:t>
            </a:r>
            <a:r>
              <a:rPr lang="en-US">
                <a:solidFill>
                  <a:prstClr val="black"/>
                </a:solidFill>
              </a:rPr>
              <a:t>, </a:t>
            </a:r>
            <a:r>
              <a:rPr lang="en-US" err="1">
                <a:solidFill>
                  <a:prstClr val="black"/>
                </a:solidFill>
              </a:rPr>
              <a:t>determinam</a:t>
            </a:r>
            <a:r>
              <a:rPr lang="en-US">
                <a:solidFill>
                  <a:prstClr val="black"/>
                </a:solidFill>
              </a:rPr>
              <a:t> as </a:t>
            </a:r>
            <a:r>
              <a:rPr lang="en-US" err="1">
                <a:solidFill>
                  <a:prstClr val="black"/>
                </a:solidFill>
              </a:rPr>
              <a:t>suas</a:t>
            </a:r>
            <a:r>
              <a:rPr lang="en-US">
                <a:solidFill>
                  <a:prstClr val="black"/>
                </a:solidFill>
              </a:rPr>
              <a:t> </a:t>
            </a:r>
            <a:r>
              <a:rPr lang="en-US" err="1">
                <a:solidFill>
                  <a:prstClr val="black"/>
                </a:solidFill>
              </a:rPr>
              <a:t>metas</a:t>
            </a:r>
            <a:r>
              <a:rPr lang="en-US">
                <a:solidFill>
                  <a:prstClr val="black"/>
                </a:solidFill>
              </a:rPr>
              <a:t> e </a:t>
            </a:r>
            <a:r>
              <a:rPr lang="en-US" err="1">
                <a:solidFill>
                  <a:prstClr val="black"/>
                </a:solidFill>
              </a:rPr>
              <a:t>objetivos</a:t>
            </a:r>
            <a:r>
              <a:rPr lang="en-US">
                <a:solidFill>
                  <a:prstClr val="black"/>
                </a:solidFill>
              </a:rPr>
              <a:t> para </a:t>
            </a:r>
            <a:r>
              <a:rPr lang="en-US" err="1">
                <a:solidFill>
                  <a:prstClr val="black"/>
                </a:solidFill>
              </a:rPr>
              <a:t>todos</a:t>
            </a:r>
            <a:r>
              <a:rPr lang="en-US">
                <a:solidFill>
                  <a:prstClr val="black"/>
                </a:solidFill>
              </a:rPr>
              <a:t> </a:t>
            </a:r>
            <a:r>
              <a:rPr lang="en-US" err="1">
                <a:solidFill>
                  <a:prstClr val="black"/>
                </a:solidFill>
              </a:rPr>
              <a:t>os</a:t>
            </a:r>
            <a:r>
              <a:rPr lang="en-US">
                <a:solidFill>
                  <a:prstClr val="black"/>
                </a:solidFill>
              </a:rPr>
              <a:t> </a:t>
            </a:r>
            <a:r>
              <a:rPr lang="en-US" err="1">
                <a:solidFill>
                  <a:prstClr val="black"/>
                </a:solidFill>
              </a:rPr>
              <a:t>seus</a:t>
            </a:r>
            <a:r>
              <a:rPr lang="en-US">
                <a:solidFill>
                  <a:prstClr val="black"/>
                </a:solidFill>
              </a:rPr>
              <a:t> </a:t>
            </a:r>
            <a:r>
              <a:rPr lang="en-US" err="1">
                <a:solidFill>
                  <a:prstClr val="black"/>
                </a:solidFill>
              </a:rPr>
              <a:t>serviços</a:t>
            </a:r>
            <a:r>
              <a:rPr lang="en-US">
                <a:solidFill>
                  <a:prstClr val="black"/>
                </a:solidFill>
              </a:rPr>
              <a:t>, </a:t>
            </a:r>
            <a:r>
              <a:rPr lang="en-US" err="1">
                <a:solidFill>
                  <a:prstClr val="black"/>
                </a:solidFill>
              </a:rPr>
              <a:t>definem</a:t>
            </a:r>
            <a:r>
              <a:rPr lang="en-US">
                <a:solidFill>
                  <a:prstClr val="black"/>
                </a:solidFill>
              </a:rPr>
              <a:t> as </a:t>
            </a:r>
            <a:r>
              <a:rPr lang="en-US" err="1">
                <a:solidFill>
                  <a:prstClr val="black"/>
                </a:solidFill>
              </a:rPr>
              <a:t>suas</a:t>
            </a:r>
            <a:r>
              <a:rPr lang="en-US">
                <a:solidFill>
                  <a:prstClr val="black"/>
                </a:solidFill>
              </a:rPr>
              <a:t> </a:t>
            </a:r>
            <a:r>
              <a:rPr lang="en-US" err="1">
                <a:solidFill>
                  <a:prstClr val="black"/>
                </a:solidFill>
              </a:rPr>
              <a:t>responsabilidades</a:t>
            </a:r>
            <a:r>
              <a:rPr lang="en-US">
                <a:solidFill>
                  <a:prstClr val="black"/>
                </a:solidFill>
              </a:rPr>
              <a:t> para </a:t>
            </a:r>
            <a:r>
              <a:rPr lang="en-US" err="1">
                <a:solidFill>
                  <a:prstClr val="black"/>
                </a:solidFill>
              </a:rPr>
              <a:t>os</a:t>
            </a:r>
            <a:r>
              <a:rPr lang="en-US">
                <a:solidFill>
                  <a:prstClr val="black"/>
                </a:solidFill>
              </a:rPr>
              <a:t> </a:t>
            </a:r>
            <a:r>
              <a:rPr lang="en-US" err="1">
                <a:solidFill>
                  <a:prstClr val="black"/>
                </a:solidFill>
              </a:rPr>
              <a:t>alcançar</a:t>
            </a:r>
            <a:r>
              <a:rPr lang="en-US">
                <a:solidFill>
                  <a:prstClr val="black"/>
                </a:solidFill>
              </a:rPr>
              <a:t> e </a:t>
            </a:r>
            <a:r>
              <a:rPr lang="en-US" err="1">
                <a:solidFill>
                  <a:prstClr val="black"/>
                </a:solidFill>
              </a:rPr>
              <a:t>apoiam</a:t>
            </a:r>
            <a:r>
              <a:rPr lang="en-US">
                <a:solidFill>
                  <a:prstClr val="black"/>
                </a:solidFill>
              </a:rPr>
              <a:t> a </a:t>
            </a:r>
            <a:r>
              <a:rPr lang="en-US" err="1">
                <a:solidFill>
                  <a:prstClr val="black"/>
                </a:solidFill>
              </a:rPr>
              <a:t>participação</a:t>
            </a:r>
            <a:r>
              <a:rPr lang="en-US">
                <a:solidFill>
                  <a:prstClr val="black"/>
                </a:solidFill>
              </a:rPr>
              <a:t> de </a:t>
            </a:r>
            <a:r>
              <a:rPr lang="en-US" err="1">
                <a:solidFill>
                  <a:prstClr val="black"/>
                </a:solidFill>
              </a:rPr>
              <a:t>todas</a:t>
            </a:r>
            <a:r>
              <a:rPr lang="en-US">
                <a:solidFill>
                  <a:prstClr val="black"/>
                </a:solidFill>
              </a:rPr>
              <a:t> as </a:t>
            </a:r>
            <a:r>
              <a:rPr lang="en-US" err="1">
                <a:solidFill>
                  <a:prstClr val="black"/>
                </a:solidFill>
              </a:rPr>
              <a:t>partes</a:t>
            </a:r>
            <a:r>
              <a:rPr lang="en-US">
                <a:solidFill>
                  <a:prstClr val="black"/>
                </a:solidFill>
              </a:rPr>
              <a:t> </a:t>
            </a:r>
            <a:r>
              <a:rPr lang="en-US" err="1">
                <a:solidFill>
                  <a:prstClr val="black"/>
                </a:solidFill>
              </a:rPr>
              <a:t>interessadas</a:t>
            </a:r>
            <a:r>
              <a:rPr lang="en-US">
                <a:solidFill>
                  <a:prstClr val="black"/>
                </a:solidFill>
              </a:rPr>
              <a:t>, </a:t>
            </a:r>
            <a:r>
              <a:rPr lang="en-US" err="1">
                <a:solidFill>
                  <a:prstClr val="black"/>
                </a:solidFill>
              </a:rPr>
              <a:t>especialmente</a:t>
            </a:r>
            <a:r>
              <a:rPr lang="en-US">
                <a:solidFill>
                  <a:prstClr val="black"/>
                </a:solidFill>
              </a:rPr>
              <a:t> </a:t>
            </a:r>
            <a:r>
              <a:rPr lang="en-US" err="1">
                <a:solidFill>
                  <a:prstClr val="black"/>
                </a:solidFill>
              </a:rPr>
              <a:t>os</a:t>
            </a:r>
            <a:r>
              <a:rPr lang="en-US">
                <a:solidFill>
                  <a:prstClr val="black"/>
                </a:solidFill>
              </a:rPr>
              <a:t> </a:t>
            </a:r>
            <a:r>
              <a:rPr lang="en-US" err="1">
                <a:solidFill>
                  <a:prstClr val="black"/>
                </a:solidFill>
              </a:rPr>
              <a:t>seus</a:t>
            </a:r>
            <a:r>
              <a:rPr lang="en-US">
                <a:solidFill>
                  <a:prstClr val="black"/>
                </a:solidFill>
              </a:rPr>
              <a:t> </a:t>
            </a:r>
            <a:r>
              <a:rPr lang="en-US" err="1">
                <a:solidFill>
                  <a:prstClr val="black"/>
                </a:solidFill>
              </a:rPr>
              <a:t>funcionários</a:t>
            </a:r>
            <a:r>
              <a:rPr lang="en-US">
                <a:solidFill>
                  <a:prstClr val="black"/>
                </a:solidFill>
              </a:rPr>
              <a:t> e </a:t>
            </a:r>
            <a:r>
              <a:rPr lang="en-US" err="1">
                <a:solidFill>
                  <a:prstClr val="black"/>
                </a:solidFill>
              </a:rPr>
              <a:t>fornecedores</a:t>
            </a:r>
            <a:r>
              <a:rPr lang="en-US">
                <a:solidFill>
                  <a:prstClr val="black"/>
                </a:solidFill>
              </a:rPr>
              <a:t>.</a:t>
            </a:r>
          </a:p>
        </p:txBody>
      </p:sp>
      <p:sp>
        <p:nvSpPr>
          <p:cNvPr id="11" name="Text Placeholder 2">
            <a:extLst>
              <a:ext uri="{FF2B5EF4-FFF2-40B4-BE49-F238E27FC236}">
                <a16:creationId xmlns:a16="http://schemas.microsoft.com/office/drawing/2014/main" id="{5EB22F80-613D-EE05-F70F-782C99777896}"/>
              </a:ext>
            </a:extLst>
          </p:cNvPr>
          <p:cNvSpPr txBox="1">
            <a:spLocks/>
          </p:cNvSpPr>
          <p:nvPr/>
        </p:nvSpPr>
        <p:spPr>
          <a:xfrm>
            <a:off x="361472" y="2339757"/>
            <a:ext cx="3481468"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b="1" i="0">
                <a:solidFill>
                  <a:schemeClr val="bg1"/>
                </a:solidFill>
              </a:rPr>
              <a:t>Tipo: </a:t>
            </a:r>
            <a:r>
              <a:rPr lang="en-US" i="0" err="1">
                <a:solidFill>
                  <a:schemeClr val="bg1"/>
                </a:solidFill>
              </a:rPr>
              <a:t>Modelos</a:t>
            </a:r>
            <a:r>
              <a:rPr lang="en-US" i="0">
                <a:solidFill>
                  <a:schemeClr val="bg1"/>
                </a:solidFill>
              </a:rPr>
              <a:t> de </a:t>
            </a:r>
            <a:r>
              <a:rPr lang="pt-PT" i="0">
                <a:solidFill>
                  <a:schemeClr val="bg1"/>
                </a:solidFill>
              </a:rPr>
              <a:t>Negócio</a:t>
            </a:r>
            <a:r>
              <a:rPr lang="en-US" i="0">
                <a:solidFill>
                  <a:schemeClr val="bg1"/>
                </a:solidFill>
              </a:rPr>
              <a:t> </a:t>
            </a:r>
            <a:r>
              <a:rPr lang="pt-PT" i="0">
                <a:solidFill>
                  <a:schemeClr val="bg1"/>
                </a:solidFill>
              </a:rPr>
              <a:t>Sustentáveis</a:t>
            </a:r>
          </a:p>
        </p:txBody>
      </p:sp>
    </p:spTree>
    <p:extLst>
      <p:ext uri="{BB962C8B-B14F-4D97-AF65-F5344CB8AC3E}">
        <p14:creationId xmlns:p14="http://schemas.microsoft.com/office/powerpoint/2010/main" val="17646746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7" descr="A chef preparing food in a restaurant  Description automatically generated with low confidence">
            <a:extLst>
              <a:ext uri="{FF2B5EF4-FFF2-40B4-BE49-F238E27FC236}">
                <a16:creationId xmlns:a16="http://schemas.microsoft.com/office/drawing/2014/main" id="{EB89D333-622D-C8DE-DA2B-E2CE9957F2EB}"/>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p:txBody>
          <a:bodyPr/>
          <a:lstStyle/>
          <a:p>
            <a:pPr algn="l" rtl="0"/>
            <a:fld id="{CB2079F2-58AF-ED44-82D7-E04B2F6FD686}" type="slidenum">
              <a:rPr lang="en-US" smtClean="0"/>
              <a:pPr algn="l" rtl="0"/>
              <a:t>41</a:t>
            </a:fld>
            <a:endParaRPr lang="en-US"/>
          </a:p>
        </p:txBody>
      </p:sp>
      <p:sp>
        <p:nvSpPr>
          <p:cNvPr id="10" name="Freeform 332">
            <a:hlinkClick r:id="rId3"/>
            <a:extLst>
              <a:ext uri="{FF2B5EF4-FFF2-40B4-BE49-F238E27FC236}">
                <a16:creationId xmlns:a16="http://schemas.microsoft.com/office/drawing/2014/main" id="{2B1019AB-DDC6-54BB-24B5-9984571C7C25}"/>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1" name="Freeform 6">
            <a:hlinkClick r:id="rId4"/>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16" name="Graphic 15" descr="World outline">
            <a:hlinkClick r:id="rId5"/>
            <a:extLst>
              <a:ext uri="{FF2B5EF4-FFF2-40B4-BE49-F238E27FC236}">
                <a16:creationId xmlns:a16="http://schemas.microsoft.com/office/drawing/2014/main" id="{D639F71B-8B5E-03E6-467D-53BD52B7C6B9}"/>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grpSp>
        <p:nvGrpSpPr>
          <p:cNvPr id="4" name="Graphic 2">
            <a:extLst>
              <a:ext uri="{FF2B5EF4-FFF2-40B4-BE49-F238E27FC236}">
                <a16:creationId xmlns:a16="http://schemas.microsoft.com/office/drawing/2014/main" id="{BDCDF0A6-CAA7-9F81-7D28-96D4AE886D41}"/>
              </a:ext>
            </a:extLst>
          </p:cNvPr>
          <p:cNvGrpSpPr>
            <a:grpSpLocks noChangeAspect="1"/>
          </p:cNvGrpSpPr>
          <p:nvPr/>
        </p:nvGrpSpPr>
        <p:grpSpPr>
          <a:xfrm>
            <a:off x="6555507" y="273974"/>
            <a:ext cx="558048" cy="558000"/>
            <a:chOff x="4094891" y="4680533"/>
            <a:chExt cx="381887" cy="381854"/>
          </a:xfrm>
        </p:grpSpPr>
        <p:sp>
          <p:nvSpPr>
            <p:cNvPr id="7" name="Freeform 4">
              <a:extLst>
                <a:ext uri="{FF2B5EF4-FFF2-40B4-BE49-F238E27FC236}">
                  <a16:creationId xmlns:a16="http://schemas.microsoft.com/office/drawing/2014/main" id="{C3F70674-7275-88BE-3D44-CA8169E19910}"/>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5">
              <a:extLst>
                <a:ext uri="{FF2B5EF4-FFF2-40B4-BE49-F238E27FC236}">
                  <a16:creationId xmlns:a16="http://schemas.microsoft.com/office/drawing/2014/main" id="{FE2300A1-2BA7-9272-80F2-196A4DBDB108}"/>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 name="Freeform 6">
              <a:extLst>
                <a:ext uri="{FF2B5EF4-FFF2-40B4-BE49-F238E27FC236}">
                  <a16:creationId xmlns:a16="http://schemas.microsoft.com/office/drawing/2014/main" id="{2A20C62F-C702-68E2-257A-30520593C420}"/>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18" name="Graphic 2">
            <a:extLst>
              <a:ext uri="{FF2B5EF4-FFF2-40B4-BE49-F238E27FC236}">
                <a16:creationId xmlns:a16="http://schemas.microsoft.com/office/drawing/2014/main" id="{C0BA812C-90DF-331E-00F2-CBE4845B11C0}"/>
              </a:ext>
            </a:extLst>
          </p:cNvPr>
          <p:cNvGrpSpPr/>
          <p:nvPr/>
        </p:nvGrpSpPr>
        <p:grpSpPr>
          <a:xfrm>
            <a:off x="1423003" y="9654497"/>
            <a:ext cx="221553" cy="222458"/>
            <a:chOff x="1473222" y="5236455"/>
            <a:chExt cx="440760" cy="442561"/>
          </a:xfrm>
          <a:solidFill>
            <a:srgbClr val="000000"/>
          </a:solidFill>
        </p:grpSpPr>
        <p:sp>
          <p:nvSpPr>
            <p:cNvPr id="19" name="Freeform 8">
              <a:extLst>
                <a:ext uri="{FF2B5EF4-FFF2-40B4-BE49-F238E27FC236}">
                  <a16:creationId xmlns:a16="http://schemas.microsoft.com/office/drawing/2014/main" id="{628B051F-BAD7-24E9-B096-0C79E9A8EA7D}"/>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9">
              <a:hlinkClick r:id="rId8"/>
              <a:extLst>
                <a:ext uri="{FF2B5EF4-FFF2-40B4-BE49-F238E27FC236}">
                  <a16:creationId xmlns:a16="http://schemas.microsoft.com/office/drawing/2014/main" id="{F09208B7-B59A-CD57-8FF3-7AFD539FF26A}"/>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0">
              <a:extLst>
                <a:ext uri="{FF2B5EF4-FFF2-40B4-BE49-F238E27FC236}">
                  <a16:creationId xmlns:a16="http://schemas.microsoft.com/office/drawing/2014/main" id="{EAB07BAC-8A6C-F23B-8B1A-B7E016E2886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pic>
        <p:nvPicPr>
          <p:cNvPr id="5" name="Picture 4">
            <a:hlinkClick r:id="rId5"/>
            <a:extLst>
              <a:ext uri="{FF2B5EF4-FFF2-40B4-BE49-F238E27FC236}">
                <a16:creationId xmlns:a16="http://schemas.microsoft.com/office/drawing/2014/main" id="{D48653E4-E2FF-F14C-F518-60A69DA2C20B}"/>
              </a:ext>
            </a:extLst>
          </p:cNvPr>
          <p:cNvPicPr>
            <a:picLocks noChangeAspect="1"/>
          </p:cNvPicPr>
          <p:nvPr/>
        </p:nvPicPr>
        <p:blipFill>
          <a:blip r:embed="rId9"/>
          <a:stretch>
            <a:fillRect/>
          </a:stretch>
        </p:blipFill>
        <p:spPr>
          <a:xfrm>
            <a:off x="202220" y="609301"/>
            <a:ext cx="2893104" cy="1241625"/>
          </a:xfrm>
          <a:prstGeom prst="rect">
            <a:avLst/>
          </a:prstGeom>
        </p:spPr>
      </p:pic>
      <p:pic>
        <p:nvPicPr>
          <p:cNvPr id="12" name="Picture 11">
            <a:extLst>
              <a:ext uri="{FF2B5EF4-FFF2-40B4-BE49-F238E27FC236}">
                <a16:creationId xmlns:a16="http://schemas.microsoft.com/office/drawing/2014/main" id="{3F32976C-8B8E-F4AB-BE66-C58A33AFD63A}"/>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4021202" y="6532377"/>
            <a:ext cx="2977934" cy="2666290"/>
          </a:xfrm>
          <a:prstGeom prst="rect">
            <a:avLst/>
          </a:prstGeom>
        </p:spPr>
      </p:pic>
      <p:sp>
        <p:nvSpPr>
          <p:cNvPr id="14" name="Text Placeholder 5">
            <a:extLst>
              <a:ext uri="{FF2B5EF4-FFF2-40B4-BE49-F238E27FC236}">
                <a16:creationId xmlns:a16="http://schemas.microsoft.com/office/drawing/2014/main" id="{4538ECF4-DBCA-D599-2A13-49FB22BBB841}"/>
              </a:ext>
            </a:extLst>
          </p:cNvPr>
          <p:cNvSpPr>
            <a:spLocks noGrp="1"/>
          </p:cNvSpPr>
          <p:nvPr>
            <p:ph type="body" sz="quarter" idx="32"/>
          </p:nvPr>
        </p:nvSpPr>
        <p:spPr>
          <a:xfrm>
            <a:off x="382123" y="3274857"/>
            <a:ext cx="6731432" cy="5923810"/>
          </a:xfrm>
        </p:spPr>
        <p:txBody>
          <a:bodyPr/>
          <a:lstStyle/>
          <a:p>
            <a:pPr marL="0" marR="0" lvl="0" indent="0" algn="l"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a:solidFill>
                  <a:prstClr val="black"/>
                </a:solidFill>
              </a:rPr>
              <a:t>S</a:t>
            </a:r>
            <a:r>
              <a:rPr kumimoji="0" lang="en-US" sz="1400" b="1"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ustentável</a:t>
            </a:r>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rtl="0"/>
            <a:r>
              <a:rPr lang="en-US"/>
              <a:t>No Regnum Carya, “verde” não é apenas uma </a:t>
            </a:r>
            <a:r>
              <a:rPr lang="en-US" err="1"/>
              <a:t>frase</a:t>
            </a:r>
            <a:r>
              <a:rPr lang="en-US"/>
              <a:t> </a:t>
            </a:r>
            <a:r>
              <a:rPr lang="en-US" err="1"/>
              <a:t>feita</a:t>
            </a:r>
            <a:r>
              <a:rPr lang="en-US"/>
              <a:t>. É uma declaração de missão. </a:t>
            </a:r>
            <a:r>
              <a:rPr lang="en-US" err="1"/>
              <a:t>Os</a:t>
            </a:r>
            <a:r>
              <a:rPr lang="en-US"/>
              <a:t> </a:t>
            </a:r>
            <a:r>
              <a:rPr lang="en-US" err="1"/>
              <a:t>seus</a:t>
            </a:r>
            <a:r>
              <a:rPr lang="en-US"/>
              <a:t> </a:t>
            </a:r>
            <a:r>
              <a:rPr lang="en-US" err="1"/>
              <a:t>programas</a:t>
            </a:r>
            <a:r>
              <a:rPr lang="en-US"/>
              <a:t> </a:t>
            </a:r>
            <a:r>
              <a:rPr lang="en-US" err="1"/>
              <a:t>inovadores</a:t>
            </a:r>
            <a:r>
              <a:rPr lang="en-US"/>
              <a:t> e </a:t>
            </a:r>
            <a:r>
              <a:rPr lang="en-US" err="1"/>
              <a:t>iniciativas</a:t>
            </a:r>
            <a:r>
              <a:rPr lang="en-US"/>
              <a:t> </a:t>
            </a:r>
            <a:r>
              <a:rPr lang="en-US" err="1"/>
              <a:t>ecológicas</a:t>
            </a:r>
            <a:r>
              <a:rPr lang="en-US"/>
              <a:t> </a:t>
            </a:r>
            <a:r>
              <a:rPr lang="en-US" err="1"/>
              <a:t>foram</a:t>
            </a:r>
            <a:r>
              <a:rPr lang="en-US"/>
              <a:t> </a:t>
            </a:r>
            <a:r>
              <a:rPr lang="en-US" err="1"/>
              <a:t>concebidos</a:t>
            </a:r>
            <a:r>
              <a:rPr lang="en-US"/>
              <a:t> para </a:t>
            </a:r>
            <a:r>
              <a:rPr lang="en-US" err="1"/>
              <a:t>proteger</a:t>
            </a:r>
            <a:r>
              <a:rPr lang="en-US"/>
              <a:t> o </a:t>
            </a:r>
            <a:r>
              <a:rPr lang="en-US" err="1"/>
              <a:t>ambiente</a:t>
            </a:r>
            <a:r>
              <a:rPr lang="en-US"/>
              <a:t> e </a:t>
            </a:r>
            <a:r>
              <a:rPr lang="en-US" err="1"/>
              <a:t>minimizar</a:t>
            </a:r>
            <a:r>
              <a:rPr lang="en-US"/>
              <a:t> o </a:t>
            </a:r>
            <a:r>
              <a:rPr lang="en-US" err="1"/>
              <a:t>seu</a:t>
            </a:r>
            <a:r>
              <a:rPr lang="en-US"/>
              <a:t> impacto nos recursos naturais vitais de Belek-Antalya, </a:t>
            </a:r>
            <a:r>
              <a:rPr lang="en-US" err="1"/>
              <a:t>na</a:t>
            </a:r>
            <a:r>
              <a:rPr lang="en-US"/>
              <a:t> </a:t>
            </a:r>
            <a:r>
              <a:rPr lang="en-US" err="1"/>
              <a:t>Turquia</a:t>
            </a:r>
            <a:r>
              <a:rPr lang="en-US"/>
              <a:t>. </a:t>
            </a:r>
            <a:r>
              <a:rPr lang="en-US" err="1"/>
              <a:t>Sendo</a:t>
            </a:r>
            <a:r>
              <a:rPr lang="en-US"/>
              <a:t> o </a:t>
            </a:r>
            <a:r>
              <a:rPr lang="en-US" err="1"/>
              <a:t>primeiro</a:t>
            </a:r>
            <a:r>
              <a:rPr lang="en-US"/>
              <a:t> hotel de </a:t>
            </a:r>
            <a:r>
              <a:rPr lang="en-US" err="1"/>
              <a:t>golfe</a:t>
            </a:r>
            <a:r>
              <a:rPr lang="en-US"/>
              <a:t> da Europa com certificação LEED Gold, o Regnum Carya Golf &amp; Spa Resort </a:t>
            </a:r>
            <a:r>
              <a:rPr lang="en-US" err="1"/>
              <a:t>foi</a:t>
            </a:r>
            <a:r>
              <a:rPr lang="en-US"/>
              <a:t> </a:t>
            </a:r>
            <a:r>
              <a:rPr lang="en-US" err="1"/>
              <a:t>concebido</a:t>
            </a:r>
            <a:r>
              <a:rPr lang="en-US"/>
              <a:t> com uma perspectiva progressiva de </a:t>
            </a:r>
            <a:r>
              <a:rPr lang="en-US" err="1"/>
              <a:t>edifícios</a:t>
            </a:r>
            <a:r>
              <a:rPr lang="en-US"/>
              <a:t> </a:t>
            </a:r>
            <a:r>
              <a:rPr lang="en-US" err="1"/>
              <a:t>ecológicos</a:t>
            </a:r>
            <a:r>
              <a:rPr lang="en-US"/>
              <a:t> e TURC-ECO, </a:t>
            </a:r>
            <a:r>
              <a:rPr lang="en-US" err="1"/>
              <a:t>prémio</a:t>
            </a:r>
            <a:r>
              <a:rPr lang="en-US"/>
              <a:t> </a:t>
            </a:r>
            <a:r>
              <a:rPr lang="en-US" err="1"/>
              <a:t>atribuído</a:t>
            </a:r>
            <a:r>
              <a:rPr lang="en-US"/>
              <a:t> pela US Nature-Friendly Building Association dos EUA. Para </a:t>
            </a:r>
            <a:r>
              <a:rPr lang="en-US" err="1"/>
              <a:t>além</a:t>
            </a:r>
            <a:r>
              <a:rPr lang="en-US"/>
              <a:t> dos </a:t>
            </a:r>
            <a:r>
              <a:rPr lang="en-US" err="1"/>
              <a:t>programas</a:t>
            </a:r>
            <a:r>
              <a:rPr lang="en-US"/>
              <a:t> de certificação LEED, o Regnum Carya Golf &amp; Spa Resort </a:t>
            </a:r>
            <a:r>
              <a:rPr lang="en-US" err="1"/>
              <a:t>também</a:t>
            </a:r>
            <a:r>
              <a:rPr lang="en-US"/>
              <a:t> </a:t>
            </a:r>
            <a:r>
              <a:rPr lang="en-US" err="1"/>
              <a:t>gere</a:t>
            </a:r>
            <a:r>
              <a:rPr lang="en-US"/>
              <a:t> </a:t>
            </a:r>
            <a:r>
              <a:rPr lang="en-US" err="1"/>
              <a:t>uma</a:t>
            </a:r>
            <a:r>
              <a:rPr lang="en-US"/>
              <a:t> </a:t>
            </a:r>
            <a:r>
              <a:rPr lang="en-US" err="1"/>
              <a:t>série</a:t>
            </a:r>
            <a:r>
              <a:rPr lang="en-US"/>
              <a:t> de </a:t>
            </a:r>
            <a:r>
              <a:rPr lang="en-US" err="1"/>
              <a:t>projetos</a:t>
            </a:r>
            <a:r>
              <a:rPr lang="en-US"/>
              <a:t> de sustentabilidade de alta prioridade, incluindo resíduos, energia, água, proteção da qualidade do ar, </a:t>
            </a:r>
            <a:r>
              <a:rPr lang="en-US" err="1"/>
              <a:t>gestão</a:t>
            </a:r>
            <a:r>
              <a:rPr lang="en-US"/>
              <a:t> de produtos químicos, </a:t>
            </a:r>
            <a:r>
              <a:rPr lang="en-US" err="1"/>
              <a:t>gestão</a:t>
            </a:r>
            <a:r>
              <a:rPr lang="en-US"/>
              <a:t> de jardins, equilíbrio da vida natural, </a:t>
            </a:r>
            <a:r>
              <a:rPr lang="en-US" err="1"/>
              <a:t>controlo</a:t>
            </a:r>
            <a:r>
              <a:rPr lang="en-US"/>
              <a:t> do ruído e </a:t>
            </a:r>
            <a:r>
              <a:rPr lang="en-US" err="1"/>
              <a:t>gestão</a:t>
            </a:r>
            <a:r>
              <a:rPr lang="en-US"/>
              <a:t> de </a:t>
            </a:r>
            <a:r>
              <a:rPr lang="en-US" err="1"/>
              <a:t>resíduos</a:t>
            </a:r>
            <a:r>
              <a:rPr lang="en-US"/>
              <a:t> de </a:t>
            </a:r>
            <a:r>
              <a:rPr lang="en-US" err="1"/>
              <a:t>óleos</a:t>
            </a:r>
            <a:r>
              <a:rPr lang="en-US"/>
              <a:t> </a:t>
            </a:r>
            <a:r>
              <a:rPr lang="en-US" err="1"/>
              <a:t>vegetais</a:t>
            </a:r>
            <a:r>
              <a:rPr lang="en-US"/>
              <a:t>.</a:t>
            </a:r>
            <a:endParaRPr lang="en-IE"/>
          </a:p>
          <a:p>
            <a:pPr algn="l" rtl="0"/>
            <a:endParaRPr lang="en-IE" sz="1400" b="1"/>
          </a:p>
          <a:p>
            <a:pPr rtl="0"/>
            <a:r>
              <a:rPr lang="en-IE" sz="1400" b="1"/>
              <a:t>Ético</a:t>
            </a:r>
          </a:p>
          <a:p>
            <a:pPr rtl="0"/>
            <a:r>
              <a:rPr lang="en-US" err="1"/>
              <a:t>Os</a:t>
            </a:r>
            <a:r>
              <a:rPr lang="en-US"/>
              <a:t> </a:t>
            </a:r>
            <a:r>
              <a:rPr lang="en-US" err="1"/>
              <a:t>seus</a:t>
            </a:r>
            <a:r>
              <a:rPr lang="en-US"/>
              <a:t> </a:t>
            </a:r>
            <a:r>
              <a:rPr lang="en-US" err="1"/>
              <a:t>restaurantes</a:t>
            </a:r>
            <a:r>
              <a:rPr lang="en-US"/>
              <a:t> </a:t>
            </a:r>
            <a:r>
              <a:rPr lang="en-US" err="1"/>
              <a:t>foram</a:t>
            </a:r>
            <a:r>
              <a:rPr lang="en-US"/>
              <a:t> </a:t>
            </a:r>
            <a:r>
              <a:rPr lang="en-US" err="1"/>
              <a:t>concebidos</a:t>
            </a:r>
            <a:r>
              <a:rPr lang="en-US"/>
              <a:t> para </a:t>
            </a:r>
            <a:r>
              <a:rPr lang="en-US" err="1"/>
              <a:t>reduzir</a:t>
            </a:r>
            <a:r>
              <a:rPr lang="en-US"/>
              <a:t> o </a:t>
            </a:r>
            <a:r>
              <a:rPr lang="en-US" err="1"/>
              <a:t>desperdício</a:t>
            </a:r>
            <a:r>
              <a:rPr lang="en-US"/>
              <a:t> </a:t>
            </a:r>
            <a:r>
              <a:rPr lang="en-US" err="1"/>
              <a:t>alimentar</a:t>
            </a:r>
            <a:r>
              <a:rPr lang="en-US"/>
              <a:t>. Existem serviços separados de </a:t>
            </a:r>
            <a:r>
              <a:rPr lang="en-US" err="1"/>
              <a:t>cozinha</a:t>
            </a:r>
            <a:r>
              <a:rPr lang="en-US"/>
              <a:t> à mesa que </a:t>
            </a:r>
            <a:r>
              <a:rPr lang="en-US" err="1"/>
              <a:t>permitem</a:t>
            </a:r>
            <a:r>
              <a:rPr lang="en-US"/>
              <a:t> aos </a:t>
            </a:r>
            <a:r>
              <a:rPr lang="en-US" err="1"/>
              <a:t>clientes</a:t>
            </a:r>
            <a:r>
              <a:rPr lang="en-US"/>
              <a:t> </a:t>
            </a:r>
            <a:r>
              <a:rPr lang="en-US" err="1"/>
              <a:t>encomendar</a:t>
            </a:r>
            <a:r>
              <a:rPr lang="en-US"/>
              <a:t> a </a:t>
            </a:r>
            <a:r>
              <a:rPr lang="en-US" err="1"/>
              <a:t>refeição</a:t>
            </a:r>
            <a:r>
              <a:rPr lang="en-US"/>
              <a:t> na quantidade, sabor e estilo que </a:t>
            </a:r>
            <a:r>
              <a:rPr lang="en-US" err="1"/>
              <a:t>desejam</a:t>
            </a:r>
            <a:r>
              <a:rPr lang="en-US"/>
              <a:t>. Além disso, </a:t>
            </a:r>
            <a:r>
              <a:rPr lang="en-US" err="1"/>
              <a:t>atualizaram</a:t>
            </a:r>
            <a:r>
              <a:rPr lang="en-US"/>
              <a:t> o </a:t>
            </a:r>
            <a:r>
              <a:rPr lang="en-US" err="1"/>
              <a:t>seu</a:t>
            </a:r>
            <a:r>
              <a:rPr lang="en-US"/>
              <a:t> estilo de serviço para à la minute, a fim de permitir a prestação de serviços à la carte nas apresentações do buffet aberto. A quantidade e o </a:t>
            </a:r>
            <a:r>
              <a:rPr lang="en-US" err="1"/>
              <a:t>sabor</a:t>
            </a:r>
            <a:r>
              <a:rPr lang="en-US"/>
              <a:t> </a:t>
            </a:r>
            <a:r>
              <a:rPr lang="en-US" err="1"/>
              <a:t>corretos</a:t>
            </a:r>
            <a:r>
              <a:rPr lang="en-US"/>
              <a:t> dos </a:t>
            </a:r>
            <a:r>
              <a:rPr lang="en-US" err="1"/>
              <a:t>alimentos</a:t>
            </a:r>
            <a:r>
              <a:rPr lang="en-US"/>
              <a:t> </a:t>
            </a:r>
            <a:r>
              <a:rPr lang="en-US" err="1"/>
              <a:t>conduzem</a:t>
            </a:r>
            <a:r>
              <a:rPr lang="en-US"/>
              <a:t> a menos desperdício.</a:t>
            </a:r>
          </a:p>
          <a:p>
            <a:pPr algn="l" rtl="0"/>
            <a:endParaRPr lang="en-US"/>
          </a:p>
          <a:p>
            <a:pPr rtl="0"/>
            <a:r>
              <a:rPr lang="en-US" err="1"/>
              <a:t>Trabalham</a:t>
            </a:r>
            <a:r>
              <a:rPr lang="en-US"/>
              <a:t> com 90% de produtores e fornecedores locais. </a:t>
            </a:r>
            <a:r>
              <a:rPr lang="en-US" err="1"/>
              <a:t>Os</a:t>
            </a:r>
            <a:r>
              <a:rPr lang="en-US"/>
              <a:t> </a:t>
            </a:r>
            <a:r>
              <a:rPr lang="en-US" err="1"/>
              <a:t>resíduos</a:t>
            </a:r>
            <a:r>
              <a:rPr lang="en-US"/>
              <a:t> </a:t>
            </a:r>
            <a:r>
              <a:rPr lang="en-US" err="1"/>
              <a:t>alimentares</a:t>
            </a:r>
            <a:r>
              <a:rPr lang="en-US"/>
              <a:t> são separados em câmaras frigoríficas e há um funcionário responsável pela separação dos </a:t>
            </a:r>
            <a:r>
              <a:rPr lang="en-US" err="1"/>
              <a:t>mesmos</a:t>
            </a:r>
            <a:r>
              <a:rPr lang="en-US"/>
              <a:t>. O </a:t>
            </a:r>
            <a:r>
              <a:rPr lang="en-US" err="1"/>
              <a:t>seu</a:t>
            </a:r>
            <a:r>
              <a:rPr lang="en-US"/>
              <a:t> </a:t>
            </a:r>
            <a:r>
              <a:rPr lang="en-US" err="1"/>
              <a:t>objetivo</a:t>
            </a:r>
            <a:r>
              <a:rPr lang="en-US"/>
              <a:t> é </a:t>
            </a:r>
            <a:r>
              <a:rPr lang="en-US" err="1"/>
              <a:t>reduzir</a:t>
            </a:r>
            <a:r>
              <a:rPr lang="en-US"/>
              <a:t> </a:t>
            </a:r>
          </a:p>
          <a:p>
            <a:pPr rtl="0"/>
            <a:r>
              <a:rPr lang="en-US" err="1"/>
              <a:t>ao</a:t>
            </a:r>
            <a:r>
              <a:rPr lang="en-US"/>
              <a:t> </a:t>
            </a:r>
            <a:r>
              <a:rPr lang="en-US" err="1"/>
              <a:t>máximo</a:t>
            </a:r>
            <a:r>
              <a:rPr lang="en-US"/>
              <a:t> o </a:t>
            </a:r>
            <a:r>
              <a:rPr lang="en-US" err="1"/>
              <a:t>desperdício</a:t>
            </a:r>
            <a:r>
              <a:rPr lang="en-US"/>
              <a:t> </a:t>
            </a:r>
            <a:r>
              <a:rPr lang="en-US" err="1"/>
              <a:t>alimentar</a:t>
            </a:r>
            <a:r>
              <a:rPr lang="en-US"/>
              <a:t> em todas as ações </a:t>
            </a:r>
            <a:r>
              <a:rPr lang="en-US" err="1"/>
              <a:t>possíveis</a:t>
            </a:r>
            <a:r>
              <a:rPr lang="en-US"/>
              <a:t>.</a:t>
            </a:r>
          </a:p>
          <a:p>
            <a:pPr rtl="0"/>
            <a:endParaRPr lang="en-US" sz="800"/>
          </a:p>
          <a:p>
            <a:pPr rtl="0"/>
            <a:endParaRPr lang="en-US"/>
          </a:p>
          <a:p>
            <a:pPr rtl="0"/>
            <a:r>
              <a:rPr lang="en-US"/>
              <a:t>O Regnum Carya tenta reduzir o </a:t>
            </a:r>
            <a:r>
              <a:rPr lang="en-US" err="1"/>
              <a:t>desperdício</a:t>
            </a:r>
            <a:r>
              <a:rPr lang="en-US"/>
              <a:t> </a:t>
            </a:r>
            <a:r>
              <a:rPr lang="en-US" err="1"/>
              <a:t>alimentar</a:t>
            </a:r>
            <a:r>
              <a:rPr lang="en-US"/>
              <a:t> </a:t>
            </a:r>
            <a:r>
              <a:rPr lang="en-US" err="1"/>
              <a:t>através</a:t>
            </a:r>
            <a:r>
              <a:rPr lang="en-US"/>
              <a:t> de um </a:t>
            </a:r>
            <a:r>
              <a:rPr lang="en-US" err="1"/>
              <a:t>melhor</a:t>
            </a:r>
            <a:r>
              <a:rPr lang="en-US"/>
              <a:t> </a:t>
            </a:r>
            <a:r>
              <a:rPr lang="en-US" err="1"/>
              <a:t>planeamento</a:t>
            </a:r>
            <a:r>
              <a:rPr lang="en-US"/>
              <a:t> dos menus. A </a:t>
            </a:r>
            <a:r>
              <a:rPr lang="en-US" err="1"/>
              <a:t>empresa</a:t>
            </a:r>
            <a:r>
              <a:rPr lang="en-US"/>
              <a:t> </a:t>
            </a:r>
            <a:r>
              <a:rPr lang="en-US" err="1"/>
              <a:t>colabora</a:t>
            </a:r>
            <a:r>
              <a:rPr lang="en-US"/>
              <a:t> com </a:t>
            </a:r>
            <a:r>
              <a:rPr lang="en-US" err="1"/>
              <a:t>Fazlagida</a:t>
            </a:r>
            <a:r>
              <a:rPr lang="en-US"/>
              <a:t> para determinar o </a:t>
            </a:r>
            <a:r>
              <a:rPr lang="en-US" err="1"/>
              <a:t>teor</a:t>
            </a:r>
            <a:r>
              <a:rPr lang="en-US"/>
              <a:t> de </a:t>
            </a:r>
            <a:r>
              <a:rPr lang="en-US" err="1"/>
              <a:t>resíduos</a:t>
            </a:r>
            <a:r>
              <a:rPr lang="en-US"/>
              <a:t> </a:t>
            </a:r>
            <a:r>
              <a:rPr lang="en-US" err="1"/>
              <a:t>alimentares</a:t>
            </a:r>
            <a:r>
              <a:rPr lang="en-US"/>
              <a:t> </a:t>
            </a:r>
            <a:r>
              <a:rPr lang="en-US" err="1"/>
              <a:t>através</a:t>
            </a:r>
            <a:r>
              <a:rPr lang="en-US"/>
              <a:t> da </a:t>
            </a:r>
            <a:r>
              <a:rPr lang="en-US" err="1"/>
              <a:t>utilização</a:t>
            </a:r>
            <a:r>
              <a:rPr lang="en-US"/>
              <a:t> de </a:t>
            </a:r>
            <a:r>
              <a:rPr lang="en-US" err="1"/>
              <a:t>inteligência</a:t>
            </a:r>
            <a:r>
              <a:rPr lang="en-US"/>
              <a:t> artificial. Depois de identificar o </a:t>
            </a:r>
            <a:r>
              <a:rPr lang="en-US" err="1"/>
              <a:t>conteúdo</a:t>
            </a:r>
            <a:r>
              <a:rPr lang="en-US"/>
              <a:t> dos </a:t>
            </a:r>
            <a:r>
              <a:rPr lang="en-US" err="1"/>
              <a:t>resíduos</a:t>
            </a:r>
            <a:r>
              <a:rPr lang="en-US"/>
              <a:t> </a:t>
            </a:r>
            <a:r>
              <a:rPr lang="en-US" err="1"/>
              <a:t>durante</a:t>
            </a:r>
            <a:r>
              <a:rPr lang="en-US"/>
              <a:t> um determinado período de tempo, o programa sugere um </a:t>
            </a:r>
            <a:r>
              <a:rPr lang="en-US" err="1"/>
              <a:t>melhor</a:t>
            </a:r>
            <a:r>
              <a:rPr lang="en-US"/>
              <a:t> </a:t>
            </a:r>
            <a:r>
              <a:rPr lang="en-US" err="1"/>
              <a:t>planeamento</a:t>
            </a:r>
            <a:r>
              <a:rPr lang="en-US"/>
              <a:t> do menu </a:t>
            </a:r>
            <a:r>
              <a:rPr lang="en-US" err="1"/>
              <a:t>específico</a:t>
            </a:r>
            <a:r>
              <a:rPr lang="en-US"/>
              <a:t> para a nacionalidade do hóspede-alvo, de modo a que </a:t>
            </a:r>
            <a:r>
              <a:rPr lang="en-US" err="1"/>
              <a:t>haja</a:t>
            </a:r>
            <a:r>
              <a:rPr lang="en-US"/>
              <a:t> </a:t>
            </a:r>
            <a:r>
              <a:rPr lang="en-US" err="1"/>
              <a:t>menos</a:t>
            </a:r>
            <a:r>
              <a:rPr lang="en-US"/>
              <a:t> </a:t>
            </a:r>
            <a:r>
              <a:rPr lang="en-US" err="1"/>
              <a:t>desperdício</a:t>
            </a:r>
            <a:r>
              <a:rPr lang="en-US"/>
              <a:t> </a:t>
            </a:r>
            <a:r>
              <a:rPr lang="en-US" err="1"/>
              <a:t>alimentar</a:t>
            </a:r>
            <a:r>
              <a:rPr lang="en-US"/>
              <a:t>.</a:t>
            </a:r>
          </a:p>
          <a:p>
            <a:pPr algn="l" rtl="0"/>
            <a:endParaRPr lang="en-US" sz="800"/>
          </a:p>
          <a:p>
            <a:pPr rtl="0"/>
            <a:r>
              <a:rPr lang="en-US" err="1"/>
              <a:t>Fundado</a:t>
            </a:r>
            <a:r>
              <a:rPr lang="en-US"/>
              <a:t> </a:t>
            </a:r>
            <a:r>
              <a:rPr lang="en-US" err="1"/>
              <a:t>pelo</a:t>
            </a:r>
            <a:r>
              <a:rPr lang="en-US"/>
              <a:t> Sr. </a:t>
            </a:r>
            <a:r>
              <a:rPr lang="en-US" err="1"/>
              <a:t>Fikret</a:t>
            </a:r>
            <a:r>
              <a:rPr lang="en-US"/>
              <a:t> Ozturk, o </a:t>
            </a:r>
            <a:r>
              <a:rPr lang="en-US" err="1"/>
              <a:t>conglomerado</a:t>
            </a:r>
            <a:r>
              <a:rPr lang="en-US"/>
              <a:t> </a:t>
            </a:r>
            <a:r>
              <a:rPr lang="en-US" err="1"/>
              <a:t>esforça</a:t>
            </a:r>
            <a:r>
              <a:rPr lang="en-US"/>
              <a:t>-se constantemente para </a:t>
            </a:r>
            <a:r>
              <a:rPr lang="en-US" err="1"/>
              <a:t>manter</a:t>
            </a:r>
            <a:r>
              <a:rPr lang="en-US"/>
              <a:t> a </a:t>
            </a:r>
            <a:r>
              <a:rPr lang="en-US" err="1"/>
              <a:t>sua</a:t>
            </a:r>
            <a:r>
              <a:rPr lang="en-US"/>
              <a:t> </a:t>
            </a:r>
            <a:r>
              <a:rPr lang="en-US" err="1"/>
              <a:t>reputação</a:t>
            </a:r>
            <a:r>
              <a:rPr lang="en-US"/>
              <a:t> ao </a:t>
            </a:r>
            <a:r>
              <a:rPr lang="en-US" err="1"/>
              <a:t>nível</a:t>
            </a:r>
            <a:r>
              <a:rPr lang="en-US"/>
              <a:t> das melhores </a:t>
            </a:r>
            <a:r>
              <a:rPr lang="en-US" err="1"/>
              <a:t>práticas</a:t>
            </a:r>
            <a:r>
              <a:rPr lang="en-US"/>
              <a:t> </a:t>
            </a:r>
            <a:r>
              <a:rPr lang="en-US" err="1"/>
              <a:t>empresariais</a:t>
            </a:r>
            <a:r>
              <a:rPr lang="en-US"/>
              <a:t> e de </a:t>
            </a:r>
            <a:r>
              <a:rPr lang="en-US" err="1"/>
              <a:t>responsabilidade</a:t>
            </a:r>
            <a:r>
              <a:rPr lang="en-US"/>
              <a:t> social. </a:t>
            </a:r>
            <a:r>
              <a:rPr lang="en-US" err="1"/>
              <a:t>Proporciona</a:t>
            </a:r>
            <a:r>
              <a:rPr lang="en-US"/>
              <a:t> emprego </a:t>
            </a:r>
            <a:r>
              <a:rPr lang="en-US" err="1"/>
              <a:t>em</a:t>
            </a:r>
            <a:r>
              <a:rPr lang="en-US"/>
              <a:t> </a:t>
            </a:r>
            <a:r>
              <a:rPr lang="en-US" err="1"/>
              <a:t>grande</a:t>
            </a:r>
            <a:r>
              <a:rPr lang="en-US"/>
              <a:t> </a:t>
            </a:r>
            <a:r>
              <a:rPr lang="en-US" err="1"/>
              <a:t>escala</a:t>
            </a:r>
            <a:r>
              <a:rPr lang="en-US"/>
              <a:t> </a:t>
            </a:r>
            <a:r>
              <a:rPr lang="en-US" err="1"/>
              <a:t>numa</a:t>
            </a:r>
            <a:r>
              <a:rPr lang="en-US"/>
              <a:t> </a:t>
            </a:r>
            <a:r>
              <a:rPr lang="en-US" err="1"/>
              <a:t>vasta</a:t>
            </a:r>
            <a:r>
              <a:rPr lang="en-US"/>
              <a:t> gama de setores em excelentes condições de trabalho e, como prioridade, protege o </a:t>
            </a:r>
            <a:r>
              <a:rPr lang="en-US" err="1"/>
              <a:t>ambiente</a:t>
            </a:r>
            <a:r>
              <a:rPr lang="en-US"/>
              <a:t>.</a:t>
            </a:r>
          </a:p>
          <a:p>
            <a:pPr marL="171450" indent="-171450" algn="l" rtl="0">
              <a:buFont typeface="Arial" panose="020B0604020202020204" pitchFamily="34" charset="0"/>
              <a:buChar char="•"/>
            </a:pPr>
            <a:endParaRPr lang="en-US"/>
          </a:p>
          <a:p>
            <a:pPr marL="171450" indent="-171450" algn="l" rtl="0">
              <a:buFont typeface="Arial" panose="020B0604020202020204" pitchFamily="34" charset="0"/>
              <a:buChar char="•"/>
            </a:pPr>
            <a:endParaRPr lang="en-US"/>
          </a:p>
          <a:p>
            <a:pPr marL="171450" indent="-171450" algn="l" rtl="0">
              <a:buFont typeface="Arial" panose="020B0604020202020204" pitchFamily="34" charset="0"/>
              <a:buChar char="•"/>
            </a:pPr>
            <a:endParaRPr lang="en-IE"/>
          </a:p>
        </p:txBody>
      </p:sp>
      <p:sp>
        <p:nvSpPr>
          <p:cNvPr id="9" name="Text Placeholder 2">
            <a:extLst>
              <a:ext uri="{FF2B5EF4-FFF2-40B4-BE49-F238E27FC236}">
                <a16:creationId xmlns:a16="http://schemas.microsoft.com/office/drawing/2014/main" id="{0E0874A1-EAC2-8D04-09F2-3B2E8A406E1F}"/>
              </a:ext>
            </a:extLst>
          </p:cNvPr>
          <p:cNvSpPr txBox="1">
            <a:spLocks/>
          </p:cNvSpPr>
          <p:nvPr/>
        </p:nvSpPr>
        <p:spPr>
          <a:xfrm>
            <a:off x="361472" y="2339757"/>
            <a:ext cx="3481468"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b="1" i="0">
                <a:solidFill>
                  <a:schemeClr val="bg1"/>
                </a:solidFill>
              </a:rPr>
              <a:t>Tipo: </a:t>
            </a:r>
            <a:r>
              <a:rPr lang="en-US" i="0" err="1">
                <a:solidFill>
                  <a:schemeClr val="bg1"/>
                </a:solidFill>
              </a:rPr>
              <a:t>Modelos</a:t>
            </a:r>
            <a:r>
              <a:rPr lang="en-US" i="0">
                <a:solidFill>
                  <a:schemeClr val="bg1"/>
                </a:solidFill>
              </a:rPr>
              <a:t> de </a:t>
            </a:r>
            <a:r>
              <a:rPr lang="pt-PT" i="0">
                <a:solidFill>
                  <a:schemeClr val="bg1"/>
                </a:solidFill>
              </a:rPr>
              <a:t>Negócio</a:t>
            </a:r>
            <a:r>
              <a:rPr lang="en-US" i="0">
                <a:solidFill>
                  <a:schemeClr val="bg1"/>
                </a:solidFill>
              </a:rPr>
              <a:t> </a:t>
            </a:r>
            <a:r>
              <a:rPr lang="pt-PT" i="0">
                <a:solidFill>
                  <a:schemeClr val="bg1"/>
                </a:solidFill>
              </a:rPr>
              <a:t>Sustentáveis</a:t>
            </a:r>
          </a:p>
        </p:txBody>
      </p:sp>
      <p:grpSp>
        <p:nvGrpSpPr>
          <p:cNvPr id="13" name="Graphic 4">
            <a:extLst>
              <a:ext uri="{FF2B5EF4-FFF2-40B4-BE49-F238E27FC236}">
                <a16:creationId xmlns:a16="http://schemas.microsoft.com/office/drawing/2014/main" id="{0D1FE8AD-2740-12F5-A3B6-3F8A9808F67E}"/>
              </a:ext>
            </a:extLst>
          </p:cNvPr>
          <p:cNvGrpSpPr/>
          <p:nvPr/>
        </p:nvGrpSpPr>
        <p:grpSpPr>
          <a:xfrm rot="19582332">
            <a:off x="2995992" y="9436893"/>
            <a:ext cx="403667" cy="780438"/>
            <a:chOff x="9129274" y="2719113"/>
            <a:chExt cx="717139" cy="1386497"/>
          </a:xfrm>
          <a:solidFill>
            <a:srgbClr val="000000"/>
          </a:solidFill>
        </p:grpSpPr>
        <p:grpSp>
          <p:nvGrpSpPr>
            <p:cNvPr id="15" name="Graphic 4">
              <a:extLst>
                <a:ext uri="{FF2B5EF4-FFF2-40B4-BE49-F238E27FC236}">
                  <a16:creationId xmlns:a16="http://schemas.microsoft.com/office/drawing/2014/main" id="{B9F0D2B5-261D-F566-FA00-6064C880FD07}"/>
                </a:ext>
              </a:extLst>
            </p:cNvPr>
            <p:cNvGrpSpPr/>
            <p:nvPr/>
          </p:nvGrpSpPr>
          <p:grpSpPr>
            <a:xfrm>
              <a:off x="9159507" y="2719113"/>
              <a:ext cx="446280" cy="440141"/>
              <a:chOff x="9159507" y="2719113"/>
              <a:chExt cx="446280" cy="440141"/>
            </a:xfrm>
            <a:grpFill/>
          </p:grpSpPr>
          <p:sp>
            <p:nvSpPr>
              <p:cNvPr id="30" name="Freeform 57">
                <a:extLst>
                  <a:ext uri="{FF2B5EF4-FFF2-40B4-BE49-F238E27FC236}">
                    <a16:creationId xmlns:a16="http://schemas.microsoft.com/office/drawing/2014/main" id="{7EBC2ABA-95CF-E886-251D-17565754349E}"/>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1" name="Freeform 58">
                <a:extLst>
                  <a:ext uri="{FF2B5EF4-FFF2-40B4-BE49-F238E27FC236}">
                    <a16:creationId xmlns:a16="http://schemas.microsoft.com/office/drawing/2014/main" id="{DE213CC5-C2C4-5A6C-A62A-55C3436E9513}"/>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2" name="Graphic 4">
              <a:extLst>
                <a:ext uri="{FF2B5EF4-FFF2-40B4-BE49-F238E27FC236}">
                  <a16:creationId xmlns:a16="http://schemas.microsoft.com/office/drawing/2014/main" id="{0DB06686-D0BD-D2F6-C7BE-6E260B294E0A}"/>
                </a:ext>
              </a:extLst>
            </p:cNvPr>
            <p:cNvGrpSpPr/>
            <p:nvPr/>
          </p:nvGrpSpPr>
          <p:grpSpPr>
            <a:xfrm>
              <a:off x="9129274" y="2893887"/>
              <a:ext cx="717139" cy="1211724"/>
              <a:chOff x="9129274" y="2893887"/>
              <a:chExt cx="717139" cy="1211724"/>
            </a:xfrm>
            <a:grpFill/>
          </p:grpSpPr>
          <p:sp>
            <p:nvSpPr>
              <p:cNvPr id="23" name="Freeform 50">
                <a:extLst>
                  <a:ext uri="{FF2B5EF4-FFF2-40B4-BE49-F238E27FC236}">
                    <a16:creationId xmlns:a16="http://schemas.microsoft.com/office/drawing/2014/main" id="{5358DC07-3829-C354-6C23-D675FE986DAD}"/>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4" name="Freeform 51">
                <a:extLst>
                  <a:ext uri="{FF2B5EF4-FFF2-40B4-BE49-F238E27FC236}">
                    <a16:creationId xmlns:a16="http://schemas.microsoft.com/office/drawing/2014/main" id="{7FBD55C9-30E5-44D3-78CE-4FF8A95C1AE3}"/>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5" name="Freeform 52">
                <a:extLst>
                  <a:ext uri="{FF2B5EF4-FFF2-40B4-BE49-F238E27FC236}">
                    <a16:creationId xmlns:a16="http://schemas.microsoft.com/office/drawing/2014/main" id="{526C8A48-FE1E-50DD-3BBD-0FD53D77967D}"/>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6" name="Freeform 53">
                <a:extLst>
                  <a:ext uri="{FF2B5EF4-FFF2-40B4-BE49-F238E27FC236}">
                    <a16:creationId xmlns:a16="http://schemas.microsoft.com/office/drawing/2014/main" id="{B6A4B1E4-1162-F7F9-EDF8-42287399C742}"/>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7" name="Freeform 54">
                <a:extLst>
                  <a:ext uri="{FF2B5EF4-FFF2-40B4-BE49-F238E27FC236}">
                    <a16:creationId xmlns:a16="http://schemas.microsoft.com/office/drawing/2014/main" id="{B5099682-3B01-5298-9546-5EF835386313}"/>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8" name="Freeform 55">
                <a:extLst>
                  <a:ext uri="{FF2B5EF4-FFF2-40B4-BE49-F238E27FC236}">
                    <a16:creationId xmlns:a16="http://schemas.microsoft.com/office/drawing/2014/main" id="{5CD213DB-1DD4-B129-7B3F-87B564BF0178}"/>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9" name="Freeform 56">
                <a:extLst>
                  <a:ext uri="{FF2B5EF4-FFF2-40B4-BE49-F238E27FC236}">
                    <a16:creationId xmlns:a16="http://schemas.microsoft.com/office/drawing/2014/main" id="{862D57A8-7D83-5143-3EFC-ED9FD6F601C5}"/>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81730272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 name="TextBox 240">
            <a:extLst>
              <a:ext uri="{FF2B5EF4-FFF2-40B4-BE49-F238E27FC236}">
                <a16:creationId xmlns:a16="http://schemas.microsoft.com/office/drawing/2014/main" id="{F1C6B575-ABE9-76DA-12F8-A251092C2876}"/>
              </a:ext>
            </a:extLst>
          </p:cNvPr>
          <p:cNvSpPr txBox="1"/>
          <p:nvPr/>
        </p:nvSpPr>
        <p:spPr>
          <a:xfrm>
            <a:off x="-19451" y="8572019"/>
            <a:ext cx="7075002" cy="1697996"/>
          </a:xfrm>
          <a:prstGeom prst="rect">
            <a:avLst/>
          </a:prstGeom>
          <a:solidFill>
            <a:schemeClr val="bg1"/>
          </a:solidFill>
        </p:spPr>
        <p:txBody>
          <a:bodyPr wrap="square" rtlCol="0">
            <a:spAutoFit/>
          </a:bodyPr>
          <a:lstStyle/>
          <a:p>
            <a:pPr algn="l" rtl="0"/>
            <a:endParaRPr lang="en-IE"/>
          </a:p>
        </p:txBody>
      </p:sp>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651637"/>
          </a:xfrm>
          <a:solidFill>
            <a:srgbClr val="F1A0C2"/>
          </a:solidFill>
        </p:spPr>
        <p:txBody>
          <a:bodyPr anchor="ctr"/>
          <a:lstStyle/>
          <a:p>
            <a:pPr algn="l" rtl="0"/>
            <a:r>
              <a:rPr lang="en-US" b="1" i="0">
                <a:solidFill>
                  <a:schemeClr val="bg1"/>
                </a:solidFill>
              </a:rPr>
              <a:t>Tipo: </a:t>
            </a:r>
            <a:r>
              <a:rPr lang="en-US" i="0" err="1">
                <a:solidFill>
                  <a:schemeClr val="bg1"/>
                </a:solidFill>
              </a:rPr>
              <a:t>Modelos</a:t>
            </a:r>
            <a:r>
              <a:rPr lang="en-US" i="0">
                <a:solidFill>
                  <a:schemeClr val="bg1"/>
                </a:solidFill>
              </a:rPr>
              <a:t> de </a:t>
            </a:r>
            <a:r>
              <a:rPr lang="en-US" i="0" err="1">
                <a:solidFill>
                  <a:schemeClr val="bg1"/>
                </a:solidFill>
              </a:rPr>
              <a:t>Negócio</a:t>
            </a:r>
            <a:r>
              <a:rPr lang="en-US" i="0">
                <a:solidFill>
                  <a:schemeClr val="bg1"/>
                </a:solidFill>
              </a:rPr>
              <a:t> </a:t>
            </a:r>
            <a:r>
              <a:rPr lang="en-US" i="0" err="1">
                <a:solidFill>
                  <a:schemeClr val="bg1"/>
                </a:solidFill>
              </a:rPr>
              <a:t>Éticos</a:t>
            </a:r>
            <a:endParaRPr lang="en-US" i="0">
              <a:solidFill>
                <a:schemeClr val="bg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smtClean="0"/>
              <a:pPr algn="l" rtl="0"/>
              <a:t>42</a:t>
            </a:fld>
            <a:endParaRPr lang="en-US" sz="1100"/>
          </a:p>
        </p:txBody>
      </p:sp>
      <p:pic>
        <p:nvPicPr>
          <p:cNvPr id="16" name="Picture Placeholder 15" descr="A picture containing cup, indoor, several, cluttered  Description automatically generated">
            <a:extLst>
              <a:ext uri="{FF2B5EF4-FFF2-40B4-BE49-F238E27FC236}">
                <a16:creationId xmlns:a16="http://schemas.microsoft.com/office/drawing/2014/main" id="{A7AEA067-1BFB-F14D-4DA7-C8332FE2D554}"/>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a:xfrm>
            <a:off x="3977692" y="522985"/>
            <a:ext cx="3064955" cy="2598963"/>
          </a:xfrm>
        </p:spPr>
      </p:pic>
      <p:pic>
        <p:nvPicPr>
          <p:cNvPr id="14" name="Picture 13">
            <a:hlinkClick r:id="rId3"/>
            <a:extLst>
              <a:ext uri="{FF2B5EF4-FFF2-40B4-BE49-F238E27FC236}">
                <a16:creationId xmlns:a16="http://schemas.microsoft.com/office/drawing/2014/main" id="{88981903-15B3-1186-534E-00D3FB12181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72758" y="920971"/>
            <a:ext cx="2006703" cy="977950"/>
          </a:xfrm>
          <a:prstGeom prst="rect">
            <a:avLst/>
          </a:prstGeom>
        </p:spPr>
      </p:pic>
      <p:grpSp>
        <p:nvGrpSpPr>
          <p:cNvPr id="2" name="Graphic 2">
            <a:extLst>
              <a:ext uri="{FF2B5EF4-FFF2-40B4-BE49-F238E27FC236}">
                <a16:creationId xmlns:a16="http://schemas.microsoft.com/office/drawing/2014/main" id="{F21FC503-07D8-CC34-1467-52AF1700E77A}"/>
              </a:ext>
            </a:extLst>
          </p:cNvPr>
          <p:cNvGrpSpPr>
            <a:grpSpLocks noChangeAspect="1"/>
          </p:cNvGrpSpPr>
          <p:nvPr/>
        </p:nvGrpSpPr>
        <p:grpSpPr>
          <a:xfrm>
            <a:off x="6617797" y="243985"/>
            <a:ext cx="556009" cy="558000"/>
            <a:chOff x="4087275" y="5667595"/>
            <a:chExt cx="380936" cy="382300"/>
          </a:xfrm>
        </p:grpSpPr>
        <p:sp>
          <p:nvSpPr>
            <p:cNvPr id="3" name="Freeform 8">
              <a:extLst>
                <a:ext uri="{FF2B5EF4-FFF2-40B4-BE49-F238E27FC236}">
                  <a16:creationId xmlns:a16="http://schemas.microsoft.com/office/drawing/2014/main" id="{C424F21B-C2F9-B8EE-5D5D-DDDDF15C8AC9}"/>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 name="Freeform 9">
              <a:extLst>
                <a:ext uri="{FF2B5EF4-FFF2-40B4-BE49-F238E27FC236}">
                  <a16:creationId xmlns:a16="http://schemas.microsoft.com/office/drawing/2014/main" id="{F25DF9EA-98DD-A14F-B2A5-FECCFAFDE644}"/>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10">
              <a:extLst>
                <a:ext uri="{FF2B5EF4-FFF2-40B4-BE49-F238E27FC236}">
                  <a16:creationId xmlns:a16="http://schemas.microsoft.com/office/drawing/2014/main" id="{A2CF04CA-A815-AD2A-DA0A-D8D17EB6B3B4}"/>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11">
              <a:extLst>
                <a:ext uri="{FF2B5EF4-FFF2-40B4-BE49-F238E27FC236}">
                  <a16:creationId xmlns:a16="http://schemas.microsoft.com/office/drawing/2014/main" id="{F52CFCAD-A8EB-DCE6-5836-A3F5D9735FC6}"/>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12">
              <a:extLst>
                <a:ext uri="{FF2B5EF4-FFF2-40B4-BE49-F238E27FC236}">
                  <a16:creationId xmlns:a16="http://schemas.microsoft.com/office/drawing/2014/main" id="{8F77FD84-8B7E-6AE2-560B-DBF5D5385BFE}"/>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 name="Freeform 13">
              <a:extLst>
                <a:ext uri="{FF2B5EF4-FFF2-40B4-BE49-F238E27FC236}">
                  <a16:creationId xmlns:a16="http://schemas.microsoft.com/office/drawing/2014/main" id="{6F9B229A-7C1E-A726-F3A1-8D4ADF978F14}"/>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 name="Freeform 14">
              <a:extLst>
                <a:ext uri="{FF2B5EF4-FFF2-40B4-BE49-F238E27FC236}">
                  <a16:creationId xmlns:a16="http://schemas.microsoft.com/office/drawing/2014/main" id="{70130929-B6A0-8CE0-DBCD-36034399EB04}"/>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 name="Freeform 15">
              <a:extLst>
                <a:ext uri="{FF2B5EF4-FFF2-40B4-BE49-F238E27FC236}">
                  <a16:creationId xmlns:a16="http://schemas.microsoft.com/office/drawing/2014/main" id="{EE8D4461-4CEB-C51E-A091-8A41A75F652B}"/>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16">
              <a:extLst>
                <a:ext uri="{FF2B5EF4-FFF2-40B4-BE49-F238E27FC236}">
                  <a16:creationId xmlns:a16="http://schemas.microsoft.com/office/drawing/2014/main" id="{835A9A14-A0F1-564A-A6DD-68F4267B7C1F}"/>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7">
              <a:extLst>
                <a:ext uri="{FF2B5EF4-FFF2-40B4-BE49-F238E27FC236}">
                  <a16:creationId xmlns:a16="http://schemas.microsoft.com/office/drawing/2014/main" id="{B5D5A46C-D352-4662-C92C-BCA2879082CD}"/>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 name="Freeform 18">
              <a:extLst>
                <a:ext uri="{FF2B5EF4-FFF2-40B4-BE49-F238E27FC236}">
                  <a16:creationId xmlns:a16="http://schemas.microsoft.com/office/drawing/2014/main" id="{C37A98C2-96EA-66AF-0194-A73272741D40}"/>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9">
              <a:extLst>
                <a:ext uri="{FF2B5EF4-FFF2-40B4-BE49-F238E27FC236}">
                  <a16:creationId xmlns:a16="http://schemas.microsoft.com/office/drawing/2014/main" id="{51653B0E-279C-4FA9-7016-C3B3DE0CDDB1}"/>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 name="Freeform 20">
              <a:extLst>
                <a:ext uri="{FF2B5EF4-FFF2-40B4-BE49-F238E27FC236}">
                  <a16:creationId xmlns:a16="http://schemas.microsoft.com/office/drawing/2014/main" id="{86EC64D3-27C9-4A01-8FF1-3EA762C42A08}"/>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21">
              <a:extLst>
                <a:ext uri="{FF2B5EF4-FFF2-40B4-BE49-F238E27FC236}">
                  <a16:creationId xmlns:a16="http://schemas.microsoft.com/office/drawing/2014/main" id="{3121E7D9-558B-DEF7-D868-607ACD2C7C51}"/>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22">
              <a:extLst>
                <a:ext uri="{FF2B5EF4-FFF2-40B4-BE49-F238E27FC236}">
                  <a16:creationId xmlns:a16="http://schemas.microsoft.com/office/drawing/2014/main" id="{D276521D-8700-0ABF-CB48-A7D02F0C8737}"/>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23">
              <a:extLst>
                <a:ext uri="{FF2B5EF4-FFF2-40B4-BE49-F238E27FC236}">
                  <a16:creationId xmlns:a16="http://schemas.microsoft.com/office/drawing/2014/main" id="{1B96A6B7-A36C-4AFC-E219-8DBC7032FE68}"/>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24">
              <a:extLst>
                <a:ext uri="{FF2B5EF4-FFF2-40B4-BE49-F238E27FC236}">
                  <a16:creationId xmlns:a16="http://schemas.microsoft.com/office/drawing/2014/main" id="{F827C64F-476A-C92F-664B-D1A1C4181E7B}"/>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5">
              <a:extLst>
                <a:ext uri="{FF2B5EF4-FFF2-40B4-BE49-F238E27FC236}">
                  <a16:creationId xmlns:a16="http://schemas.microsoft.com/office/drawing/2014/main" id="{D0CEA1B2-9A83-2841-68DC-A338E335E63E}"/>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6">
              <a:extLst>
                <a:ext uri="{FF2B5EF4-FFF2-40B4-BE49-F238E27FC236}">
                  <a16:creationId xmlns:a16="http://schemas.microsoft.com/office/drawing/2014/main" id="{B34148BF-F015-267A-F9F2-537BDF1C4EE1}"/>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7">
              <a:extLst>
                <a:ext uri="{FF2B5EF4-FFF2-40B4-BE49-F238E27FC236}">
                  <a16:creationId xmlns:a16="http://schemas.microsoft.com/office/drawing/2014/main" id="{A42E021A-8233-FAA0-B1A4-252A3C3AB5A4}"/>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8">
              <a:extLst>
                <a:ext uri="{FF2B5EF4-FFF2-40B4-BE49-F238E27FC236}">
                  <a16:creationId xmlns:a16="http://schemas.microsoft.com/office/drawing/2014/main" id="{D74CA3F3-3E86-D111-9CE9-8C40C8CD0C41}"/>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9">
              <a:extLst>
                <a:ext uri="{FF2B5EF4-FFF2-40B4-BE49-F238E27FC236}">
                  <a16:creationId xmlns:a16="http://schemas.microsoft.com/office/drawing/2014/main" id="{DDBF7A00-061D-0BDF-0771-2B26C4FFAC14}"/>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30">
              <a:extLst>
                <a:ext uri="{FF2B5EF4-FFF2-40B4-BE49-F238E27FC236}">
                  <a16:creationId xmlns:a16="http://schemas.microsoft.com/office/drawing/2014/main" id="{47C74229-CA7E-C529-8476-EF6E1B57C188}"/>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31">
              <a:extLst>
                <a:ext uri="{FF2B5EF4-FFF2-40B4-BE49-F238E27FC236}">
                  <a16:creationId xmlns:a16="http://schemas.microsoft.com/office/drawing/2014/main" id="{38061779-54C8-3A06-C9A2-33F167101613}"/>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32">
              <a:extLst>
                <a:ext uri="{FF2B5EF4-FFF2-40B4-BE49-F238E27FC236}">
                  <a16:creationId xmlns:a16="http://schemas.microsoft.com/office/drawing/2014/main" id="{AE56E75E-9C7C-A1C4-C589-261EEE7A4A7C}"/>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33">
              <a:extLst>
                <a:ext uri="{FF2B5EF4-FFF2-40B4-BE49-F238E27FC236}">
                  <a16:creationId xmlns:a16="http://schemas.microsoft.com/office/drawing/2014/main" id="{6A7FF2D6-85CD-91EA-1395-1B866BD4714C}"/>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34">
              <a:extLst>
                <a:ext uri="{FF2B5EF4-FFF2-40B4-BE49-F238E27FC236}">
                  <a16:creationId xmlns:a16="http://schemas.microsoft.com/office/drawing/2014/main" id="{7E639700-CE5B-007B-F500-41A2F63525AB}"/>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5">
              <a:extLst>
                <a:ext uri="{FF2B5EF4-FFF2-40B4-BE49-F238E27FC236}">
                  <a16:creationId xmlns:a16="http://schemas.microsoft.com/office/drawing/2014/main" id="{3AA22FA3-C60D-B4FC-50F3-0ABAA0D8088C}"/>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6">
              <a:extLst>
                <a:ext uri="{FF2B5EF4-FFF2-40B4-BE49-F238E27FC236}">
                  <a16:creationId xmlns:a16="http://schemas.microsoft.com/office/drawing/2014/main" id="{F22F53D0-6E1E-C866-84CF-D401326EAC49}"/>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7">
              <a:extLst>
                <a:ext uri="{FF2B5EF4-FFF2-40B4-BE49-F238E27FC236}">
                  <a16:creationId xmlns:a16="http://schemas.microsoft.com/office/drawing/2014/main" id="{4A6B5A9F-C775-99E3-E8F7-EA17AD3774AB}"/>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8">
              <a:extLst>
                <a:ext uri="{FF2B5EF4-FFF2-40B4-BE49-F238E27FC236}">
                  <a16:creationId xmlns:a16="http://schemas.microsoft.com/office/drawing/2014/main" id="{2AE8C57C-91AA-B72B-5983-A131958AEF91}"/>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9">
              <a:extLst>
                <a:ext uri="{FF2B5EF4-FFF2-40B4-BE49-F238E27FC236}">
                  <a16:creationId xmlns:a16="http://schemas.microsoft.com/office/drawing/2014/main" id="{2773D4B0-1917-44A3-EF63-32ACD9F2FC86}"/>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40">
              <a:extLst>
                <a:ext uri="{FF2B5EF4-FFF2-40B4-BE49-F238E27FC236}">
                  <a16:creationId xmlns:a16="http://schemas.microsoft.com/office/drawing/2014/main" id="{F3881000-7639-D213-315E-2E4482ED95FF}"/>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41">
              <a:extLst>
                <a:ext uri="{FF2B5EF4-FFF2-40B4-BE49-F238E27FC236}">
                  <a16:creationId xmlns:a16="http://schemas.microsoft.com/office/drawing/2014/main" id="{0674C169-F264-93B5-DCB4-58C6BD911B48}"/>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42">
              <a:extLst>
                <a:ext uri="{FF2B5EF4-FFF2-40B4-BE49-F238E27FC236}">
                  <a16:creationId xmlns:a16="http://schemas.microsoft.com/office/drawing/2014/main" id="{534F3783-BA70-9593-53EE-78E134295021}"/>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43">
              <a:extLst>
                <a:ext uri="{FF2B5EF4-FFF2-40B4-BE49-F238E27FC236}">
                  <a16:creationId xmlns:a16="http://schemas.microsoft.com/office/drawing/2014/main" id="{0B7E7954-8666-13D5-68D4-904A1228D3C3}"/>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44">
              <a:extLst>
                <a:ext uri="{FF2B5EF4-FFF2-40B4-BE49-F238E27FC236}">
                  <a16:creationId xmlns:a16="http://schemas.microsoft.com/office/drawing/2014/main" id="{F963EFD0-1AB9-BCE0-937E-31E557E1E293}"/>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5">
              <a:extLst>
                <a:ext uri="{FF2B5EF4-FFF2-40B4-BE49-F238E27FC236}">
                  <a16:creationId xmlns:a16="http://schemas.microsoft.com/office/drawing/2014/main" id="{5A72FC60-C554-9C8A-885B-D6F572B169EB}"/>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6">
              <a:extLst>
                <a:ext uri="{FF2B5EF4-FFF2-40B4-BE49-F238E27FC236}">
                  <a16:creationId xmlns:a16="http://schemas.microsoft.com/office/drawing/2014/main" id="{4C4BC8A3-4BE1-D939-D641-77D1C4DFAB3B}"/>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7">
              <a:extLst>
                <a:ext uri="{FF2B5EF4-FFF2-40B4-BE49-F238E27FC236}">
                  <a16:creationId xmlns:a16="http://schemas.microsoft.com/office/drawing/2014/main" id="{01D6A82C-0DF6-02EC-2BE9-9C9B05DB2DF3}"/>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8">
              <a:extLst>
                <a:ext uri="{FF2B5EF4-FFF2-40B4-BE49-F238E27FC236}">
                  <a16:creationId xmlns:a16="http://schemas.microsoft.com/office/drawing/2014/main" id="{2716F215-E607-C220-8E35-C3BACD8A59F5}"/>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9">
              <a:extLst>
                <a:ext uri="{FF2B5EF4-FFF2-40B4-BE49-F238E27FC236}">
                  <a16:creationId xmlns:a16="http://schemas.microsoft.com/office/drawing/2014/main" id="{BC371A18-10D6-A079-FDCE-DF8E0B67CAD7}"/>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50">
              <a:extLst>
                <a:ext uri="{FF2B5EF4-FFF2-40B4-BE49-F238E27FC236}">
                  <a16:creationId xmlns:a16="http://schemas.microsoft.com/office/drawing/2014/main" id="{B39ADB19-AAC3-944E-008C-E05D7D90744A}"/>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51">
              <a:extLst>
                <a:ext uri="{FF2B5EF4-FFF2-40B4-BE49-F238E27FC236}">
                  <a16:creationId xmlns:a16="http://schemas.microsoft.com/office/drawing/2014/main" id="{4B83E2D0-C180-6C2D-AF03-585C38D631BD}"/>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52">
              <a:extLst>
                <a:ext uri="{FF2B5EF4-FFF2-40B4-BE49-F238E27FC236}">
                  <a16:creationId xmlns:a16="http://schemas.microsoft.com/office/drawing/2014/main" id="{5B99B2CC-A579-3158-3E4D-6671C9299A1F}"/>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57" name="Graphic 2">
              <a:extLst>
                <a:ext uri="{FF2B5EF4-FFF2-40B4-BE49-F238E27FC236}">
                  <a16:creationId xmlns:a16="http://schemas.microsoft.com/office/drawing/2014/main" id="{6AED7CC6-5999-A070-985A-17E4A6B0BD78}"/>
                </a:ext>
              </a:extLst>
            </p:cNvPr>
            <p:cNvGrpSpPr/>
            <p:nvPr/>
          </p:nvGrpSpPr>
          <p:grpSpPr>
            <a:xfrm>
              <a:off x="4134920" y="5769432"/>
              <a:ext cx="249716" cy="186542"/>
              <a:chOff x="4134920" y="5769432"/>
              <a:chExt cx="249716" cy="186542"/>
            </a:xfrm>
          </p:grpSpPr>
          <p:sp>
            <p:nvSpPr>
              <p:cNvPr id="225" name="Freeform 221">
                <a:extLst>
                  <a:ext uri="{FF2B5EF4-FFF2-40B4-BE49-F238E27FC236}">
                    <a16:creationId xmlns:a16="http://schemas.microsoft.com/office/drawing/2014/main" id="{D1B214F1-654D-4DDC-F0A6-79DC7502156A}"/>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6" name="Freeform 222">
                <a:extLst>
                  <a:ext uri="{FF2B5EF4-FFF2-40B4-BE49-F238E27FC236}">
                    <a16:creationId xmlns:a16="http://schemas.microsoft.com/office/drawing/2014/main" id="{C6375062-D0D4-F589-1FE7-BFCD9BB99A35}"/>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7" name="Freeform 223">
                <a:extLst>
                  <a:ext uri="{FF2B5EF4-FFF2-40B4-BE49-F238E27FC236}">
                    <a16:creationId xmlns:a16="http://schemas.microsoft.com/office/drawing/2014/main" id="{A99F4824-7E77-2613-9064-280F0BE77EF7}"/>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8" name="Freeform 224">
                <a:extLst>
                  <a:ext uri="{FF2B5EF4-FFF2-40B4-BE49-F238E27FC236}">
                    <a16:creationId xmlns:a16="http://schemas.microsoft.com/office/drawing/2014/main" id="{4CB180AB-7A47-E7FF-4C40-C84EC7EAADD7}"/>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9" name="Freeform 225">
                <a:extLst>
                  <a:ext uri="{FF2B5EF4-FFF2-40B4-BE49-F238E27FC236}">
                    <a16:creationId xmlns:a16="http://schemas.microsoft.com/office/drawing/2014/main" id="{33545C1B-C75D-872C-C404-0098F5F4ECAF}"/>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0" name="Freeform 226">
                <a:extLst>
                  <a:ext uri="{FF2B5EF4-FFF2-40B4-BE49-F238E27FC236}">
                    <a16:creationId xmlns:a16="http://schemas.microsoft.com/office/drawing/2014/main" id="{10CC88BA-3462-8904-FDF2-777F5D0BDE8A}"/>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1" name="Freeform 227">
                <a:extLst>
                  <a:ext uri="{FF2B5EF4-FFF2-40B4-BE49-F238E27FC236}">
                    <a16:creationId xmlns:a16="http://schemas.microsoft.com/office/drawing/2014/main" id="{DEC6C0E5-76DE-9787-7642-158BAA1F09BC}"/>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2" name="Freeform 228">
                <a:extLst>
                  <a:ext uri="{FF2B5EF4-FFF2-40B4-BE49-F238E27FC236}">
                    <a16:creationId xmlns:a16="http://schemas.microsoft.com/office/drawing/2014/main" id="{2FECB9CB-5ABD-B913-BA72-3D308FDCFCB5}"/>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3" name="Freeform 229">
                <a:extLst>
                  <a:ext uri="{FF2B5EF4-FFF2-40B4-BE49-F238E27FC236}">
                    <a16:creationId xmlns:a16="http://schemas.microsoft.com/office/drawing/2014/main" id="{638D44E2-1AED-E52D-B0FA-9C9517DC8AB5}"/>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4" name="Freeform 230">
                <a:extLst>
                  <a:ext uri="{FF2B5EF4-FFF2-40B4-BE49-F238E27FC236}">
                    <a16:creationId xmlns:a16="http://schemas.microsoft.com/office/drawing/2014/main" id="{2E4DBC78-C808-75FD-0A68-962B07C382AD}"/>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58" name="Freeform 54">
              <a:extLst>
                <a:ext uri="{FF2B5EF4-FFF2-40B4-BE49-F238E27FC236}">
                  <a16:creationId xmlns:a16="http://schemas.microsoft.com/office/drawing/2014/main" id="{22B8D10C-7D76-AB11-00B4-D82D9065A7DE}"/>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55">
              <a:extLst>
                <a:ext uri="{FF2B5EF4-FFF2-40B4-BE49-F238E27FC236}">
                  <a16:creationId xmlns:a16="http://schemas.microsoft.com/office/drawing/2014/main" id="{6842777A-0B67-7976-513C-CEC74ED2A140}"/>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56">
              <a:extLst>
                <a:ext uri="{FF2B5EF4-FFF2-40B4-BE49-F238E27FC236}">
                  <a16:creationId xmlns:a16="http://schemas.microsoft.com/office/drawing/2014/main" id="{9A7B954A-6198-8334-AAA3-E7498A1F2447}"/>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1" name="Freeform 57">
              <a:extLst>
                <a:ext uri="{FF2B5EF4-FFF2-40B4-BE49-F238E27FC236}">
                  <a16:creationId xmlns:a16="http://schemas.microsoft.com/office/drawing/2014/main" id="{E43C0A89-28D7-D9DD-9862-C2AC0618D402}"/>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2" name="Freeform 58">
              <a:extLst>
                <a:ext uri="{FF2B5EF4-FFF2-40B4-BE49-F238E27FC236}">
                  <a16:creationId xmlns:a16="http://schemas.microsoft.com/office/drawing/2014/main" id="{6EA3BC60-AB81-86C5-9D13-B9873C9CBF21}"/>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59">
              <a:extLst>
                <a:ext uri="{FF2B5EF4-FFF2-40B4-BE49-F238E27FC236}">
                  <a16:creationId xmlns:a16="http://schemas.microsoft.com/office/drawing/2014/main" id="{2B870530-523E-3217-3191-9FFD41103C92}"/>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4" name="Freeform 60">
              <a:extLst>
                <a:ext uri="{FF2B5EF4-FFF2-40B4-BE49-F238E27FC236}">
                  <a16:creationId xmlns:a16="http://schemas.microsoft.com/office/drawing/2014/main" id="{2981BE25-5BA9-A9BD-3D71-DCB50E182B84}"/>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5" name="Freeform 61">
              <a:extLst>
                <a:ext uri="{FF2B5EF4-FFF2-40B4-BE49-F238E27FC236}">
                  <a16:creationId xmlns:a16="http://schemas.microsoft.com/office/drawing/2014/main" id="{460EB251-D321-8378-948F-8E82A6AB2EA1}"/>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6" name="Freeform 62">
              <a:extLst>
                <a:ext uri="{FF2B5EF4-FFF2-40B4-BE49-F238E27FC236}">
                  <a16:creationId xmlns:a16="http://schemas.microsoft.com/office/drawing/2014/main" id="{412CD5FD-8C5B-0E6E-6800-259DC98724FD}"/>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7" name="Freeform 63">
              <a:extLst>
                <a:ext uri="{FF2B5EF4-FFF2-40B4-BE49-F238E27FC236}">
                  <a16:creationId xmlns:a16="http://schemas.microsoft.com/office/drawing/2014/main" id="{C2233EB6-A435-2B0C-60E1-7BADE382C61F}"/>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8" name="Freeform 64">
              <a:extLst>
                <a:ext uri="{FF2B5EF4-FFF2-40B4-BE49-F238E27FC236}">
                  <a16:creationId xmlns:a16="http://schemas.microsoft.com/office/drawing/2014/main" id="{DBA17140-4C7F-F4B5-5FFA-21E6CA9E22E5}"/>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9" name="Freeform 65">
              <a:extLst>
                <a:ext uri="{FF2B5EF4-FFF2-40B4-BE49-F238E27FC236}">
                  <a16:creationId xmlns:a16="http://schemas.microsoft.com/office/drawing/2014/main" id="{20C78816-7544-1660-1A57-9F18E206B433}"/>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0" name="Freeform 66">
              <a:extLst>
                <a:ext uri="{FF2B5EF4-FFF2-40B4-BE49-F238E27FC236}">
                  <a16:creationId xmlns:a16="http://schemas.microsoft.com/office/drawing/2014/main" id="{90195258-8B00-550A-7B1D-7A40E8C5AACD}"/>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1" name="Freeform 67">
              <a:extLst>
                <a:ext uri="{FF2B5EF4-FFF2-40B4-BE49-F238E27FC236}">
                  <a16:creationId xmlns:a16="http://schemas.microsoft.com/office/drawing/2014/main" id="{C66FC84F-78D9-97F1-37D7-4EE32B6C4997}"/>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2" name="Freeform 68">
              <a:extLst>
                <a:ext uri="{FF2B5EF4-FFF2-40B4-BE49-F238E27FC236}">
                  <a16:creationId xmlns:a16="http://schemas.microsoft.com/office/drawing/2014/main" id="{C1F8F18B-33FF-515A-406A-DD0053B6F4F9}"/>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3" name="Freeform 69">
              <a:extLst>
                <a:ext uri="{FF2B5EF4-FFF2-40B4-BE49-F238E27FC236}">
                  <a16:creationId xmlns:a16="http://schemas.microsoft.com/office/drawing/2014/main" id="{D26D12C9-11E8-66C5-7B46-1E4001018F67}"/>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4" name="Freeform 70">
              <a:extLst>
                <a:ext uri="{FF2B5EF4-FFF2-40B4-BE49-F238E27FC236}">
                  <a16:creationId xmlns:a16="http://schemas.microsoft.com/office/drawing/2014/main" id="{3DFED847-FC01-33B1-72A7-2B99372C7F0F}"/>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5" name="Freeform 71">
              <a:extLst>
                <a:ext uri="{FF2B5EF4-FFF2-40B4-BE49-F238E27FC236}">
                  <a16:creationId xmlns:a16="http://schemas.microsoft.com/office/drawing/2014/main" id="{C111076D-7955-F387-E289-298A57753CA3}"/>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6" name="Freeform 72">
              <a:extLst>
                <a:ext uri="{FF2B5EF4-FFF2-40B4-BE49-F238E27FC236}">
                  <a16:creationId xmlns:a16="http://schemas.microsoft.com/office/drawing/2014/main" id="{DFF280C2-5940-8EA6-87BB-BAFC955A0E48}"/>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7" name="Freeform 73">
              <a:extLst>
                <a:ext uri="{FF2B5EF4-FFF2-40B4-BE49-F238E27FC236}">
                  <a16:creationId xmlns:a16="http://schemas.microsoft.com/office/drawing/2014/main" id="{BFC471E4-E25E-9176-1741-DED30C5B68A0}"/>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8" name="Freeform 74">
              <a:extLst>
                <a:ext uri="{FF2B5EF4-FFF2-40B4-BE49-F238E27FC236}">
                  <a16:creationId xmlns:a16="http://schemas.microsoft.com/office/drawing/2014/main" id="{61BAB24E-2F7C-E39F-3E0A-0062EFD4CFAC}"/>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9" name="Freeform 75">
              <a:extLst>
                <a:ext uri="{FF2B5EF4-FFF2-40B4-BE49-F238E27FC236}">
                  <a16:creationId xmlns:a16="http://schemas.microsoft.com/office/drawing/2014/main" id="{352F0EA6-3C24-F3D4-B48A-66102032FB12}"/>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0" name="Freeform 76">
              <a:extLst>
                <a:ext uri="{FF2B5EF4-FFF2-40B4-BE49-F238E27FC236}">
                  <a16:creationId xmlns:a16="http://schemas.microsoft.com/office/drawing/2014/main" id="{DF2615EA-B105-94DB-31BF-5F27EE6B7779}"/>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 name="Freeform 77">
              <a:extLst>
                <a:ext uri="{FF2B5EF4-FFF2-40B4-BE49-F238E27FC236}">
                  <a16:creationId xmlns:a16="http://schemas.microsoft.com/office/drawing/2014/main" id="{4B315C0F-993F-9BF1-5A5B-382F039A5572}"/>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 name="Freeform 78">
              <a:extLst>
                <a:ext uri="{FF2B5EF4-FFF2-40B4-BE49-F238E27FC236}">
                  <a16:creationId xmlns:a16="http://schemas.microsoft.com/office/drawing/2014/main" id="{0CE5528D-A815-04A2-23D8-0E788C37975F}"/>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 name="Freeform 79">
              <a:extLst>
                <a:ext uri="{FF2B5EF4-FFF2-40B4-BE49-F238E27FC236}">
                  <a16:creationId xmlns:a16="http://schemas.microsoft.com/office/drawing/2014/main" id="{9DFB8637-6DDB-673E-FD61-87FDD2C6F8E3}"/>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4" name="Freeform 80">
              <a:extLst>
                <a:ext uri="{FF2B5EF4-FFF2-40B4-BE49-F238E27FC236}">
                  <a16:creationId xmlns:a16="http://schemas.microsoft.com/office/drawing/2014/main" id="{461800DD-CECB-7E24-878B-3999CA86BCC7}"/>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5" name="Freeform 81">
              <a:extLst>
                <a:ext uri="{FF2B5EF4-FFF2-40B4-BE49-F238E27FC236}">
                  <a16:creationId xmlns:a16="http://schemas.microsoft.com/office/drawing/2014/main" id="{42294DE7-9FE8-F3C3-88DC-F6B017EC9857}"/>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6" name="Freeform 82">
              <a:extLst>
                <a:ext uri="{FF2B5EF4-FFF2-40B4-BE49-F238E27FC236}">
                  <a16:creationId xmlns:a16="http://schemas.microsoft.com/office/drawing/2014/main" id="{364C579B-3C56-39DC-AE6C-8B3A176A34BD}"/>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7" name="Freeform 83">
              <a:extLst>
                <a:ext uri="{FF2B5EF4-FFF2-40B4-BE49-F238E27FC236}">
                  <a16:creationId xmlns:a16="http://schemas.microsoft.com/office/drawing/2014/main" id="{98089FC9-C23B-C584-D808-EFA451295795}"/>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8" name="Freeform 84">
              <a:extLst>
                <a:ext uri="{FF2B5EF4-FFF2-40B4-BE49-F238E27FC236}">
                  <a16:creationId xmlns:a16="http://schemas.microsoft.com/office/drawing/2014/main" id="{E45DCABD-B954-F48A-C0A7-0FCC6426B929}"/>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9" name="Freeform 85">
              <a:extLst>
                <a:ext uri="{FF2B5EF4-FFF2-40B4-BE49-F238E27FC236}">
                  <a16:creationId xmlns:a16="http://schemas.microsoft.com/office/drawing/2014/main" id="{BDAE3F83-5238-8314-8AC0-FE5806AC357A}"/>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0" name="Freeform 86">
              <a:extLst>
                <a:ext uri="{FF2B5EF4-FFF2-40B4-BE49-F238E27FC236}">
                  <a16:creationId xmlns:a16="http://schemas.microsoft.com/office/drawing/2014/main" id="{682AB544-8B74-0F3D-D047-9ED3A77B19DB}"/>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1" name="Freeform 87">
              <a:extLst>
                <a:ext uri="{FF2B5EF4-FFF2-40B4-BE49-F238E27FC236}">
                  <a16:creationId xmlns:a16="http://schemas.microsoft.com/office/drawing/2014/main" id="{445DE376-4BCD-BD31-D364-3EDE8F6D12C7}"/>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2" name="Graphic 2">
              <a:extLst>
                <a:ext uri="{FF2B5EF4-FFF2-40B4-BE49-F238E27FC236}">
                  <a16:creationId xmlns:a16="http://schemas.microsoft.com/office/drawing/2014/main" id="{D738B4F9-4EE4-94CE-1D24-EB263CEE5CB9}"/>
                </a:ext>
              </a:extLst>
            </p:cNvPr>
            <p:cNvGrpSpPr/>
            <p:nvPr/>
          </p:nvGrpSpPr>
          <p:grpSpPr>
            <a:xfrm>
              <a:off x="4258675" y="5793940"/>
              <a:ext cx="6816" cy="5948"/>
              <a:chOff x="4258675" y="5793940"/>
              <a:chExt cx="6816" cy="5948"/>
            </a:xfrm>
          </p:grpSpPr>
          <p:sp>
            <p:nvSpPr>
              <p:cNvPr id="223" name="Freeform 219">
                <a:extLst>
                  <a:ext uri="{FF2B5EF4-FFF2-40B4-BE49-F238E27FC236}">
                    <a16:creationId xmlns:a16="http://schemas.microsoft.com/office/drawing/2014/main" id="{6E9C9D20-E95E-0ED2-F51C-1218ACA00A49}"/>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4" name="Freeform 220">
                <a:extLst>
                  <a:ext uri="{FF2B5EF4-FFF2-40B4-BE49-F238E27FC236}">
                    <a16:creationId xmlns:a16="http://schemas.microsoft.com/office/drawing/2014/main" id="{38ED3C82-136B-9BE2-28B2-EA52D3B6EAFC}"/>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3" name="Freeform 89">
              <a:extLst>
                <a:ext uri="{FF2B5EF4-FFF2-40B4-BE49-F238E27FC236}">
                  <a16:creationId xmlns:a16="http://schemas.microsoft.com/office/drawing/2014/main" id="{5AD1BB12-2631-4E43-DBC8-E56ECC544F86}"/>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4" name="Freeform 90">
              <a:extLst>
                <a:ext uri="{FF2B5EF4-FFF2-40B4-BE49-F238E27FC236}">
                  <a16:creationId xmlns:a16="http://schemas.microsoft.com/office/drawing/2014/main" id="{C24B7F81-060E-1CFB-972F-C3060B2427D7}"/>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5" name="Freeform 91">
              <a:extLst>
                <a:ext uri="{FF2B5EF4-FFF2-40B4-BE49-F238E27FC236}">
                  <a16:creationId xmlns:a16="http://schemas.microsoft.com/office/drawing/2014/main" id="{61D72D5B-A866-244B-238C-193041921E4C}"/>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6" name="Freeform 92">
              <a:extLst>
                <a:ext uri="{FF2B5EF4-FFF2-40B4-BE49-F238E27FC236}">
                  <a16:creationId xmlns:a16="http://schemas.microsoft.com/office/drawing/2014/main" id="{3EEA7B33-112D-2214-C5A7-1C98BCD1410F}"/>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7" name="Freeform 93">
              <a:extLst>
                <a:ext uri="{FF2B5EF4-FFF2-40B4-BE49-F238E27FC236}">
                  <a16:creationId xmlns:a16="http://schemas.microsoft.com/office/drawing/2014/main" id="{9102DA10-54D5-E25D-A4FA-970BCE045C0F}"/>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8" name="Freeform 94">
              <a:extLst>
                <a:ext uri="{FF2B5EF4-FFF2-40B4-BE49-F238E27FC236}">
                  <a16:creationId xmlns:a16="http://schemas.microsoft.com/office/drawing/2014/main" id="{8850994B-61EB-8B78-799C-535616EE6C97}"/>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9" name="Graphic 2">
              <a:extLst>
                <a:ext uri="{FF2B5EF4-FFF2-40B4-BE49-F238E27FC236}">
                  <a16:creationId xmlns:a16="http://schemas.microsoft.com/office/drawing/2014/main" id="{DE95D486-EF8D-5826-1553-410D23EA5A0A}"/>
                </a:ext>
              </a:extLst>
            </p:cNvPr>
            <p:cNvGrpSpPr/>
            <p:nvPr/>
          </p:nvGrpSpPr>
          <p:grpSpPr>
            <a:xfrm>
              <a:off x="4319602" y="5793940"/>
              <a:ext cx="6816" cy="5948"/>
              <a:chOff x="4319602" y="5793940"/>
              <a:chExt cx="6816" cy="5948"/>
            </a:xfrm>
          </p:grpSpPr>
          <p:sp>
            <p:nvSpPr>
              <p:cNvPr id="221" name="Freeform 217">
                <a:extLst>
                  <a:ext uri="{FF2B5EF4-FFF2-40B4-BE49-F238E27FC236}">
                    <a16:creationId xmlns:a16="http://schemas.microsoft.com/office/drawing/2014/main" id="{5F8B4933-EB5C-E898-8396-15C20D71FE97}"/>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 name="Freeform 218">
                <a:extLst>
                  <a:ext uri="{FF2B5EF4-FFF2-40B4-BE49-F238E27FC236}">
                    <a16:creationId xmlns:a16="http://schemas.microsoft.com/office/drawing/2014/main" id="{96DFE981-89DE-A1B2-56F9-B05ECD50CE0F}"/>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0" name="Freeform 96">
              <a:extLst>
                <a:ext uri="{FF2B5EF4-FFF2-40B4-BE49-F238E27FC236}">
                  <a16:creationId xmlns:a16="http://schemas.microsoft.com/office/drawing/2014/main" id="{5847AB7B-4BCD-EEAE-8F2F-2B187607F954}"/>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1" name="Freeform 97">
              <a:extLst>
                <a:ext uri="{FF2B5EF4-FFF2-40B4-BE49-F238E27FC236}">
                  <a16:creationId xmlns:a16="http://schemas.microsoft.com/office/drawing/2014/main" id="{15B1741A-4341-9ECD-AF4B-14E4652BD3F4}"/>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 name="Freeform 98">
              <a:extLst>
                <a:ext uri="{FF2B5EF4-FFF2-40B4-BE49-F238E27FC236}">
                  <a16:creationId xmlns:a16="http://schemas.microsoft.com/office/drawing/2014/main" id="{4A0B30C3-B208-FCCE-5BD7-44061F218892}"/>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 name="Freeform 99">
              <a:extLst>
                <a:ext uri="{FF2B5EF4-FFF2-40B4-BE49-F238E27FC236}">
                  <a16:creationId xmlns:a16="http://schemas.microsoft.com/office/drawing/2014/main" id="{1FD43B06-F4E9-1A75-9232-2BB129B49200}"/>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 name="Freeform 100">
              <a:extLst>
                <a:ext uri="{FF2B5EF4-FFF2-40B4-BE49-F238E27FC236}">
                  <a16:creationId xmlns:a16="http://schemas.microsoft.com/office/drawing/2014/main" id="{20E3FC65-8E5A-77F9-F1B7-00527DCF5486}"/>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 name="Freeform 101">
              <a:extLst>
                <a:ext uri="{FF2B5EF4-FFF2-40B4-BE49-F238E27FC236}">
                  <a16:creationId xmlns:a16="http://schemas.microsoft.com/office/drawing/2014/main" id="{2A854A90-3E7E-6462-9878-9DD95EA60A74}"/>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6" name="Graphic 2">
              <a:extLst>
                <a:ext uri="{FF2B5EF4-FFF2-40B4-BE49-F238E27FC236}">
                  <a16:creationId xmlns:a16="http://schemas.microsoft.com/office/drawing/2014/main" id="{0C88C3B7-5F55-6556-2A14-844C9994C37B}"/>
                </a:ext>
              </a:extLst>
            </p:cNvPr>
            <p:cNvGrpSpPr/>
            <p:nvPr/>
          </p:nvGrpSpPr>
          <p:grpSpPr>
            <a:xfrm>
              <a:off x="4319602" y="5857945"/>
              <a:ext cx="6816" cy="5710"/>
              <a:chOff x="4319602" y="5857945"/>
              <a:chExt cx="6816" cy="5710"/>
            </a:xfrm>
          </p:grpSpPr>
          <p:sp>
            <p:nvSpPr>
              <p:cNvPr id="219" name="Freeform 215">
                <a:extLst>
                  <a:ext uri="{FF2B5EF4-FFF2-40B4-BE49-F238E27FC236}">
                    <a16:creationId xmlns:a16="http://schemas.microsoft.com/office/drawing/2014/main" id="{CDF38445-DB6C-D93E-BE37-B4811ABA4CAE}"/>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 name="Freeform 216">
                <a:extLst>
                  <a:ext uri="{FF2B5EF4-FFF2-40B4-BE49-F238E27FC236}">
                    <a16:creationId xmlns:a16="http://schemas.microsoft.com/office/drawing/2014/main" id="{0649A565-9B29-B747-9B4B-910AEC697871}"/>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7" name="Freeform 103">
              <a:extLst>
                <a:ext uri="{FF2B5EF4-FFF2-40B4-BE49-F238E27FC236}">
                  <a16:creationId xmlns:a16="http://schemas.microsoft.com/office/drawing/2014/main" id="{AE1B4939-2C60-067E-F7DE-5786DF66297D}"/>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 name="Freeform 104">
              <a:extLst>
                <a:ext uri="{FF2B5EF4-FFF2-40B4-BE49-F238E27FC236}">
                  <a16:creationId xmlns:a16="http://schemas.microsoft.com/office/drawing/2014/main" id="{CE7F8FCA-2C8C-4790-60B1-0F83E9CF346D}"/>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 name="Freeform 105">
              <a:extLst>
                <a:ext uri="{FF2B5EF4-FFF2-40B4-BE49-F238E27FC236}">
                  <a16:creationId xmlns:a16="http://schemas.microsoft.com/office/drawing/2014/main" id="{B4C736E1-88E9-7E7D-7F5F-16127D48917A}"/>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 name="Freeform 106">
              <a:extLst>
                <a:ext uri="{FF2B5EF4-FFF2-40B4-BE49-F238E27FC236}">
                  <a16:creationId xmlns:a16="http://schemas.microsoft.com/office/drawing/2014/main" id="{E9FC456A-AB7B-9DCA-9EBB-696EDE101727}"/>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 name="Freeform 107">
              <a:extLst>
                <a:ext uri="{FF2B5EF4-FFF2-40B4-BE49-F238E27FC236}">
                  <a16:creationId xmlns:a16="http://schemas.microsoft.com/office/drawing/2014/main" id="{9E3C16CA-6246-9231-9629-4822F779519E}"/>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 name="Freeform 108">
              <a:extLst>
                <a:ext uri="{FF2B5EF4-FFF2-40B4-BE49-F238E27FC236}">
                  <a16:creationId xmlns:a16="http://schemas.microsoft.com/office/drawing/2014/main" id="{8A81B10B-A7E6-CFD6-82F0-D5A8EFC57975}"/>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 name="Freeform 109">
              <a:extLst>
                <a:ext uri="{FF2B5EF4-FFF2-40B4-BE49-F238E27FC236}">
                  <a16:creationId xmlns:a16="http://schemas.microsoft.com/office/drawing/2014/main" id="{9204437E-A981-D142-1CFA-AABEC29A5580}"/>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 name="Freeform 110">
              <a:extLst>
                <a:ext uri="{FF2B5EF4-FFF2-40B4-BE49-F238E27FC236}">
                  <a16:creationId xmlns:a16="http://schemas.microsoft.com/office/drawing/2014/main" id="{1EA6CFCC-A41A-685A-4FED-5E63C7B37F13}"/>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 name="Freeform 111">
              <a:extLst>
                <a:ext uri="{FF2B5EF4-FFF2-40B4-BE49-F238E27FC236}">
                  <a16:creationId xmlns:a16="http://schemas.microsoft.com/office/drawing/2014/main" id="{1BBD4F6B-CB16-6215-2147-DE42FD9203A7}"/>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 name="Freeform 112">
              <a:extLst>
                <a:ext uri="{FF2B5EF4-FFF2-40B4-BE49-F238E27FC236}">
                  <a16:creationId xmlns:a16="http://schemas.microsoft.com/office/drawing/2014/main" id="{41D7BFB9-54A9-F370-B975-9061FBA6F826}"/>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 name="Freeform 113">
              <a:extLst>
                <a:ext uri="{FF2B5EF4-FFF2-40B4-BE49-F238E27FC236}">
                  <a16:creationId xmlns:a16="http://schemas.microsoft.com/office/drawing/2014/main" id="{A7D181D0-DC9F-BFF0-F7E3-E594D7BD0FAE}"/>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 name="Freeform 114">
              <a:extLst>
                <a:ext uri="{FF2B5EF4-FFF2-40B4-BE49-F238E27FC236}">
                  <a16:creationId xmlns:a16="http://schemas.microsoft.com/office/drawing/2014/main" id="{0A53151B-F1B9-C645-D2FA-CEAAA4A8A9EB}"/>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 name="Freeform 115">
              <a:extLst>
                <a:ext uri="{FF2B5EF4-FFF2-40B4-BE49-F238E27FC236}">
                  <a16:creationId xmlns:a16="http://schemas.microsoft.com/office/drawing/2014/main" id="{35F59212-AE1E-39F4-2768-A5CC4DE5A557}"/>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0" name="Freeform 116">
              <a:extLst>
                <a:ext uri="{FF2B5EF4-FFF2-40B4-BE49-F238E27FC236}">
                  <a16:creationId xmlns:a16="http://schemas.microsoft.com/office/drawing/2014/main" id="{BB4B983A-C4F1-B3CF-11F2-4562B583D1DB}"/>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1" name="Freeform 117">
              <a:extLst>
                <a:ext uri="{FF2B5EF4-FFF2-40B4-BE49-F238E27FC236}">
                  <a16:creationId xmlns:a16="http://schemas.microsoft.com/office/drawing/2014/main" id="{C11CAA57-B0DD-568E-34C3-798D751A9CE6}"/>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2" name="Freeform 118">
              <a:extLst>
                <a:ext uri="{FF2B5EF4-FFF2-40B4-BE49-F238E27FC236}">
                  <a16:creationId xmlns:a16="http://schemas.microsoft.com/office/drawing/2014/main" id="{137D3D1F-6FE5-8015-C405-F815D60533F6}"/>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3" name="Freeform 119">
              <a:extLst>
                <a:ext uri="{FF2B5EF4-FFF2-40B4-BE49-F238E27FC236}">
                  <a16:creationId xmlns:a16="http://schemas.microsoft.com/office/drawing/2014/main" id="{00B746F7-AE94-E6E1-C909-54109604C129}"/>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4" name="Freeform 120">
              <a:extLst>
                <a:ext uri="{FF2B5EF4-FFF2-40B4-BE49-F238E27FC236}">
                  <a16:creationId xmlns:a16="http://schemas.microsoft.com/office/drawing/2014/main" id="{5DF30015-9760-E30C-3AAE-1D0CBC8C8D16}"/>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5" name="Freeform 121">
              <a:extLst>
                <a:ext uri="{FF2B5EF4-FFF2-40B4-BE49-F238E27FC236}">
                  <a16:creationId xmlns:a16="http://schemas.microsoft.com/office/drawing/2014/main" id="{0F91F09E-D764-7C65-9563-CDC60B0A9A6B}"/>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6" name="Freeform 122">
              <a:extLst>
                <a:ext uri="{FF2B5EF4-FFF2-40B4-BE49-F238E27FC236}">
                  <a16:creationId xmlns:a16="http://schemas.microsoft.com/office/drawing/2014/main" id="{C9D47111-034A-7BB7-2BDD-D3FBA7F8B4A3}"/>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7" name="Freeform 123">
              <a:extLst>
                <a:ext uri="{FF2B5EF4-FFF2-40B4-BE49-F238E27FC236}">
                  <a16:creationId xmlns:a16="http://schemas.microsoft.com/office/drawing/2014/main" id="{4B3B8768-ADA6-2C9A-1185-C644D0E1246E}"/>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8" name="Freeform 124">
              <a:extLst>
                <a:ext uri="{FF2B5EF4-FFF2-40B4-BE49-F238E27FC236}">
                  <a16:creationId xmlns:a16="http://schemas.microsoft.com/office/drawing/2014/main" id="{A79D7587-6C71-ADD8-580B-E6C16BBAC58A}"/>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9" name="Freeform 125">
              <a:extLst>
                <a:ext uri="{FF2B5EF4-FFF2-40B4-BE49-F238E27FC236}">
                  <a16:creationId xmlns:a16="http://schemas.microsoft.com/office/drawing/2014/main" id="{065848CB-4935-1D79-FD06-5A55B2EDA1E0}"/>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0" name="Freeform 126">
              <a:extLst>
                <a:ext uri="{FF2B5EF4-FFF2-40B4-BE49-F238E27FC236}">
                  <a16:creationId xmlns:a16="http://schemas.microsoft.com/office/drawing/2014/main" id="{5099DDAD-6490-7412-968E-AC24386C6DEB}"/>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1" name="Freeform 127">
              <a:extLst>
                <a:ext uri="{FF2B5EF4-FFF2-40B4-BE49-F238E27FC236}">
                  <a16:creationId xmlns:a16="http://schemas.microsoft.com/office/drawing/2014/main" id="{938EF977-23CB-52D1-E414-3B25F15C18D1}"/>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2" name="Freeform 128">
              <a:extLst>
                <a:ext uri="{FF2B5EF4-FFF2-40B4-BE49-F238E27FC236}">
                  <a16:creationId xmlns:a16="http://schemas.microsoft.com/office/drawing/2014/main" id="{FA4FB3C2-2E82-8C42-C5D7-D70F231823C3}"/>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3" name="Freeform 129">
              <a:extLst>
                <a:ext uri="{FF2B5EF4-FFF2-40B4-BE49-F238E27FC236}">
                  <a16:creationId xmlns:a16="http://schemas.microsoft.com/office/drawing/2014/main" id="{6B7620FA-21EE-6EC6-B072-E35A8B760D1E}"/>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4" name="Freeform 130">
              <a:extLst>
                <a:ext uri="{FF2B5EF4-FFF2-40B4-BE49-F238E27FC236}">
                  <a16:creationId xmlns:a16="http://schemas.microsoft.com/office/drawing/2014/main" id="{E755F1DF-A435-E187-5AE5-DD7CFB8B6C02}"/>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5" name="Freeform 131">
              <a:extLst>
                <a:ext uri="{FF2B5EF4-FFF2-40B4-BE49-F238E27FC236}">
                  <a16:creationId xmlns:a16="http://schemas.microsoft.com/office/drawing/2014/main" id="{C1C4A841-FAC4-6864-849D-5AF629091897}"/>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6" name="Freeform 132">
              <a:extLst>
                <a:ext uri="{FF2B5EF4-FFF2-40B4-BE49-F238E27FC236}">
                  <a16:creationId xmlns:a16="http://schemas.microsoft.com/office/drawing/2014/main" id="{0AA004DC-9E9E-F129-8557-A962C174AB84}"/>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7" name="Freeform 133">
              <a:extLst>
                <a:ext uri="{FF2B5EF4-FFF2-40B4-BE49-F238E27FC236}">
                  <a16:creationId xmlns:a16="http://schemas.microsoft.com/office/drawing/2014/main" id="{BA33975F-2EF3-7236-B181-4A9158560D05}"/>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8" name="Freeform 134">
              <a:extLst>
                <a:ext uri="{FF2B5EF4-FFF2-40B4-BE49-F238E27FC236}">
                  <a16:creationId xmlns:a16="http://schemas.microsoft.com/office/drawing/2014/main" id="{88E7E779-7C17-8E31-99F1-34EA17F3BBCC}"/>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9" name="Freeform 135">
              <a:extLst>
                <a:ext uri="{FF2B5EF4-FFF2-40B4-BE49-F238E27FC236}">
                  <a16:creationId xmlns:a16="http://schemas.microsoft.com/office/drawing/2014/main" id="{661F3310-A6A8-B735-F40E-81B888729F89}"/>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0" name="Freeform 136">
              <a:extLst>
                <a:ext uri="{FF2B5EF4-FFF2-40B4-BE49-F238E27FC236}">
                  <a16:creationId xmlns:a16="http://schemas.microsoft.com/office/drawing/2014/main" id="{0CCB846E-E44E-7B1E-14CF-E60660D8023B}"/>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1" name="Freeform 137">
              <a:extLst>
                <a:ext uri="{FF2B5EF4-FFF2-40B4-BE49-F238E27FC236}">
                  <a16:creationId xmlns:a16="http://schemas.microsoft.com/office/drawing/2014/main" id="{21F5D42C-33C6-A2D8-80BE-9E98A910FB44}"/>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2" name="Freeform 138">
              <a:extLst>
                <a:ext uri="{FF2B5EF4-FFF2-40B4-BE49-F238E27FC236}">
                  <a16:creationId xmlns:a16="http://schemas.microsoft.com/office/drawing/2014/main" id="{F7B6E9B6-C346-4A6B-4154-6D3AE913A2AC}"/>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3" name="Freeform 139">
              <a:extLst>
                <a:ext uri="{FF2B5EF4-FFF2-40B4-BE49-F238E27FC236}">
                  <a16:creationId xmlns:a16="http://schemas.microsoft.com/office/drawing/2014/main" id="{547E6400-8F06-CA4F-365A-24F1BEE28A2B}"/>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4" name="Freeform 140">
              <a:extLst>
                <a:ext uri="{FF2B5EF4-FFF2-40B4-BE49-F238E27FC236}">
                  <a16:creationId xmlns:a16="http://schemas.microsoft.com/office/drawing/2014/main" id="{32DB6C46-4983-4069-407A-89344F6C5D09}"/>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5" name="Freeform 141">
              <a:extLst>
                <a:ext uri="{FF2B5EF4-FFF2-40B4-BE49-F238E27FC236}">
                  <a16:creationId xmlns:a16="http://schemas.microsoft.com/office/drawing/2014/main" id="{02453904-CF50-D2CA-D356-219EBB2AA31B}"/>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6" name="Freeform 142">
              <a:extLst>
                <a:ext uri="{FF2B5EF4-FFF2-40B4-BE49-F238E27FC236}">
                  <a16:creationId xmlns:a16="http://schemas.microsoft.com/office/drawing/2014/main" id="{BB4CBE6B-7552-DC07-19FD-68A04E23CC9C}"/>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7" name="Freeform 143">
              <a:extLst>
                <a:ext uri="{FF2B5EF4-FFF2-40B4-BE49-F238E27FC236}">
                  <a16:creationId xmlns:a16="http://schemas.microsoft.com/office/drawing/2014/main" id="{11472871-B23F-76C6-F08A-BC8BA8A79D51}"/>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8" name="Freeform 144">
              <a:extLst>
                <a:ext uri="{FF2B5EF4-FFF2-40B4-BE49-F238E27FC236}">
                  <a16:creationId xmlns:a16="http://schemas.microsoft.com/office/drawing/2014/main" id="{E6EFAEA0-5143-AC18-22CA-81E19FAA6FD9}"/>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9" name="Freeform 145">
              <a:extLst>
                <a:ext uri="{FF2B5EF4-FFF2-40B4-BE49-F238E27FC236}">
                  <a16:creationId xmlns:a16="http://schemas.microsoft.com/office/drawing/2014/main" id="{3645E8E6-E78A-6A2B-4EE6-4CCCB0C25169}"/>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0" name="Freeform 146">
              <a:extLst>
                <a:ext uri="{FF2B5EF4-FFF2-40B4-BE49-F238E27FC236}">
                  <a16:creationId xmlns:a16="http://schemas.microsoft.com/office/drawing/2014/main" id="{94EF54A0-39F3-E43A-5B11-7F9ED2D1D6AD}"/>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1" name="Freeform 147">
              <a:extLst>
                <a:ext uri="{FF2B5EF4-FFF2-40B4-BE49-F238E27FC236}">
                  <a16:creationId xmlns:a16="http://schemas.microsoft.com/office/drawing/2014/main" id="{455F5721-3E58-0843-95B0-40DB524C4640}"/>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2" name="Freeform 148">
              <a:extLst>
                <a:ext uri="{FF2B5EF4-FFF2-40B4-BE49-F238E27FC236}">
                  <a16:creationId xmlns:a16="http://schemas.microsoft.com/office/drawing/2014/main" id="{EB751B2F-C5AC-C6C3-BA6F-D925C425959B}"/>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3" name="Freeform 149">
              <a:extLst>
                <a:ext uri="{FF2B5EF4-FFF2-40B4-BE49-F238E27FC236}">
                  <a16:creationId xmlns:a16="http://schemas.microsoft.com/office/drawing/2014/main" id="{5FE2EB1B-EE00-9827-7793-6DBCDF56DE39}"/>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4" name="Freeform 150">
              <a:extLst>
                <a:ext uri="{FF2B5EF4-FFF2-40B4-BE49-F238E27FC236}">
                  <a16:creationId xmlns:a16="http://schemas.microsoft.com/office/drawing/2014/main" id="{4E56CE69-7BD5-0AC8-D1F8-3CC91700C652}"/>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5" name="Freeform 151">
              <a:extLst>
                <a:ext uri="{FF2B5EF4-FFF2-40B4-BE49-F238E27FC236}">
                  <a16:creationId xmlns:a16="http://schemas.microsoft.com/office/drawing/2014/main" id="{360D0130-B554-EE2C-BA90-578CF399E7E8}"/>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6" name="Freeform 152">
              <a:extLst>
                <a:ext uri="{FF2B5EF4-FFF2-40B4-BE49-F238E27FC236}">
                  <a16:creationId xmlns:a16="http://schemas.microsoft.com/office/drawing/2014/main" id="{DEB54AD7-91F7-D8B5-1B0C-99D86069911C}"/>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7" name="Freeform 153">
              <a:extLst>
                <a:ext uri="{FF2B5EF4-FFF2-40B4-BE49-F238E27FC236}">
                  <a16:creationId xmlns:a16="http://schemas.microsoft.com/office/drawing/2014/main" id="{C7484506-E138-BCEF-FF6C-810F2DE3978D}"/>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8" name="Freeform 154">
              <a:extLst>
                <a:ext uri="{FF2B5EF4-FFF2-40B4-BE49-F238E27FC236}">
                  <a16:creationId xmlns:a16="http://schemas.microsoft.com/office/drawing/2014/main" id="{5EC1199D-89FF-DD95-9C90-E173BDEAB991}"/>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9" name="Freeform 155">
              <a:extLst>
                <a:ext uri="{FF2B5EF4-FFF2-40B4-BE49-F238E27FC236}">
                  <a16:creationId xmlns:a16="http://schemas.microsoft.com/office/drawing/2014/main" id="{B12F5000-325F-BDC1-D2C6-499D24BC2445}"/>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0" name="Freeform 156">
              <a:extLst>
                <a:ext uri="{FF2B5EF4-FFF2-40B4-BE49-F238E27FC236}">
                  <a16:creationId xmlns:a16="http://schemas.microsoft.com/office/drawing/2014/main" id="{998ED9A8-FDB6-1841-F187-CA1E61151462}"/>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1" name="Freeform 157">
              <a:extLst>
                <a:ext uri="{FF2B5EF4-FFF2-40B4-BE49-F238E27FC236}">
                  <a16:creationId xmlns:a16="http://schemas.microsoft.com/office/drawing/2014/main" id="{8FE12F27-A935-5B30-A351-A318E453EB4C}"/>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2" name="Freeform 158">
              <a:extLst>
                <a:ext uri="{FF2B5EF4-FFF2-40B4-BE49-F238E27FC236}">
                  <a16:creationId xmlns:a16="http://schemas.microsoft.com/office/drawing/2014/main" id="{AF7975C4-D435-0367-2E7F-D760306E70CD}"/>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3" name="Freeform 159">
              <a:extLst>
                <a:ext uri="{FF2B5EF4-FFF2-40B4-BE49-F238E27FC236}">
                  <a16:creationId xmlns:a16="http://schemas.microsoft.com/office/drawing/2014/main" id="{3C96740A-AA88-F304-581E-68A6AC319005}"/>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4" name="Freeform 160">
              <a:extLst>
                <a:ext uri="{FF2B5EF4-FFF2-40B4-BE49-F238E27FC236}">
                  <a16:creationId xmlns:a16="http://schemas.microsoft.com/office/drawing/2014/main" id="{CFA57B39-542B-9A25-DB71-8A87D6AED1E7}"/>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5" name="Freeform 161">
              <a:extLst>
                <a:ext uri="{FF2B5EF4-FFF2-40B4-BE49-F238E27FC236}">
                  <a16:creationId xmlns:a16="http://schemas.microsoft.com/office/drawing/2014/main" id="{5B871285-B663-3962-6B64-70B7E191A21A}"/>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6" name="Freeform 162">
              <a:extLst>
                <a:ext uri="{FF2B5EF4-FFF2-40B4-BE49-F238E27FC236}">
                  <a16:creationId xmlns:a16="http://schemas.microsoft.com/office/drawing/2014/main" id="{9FC26A8A-3947-39FA-BC50-620BAF409E41}"/>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7" name="Freeform 163">
              <a:extLst>
                <a:ext uri="{FF2B5EF4-FFF2-40B4-BE49-F238E27FC236}">
                  <a16:creationId xmlns:a16="http://schemas.microsoft.com/office/drawing/2014/main" id="{0F4A8105-A67F-888C-5350-0CA808330DDE}"/>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8" name="Freeform 164">
              <a:extLst>
                <a:ext uri="{FF2B5EF4-FFF2-40B4-BE49-F238E27FC236}">
                  <a16:creationId xmlns:a16="http://schemas.microsoft.com/office/drawing/2014/main" id="{C53AE0E7-B33B-4061-89F0-8963606F85C8}"/>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9" name="Freeform 165">
              <a:extLst>
                <a:ext uri="{FF2B5EF4-FFF2-40B4-BE49-F238E27FC236}">
                  <a16:creationId xmlns:a16="http://schemas.microsoft.com/office/drawing/2014/main" id="{DF9BE96E-9E25-A378-A3EF-20C3442B09A6}"/>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0" name="Freeform 166">
              <a:extLst>
                <a:ext uri="{FF2B5EF4-FFF2-40B4-BE49-F238E27FC236}">
                  <a16:creationId xmlns:a16="http://schemas.microsoft.com/office/drawing/2014/main" id="{5C7B8044-E4B2-A789-90A4-FEB909273838}"/>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1" name="Freeform 167">
              <a:extLst>
                <a:ext uri="{FF2B5EF4-FFF2-40B4-BE49-F238E27FC236}">
                  <a16:creationId xmlns:a16="http://schemas.microsoft.com/office/drawing/2014/main" id="{B8321F7B-EEC8-9317-B942-1BF6E950BD76}"/>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2" name="Freeform 168">
              <a:extLst>
                <a:ext uri="{FF2B5EF4-FFF2-40B4-BE49-F238E27FC236}">
                  <a16:creationId xmlns:a16="http://schemas.microsoft.com/office/drawing/2014/main" id="{E83EFE27-DB93-4FA6-FAB6-63CABA012607}"/>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3" name="Freeform 169">
              <a:extLst>
                <a:ext uri="{FF2B5EF4-FFF2-40B4-BE49-F238E27FC236}">
                  <a16:creationId xmlns:a16="http://schemas.microsoft.com/office/drawing/2014/main" id="{91240411-BAB7-44BF-81B6-A3202747A80E}"/>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4" name="Freeform 170">
              <a:extLst>
                <a:ext uri="{FF2B5EF4-FFF2-40B4-BE49-F238E27FC236}">
                  <a16:creationId xmlns:a16="http://schemas.microsoft.com/office/drawing/2014/main" id="{020326EF-0EDE-6272-BED7-251C6334EFA3}"/>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5" name="Freeform 171">
              <a:extLst>
                <a:ext uri="{FF2B5EF4-FFF2-40B4-BE49-F238E27FC236}">
                  <a16:creationId xmlns:a16="http://schemas.microsoft.com/office/drawing/2014/main" id="{98D70EC6-C0C4-6224-130B-E4140E4B96B9}"/>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6" name="Freeform 172">
              <a:extLst>
                <a:ext uri="{FF2B5EF4-FFF2-40B4-BE49-F238E27FC236}">
                  <a16:creationId xmlns:a16="http://schemas.microsoft.com/office/drawing/2014/main" id="{569B94C0-61F0-2175-077E-8B99B15CCF82}"/>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7" name="Freeform 173">
              <a:extLst>
                <a:ext uri="{FF2B5EF4-FFF2-40B4-BE49-F238E27FC236}">
                  <a16:creationId xmlns:a16="http://schemas.microsoft.com/office/drawing/2014/main" id="{CE7E3407-C5DF-0ECF-405C-438F6A2B3E70}"/>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8" name="Freeform 174">
              <a:extLst>
                <a:ext uri="{FF2B5EF4-FFF2-40B4-BE49-F238E27FC236}">
                  <a16:creationId xmlns:a16="http://schemas.microsoft.com/office/drawing/2014/main" id="{66BA6FF4-F45E-0E6C-0735-997078D9E10C}"/>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9" name="Freeform 175">
              <a:extLst>
                <a:ext uri="{FF2B5EF4-FFF2-40B4-BE49-F238E27FC236}">
                  <a16:creationId xmlns:a16="http://schemas.microsoft.com/office/drawing/2014/main" id="{F59DB390-BA22-8E41-719D-11E411AE8934}"/>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0" name="Freeform 176">
              <a:extLst>
                <a:ext uri="{FF2B5EF4-FFF2-40B4-BE49-F238E27FC236}">
                  <a16:creationId xmlns:a16="http://schemas.microsoft.com/office/drawing/2014/main" id="{798118C8-456B-1D9A-8A57-4BEA2B9B86A0}"/>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1" name="Freeform 177">
              <a:extLst>
                <a:ext uri="{FF2B5EF4-FFF2-40B4-BE49-F238E27FC236}">
                  <a16:creationId xmlns:a16="http://schemas.microsoft.com/office/drawing/2014/main" id="{B24D9DAD-F163-9F73-925F-83F67B48564D}"/>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2" name="Freeform 178">
              <a:extLst>
                <a:ext uri="{FF2B5EF4-FFF2-40B4-BE49-F238E27FC236}">
                  <a16:creationId xmlns:a16="http://schemas.microsoft.com/office/drawing/2014/main" id="{448697EB-7D54-D7D3-822A-95D89A5F6E2D}"/>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3" name="Freeform 179">
              <a:extLst>
                <a:ext uri="{FF2B5EF4-FFF2-40B4-BE49-F238E27FC236}">
                  <a16:creationId xmlns:a16="http://schemas.microsoft.com/office/drawing/2014/main" id="{464EA488-6BE7-6E0D-09A9-0ED0133289F3}"/>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4" name="Freeform 180">
              <a:extLst>
                <a:ext uri="{FF2B5EF4-FFF2-40B4-BE49-F238E27FC236}">
                  <a16:creationId xmlns:a16="http://schemas.microsoft.com/office/drawing/2014/main" id="{20DF6B64-02D6-F65C-CC08-794109F13440}"/>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5" name="Freeform 181">
              <a:extLst>
                <a:ext uri="{FF2B5EF4-FFF2-40B4-BE49-F238E27FC236}">
                  <a16:creationId xmlns:a16="http://schemas.microsoft.com/office/drawing/2014/main" id="{1973C10E-6381-9586-3D41-0D70E14CE17A}"/>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86" name="Graphic 2">
              <a:extLst>
                <a:ext uri="{FF2B5EF4-FFF2-40B4-BE49-F238E27FC236}">
                  <a16:creationId xmlns:a16="http://schemas.microsoft.com/office/drawing/2014/main" id="{A0ECE167-FDE2-577B-3E08-688531FAFE18}"/>
                </a:ext>
              </a:extLst>
            </p:cNvPr>
            <p:cNvGrpSpPr/>
            <p:nvPr/>
          </p:nvGrpSpPr>
          <p:grpSpPr>
            <a:xfrm>
              <a:off x="4197750" y="5793940"/>
              <a:ext cx="6663" cy="5948"/>
              <a:chOff x="4197750" y="5793940"/>
              <a:chExt cx="6663" cy="5948"/>
            </a:xfrm>
          </p:grpSpPr>
          <p:sp>
            <p:nvSpPr>
              <p:cNvPr id="217" name="Freeform 213">
                <a:extLst>
                  <a:ext uri="{FF2B5EF4-FFF2-40B4-BE49-F238E27FC236}">
                    <a16:creationId xmlns:a16="http://schemas.microsoft.com/office/drawing/2014/main" id="{6AB47449-E6D0-BB45-A957-B0B37CF4D6AF}"/>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 name="Freeform 214">
                <a:extLst>
                  <a:ext uri="{FF2B5EF4-FFF2-40B4-BE49-F238E27FC236}">
                    <a16:creationId xmlns:a16="http://schemas.microsoft.com/office/drawing/2014/main" id="{3F8859AC-BD50-DA7A-631D-7819190D9753}"/>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87" name="Freeform 183">
              <a:extLst>
                <a:ext uri="{FF2B5EF4-FFF2-40B4-BE49-F238E27FC236}">
                  <a16:creationId xmlns:a16="http://schemas.microsoft.com/office/drawing/2014/main" id="{8378D75C-3E90-0554-B065-AE88A5B8B57F}"/>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8" name="Freeform 184">
              <a:extLst>
                <a:ext uri="{FF2B5EF4-FFF2-40B4-BE49-F238E27FC236}">
                  <a16:creationId xmlns:a16="http://schemas.microsoft.com/office/drawing/2014/main" id="{1CCBB40A-1AA7-7242-A1A2-C4762C6F9B10}"/>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9" name="Freeform 185">
              <a:extLst>
                <a:ext uri="{FF2B5EF4-FFF2-40B4-BE49-F238E27FC236}">
                  <a16:creationId xmlns:a16="http://schemas.microsoft.com/office/drawing/2014/main" id="{7AB2DE36-854E-A1BF-1CEF-9A77574A2A9A}"/>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0" name="Freeform 186">
              <a:extLst>
                <a:ext uri="{FF2B5EF4-FFF2-40B4-BE49-F238E27FC236}">
                  <a16:creationId xmlns:a16="http://schemas.microsoft.com/office/drawing/2014/main" id="{782434C9-1740-6555-7D38-A9DF53E1486B}"/>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1" name="Freeform 187">
              <a:extLst>
                <a:ext uri="{FF2B5EF4-FFF2-40B4-BE49-F238E27FC236}">
                  <a16:creationId xmlns:a16="http://schemas.microsoft.com/office/drawing/2014/main" id="{406C1B36-1344-E35E-7728-C647FC0BA8FF}"/>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2" name="Freeform 188">
              <a:extLst>
                <a:ext uri="{FF2B5EF4-FFF2-40B4-BE49-F238E27FC236}">
                  <a16:creationId xmlns:a16="http://schemas.microsoft.com/office/drawing/2014/main" id="{9BB09106-F97A-E382-E0FE-9BFBF761E0AF}"/>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3" name="Graphic 2">
              <a:extLst>
                <a:ext uri="{FF2B5EF4-FFF2-40B4-BE49-F238E27FC236}">
                  <a16:creationId xmlns:a16="http://schemas.microsoft.com/office/drawing/2014/main" id="{54E3E673-7721-C598-A730-FE4095224D25}"/>
                </a:ext>
              </a:extLst>
            </p:cNvPr>
            <p:cNvGrpSpPr/>
            <p:nvPr/>
          </p:nvGrpSpPr>
          <p:grpSpPr>
            <a:xfrm>
              <a:off x="4197750" y="5857945"/>
              <a:ext cx="6663" cy="5710"/>
              <a:chOff x="4197750" y="5857945"/>
              <a:chExt cx="6663" cy="5710"/>
            </a:xfrm>
          </p:grpSpPr>
          <p:sp>
            <p:nvSpPr>
              <p:cNvPr id="215" name="Freeform 211">
                <a:extLst>
                  <a:ext uri="{FF2B5EF4-FFF2-40B4-BE49-F238E27FC236}">
                    <a16:creationId xmlns:a16="http://schemas.microsoft.com/office/drawing/2014/main" id="{F4FDD9E9-F28E-55CC-6DC6-DD134D929447}"/>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 name="Freeform 212">
                <a:extLst>
                  <a:ext uri="{FF2B5EF4-FFF2-40B4-BE49-F238E27FC236}">
                    <a16:creationId xmlns:a16="http://schemas.microsoft.com/office/drawing/2014/main" id="{F45F8166-E23C-DA9C-D8CC-3B628A7148C2}"/>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4" name="Freeform 190">
              <a:extLst>
                <a:ext uri="{FF2B5EF4-FFF2-40B4-BE49-F238E27FC236}">
                  <a16:creationId xmlns:a16="http://schemas.microsoft.com/office/drawing/2014/main" id="{7185F8D3-706D-A60E-E43B-AACFD4EE48B0}"/>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5" name="Freeform 191">
              <a:extLst>
                <a:ext uri="{FF2B5EF4-FFF2-40B4-BE49-F238E27FC236}">
                  <a16:creationId xmlns:a16="http://schemas.microsoft.com/office/drawing/2014/main" id="{032ECA48-3E75-DD45-AA66-EE02EFF9FE3A}"/>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6" name="Freeform 192">
              <a:extLst>
                <a:ext uri="{FF2B5EF4-FFF2-40B4-BE49-F238E27FC236}">
                  <a16:creationId xmlns:a16="http://schemas.microsoft.com/office/drawing/2014/main" id="{79269B6C-C9BA-AF16-0A48-0B896A915EC7}"/>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7" name="Freeform 193">
              <a:extLst>
                <a:ext uri="{FF2B5EF4-FFF2-40B4-BE49-F238E27FC236}">
                  <a16:creationId xmlns:a16="http://schemas.microsoft.com/office/drawing/2014/main" id="{ACC07579-4216-BB1E-9B1F-281791D6B148}"/>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8" name="Freeform 194">
              <a:extLst>
                <a:ext uri="{FF2B5EF4-FFF2-40B4-BE49-F238E27FC236}">
                  <a16:creationId xmlns:a16="http://schemas.microsoft.com/office/drawing/2014/main" id="{72A354C3-C339-2637-250A-F1BF13AE516A}"/>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9" name="Freeform 195">
              <a:extLst>
                <a:ext uri="{FF2B5EF4-FFF2-40B4-BE49-F238E27FC236}">
                  <a16:creationId xmlns:a16="http://schemas.microsoft.com/office/drawing/2014/main" id="{5788C62F-CF92-BF48-5BDF-ECB6FAC66EED}"/>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0" name="Freeform 196">
              <a:extLst>
                <a:ext uri="{FF2B5EF4-FFF2-40B4-BE49-F238E27FC236}">
                  <a16:creationId xmlns:a16="http://schemas.microsoft.com/office/drawing/2014/main" id="{021A61F0-9EB1-F9F7-C6B2-0434605F710F}"/>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1" name="Freeform 197">
              <a:extLst>
                <a:ext uri="{FF2B5EF4-FFF2-40B4-BE49-F238E27FC236}">
                  <a16:creationId xmlns:a16="http://schemas.microsoft.com/office/drawing/2014/main" id="{B8446B51-8EA0-35FC-C5DD-9A30AF8B55D0}"/>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2" name="Freeform 198">
              <a:extLst>
                <a:ext uri="{FF2B5EF4-FFF2-40B4-BE49-F238E27FC236}">
                  <a16:creationId xmlns:a16="http://schemas.microsoft.com/office/drawing/2014/main" id="{FF14E043-C1D7-81A0-2486-3C680BF4681F}"/>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3" name="Freeform 199">
              <a:extLst>
                <a:ext uri="{FF2B5EF4-FFF2-40B4-BE49-F238E27FC236}">
                  <a16:creationId xmlns:a16="http://schemas.microsoft.com/office/drawing/2014/main" id="{A318B77E-B4BE-65E6-58C6-E97AC5659BAD}"/>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 name="Freeform 200">
              <a:extLst>
                <a:ext uri="{FF2B5EF4-FFF2-40B4-BE49-F238E27FC236}">
                  <a16:creationId xmlns:a16="http://schemas.microsoft.com/office/drawing/2014/main" id="{30FA3416-4B12-DC1B-55F0-09A878ABD77B}"/>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 name="Freeform 201">
              <a:extLst>
                <a:ext uri="{FF2B5EF4-FFF2-40B4-BE49-F238E27FC236}">
                  <a16:creationId xmlns:a16="http://schemas.microsoft.com/office/drawing/2014/main" id="{12194415-9611-1C20-C96E-B592FE0FAB98}"/>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 name="Freeform 202">
              <a:extLst>
                <a:ext uri="{FF2B5EF4-FFF2-40B4-BE49-F238E27FC236}">
                  <a16:creationId xmlns:a16="http://schemas.microsoft.com/office/drawing/2014/main" id="{7C5340B8-11E3-CE69-A228-F0ED6CFD6CCB}"/>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 name="Freeform 203">
              <a:extLst>
                <a:ext uri="{FF2B5EF4-FFF2-40B4-BE49-F238E27FC236}">
                  <a16:creationId xmlns:a16="http://schemas.microsoft.com/office/drawing/2014/main" id="{E3118286-14EC-E818-7AE3-01AA4C58FC35}"/>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 name="Freeform 204">
              <a:extLst>
                <a:ext uri="{FF2B5EF4-FFF2-40B4-BE49-F238E27FC236}">
                  <a16:creationId xmlns:a16="http://schemas.microsoft.com/office/drawing/2014/main" id="{D6F207FA-E82A-3F3B-20C4-05B640EA6AFE}"/>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 name="Freeform 205">
              <a:extLst>
                <a:ext uri="{FF2B5EF4-FFF2-40B4-BE49-F238E27FC236}">
                  <a16:creationId xmlns:a16="http://schemas.microsoft.com/office/drawing/2014/main" id="{358A1C99-D46D-687E-A7EF-900EFD211076}"/>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 name="Freeform 206">
              <a:extLst>
                <a:ext uri="{FF2B5EF4-FFF2-40B4-BE49-F238E27FC236}">
                  <a16:creationId xmlns:a16="http://schemas.microsoft.com/office/drawing/2014/main" id="{565B08A1-E4D3-B839-CBB1-30EB3AF8F97C}"/>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 name="Freeform 207">
              <a:extLst>
                <a:ext uri="{FF2B5EF4-FFF2-40B4-BE49-F238E27FC236}">
                  <a16:creationId xmlns:a16="http://schemas.microsoft.com/office/drawing/2014/main" id="{602D70E0-7DD5-EC2B-BFF0-D093E26EE632}"/>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 name="Freeform 208">
              <a:extLst>
                <a:ext uri="{FF2B5EF4-FFF2-40B4-BE49-F238E27FC236}">
                  <a16:creationId xmlns:a16="http://schemas.microsoft.com/office/drawing/2014/main" id="{41978794-2505-F5B6-8F40-BBCABEF80CA0}"/>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 name="Freeform 209">
              <a:extLst>
                <a:ext uri="{FF2B5EF4-FFF2-40B4-BE49-F238E27FC236}">
                  <a16:creationId xmlns:a16="http://schemas.microsoft.com/office/drawing/2014/main" id="{799DCB65-E895-D891-7CBF-5993ECFD0FA3}"/>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 name="Freeform 210">
              <a:extLst>
                <a:ext uri="{FF2B5EF4-FFF2-40B4-BE49-F238E27FC236}">
                  <a16:creationId xmlns:a16="http://schemas.microsoft.com/office/drawing/2014/main" id="{61AC79B7-831B-68F7-5486-ACA95B2BD0C7}"/>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pic>
        <p:nvPicPr>
          <p:cNvPr id="235" name="Picture 234">
            <a:extLst>
              <a:ext uri="{FF2B5EF4-FFF2-40B4-BE49-F238E27FC236}">
                <a16:creationId xmlns:a16="http://schemas.microsoft.com/office/drawing/2014/main" id="{D5911434-5EF6-778D-5AE4-B20A3068B54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9451" y="9099128"/>
            <a:ext cx="5386079" cy="1170887"/>
          </a:xfrm>
          <a:prstGeom prst="rect">
            <a:avLst/>
          </a:prstGeom>
        </p:spPr>
      </p:pic>
      <p:sp>
        <p:nvSpPr>
          <p:cNvPr id="236" name="TextBox 235">
            <a:extLst>
              <a:ext uri="{FF2B5EF4-FFF2-40B4-BE49-F238E27FC236}">
                <a16:creationId xmlns:a16="http://schemas.microsoft.com/office/drawing/2014/main" id="{D0657636-0F89-85C4-84EA-AD0839208A0C}"/>
              </a:ext>
            </a:extLst>
          </p:cNvPr>
          <p:cNvSpPr txBox="1"/>
          <p:nvPr/>
        </p:nvSpPr>
        <p:spPr>
          <a:xfrm>
            <a:off x="135293" y="8572020"/>
            <a:ext cx="1006737" cy="584775"/>
          </a:xfrm>
          <a:prstGeom prst="rect">
            <a:avLst/>
          </a:prstGeom>
          <a:noFill/>
        </p:spPr>
        <p:txBody>
          <a:bodyPr wrap="square" rtlCol="0">
            <a:spAutoFit/>
          </a:bodyPr>
          <a:lstStyle/>
          <a:p>
            <a:pPr algn="ctr" rtl="0"/>
            <a:r>
              <a:rPr lang="en-IE" sz="1200" b="1">
                <a:solidFill>
                  <a:srgbClr val="1A6A1A"/>
                </a:solidFill>
                <a:latin typeface="Calibri" panose="020F0502020204030204" pitchFamily="34" charset="0"/>
                <a:ea typeface="Calibri" panose="020F0502020204030204" pitchFamily="34" charset="0"/>
                <a:cs typeface="Calibri" panose="020F0502020204030204" pitchFamily="34" charset="0"/>
              </a:rPr>
              <a:t>Natureza</a:t>
            </a:r>
          </a:p>
          <a:p>
            <a:pPr algn="ctr" rtl="0"/>
            <a:r>
              <a:rPr lang="en-IE" sz="1000" err="1">
                <a:solidFill>
                  <a:srgbClr val="1A6A1A"/>
                </a:solidFill>
                <a:latin typeface="Calibri" panose="020F0502020204030204" pitchFamily="34" charset="0"/>
                <a:ea typeface="Calibri" panose="020F0502020204030204" pitchFamily="34" charset="0"/>
                <a:cs typeface="Calibri" panose="020F0502020204030204" pitchFamily="34" charset="0"/>
              </a:rPr>
              <a:t>Proteger</a:t>
            </a:r>
            <a:r>
              <a:rPr lang="en-IE" sz="1000">
                <a:solidFill>
                  <a:srgbClr val="1A6A1A"/>
                </a:solidFill>
                <a:latin typeface="Calibri" panose="020F0502020204030204" pitchFamily="34" charset="0"/>
                <a:ea typeface="Calibri" panose="020F0502020204030204" pitchFamily="34" charset="0"/>
                <a:cs typeface="Calibri" panose="020F0502020204030204" pitchFamily="34" charset="0"/>
              </a:rPr>
              <a:t> para </a:t>
            </a:r>
            <a:r>
              <a:rPr lang="en-IE" sz="1000" err="1">
                <a:solidFill>
                  <a:srgbClr val="1A6A1A"/>
                </a:solidFill>
                <a:latin typeface="Calibri" panose="020F0502020204030204" pitchFamily="34" charset="0"/>
                <a:ea typeface="Calibri" panose="020F0502020204030204" pitchFamily="34" charset="0"/>
                <a:cs typeface="Calibri" panose="020F0502020204030204" pitchFamily="34" charset="0"/>
              </a:rPr>
              <a:t>Colher</a:t>
            </a:r>
            <a:endParaRPr lang="en-IE" sz="1000">
              <a:solidFill>
                <a:srgbClr val="1A6A1A"/>
              </a:solidFill>
              <a:latin typeface="Calibri" panose="020F0502020204030204" pitchFamily="34" charset="0"/>
              <a:ea typeface="Calibri" panose="020F0502020204030204" pitchFamily="34" charset="0"/>
              <a:cs typeface="Calibri" panose="020F0502020204030204" pitchFamily="34" charset="0"/>
            </a:endParaRPr>
          </a:p>
        </p:txBody>
      </p:sp>
      <p:sp>
        <p:nvSpPr>
          <p:cNvPr id="237" name="TextBox 236">
            <a:extLst>
              <a:ext uri="{FF2B5EF4-FFF2-40B4-BE49-F238E27FC236}">
                <a16:creationId xmlns:a16="http://schemas.microsoft.com/office/drawing/2014/main" id="{D7E84802-0DF4-5343-EF7F-3F17AB66F83C}"/>
              </a:ext>
            </a:extLst>
          </p:cNvPr>
          <p:cNvSpPr txBox="1"/>
          <p:nvPr/>
        </p:nvSpPr>
        <p:spPr>
          <a:xfrm>
            <a:off x="1181060" y="8572019"/>
            <a:ext cx="1002417" cy="584775"/>
          </a:xfrm>
          <a:prstGeom prst="rect">
            <a:avLst/>
          </a:prstGeom>
          <a:noFill/>
        </p:spPr>
        <p:txBody>
          <a:bodyPr wrap="square" rtlCol="0">
            <a:spAutoFit/>
          </a:bodyPr>
          <a:lstStyle/>
          <a:p>
            <a:pPr algn="ctr" rtl="0"/>
            <a:r>
              <a:rPr lang="en-IE" sz="1200" b="1" err="1">
                <a:solidFill>
                  <a:srgbClr val="1A6A1A"/>
                </a:solidFill>
                <a:latin typeface="Calibri" panose="020F0502020204030204" pitchFamily="34" charset="0"/>
                <a:ea typeface="Calibri" panose="020F0502020204030204" pitchFamily="34" charset="0"/>
                <a:cs typeface="Calibri" panose="020F0502020204030204" pitchFamily="34" charset="0"/>
              </a:rPr>
              <a:t>Parcerias</a:t>
            </a:r>
            <a:endParaRPr lang="en-IE" sz="1200" b="1">
              <a:solidFill>
                <a:srgbClr val="1A6A1A"/>
              </a:solidFill>
              <a:latin typeface="Calibri" panose="020F0502020204030204" pitchFamily="34" charset="0"/>
              <a:ea typeface="Calibri" panose="020F0502020204030204" pitchFamily="34" charset="0"/>
              <a:cs typeface="Calibri" panose="020F0502020204030204" pitchFamily="34" charset="0"/>
            </a:endParaRPr>
          </a:p>
          <a:p>
            <a:pPr algn="ctr" rtl="0"/>
            <a:r>
              <a:rPr lang="en-IE" sz="1000" err="1">
                <a:solidFill>
                  <a:srgbClr val="1A6A1A"/>
                </a:solidFill>
                <a:latin typeface="Calibri" panose="020F0502020204030204" pitchFamily="34" charset="0"/>
                <a:ea typeface="Calibri" panose="020F0502020204030204" pitchFamily="34" charset="0"/>
                <a:cs typeface="Calibri" panose="020F0502020204030204" pitchFamily="34" charset="0"/>
              </a:rPr>
              <a:t>Transparência</a:t>
            </a:r>
            <a:r>
              <a:rPr lang="en-IE" sz="1000">
                <a:solidFill>
                  <a:srgbClr val="1A6A1A"/>
                </a:solidFill>
                <a:latin typeface="Calibri" panose="020F0502020204030204" pitchFamily="34" charset="0"/>
                <a:ea typeface="Calibri" panose="020F0502020204030204" pitchFamily="34" charset="0"/>
                <a:cs typeface="Calibri" panose="020F0502020204030204" pitchFamily="34" charset="0"/>
              </a:rPr>
              <a:t> </a:t>
            </a:r>
            <a:r>
              <a:rPr lang="en-IE" sz="1000" err="1">
                <a:solidFill>
                  <a:srgbClr val="1A6A1A"/>
                </a:solidFill>
                <a:latin typeface="Calibri" panose="020F0502020204030204" pitchFamily="34" charset="0"/>
                <a:ea typeface="Calibri" panose="020F0502020204030204" pitchFamily="34" charset="0"/>
                <a:cs typeface="Calibri" panose="020F0502020204030204" pitchFamily="34" charset="0"/>
              </a:rPr>
              <a:t>gera</a:t>
            </a:r>
            <a:r>
              <a:rPr lang="en-IE" sz="1000">
                <a:solidFill>
                  <a:srgbClr val="1A6A1A"/>
                </a:solidFill>
                <a:latin typeface="Calibri" panose="020F0502020204030204" pitchFamily="34" charset="0"/>
                <a:ea typeface="Calibri" panose="020F0502020204030204" pitchFamily="34" charset="0"/>
                <a:cs typeface="Calibri" panose="020F0502020204030204" pitchFamily="34" charset="0"/>
              </a:rPr>
              <a:t> </a:t>
            </a:r>
            <a:r>
              <a:rPr lang="en-IE" sz="1000" err="1">
                <a:solidFill>
                  <a:srgbClr val="1A6A1A"/>
                </a:solidFill>
                <a:latin typeface="Calibri" panose="020F0502020204030204" pitchFamily="34" charset="0"/>
                <a:ea typeface="Calibri" panose="020F0502020204030204" pitchFamily="34" charset="0"/>
                <a:cs typeface="Calibri" panose="020F0502020204030204" pitchFamily="34" charset="0"/>
              </a:rPr>
              <a:t>Confiança</a:t>
            </a:r>
            <a:endParaRPr lang="en-IE" sz="1000">
              <a:solidFill>
                <a:srgbClr val="1A6A1A"/>
              </a:solidFill>
              <a:latin typeface="Calibri" panose="020F0502020204030204" pitchFamily="34" charset="0"/>
              <a:ea typeface="Calibri" panose="020F0502020204030204" pitchFamily="34" charset="0"/>
              <a:cs typeface="Calibri" panose="020F0502020204030204" pitchFamily="34" charset="0"/>
            </a:endParaRPr>
          </a:p>
        </p:txBody>
      </p:sp>
      <p:sp>
        <p:nvSpPr>
          <p:cNvPr id="238" name="TextBox 237">
            <a:extLst>
              <a:ext uri="{FF2B5EF4-FFF2-40B4-BE49-F238E27FC236}">
                <a16:creationId xmlns:a16="http://schemas.microsoft.com/office/drawing/2014/main" id="{02C6CD64-FBE5-8871-3F2B-31C46EBDF775}"/>
              </a:ext>
            </a:extLst>
          </p:cNvPr>
          <p:cNvSpPr txBox="1"/>
          <p:nvPr/>
        </p:nvSpPr>
        <p:spPr>
          <a:xfrm>
            <a:off x="2222506" y="8600052"/>
            <a:ext cx="997643" cy="584775"/>
          </a:xfrm>
          <a:prstGeom prst="rect">
            <a:avLst/>
          </a:prstGeom>
          <a:noFill/>
        </p:spPr>
        <p:txBody>
          <a:bodyPr wrap="square" rtlCol="0">
            <a:spAutoFit/>
          </a:bodyPr>
          <a:lstStyle/>
          <a:p>
            <a:pPr algn="ctr" rtl="0"/>
            <a:r>
              <a:rPr lang="en-IE" sz="1200" b="1" err="1">
                <a:solidFill>
                  <a:srgbClr val="1A6A1A"/>
                </a:solidFill>
                <a:latin typeface="Calibri" panose="020F0502020204030204" pitchFamily="34" charset="0"/>
                <a:ea typeface="Calibri" panose="020F0502020204030204" pitchFamily="34" charset="0"/>
                <a:cs typeface="Calibri" panose="020F0502020204030204" pitchFamily="34" charset="0"/>
              </a:rPr>
              <a:t>FrUpeople</a:t>
            </a:r>
            <a:endParaRPr lang="en-IE" sz="1200" b="1">
              <a:solidFill>
                <a:srgbClr val="1A6A1A"/>
              </a:solidFill>
              <a:latin typeface="Calibri" panose="020F0502020204030204" pitchFamily="34" charset="0"/>
              <a:ea typeface="Calibri" panose="020F0502020204030204" pitchFamily="34" charset="0"/>
              <a:cs typeface="Calibri" panose="020F0502020204030204" pitchFamily="34" charset="0"/>
            </a:endParaRPr>
          </a:p>
          <a:p>
            <a:pPr algn="ctr" rtl="0"/>
            <a:r>
              <a:rPr lang="en-IE" sz="1000" err="1">
                <a:solidFill>
                  <a:srgbClr val="1A6A1A"/>
                </a:solidFill>
                <a:latin typeface="Calibri" panose="020F0502020204030204" pitchFamily="34" charset="0"/>
                <a:ea typeface="Calibri" panose="020F0502020204030204" pitchFamily="34" charset="0"/>
                <a:cs typeface="Calibri" panose="020F0502020204030204" pitchFamily="34" charset="0"/>
              </a:rPr>
              <a:t>Nossa</a:t>
            </a:r>
            <a:r>
              <a:rPr lang="en-IE" sz="1000">
                <a:solidFill>
                  <a:srgbClr val="1A6A1A"/>
                </a:solidFill>
                <a:latin typeface="Calibri" panose="020F0502020204030204" pitchFamily="34" charset="0"/>
                <a:ea typeface="Calibri" panose="020F0502020204030204" pitchFamily="34" charset="0"/>
                <a:cs typeface="Calibri" panose="020F0502020204030204" pitchFamily="34" charset="0"/>
              </a:rPr>
              <a:t> </a:t>
            </a:r>
            <a:r>
              <a:rPr lang="en-IE" sz="1000" err="1">
                <a:solidFill>
                  <a:srgbClr val="1A6A1A"/>
                </a:solidFill>
                <a:latin typeface="Calibri" panose="020F0502020204030204" pitchFamily="34" charset="0"/>
                <a:ea typeface="Calibri" panose="020F0502020204030204" pitchFamily="34" charset="0"/>
                <a:cs typeface="Calibri" panose="020F0502020204030204" pitchFamily="34" charset="0"/>
              </a:rPr>
              <a:t>força</a:t>
            </a:r>
            <a:r>
              <a:rPr lang="en-IE" sz="1000">
                <a:solidFill>
                  <a:srgbClr val="1A6A1A"/>
                </a:solidFill>
                <a:latin typeface="Calibri" panose="020F0502020204030204" pitchFamily="34" charset="0"/>
                <a:ea typeface="Calibri" panose="020F0502020204030204" pitchFamily="34" charset="0"/>
                <a:cs typeface="Calibri" panose="020F0502020204030204" pitchFamily="34" charset="0"/>
              </a:rPr>
              <a:t> </a:t>
            </a:r>
            <a:r>
              <a:rPr lang="en-IE" sz="1000" err="1">
                <a:solidFill>
                  <a:srgbClr val="1A6A1A"/>
                </a:solidFill>
                <a:latin typeface="Calibri" panose="020F0502020204030204" pitchFamily="34" charset="0"/>
                <a:ea typeface="Calibri" panose="020F0502020204030204" pitchFamily="34" charset="0"/>
                <a:cs typeface="Calibri" panose="020F0502020204030204" pitchFamily="34" charset="0"/>
              </a:rPr>
              <a:t>motriz</a:t>
            </a:r>
            <a:endParaRPr lang="en-IE" sz="1000">
              <a:solidFill>
                <a:srgbClr val="1A6A1A"/>
              </a:solidFill>
              <a:latin typeface="Calibri" panose="020F0502020204030204" pitchFamily="34" charset="0"/>
              <a:ea typeface="Calibri" panose="020F0502020204030204" pitchFamily="34" charset="0"/>
              <a:cs typeface="Calibri" panose="020F0502020204030204" pitchFamily="34" charset="0"/>
            </a:endParaRPr>
          </a:p>
        </p:txBody>
      </p:sp>
      <p:sp>
        <p:nvSpPr>
          <p:cNvPr id="239" name="TextBox 238">
            <a:extLst>
              <a:ext uri="{FF2B5EF4-FFF2-40B4-BE49-F238E27FC236}">
                <a16:creationId xmlns:a16="http://schemas.microsoft.com/office/drawing/2014/main" id="{46CFD6CB-91C7-FC14-B305-4CCB9C2EEEF8}"/>
              </a:ext>
            </a:extLst>
          </p:cNvPr>
          <p:cNvSpPr txBox="1"/>
          <p:nvPr/>
        </p:nvSpPr>
        <p:spPr>
          <a:xfrm>
            <a:off x="3259178" y="8598023"/>
            <a:ext cx="1002416" cy="430887"/>
          </a:xfrm>
          <a:prstGeom prst="rect">
            <a:avLst/>
          </a:prstGeom>
          <a:noFill/>
        </p:spPr>
        <p:txBody>
          <a:bodyPr wrap="square" rtlCol="0">
            <a:spAutoFit/>
          </a:bodyPr>
          <a:lstStyle/>
          <a:p>
            <a:pPr algn="ctr" rtl="0"/>
            <a:r>
              <a:rPr lang="en-IE" sz="1200" b="1">
                <a:solidFill>
                  <a:srgbClr val="1A6A1A"/>
                </a:solidFill>
                <a:latin typeface="Calibri" panose="020F0502020204030204" pitchFamily="34" charset="0"/>
                <a:ea typeface="Calibri" panose="020F0502020204030204" pitchFamily="34" charset="0"/>
                <a:cs typeface="Calibri" panose="020F0502020204030204" pitchFamily="34" charset="0"/>
              </a:rPr>
              <a:t>Inovação</a:t>
            </a:r>
          </a:p>
          <a:p>
            <a:pPr algn="ctr" rtl="0"/>
            <a:r>
              <a:rPr lang="en-IE" sz="1000" err="1">
                <a:solidFill>
                  <a:srgbClr val="1A6A1A"/>
                </a:solidFill>
                <a:latin typeface="Calibri" panose="020F0502020204030204" pitchFamily="34" charset="0"/>
                <a:ea typeface="Calibri" panose="020F0502020204030204" pitchFamily="34" charset="0"/>
                <a:cs typeface="Calibri" panose="020F0502020204030204" pitchFamily="34" charset="0"/>
              </a:rPr>
              <a:t>Adição</a:t>
            </a:r>
            <a:r>
              <a:rPr lang="en-IE" sz="1000">
                <a:solidFill>
                  <a:srgbClr val="1A6A1A"/>
                </a:solidFill>
                <a:latin typeface="Calibri" panose="020F0502020204030204" pitchFamily="34" charset="0"/>
                <a:ea typeface="Calibri" panose="020F0502020204030204" pitchFamily="34" charset="0"/>
                <a:cs typeface="Calibri" panose="020F0502020204030204" pitchFamily="34" charset="0"/>
              </a:rPr>
              <a:t> de Valor</a:t>
            </a:r>
          </a:p>
        </p:txBody>
      </p:sp>
      <p:sp>
        <p:nvSpPr>
          <p:cNvPr id="240" name="TextBox 239">
            <a:extLst>
              <a:ext uri="{FF2B5EF4-FFF2-40B4-BE49-F238E27FC236}">
                <a16:creationId xmlns:a16="http://schemas.microsoft.com/office/drawing/2014/main" id="{99CB843F-E19F-31E1-09CD-3B080DDB639B}"/>
              </a:ext>
            </a:extLst>
          </p:cNvPr>
          <p:cNvSpPr txBox="1"/>
          <p:nvPr/>
        </p:nvSpPr>
        <p:spPr>
          <a:xfrm>
            <a:off x="4203388" y="8598023"/>
            <a:ext cx="1602082" cy="430887"/>
          </a:xfrm>
          <a:prstGeom prst="rect">
            <a:avLst/>
          </a:prstGeom>
          <a:noFill/>
        </p:spPr>
        <p:txBody>
          <a:bodyPr wrap="square" rtlCol="0">
            <a:spAutoFit/>
          </a:bodyPr>
          <a:lstStyle/>
          <a:p>
            <a:pPr algn="ctr" rtl="0"/>
            <a:r>
              <a:rPr lang="en-IE" sz="1200" b="1" err="1">
                <a:solidFill>
                  <a:srgbClr val="1A6A1A"/>
                </a:solidFill>
                <a:latin typeface="Calibri" panose="020F0502020204030204" pitchFamily="34" charset="0"/>
                <a:ea typeface="Calibri" panose="020F0502020204030204" pitchFamily="34" charset="0"/>
                <a:cs typeface="Calibri" panose="020F0502020204030204" pitchFamily="34" charset="0"/>
              </a:rPr>
              <a:t>Produtos</a:t>
            </a:r>
            <a:r>
              <a:rPr lang="en-IE" sz="1200" b="1">
                <a:solidFill>
                  <a:srgbClr val="1A6A1A"/>
                </a:solidFill>
                <a:latin typeface="Calibri" panose="020F0502020204030204" pitchFamily="34" charset="0"/>
                <a:ea typeface="Calibri" panose="020F0502020204030204" pitchFamily="34" charset="0"/>
                <a:cs typeface="Calibri" panose="020F0502020204030204" pitchFamily="34" charset="0"/>
              </a:rPr>
              <a:t> &amp; Mercados</a:t>
            </a:r>
          </a:p>
          <a:p>
            <a:pPr algn="ctr" rtl="0"/>
            <a:r>
              <a:rPr lang="en-IE" sz="1000" err="1">
                <a:solidFill>
                  <a:srgbClr val="1A6A1A"/>
                </a:solidFill>
                <a:latin typeface="Calibri" panose="020F0502020204030204" pitchFamily="34" charset="0"/>
                <a:ea typeface="Calibri" panose="020F0502020204030204" pitchFamily="34" charset="0"/>
                <a:cs typeface="Calibri" panose="020F0502020204030204" pitchFamily="34" charset="0"/>
              </a:rPr>
              <a:t>Desafie</a:t>
            </a:r>
            <a:r>
              <a:rPr lang="en-IE" sz="1000">
                <a:solidFill>
                  <a:srgbClr val="1A6A1A"/>
                </a:solidFill>
                <a:latin typeface="Calibri" panose="020F0502020204030204" pitchFamily="34" charset="0"/>
                <a:ea typeface="Calibri" panose="020F0502020204030204" pitchFamily="34" charset="0"/>
                <a:cs typeface="Calibri" panose="020F0502020204030204" pitchFamily="34" charset="0"/>
              </a:rPr>
              <a:t> o </a:t>
            </a:r>
            <a:r>
              <a:rPr lang="en-IE" sz="1000" err="1">
                <a:solidFill>
                  <a:srgbClr val="1A6A1A"/>
                </a:solidFill>
                <a:latin typeface="Calibri" panose="020F0502020204030204" pitchFamily="34" charset="0"/>
                <a:ea typeface="Calibri" panose="020F0502020204030204" pitchFamily="34" charset="0"/>
                <a:cs typeface="Calibri" panose="020F0502020204030204" pitchFamily="34" charset="0"/>
              </a:rPr>
              <a:t>Futuro</a:t>
            </a:r>
            <a:endParaRPr lang="en-IE" sz="1000">
              <a:solidFill>
                <a:srgbClr val="1A6A1A"/>
              </a:solidFill>
              <a:latin typeface="Calibri" panose="020F0502020204030204" pitchFamily="34" charset="0"/>
              <a:ea typeface="Calibri" panose="020F0502020204030204" pitchFamily="34" charset="0"/>
              <a:cs typeface="Calibri" panose="020F0502020204030204" pitchFamily="34" charset="0"/>
            </a:endParaRPr>
          </a:p>
        </p:txBody>
      </p:sp>
      <p:sp>
        <p:nvSpPr>
          <p:cNvPr id="242" name="TextBox 241">
            <a:extLst>
              <a:ext uri="{FF2B5EF4-FFF2-40B4-BE49-F238E27FC236}">
                <a16:creationId xmlns:a16="http://schemas.microsoft.com/office/drawing/2014/main" id="{AF32D381-0ECA-B846-B1B6-B709AC54D60D}"/>
              </a:ext>
            </a:extLst>
          </p:cNvPr>
          <p:cNvSpPr txBox="1"/>
          <p:nvPr/>
        </p:nvSpPr>
        <p:spPr>
          <a:xfrm>
            <a:off x="5378437" y="9062741"/>
            <a:ext cx="1602082" cy="1200329"/>
          </a:xfrm>
          <a:prstGeom prst="rect">
            <a:avLst/>
          </a:prstGeom>
          <a:noFill/>
          <a:ln>
            <a:solidFill>
              <a:srgbClr val="94B3B2"/>
            </a:solidFill>
          </a:ln>
        </p:spPr>
        <p:txBody>
          <a:bodyPr wrap="square" rtlCol="0">
            <a:spAutoFit/>
          </a:bodyPr>
          <a:lstStyle/>
          <a:p>
            <a:pPr algn="ctr" rtl="0"/>
            <a:r>
              <a:rPr lang="en-IE" b="1" err="1">
                <a:solidFill>
                  <a:srgbClr val="1A6A1A"/>
                </a:solidFill>
                <a:latin typeface="Calibri" panose="020F0502020204030204" pitchFamily="34" charset="0"/>
                <a:ea typeface="Calibri" panose="020F0502020204030204" pitchFamily="34" charset="0"/>
                <a:cs typeface="Calibri" panose="020F0502020204030204" pitchFamily="34" charset="0"/>
              </a:rPr>
              <a:t>Cadeia</a:t>
            </a:r>
            <a:r>
              <a:rPr lang="en-IE" b="1">
                <a:solidFill>
                  <a:srgbClr val="1A6A1A"/>
                </a:solidFill>
                <a:latin typeface="Calibri" panose="020F0502020204030204" pitchFamily="34" charset="0"/>
                <a:ea typeface="Calibri" panose="020F0502020204030204" pitchFamily="34" charset="0"/>
                <a:cs typeface="Calibri" panose="020F0502020204030204" pitchFamily="34" charset="0"/>
              </a:rPr>
              <a:t> de Valor para a </a:t>
            </a:r>
            <a:r>
              <a:rPr lang="en-IE" b="1" err="1">
                <a:solidFill>
                  <a:srgbClr val="1A6A1A"/>
                </a:solidFill>
                <a:latin typeface="Calibri" panose="020F0502020204030204" pitchFamily="34" charset="0"/>
                <a:ea typeface="Calibri" panose="020F0502020204030204" pitchFamily="34" charset="0"/>
                <a:cs typeface="Calibri" panose="020F0502020204030204" pitchFamily="34" charset="0"/>
              </a:rPr>
              <a:t>Sustentabilidade</a:t>
            </a:r>
            <a:endParaRPr lang="en-IE" b="1">
              <a:solidFill>
                <a:srgbClr val="1A6A1A"/>
              </a:solidFill>
              <a:latin typeface="Calibri" panose="020F0502020204030204" pitchFamily="34" charset="0"/>
              <a:ea typeface="Calibri" panose="020F0502020204030204" pitchFamily="34" charset="0"/>
              <a:cs typeface="Calibri" panose="020F0502020204030204" pitchFamily="34" charset="0"/>
            </a:endParaRPr>
          </a:p>
        </p:txBody>
      </p:sp>
      <p:sp>
        <p:nvSpPr>
          <p:cNvPr id="11" name="Text Placeholder 5">
            <a:extLst>
              <a:ext uri="{FF2B5EF4-FFF2-40B4-BE49-F238E27FC236}">
                <a16:creationId xmlns:a16="http://schemas.microsoft.com/office/drawing/2014/main" id="{3AC854C5-63E0-7CBA-F71A-78E9A7922B06}"/>
              </a:ext>
            </a:extLst>
          </p:cNvPr>
          <p:cNvSpPr txBox="1">
            <a:spLocks/>
          </p:cNvSpPr>
          <p:nvPr/>
        </p:nvSpPr>
        <p:spPr>
          <a:xfrm>
            <a:off x="361471" y="3073701"/>
            <a:ext cx="6812335" cy="4784652"/>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defTabSz="2072941">
              <a:defRPr/>
            </a:pPr>
            <a:r>
              <a:rPr lang="pt-PT" sz="1400" b="1">
                <a:solidFill>
                  <a:prstClr val="black"/>
                </a:solidFill>
              </a:rPr>
              <a:t>Sobre</a:t>
            </a:r>
            <a:r>
              <a:rPr lang="pt-PT" sz="1200" b="1">
                <a:solidFill>
                  <a:prstClr val="black"/>
                </a:solidFill>
              </a:rPr>
              <a:t> </a:t>
            </a:r>
          </a:p>
          <a:p>
            <a:pPr defTabSz="2072941">
              <a:defRPr/>
            </a:pPr>
            <a:r>
              <a:rPr lang="pt-PT">
                <a:solidFill>
                  <a:prstClr val="black"/>
                </a:solidFill>
              </a:rPr>
              <a:t>A FRULACT é um grupo empresarial fundado em 1987, posicionado como uma empresa inovadora de topo no fornecimento de ingredientes de valor acrescentado para a indústria alimentar e de bebidas, focada em preparados de fruta, sabores, e ingredientes à base de plantas. Assim, a FRULACT acrescenta valor às matérias-primas através de metodologias de processamento inovadoras e eficientes, apostando nas tendências</a:t>
            </a:r>
            <a:r>
              <a:rPr lang="en-US">
                <a:solidFill>
                  <a:prstClr val="black"/>
                </a:solidFill>
              </a:rPr>
              <a:t> e </a:t>
            </a:r>
            <a:r>
              <a:rPr lang="pt-PT">
                <a:solidFill>
                  <a:prstClr val="black"/>
                </a:solidFill>
              </a:rPr>
              <a:t>antecipando-se às necessidades dos consumidores.</a:t>
            </a:r>
          </a:p>
          <a:p>
            <a:pPr defTabSz="2072941">
              <a:defRPr/>
            </a:pPr>
            <a:r>
              <a:rPr lang="pt-PT">
                <a:solidFill>
                  <a:prstClr val="black"/>
                </a:solidFill>
              </a:rPr>
              <a:t>A FRULACT fornece preparados  a uma gama completa de produtores de laticínios, bebidas e gelados, a partir de unidades de produção na Europa (Portugal, França, Alemanha e Suíça</a:t>
            </a:r>
            <a:r>
              <a:rPr lang="en-US">
                <a:solidFill>
                  <a:prstClr val="black"/>
                </a:solidFill>
              </a:rPr>
              <a:t>), América do </a:t>
            </a:r>
            <a:r>
              <a:rPr lang="pt-PT">
                <a:solidFill>
                  <a:prstClr val="black"/>
                </a:solidFill>
              </a:rPr>
              <a:t>Norte (Canadá) e África (Marrocos e África do Sul). A sede da FRULACT é em Portugal. Atualmente a empresa é propriedade da </a:t>
            </a:r>
            <a:r>
              <a:rPr lang="pt-PT" err="1">
                <a:solidFill>
                  <a:prstClr val="black"/>
                </a:solidFill>
              </a:rPr>
              <a:t>Ardian</a:t>
            </a:r>
            <a:r>
              <a:rPr lang="pt-PT">
                <a:solidFill>
                  <a:prstClr val="black"/>
                </a:solidFill>
              </a:rPr>
              <a:t>, uma empresa de investimento </a:t>
            </a:r>
            <a:r>
              <a:rPr lang="en-US">
                <a:solidFill>
                  <a:prstClr val="black"/>
                </a:solidFill>
              </a:rPr>
              <a:t>privado </a:t>
            </a:r>
            <a:r>
              <a:rPr lang="pt-PT">
                <a:solidFill>
                  <a:prstClr val="black"/>
                </a:solidFill>
              </a:rPr>
              <a:t>líder</a:t>
            </a:r>
            <a:r>
              <a:rPr lang="en-US">
                <a:solidFill>
                  <a:prstClr val="black"/>
                </a:solidFill>
              </a:rPr>
              <a:t> </a:t>
            </a:r>
            <a:r>
              <a:rPr lang="pt-PT">
                <a:solidFill>
                  <a:prstClr val="black"/>
                </a:solidFill>
              </a:rPr>
              <a:t>mundial. </a:t>
            </a:r>
          </a:p>
          <a:p>
            <a:pPr defTabSz="2072941">
              <a:defRPr/>
            </a:pPr>
            <a:r>
              <a:rPr lang="pt-PT">
                <a:solidFill>
                  <a:prstClr val="black"/>
                </a:solidFill>
              </a:rPr>
              <a:t>Os produtos que a FRULACT comercializa são: (i) preparações estabilizadas, à base de frutas, legumes, cereais e sementes, ingredientes funcionais, salgados e/ou especialidades; (</a:t>
            </a:r>
            <a:r>
              <a:rPr lang="pt-PT" err="1">
                <a:solidFill>
                  <a:prstClr val="black"/>
                </a:solidFill>
              </a:rPr>
              <a:t>ii</a:t>
            </a:r>
            <a:r>
              <a:rPr lang="pt-PT">
                <a:solidFill>
                  <a:prstClr val="black"/>
                </a:solidFill>
              </a:rPr>
              <a:t>) aromas pela </a:t>
            </a:r>
            <a:r>
              <a:rPr lang="pt-PT" err="1">
                <a:solidFill>
                  <a:prstClr val="black"/>
                </a:solidFill>
              </a:rPr>
              <a:t>Frusenses</a:t>
            </a:r>
            <a:r>
              <a:rPr lang="pt-PT">
                <a:solidFill>
                  <a:prstClr val="black"/>
                </a:solidFill>
              </a:rPr>
              <a:t>; e (</a:t>
            </a:r>
            <a:r>
              <a:rPr lang="pt-PT" err="1">
                <a:solidFill>
                  <a:prstClr val="black"/>
                </a:solidFill>
              </a:rPr>
              <a:t>iii</a:t>
            </a:r>
            <a:r>
              <a:rPr lang="pt-PT">
                <a:solidFill>
                  <a:prstClr val="black"/>
                </a:solidFill>
              </a:rPr>
              <a:t>) ingredientes de base vegetal pela </a:t>
            </a:r>
            <a:r>
              <a:rPr lang="pt-PT" err="1">
                <a:solidFill>
                  <a:prstClr val="black"/>
                </a:solidFill>
              </a:rPr>
              <a:t>Oatvita</a:t>
            </a:r>
            <a:r>
              <a:rPr lang="pt-PT">
                <a:solidFill>
                  <a:prstClr val="black"/>
                </a:solidFill>
              </a:rPr>
              <a:t>.</a:t>
            </a:r>
          </a:p>
          <a:p>
            <a:pPr defTabSz="2072941">
              <a:defRPr/>
            </a:pPr>
            <a:endParaRPr lang="pt-PT">
              <a:solidFill>
                <a:prstClr val="black"/>
              </a:solidFill>
            </a:endParaRPr>
          </a:p>
          <a:p>
            <a:r>
              <a:rPr lang="pt-PT" sz="1400" b="1">
                <a:solidFill>
                  <a:schemeClr val="tx1"/>
                </a:solidFill>
              </a:rPr>
              <a:t>Porque é uma boa prática?</a:t>
            </a:r>
          </a:p>
          <a:p>
            <a:r>
              <a:rPr lang="pt-PT">
                <a:solidFill>
                  <a:schemeClr val="tx1"/>
                </a:solidFill>
              </a:rPr>
              <a:t>A FRULACT preocupa-se com a gestão da sustentabilidade, envolvendo-se e comunicando constantemente com as partes interessadas ao longo de toda a cadeia de valor. Assim, a FRULACT centra-se na natureza, parceiros, pessoas e inovação. Na FRULACT, todos os colaboradores contribuem com ideias e pensamentos inovadores.  Como parte da revisão estratégica ao nível da IDI, a gestão das atividades de IDI também foi revista, tendo sido criado um Comité de Inovação.</a:t>
            </a:r>
            <a:endParaRPr lang="en-US">
              <a:solidFill>
                <a:schemeClr val="tx1"/>
              </a:solidFill>
            </a:endParaRPr>
          </a:p>
          <a:p>
            <a:endParaRPr lang="en-US">
              <a:solidFill>
                <a:schemeClr val="tx1"/>
              </a:solidFill>
            </a:endParaRPr>
          </a:p>
          <a:p>
            <a:r>
              <a:rPr lang="en-US">
                <a:solidFill>
                  <a:schemeClr val="tx1"/>
                </a:solidFill>
              </a:rPr>
              <a:t>A </a:t>
            </a:r>
            <a:r>
              <a:rPr lang="pt-PT">
                <a:solidFill>
                  <a:schemeClr val="tx1"/>
                </a:solidFill>
              </a:rPr>
              <a:t>FRULACT preocupa-se com os seus colaboradores (</a:t>
            </a:r>
            <a:r>
              <a:rPr lang="pt-PT" err="1">
                <a:solidFill>
                  <a:schemeClr val="tx1"/>
                </a:solidFill>
              </a:rPr>
              <a:t>Frupeople</a:t>
            </a:r>
            <a:r>
              <a:rPr lang="pt-PT">
                <a:solidFill>
                  <a:schemeClr val="tx1"/>
                </a:solidFill>
              </a:rPr>
              <a:t>) e investe na promoção do desenvolvimento pessoal. Implementou a Frulact </a:t>
            </a:r>
            <a:r>
              <a:rPr lang="pt-PT" err="1">
                <a:solidFill>
                  <a:schemeClr val="tx1"/>
                </a:solidFill>
              </a:rPr>
              <a:t>Academy</a:t>
            </a:r>
            <a:r>
              <a:rPr lang="pt-PT">
                <a:solidFill>
                  <a:schemeClr val="tx1"/>
                </a:solidFill>
              </a:rPr>
              <a:t>, um projeto que visa dotar os </a:t>
            </a:r>
            <a:r>
              <a:rPr lang="pt-PT" err="1">
                <a:solidFill>
                  <a:schemeClr val="tx1"/>
                </a:solidFill>
              </a:rPr>
              <a:t>Frulacteanos</a:t>
            </a:r>
            <a:r>
              <a:rPr lang="pt-PT">
                <a:solidFill>
                  <a:schemeClr val="tx1"/>
                </a:solidFill>
              </a:rPr>
              <a:t> com competências necessárias para um desempenho ao mais alto nível, compartilhando conhecimento interno e externo, e estabelecendo parcerias estratégicas. A FRULACT implementou um programa de formação para todos os colaboradores que abrange temas ao nível da Qualidade e Segurança Alimentar, e Ambiente, Saúde e Segurança no Trabalho. Em 2022, a FRULACT subscreveu a Axa </a:t>
            </a:r>
            <a:r>
              <a:rPr lang="pt-PT" err="1">
                <a:solidFill>
                  <a:schemeClr val="tx1"/>
                </a:solidFill>
              </a:rPr>
              <a:t>Climate</a:t>
            </a:r>
            <a:r>
              <a:rPr lang="pt-PT">
                <a:solidFill>
                  <a:schemeClr val="tx1"/>
                </a:solidFill>
              </a:rPr>
              <a:t> </a:t>
            </a:r>
            <a:r>
              <a:rPr lang="pt-PT" err="1">
                <a:solidFill>
                  <a:schemeClr val="tx1"/>
                </a:solidFill>
              </a:rPr>
              <a:t>School</a:t>
            </a:r>
            <a:r>
              <a:rPr lang="pt-PT">
                <a:solidFill>
                  <a:schemeClr val="tx1"/>
                </a:solidFill>
              </a:rPr>
              <a:t> para melhorar as competências e envolver todos os operadores a atingir o sucesso na transição sustentável</a:t>
            </a:r>
            <a:r>
              <a:rPr lang="en-US">
                <a:solidFill>
                  <a:schemeClr val="tx1"/>
                </a:solidFill>
              </a:rPr>
              <a:t>.</a:t>
            </a:r>
          </a:p>
          <a:p>
            <a:endParaRPr lang="en-US">
              <a:solidFill>
                <a:schemeClr val="tx1"/>
              </a:solidFill>
            </a:endParaRPr>
          </a:p>
          <a:p>
            <a:pPr defTabSz="2072941">
              <a:defRPr/>
            </a:pPr>
            <a:r>
              <a:rPr lang="pt-PT" sz="1400" b="1">
                <a:solidFill>
                  <a:prstClr val="black"/>
                </a:solidFill>
              </a:rPr>
              <a:t>Saudável</a:t>
            </a:r>
            <a:r>
              <a:rPr lang="pt-PT" sz="1200">
                <a:solidFill>
                  <a:prstClr val="black"/>
                </a:solidFill>
              </a:rPr>
              <a:t> </a:t>
            </a:r>
          </a:p>
          <a:p>
            <a:r>
              <a:rPr lang="pt-PT">
                <a:solidFill>
                  <a:schemeClr val="tx1"/>
                </a:solidFill>
              </a:rPr>
              <a:t>A Estratégia de IDI foi definida e alinhada com a estratégia </a:t>
            </a:r>
            <a:r>
              <a:rPr lang="en-US">
                <a:solidFill>
                  <a:schemeClr val="tx1"/>
                </a:solidFill>
              </a:rPr>
              <a:t>Global da </a:t>
            </a:r>
            <a:r>
              <a:rPr lang="pt-PT">
                <a:solidFill>
                  <a:schemeClr val="tx1"/>
                </a:solidFill>
              </a:rPr>
              <a:t>FRULACT</a:t>
            </a:r>
            <a:r>
              <a:rPr lang="en-US">
                <a:solidFill>
                  <a:schemeClr val="tx1"/>
                </a:solidFill>
              </a:rPr>
              <a:t>, </a:t>
            </a:r>
            <a:r>
              <a:rPr lang="pt-PT">
                <a:solidFill>
                  <a:schemeClr val="tx1"/>
                </a:solidFill>
              </a:rPr>
              <a:t>nomeadamente</a:t>
            </a:r>
            <a:r>
              <a:rPr lang="en-US">
                <a:solidFill>
                  <a:schemeClr val="tx1"/>
                </a:solidFill>
              </a:rPr>
              <a:t> “Natural, </a:t>
            </a:r>
            <a:r>
              <a:rPr lang="pt-PT">
                <a:solidFill>
                  <a:schemeClr val="tx1"/>
                </a:solidFill>
              </a:rPr>
              <a:t>mais saudável e novas experiências”. A FRULACT reforça o seu portefólio com produtos mais saudáveis ​​e nutritivos, proporcionando novas experiências aos consumidores. Também preserva e melhora a qualidade e as propriedades dos ingredientes, utilizando processos novos ou melhorados para aumentar a qualidade do produto. Além disso, a redução do açúcar é identificada como uma área estratégica de produção de conhecimento </a:t>
            </a:r>
            <a:r>
              <a:rPr lang="en-US">
                <a:solidFill>
                  <a:schemeClr val="tx1"/>
                </a:solidFill>
              </a:rPr>
              <a:t>pela </a:t>
            </a:r>
            <a:r>
              <a:rPr lang="pt-PT">
                <a:solidFill>
                  <a:schemeClr val="tx1"/>
                </a:solidFill>
              </a:rPr>
              <a:t>FRULACT. A empresa tem vindo a desenvolver formulações alternativas com o objetivo de eliminar a incorporação de sacarose e/ou reduzir o valor energético dos seus produtos, identificando soluções disponíveis no mercado e analisando o seu impacto sensorial, nutricional, funcional, microbiológico e de sustentabilidade.</a:t>
            </a:r>
            <a:endParaRPr lang="en-US">
              <a:solidFill>
                <a:schemeClr val="tx1"/>
              </a:solidFill>
            </a:endParaRPr>
          </a:p>
        </p:txBody>
      </p:sp>
    </p:spTree>
    <p:extLst>
      <p:ext uri="{BB962C8B-B14F-4D97-AF65-F5344CB8AC3E}">
        <p14:creationId xmlns:p14="http://schemas.microsoft.com/office/powerpoint/2010/main" val="314763203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p:txBody>
          <a:bodyPr/>
          <a:lstStyle/>
          <a:p>
            <a:pPr algn="l" rtl="0"/>
            <a:fld id="{CB2079F2-58AF-ED44-82D7-E04B2F6FD686}" type="slidenum">
              <a:rPr lang="en-US" smtClean="0"/>
              <a:pPr algn="l" rtl="0"/>
              <a:t>43</a:t>
            </a:fld>
            <a:endParaRPr lang="en-US"/>
          </a:p>
        </p:txBody>
      </p:sp>
      <p:sp>
        <p:nvSpPr>
          <p:cNvPr id="11" name="Freeform 6">
            <a:hlinkClick r:id="rId2"/>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12" name="Group 11">
            <a:extLst>
              <a:ext uri="{FF2B5EF4-FFF2-40B4-BE49-F238E27FC236}">
                <a16:creationId xmlns:a16="http://schemas.microsoft.com/office/drawing/2014/main" id="{3E3A4C98-F185-0F01-C9FC-40B7BCAA7FD4}"/>
              </a:ext>
            </a:extLst>
          </p:cNvPr>
          <p:cNvGrpSpPr>
            <a:grpSpLocks noChangeAspect="1"/>
          </p:cNvGrpSpPr>
          <p:nvPr/>
        </p:nvGrpSpPr>
        <p:grpSpPr>
          <a:xfrm>
            <a:off x="1423003" y="9655046"/>
            <a:ext cx="192166" cy="225184"/>
            <a:chOff x="8589661" y="3431570"/>
            <a:chExt cx="510568" cy="569231"/>
          </a:xfrm>
          <a:solidFill>
            <a:schemeClr val="tx1"/>
          </a:solidFill>
        </p:grpSpPr>
        <p:sp>
          <p:nvSpPr>
            <p:cNvPr id="13" name="Freeform: Shape 27">
              <a:extLst>
                <a:ext uri="{FF2B5EF4-FFF2-40B4-BE49-F238E27FC236}">
                  <a16:creationId xmlns:a16="http://schemas.microsoft.com/office/drawing/2014/main" id="{28ED9A67-1E5D-55E8-67DF-2A8114EBE5D0}"/>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14" name="Freeform: Shape 30">
              <a:hlinkClick r:id="rId3"/>
              <a:extLst>
                <a:ext uri="{FF2B5EF4-FFF2-40B4-BE49-F238E27FC236}">
                  <a16:creationId xmlns:a16="http://schemas.microsoft.com/office/drawing/2014/main" id="{8E77D799-5CF9-C7B3-22F1-FFE1B54168A3}"/>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15" name="Freeform: Shape 72">
              <a:extLst>
                <a:ext uri="{FF2B5EF4-FFF2-40B4-BE49-F238E27FC236}">
                  <a16:creationId xmlns:a16="http://schemas.microsoft.com/office/drawing/2014/main" id="{A0DAE9DB-9347-34F1-245B-D2A3BAB422C1}"/>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6" name="Graphic 15" descr="World outline">
            <a:hlinkClick r:id="rId4"/>
            <a:extLst>
              <a:ext uri="{FF2B5EF4-FFF2-40B4-BE49-F238E27FC236}">
                <a16:creationId xmlns:a16="http://schemas.microsoft.com/office/drawing/2014/main" id="{D639F71B-8B5E-03E6-467D-53BD52B7C6B9}"/>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629608" y="9632163"/>
            <a:ext cx="279668" cy="279668"/>
          </a:xfrm>
          <a:prstGeom prst="rect">
            <a:avLst/>
          </a:prstGeom>
        </p:spPr>
      </p:pic>
      <p:pic>
        <p:nvPicPr>
          <p:cNvPr id="5" name="Picture 4">
            <a:hlinkClick r:id="rId4"/>
            <a:extLst>
              <a:ext uri="{FF2B5EF4-FFF2-40B4-BE49-F238E27FC236}">
                <a16:creationId xmlns:a16="http://schemas.microsoft.com/office/drawing/2014/main" id="{DA087883-B999-52AE-3E74-331112531BE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19651" y="920971"/>
            <a:ext cx="2006703" cy="977950"/>
          </a:xfrm>
          <a:prstGeom prst="rect">
            <a:avLst/>
          </a:prstGeom>
        </p:spPr>
      </p:pic>
      <p:pic>
        <p:nvPicPr>
          <p:cNvPr id="4" name="Picture Placeholder 7" descr="A glass of milk with strawberries  Description automatically generated with low confidence">
            <a:extLst>
              <a:ext uri="{FF2B5EF4-FFF2-40B4-BE49-F238E27FC236}">
                <a16:creationId xmlns:a16="http://schemas.microsoft.com/office/drawing/2014/main" id="{DFAECF64-D57E-88B0-6F65-9C0421CA2421}"/>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grpSp>
        <p:nvGrpSpPr>
          <p:cNvPr id="7" name="Graphic 2">
            <a:extLst>
              <a:ext uri="{FF2B5EF4-FFF2-40B4-BE49-F238E27FC236}">
                <a16:creationId xmlns:a16="http://schemas.microsoft.com/office/drawing/2014/main" id="{473A9E96-AC35-212B-F4DA-3A1582435EF7}"/>
              </a:ext>
            </a:extLst>
          </p:cNvPr>
          <p:cNvGrpSpPr>
            <a:grpSpLocks noChangeAspect="1"/>
          </p:cNvGrpSpPr>
          <p:nvPr/>
        </p:nvGrpSpPr>
        <p:grpSpPr>
          <a:xfrm>
            <a:off x="6617797" y="243985"/>
            <a:ext cx="556009" cy="558000"/>
            <a:chOff x="4087275" y="5667595"/>
            <a:chExt cx="380936" cy="382300"/>
          </a:xfrm>
        </p:grpSpPr>
        <p:sp>
          <p:nvSpPr>
            <p:cNvPr id="8" name="Freeform 8">
              <a:extLst>
                <a:ext uri="{FF2B5EF4-FFF2-40B4-BE49-F238E27FC236}">
                  <a16:creationId xmlns:a16="http://schemas.microsoft.com/office/drawing/2014/main" id="{FA08FC28-9DC5-0002-136C-0C2642B4AA71}"/>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 name="Freeform 9">
              <a:extLst>
                <a:ext uri="{FF2B5EF4-FFF2-40B4-BE49-F238E27FC236}">
                  <a16:creationId xmlns:a16="http://schemas.microsoft.com/office/drawing/2014/main" id="{1241FE1C-B752-429B-6362-1B3EBC2F99F8}"/>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 name="Freeform 10">
              <a:extLst>
                <a:ext uri="{FF2B5EF4-FFF2-40B4-BE49-F238E27FC236}">
                  <a16:creationId xmlns:a16="http://schemas.microsoft.com/office/drawing/2014/main" id="{A23FF1EA-C093-D388-7AB9-60E32BCE4D8D}"/>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 name="Freeform 11">
              <a:extLst>
                <a:ext uri="{FF2B5EF4-FFF2-40B4-BE49-F238E27FC236}">
                  <a16:creationId xmlns:a16="http://schemas.microsoft.com/office/drawing/2014/main" id="{7ED1C02D-F874-1655-CBF5-A9C82E1E1378}"/>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 name="Freeform 12">
              <a:extLst>
                <a:ext uri="{FF2B5EF4-FFF2-40B4-BE49-F238E27FC236}">
                  <a16:creationId xmlns:a16="http://schemas.microsoft.com/office/drawing/2014/main" id="{0407143B-A15D-AFB9-E824-DB82CAD77D3E}"/>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13">
              <a:extLst>
                <a:ext uri="{FF2B5EF4-FFF2-40B4-BE49-F238E27FC236}">
                  <a16:creationId xmlns:a16="http://schemas.microsoft.com/office/drawing/2014/main" id="{E3745FA9-65E2-F647-5D66-0A2552A79CC5}"/>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4">
              <a:extLst>
                <a:ext uri="{FF2B5EF4-FFF2-40B4-BE49-F238E27FC236}">
                  <a16:creationId xmlns:a16="http://schemas.microsoft.com/office/drawing/2014/main" id="{5434B3E3-63AD-A4E9-7928-ABED07F43CBA}"/>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5">
              <a:extLst>
                <a:ext uri="{FF2B5EF4-FFF2-40B4-BE49-F238E27FC236}">
                  <a16:creationId xmlns:a16="http://schemas.microsoft.com/office/drawing/2014/main" id="{F1ACECA2-DA42-1E42-A21D-2B8E815CFCD9}"/>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 name="Freeform 16">
              <a:extLst>
                <a:ext uri="{FF2B5EF4-FFF2-40B4-BE49-F238E27FC236}">
                  <a16:creationId xmlns:a16="http://schemas.microsoft.com/office/drawing/2014/main" id="{F27B9535-9444-1D08-8DAB-A60C7318FD7D}"/>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17">
              <a:extLst>
                <a:ext uri="{FF2B5EF4-FFF2-40B4-BE49-F238E27FC236}">
                  <a16:creationId xmlns:a16="http://schemas.microsoft.com/office/drawing/2014/main" id="{0EB75ED0-6904-D8DB-468E-859123A4C2F9}"/>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18">
              <a:extLst>
                <a:ext uri="{FF2B5EF4-FFF2-40B4-BE49-F238E27FC236}">
                  <a16:creationId xmlns:a16="http://schemas.microsoft.com/office/drawing/2014/main" id="{11FD9484-6EDC-551E-F0F9-1E360B5EF53A}"/>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19">
              <a:extLst>
                <a:ext uri="{FF2B5EF4-FFF2-40B4-BE49-F238E27FC236}">
                  <a16:creationId xmlns:a16="http://schemas.microsoft.com/office/drawing/2014/main" id="{A67CE6D0-0E60-C56C-FFFA-D0765BD5F519}"/>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20">
              <a:extLst>
                <a:ext uri="{FF2B5EF4-FFF2-40B4-BE49-F238E27FC236}">
                  <a16:creationId xmlns:a16="http://schemas.microsoft.com/office/drawing/2014/main" id="{55C55B3F-7039-6775-5FAA-421F390DFF81}"/>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1">
              <a:extLst>
                <a:ext uri="{FF2B5EF4-FFF2-40B4-BE49-F238E27FC236}">
                  <a16:creationId xmlns:a16="http://schemas.microsoft.com/office/drawing/2014/main" id="{D1E3C097-FBE4-B415-AAF8-5F34D7693013}"/>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2">
              <a:extLst>
                <a:ext uri="{FF2B5EF4-FFF2-40B4-BE49-F238E27FC236}">
                  <a16:creationId xmlns:a16="http://schemas.microsoft.com/office/drawing/2014/main" id="{7F357C7C-78DB-F5FE-7F6D-BCE897281CE5}"/>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3">
              <a:extLst>
                <a:ext uri="{FF2B5EF4-FFF2-40B4-BE49-F238E27FC236}">
                  <a16:creationId xmlns:a16="http://schemas.microsoft.com/office/drawing/2014/main" id="{AA4835B5-A36E-01EC-E7CC-2B0E07686896}"/>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4">
              <a:extLst>
                <a:ext uri="{FF2B5EF4-FFF2-40B4-BE49-F238E27FC236}">
                  <a16:creationId xmlns:a16="http://schemas.microsoft.com/office/drawing/2014/main" id="{1C25FFB0-40B1-F7FB-E1B4-BFB5C752AA83}"/>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5">
              <a:extLst>
                <a:ext uri="{FF2B5EF4-FFF2-40B4-BE49-F238E27FC236}">
                  <a16:creationId xmlns:a16="http://schemas.microsoft.com/office/drawing/2014/main" id="{94F0D53B-AF31-250D-969D-6145D96AD1F4}"/>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26">
              <a:extLst>
                <a:ext uri="{FF2B5EF4-FFF2-40B4-BE49-F238E27FC236}">
                  <a16:creationId xmlns:a16="http://schemas.microsoft.com/office/drawing/2014/main" id="{6343CCC3-2C00-A9C5-F336-437589F02A4F}"/>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27">
              <a:extLst>
                <a:ext uri="{FF2B5EF4-FFF2-40B4-BE49-F238E27FC236}">
                  <a16:creationId xmlns:a16="http://schemas.microsoft.com/office/drawing/2014/main" id="{72A38D53-D7EA-BC7A-70C9-CD1A6C3C9A19}"/>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28">
              <a:extLst>
                <a:ext uri="{FF2B5EF4-FFF2-40B4-BE49-F238E27FC236}">
                  <a16:creationId xmlns:a16="http://schemas.microsoft.com/office/drawing/2014/main" id="{BBB6E35D-000B-5A98-85C4-46F542B300E3}"/>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29">
              <a:extLst>
                <a:ext uri="{FF2B5EF4-FFF2-40B4-BE49-F238E27FC236}">
                  <a16:creationId xmlns:a16="http://schemas.microsoft.com/office/drawing/2014/main" id="{8F7DF213-8D25-63F8-5787-ADBFAD61C237}"/>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30">
              <a:extLst>
                <a:ext uri="{FF2B5EF4-FFF2-40B4-BE49-F238E27FC236}">
                  <a16:creationId xmlns:a16="http://schemas.microsoft.com/office/drawing/2014/main" id="{1E9CD5FE-B62C-F281-C2C9-2F18DCEC4622}"/>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1">
              <a:extLst>
                <a:ext uri="{FF2B5EF4-FFF2-40B4-BE49-F238E27FC236}">
                  <a16:creationId xmlns:a16="http://schemas.microsoft.com/office/drawing/2014/main" id="{B0749167-4B0B-38FA-D863-BD301979E022}"/>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2">
              <a:extLst>
                <a:ext uri="{FF2B5EF4-FFF2-40B4-BE49-F238E27FC236}">
                  <a16:creationId xmlns:a16="http://schemas.microsoft.com/office/drawing/2014/main" id="{16D6F8C0-651E-49B6-2722-643BBF4E8A37}"/>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3">
              <a:extLst>
                <a:ext uri="{FF2B5EF4-FFF2-40B4-BE49-F238E27FC236}">
                  <a16:creationId xmlns:a16="http://schemas.microsoft.com/office/drawing/2014/main" id="{880B8D23-3993-04ED-BC1F-63A40475D2D6}"/>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4">
              <a:extLst>
                <a:ext uri="{FF2B5EF4-FFF2-40B4-BE49-F238E27FC236}">
                  <a16:creationId xmlns:a16="http://schemas.microsoft.com/office/drawing/2014/main" id="{7E8B4012-5190-5435-2003-3AD1B357DE3C}"/>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5">
              <a:extLst>
                <a:ext uri="{FF2B5EF4-FFF2-40B4-BE49-F238E27FC236}">
                  <a16:creationId xmlns:a16="http://schemas.microsoft.com/office/drawing/2014/main" id="{3484A4F4-76AC-FD1D-DE45-9A4D0A91E8F1}"/>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36">
              <a:extLst>
                <a:ext uri="{FF2B5EF4-FFF2-40B4-BE49-F238E27FC236}">
                  <a16:creationId xmlns:a16="http://schemas.microsoft.com/office/drawing/2014/main" id="{2997D8A0-D171-8259-3BD3-CC66E191C938}"/>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37">
              <a:extLst>
                <a:ext uri="{FF2B5EF4-FFF2-40B4-BE49-F238E27FC236}">
                  <a16:creationId xmlns:a16="http://schemas.microsoft.com/office/drawing/2014/main" id="{DBF79E71-3E82-919B-B7FE-C0E95579CEA1}"/>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38">
              <a:extLst>
                <a:ext uri="{FF2B5EF4-FFF2-40B4-BE49-F238E27FC236}">
                  <a16:creationId xmlns:a16="http://schemas.microsoft.com/office/drawing/2014/main" id="{33EE5B63-E8B1-7AB3-F984-5ADFFC8B1EF8}"/>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39">
              <a:extLst>
                <a:ext uri="{FF2B5EF4-FFF2-40B4-BE49-F238E27FC236}">
                  <a16:creationId xmlns:a16="http://schemas.microsoft.com/office/drawing/2014/main" id="{7BD0304E-C527-E726-7B45-B22B4D8A08A4}"/>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40">
              <a:extLst>
                <a:ext uri="{FF2B5EF4-FFF2-40B4-BE49-F238E27FC236}">
                  <a16:creationId xmlns:a16="http://schemas.microsoft.com/office/drawing/2014/main" id="{82B4541A-0007-F038-1F36-39553CFBCE53}"/>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1">
              <a:extLst>
                <a:ext uri="{FF2B5EF4-FFF2-40B4-BE49-F238E27FC236}">
                  <a16:creationId xmlns:a16="http://schemas.microsoft.com/office/drawing/2014/main" id="{D5422408-D863-0BBE-3EEF-A5A6A59AB419}"/>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2">
              <a:extLst>
                <a:ext uri="{FF2B5EF4-FFF2-40B4-BE49-F238E27FC236}">
                  <a16:creationId xmlns:a16="http://schemas.microsoft.com/office/drawing/2014/main" id="{9D565DAB-2B88-396B-903D-16E798620C22}"/>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3">
              <a:extLst>
                <a:ext uri="{FF2B5EF4-FFF2-40B4-BE49-F238E27FC236}">
                  <a16:creationId xmlns:a16="http://schemas.microsoft.com/office/drawing/2014/main" id="{3B89B4CA-D952-61B1-D896-55F159796AAC}"/>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4">
              <a:extLst>
                <a:ext uri="{FF2B5EF4-FFF2-40B4-BE49-F238E27FC236}">
                  <a16:creationId xmlns:a16="http://schemas.microsoft.com/office/drawing/2014/main" id="{F7967118-B8AF-C9C9-BF03-714C4C6E7A5F}"/>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5">
              <a:extLst>
                <a:ext uri="{FF2B5EF4-FFF2-40B4-BE49-F238E27FC236}">
                  <a16:creationId xmlns:a16="http://schemas.microsoft.com/office/drawing/2014/main" id="{A33F65D6-835F-1FF2-4C29-529659E99BDD}"/>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46">
              <a:extLst>
                <a:ext uri="{FF2B5EF4-FFF2-40B4-BE49-F238E27FC236}">
                  <a16:creationId xmlns:a16="http://schemas.microsoft.com/office/drawing/2014/main" id="{A96C0F0C-200D-9BA2-E455-A73A812A9AC5}"/>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47">
              <a:extLst>
                <a:ext uri="{FF2B5EF4-FFF2-40B4-BE49-F238E27FC236}">
                  <a16:creationId xmlns:a16="http://schemas.microsoft.com/office/drawing/2014/main" id="{B79F8A10-F321-944C-FFE9-C3E85956F1BF}"/>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48">
              <a:extLst>
                <a:ext uri="{FF2B5EF4-FFF2-40B4-BE49-F238E27FC236}">
                  <a16:creationId xmlns:a16="http://schemas.microsoft.com/office/drawing/2014/main" id="{C737B4CF-37F2-5646-1E41-91A465661EF0}"/>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7" name="Freeform 49">
              <a:extLst>
                <a:ext uri="{FF2B5EF4-FFF2-40B4-BE49-F238E27FC236}">
                  <a16:creationId xmlns:a16="http://schemas.microsoft.com/office/drawing/2014/main" id="{110325DE-8A18-360C-DB66-4986E2FB2BFB}"/>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50">
              <a:extLst>
                <a:ext uri="{FF2B5EF4-FFF2-40B4-BE49-F238E27FC236}">
                  <a16:creationId xmlns:a16="http://schemas.microsoft.com/office/drawing/2014/main" id="{D03D52F4-0794-D99C-3F69-19E04CB74F7C}"/>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51">
              <a:extLst>
                <a:ext uri="{FF2B5EF4-FFF2-40B4-BE49-F238E27FC236}">
                  <a16:creationId xmlns:a16="http://schemas.microsoft.com/office/drawing/2014/main" id="{2C726036-17C2-D481-5339-1F3E8795046A}"/>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52">
              <a:extLst>
                <a:ext uri="{FF2B5EF4-FFF2-40B4-BE49-F238E27FC236}">
                  <a16:creationId xmlns:a16="http://schemas.microsoft.com/office/drawing/2014/main" id="{C176F250-E89B-F31E-8BBB-956A88530B99}"/>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61" name="Graphic 2">
              <a:extLst>
                <a:ext uri="{FF2B5EF4-FFF2-40B4-BE49-F238E27FC236}">
                  <a16:creationId xmlns:a16="http://schemas.microsoft.com/office/drawing/2014/main" id="{168FEFE4-6AE1-B793-F121-0853CC123904}"/>
                </a:ext>
              </a:extLst>
            </p:cNvPr>
            <p:cNvGrpSpPr/>
            <p:nvPr/>
          </p:nvGrpSpPr>
          <p:grpSpPr>
            <a:xfrm>
              <a:off x="4134920" y="5769432"/>
              <a:ext cx="249716" cy="186542"/>
              <a:chOff x="4134920" y="5769432"/>
              <a:chExt cx="249716" cy="186542"/>
            </a:xfrm>
          </p:grpSpPr>
          <p:sp>
            <p:nvSpPr>
              <p:cNvPr id="229" name="Freeform 221">
                <a:extLst>
                  <a:ext uri="{FF2B5EF4-FFF2-40B4-BE49-F238E27FC236}">
                    <a16:creationId xmlns:a16="http://schemas.microsoft.com/office/drawing/2014/main" id="{8C5FCAF6-283B-388F-5F23-871A89FAFB36}"/>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0" name="Freeform 222">
                <a:extLst>
                  <a:ext uri="{FF2B5EF4-FFF2-40B4-BE49-F238E27FC236}">
                    <a16:creationId xmlns:a16="http://schemas.microsoft.com/office/drawing/2014/main" id="{021E0E89-058F-2FDE-24C2-B9F279E6C1C9}"/>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1" name="Freeform 223">
                <a:extLst>
                  <a:ext uri="{FF2B5EF4-FFF2-40B4-BE49-F238E27FC236}">
                    <a16:creationId xmlns:a16="http://schemas.microsoft.com/office/drawing/2014/main" id="{C974FB63-E03B-F947-7FA3-1489C0AD7C38}"/>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2" name="Freeform 224">
                <a:extLst>
                  <a:ext uri="{FF2B5EF4-FFF2-40B4-BE49-F238E27FC236}">
                    <a16:creationId xmlns:a16="http://schemas.microsoft.com/office/drawing/2014/main" id="{554FAA1A-6D03-8627-4E5B-351046E8D362}"/>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3" name="Freeform 225">
                <a:extLst>
                  <a:ext uri="{FF2B5EF4-FFF2-40B4-BE49-F238E27FC236}">
                    <a16:creationId xmlns:a16="http://schemas.microsoft.com/office/drawing/2014/main" id="{91E5378C-829D-2B55-B91F-6AB9D3EC717C}"/>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4" name="Freeform 226">
                <a:extLst>
                  <a:ext uri="{FF2B5EF4-FFF2-40B4-BE49-F238E27FC236}">
                    <a16:creationId xmlns:a16="http://schemas.microsoft.com/office/drawing/2014/main" id="{028DFD1B-119C-0661-A7C0-42652B55A2D2}"/>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5" name="Freeform 227">
                <a:extLst>
                  <a:ext uri="{FF2B5EF4-FFF2-40B4-BE49-F238E27FC236}">
                    <a16:creationId xmlns:a16="http://schemas.microsoft.com/office/drawing/2014/main" id="{7AD7126D-C2B3-D4F8-14B4-1B918DB05540}"/>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6" name="Freeform 228">
                <a:extLst>
                  <a:ext uri="{FF2B5EF4-FFF2-40B4-BE49-F238E27FC236}">
                    <a16:creationId xmlns:a16="http://schemas.microsoft.com/office/drawing/2014/main" id="{F2EA3470-D0A0-978D-57C1-98112E2E006E}"/>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7" name="Freeform 229">
                <a:extLst>
                  <a:ext uri="{FF2B5EF4-FFF2-40B4-BE49-F238E27FC236}">
                    <a16:creationId xmlns:a16="http://schemas.microsoft.com/office/drawing/2014/main" id="{6A2A8A25-D445-6841-E17D-9936EDE6AD73}"/>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8" name="Freeform 230">
                <a:extLst>
                  <a:ext uri="{FF2B5EF4-FFF2-40B4-BE49-F238E27FC236}">
                    <a16:creationId xmlns:a16="http://schemas.microsoft.com/office/drawing/2014/main" id="{27CCE9EE-8CC4-A653-1E82-E38407263576}"/>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62" name="Freeform 54">
              <a:extLst>
                <a:ext uri="{FF2B5EF4-FFF2-40B4-BE49-F238E27FC236}">
                  <a16:creationId xmlns:a16="http://schemas.microsoft.com/office/drawing/2014/main" id="{39EC34D1-D422-FF85-2E7C-C3B9C969DBFE}"/>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55">
              <a:extLst>
                <a:ext uri="{FF2B5EF4-FFF2-40B4-BE49-F238E27FC236}">
                  <a16:creationId xmlns:a16="http://schemas.microsoft.com/office/drawing/2014/main" id="{371592F7-7FF8-9F6C-93B0-48830E21958C}"/>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4" name="Freeform 56">
              <a:extLst>
                <a:ext uri="{FF2B5EF4-FFF2-40B4-BE49-F238E27FC236}">
                  <a16:creationId xmlns:a16="http://schemas.microsoft.com/office/drawing/2014/main" id="{02B36EF6-0865-B280-D2FD-F72635DD6F3E}"/>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5" name="Freeform 57">
              <a:extLst>
                <a:ext uri="{FF2B5EF4-FFF2-40B4-BE49-F238E27FC236}">
                  <a16:creationId xmlns:a16="http://schemas.microsoft.com/office/drawing/2014/main" id="{A4A8B3A7-4380-A14D-D206-CE3BDDDCC004}"/>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6" name="Freeform 58">
              <a:extLst>
                <a:ext uri="{FF2B5EF4-FFF2-40B4-BE49-F238E27FC236}">
                  <a16:creationId xmlns:a16="http://schemas.microsoft.com/office/drawing/2014/main" id="{BBAEF43F-1C3A-24E4-66C9-510D43C8B821}"/>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7" name="Freeform 59">
              <a:extLst>
                <a:ext uri="{FF2B5EF4-FFF2-40B4-BE49-F238E27FC236}">
                  <a16:creationId xmlns:a16="http://schemas.microsoft.com/office/drawing/2014/main" id="{3AAF6371-FF69-95BA-9715-EAD65CF83A37}"/>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8" name="Freeform 60">
              <a:extLst>
                <a:ext uri="{FF2B5EF4-FFF2-40B4-BE49-F238E27FC236}">
                  <a16:creationId xmlns:a16="http://schemas.microsoft.com/office/drawing/2014/main" id="{376A2E1E-2A8D-6B45-A347-9985B9C2BD15}"/>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9" name="Freeform 61">
              <a:extLst>
                <a:ext uri="{FF2B5EF4-FFF2-40B4-BE49-F238E27FC236}">
                  <a16:creationId xmlns:a16="http://schemas.microsoft.com/office/drawing/2014/main" id="{E9DACFB2-28F8-89AC-0206-202E6299796B}"/>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0" name="Freeform 62">
              <a:extLst>
                <a:ext uri="{FF2B5EF4-FFF2-40B4-BE49-F238E27FC236}">
                  <a16:creationId xmlns:a16="http://schemas.microsoft.com/office/drawing/2014/main" id="{AFAA0823-43BF-CB6D-C07B-756978A64ADB}"/>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1" name="Freeform 63">
              <a:extLst>
                <a:ext uri="{FF2B5EF4-FFF2-40B4-BE49-F238E27FC236}">
                  <a16:creationId xmlns:a16="http://schemas.microsoft.com/office/drawing/2014/main" id="{4F5F7724-02D0-9ED5-3D9E-96D0E49C12B7}"/>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2" name="Freeform 64">
              <a:extLst>
                <a:ext uri="{FF2B5EF4-FFF2-40B4-BE49-F238E27FC236}">
                  <a16:creationId xmlns:a16="http://schemas.microsoft.com/office/drawing/2014/main" id="{92F357DE-3BCF-4566-2095-71E3C1DF266F}"/>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3" name="Freeform 65">
              <a:extLst>
                <a:ext uri="{FF2B5EF4-FFF2-40B4-BE49-F238E27FC236}">
                  <a16:creationId xmlns:a16="http://schemas.microsoft.com/office/drawing/2014/main" id="{86B82835-0C6A-C752-A670-CFD0D4A6BD7D}"/>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4" name="Freeform 66">
              <a:extLst>
                <a:ext uri="{FF2B5EF4-FFF2-40B4-BE49-F238E27FC236}">
                  <a16:creationId xmlns:a16="http://schemas.microsoft.com/office/drawing/2014/main" id="{59BBDD62-D679-5E01-0059-5CDF01CD94C0}"/>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5" name="Freeform 67">
              <a:extLst>
                <a:ext uri="{FF2B5EF4-FFF2-40B4-BE49-F238E27FC236}">
                  <a16:creationId xmlns:a16="http://schemas.microsoft.com/office/drawing/2014/main" id="{FC6FB142-45A0-8A14-4694-500A19B0DB07}"/>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6" name="Freeform 68">
              <a:extLst>
                <a:ext uri="{FF2B5EF4-FFF2-40B4-BE49-F238E27FC236}">
                  <a16:creationId xmlns:a16="http://schemas.microsoft.com/office/drawing/2014/main" id="{A23E6A3E-48F8-B9A9-4802-B18A8B4E09A6}"/>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7" name="Freeform 69">
              <a:extLst>
                <a:ext uri="{FF2B5EF4-FFF2-40B4-BE49-F238E27FC236}">
                  <a16:creationId xmlns:a16="http://schemas.microsoft.com/office/drawing/2014/main" id="{B857D597-01E6-B318-5D5F-E1B83AE02FF0}"/>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8" name="Freeform 70">
              <a:extLst>
                <a:ext uri="{FF2B5EF4-FFF2-40B4-BE49-F238E27FC236}">
                  <a16:creationId xmlns:a16="http://schemas.microsoft.com/office/drawing/2014/main" id="{27B33764-4666-12CF-EC59-E3C68DDA3FDE}"/>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9" name="Freeform 71">
              <a:extLst>
                <a:ext uri="{FF2B5EF4-FFF2-40B4-BE49-F238E27FC236}">
                  <a16:creationId xmlns:a16="http://schemas.microsoft.com/office/drawing/2014/main" id="{B92FB0DD-E388-3C4D-A9BF-0F514B2C07D0}"/>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0" name="Freeform 72">
              <a:extLst>
                <a:ext uri="{FF2B5EF4-FFF2-40B4-BE49-F238E27FC236}">
                  <a16:creationId xmlns:a16="http://schemas.microsoft.com/office/drawing/2014/main" id="{9F97FFED-F80B-EA51-05F5-D81EB449439A}"/>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 name="Freeform 73">
              <a:extLst>
                <a:ext uri="{FF2B5EF4-FFF2-40B4-BE49-F238E27FC236}">
                  <a16:creationId xmlns:a16="http://schemas.microsoft.com/office/drawing/2014/main" id="{210F4038-1DDD-6F3C-08A7-D58619D058FD}"/>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 name="Freeform 74">
              <a:extLst>
                <a:ext uri="{FF2B5EF4-FFF2-40B4-BE49-F238E27FC236}">
                  <a16:creationId xmlns:a16="http://schemas.microsoft.com/office/drawing/2014/main" id="{A521B32E-A756-8724-4F15-ED39108A8FA7}"/>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 name="Freeform 75">
              <a:extLst>
                <a:ext uri="{FF2B5EF4-FFF2-40B4-BE49-F238E27FC236}">
                  <a16:creationId xmlns:a16="http://schemas.microsoft.com/office/drawing/2014/main" id="{ADF19A41-DEE2-7791-6513-C259B4B4108D}"/>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4" name="Freeform 76">
              <a:extLst>
                <a:ext uri="{FF2B5EF4-FFF2-40B4-BE49-F238E27FC236}">
                  <a16:creationId xmlns:a16="http://schemas.microsoft.com/office/drawing/2014/main" id="{93810AEF-673E-CEC2-8B75-78B1ADBF860E}"/>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5" name="Freeform 77">
              <a:extLst>
                <a:ext uri="{FF2B5EF4-FFF2-40B4-BE49-F238E27FC236}">
                  <a16:creationId xmlns:a16="http://schemas.microsoft.com/office/drawing/2014/main" id="{1AFC9FA8-530B-9ADF-40C1-D06E2D9AF273}"/>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6" name="Freeform 78">
              <a:extLst>
                <a:ext uri="{FF2B5EF4-FFF2-40B4-BE49-F238E27FC236}">
                  <a16:creationId xmlns:a16="http://schemas.microsoft.com/office/drawing/2014/main" id="{3560B250-3A98-A9FE-3140-8F34FBCC7744}"/>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7" name="Freeform 79">
              <a:extLst>
                <a:ext uri="{FF2B5EF4-FFF2-40B4-BE49-F238E27FC236}">
                  <a16:creationId xmlns:a16="http://schemas.microsoft.com/office/drawing/2014/main" id="{406B4C93-D3E2-5777-40DC-250E5B936D51}"/>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8" name="Freeform 80">
              <a:extLst>
                <a:ext uri="{FF2B5EF4-FFF2-40B4-BE49-F238E27FC236}">
                  <a16:creationId xmlns:a16="http://schemas.microsoft.com/office/drawing/2014/main" id="{C3D13522-20BE-6647-7F6B-5F0A9307D971}"/>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9" name="Freeform 81">
              <a:extLst>
                <a:ext uri="{FF2B5EF4-FFF2-40B4-BE49-F238E27FC236}">
                  <a16:creationId xmlns:a16="http://schemas.microsoft.com/office/drawing/2014/main" id="{14D79C2B-1F91-78FE-C6FA-71F4BD57875D}"/>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0" name="Freeform 82">
              <a:extLst>
                <a:ext uri="{FF2B5EF4-FFF2-40B4-BE49-F238E27FC236}">
                  <a16:creationId xmlns:a16="http://schemas.microsoft.com/office/drawing/2014/main" id="{183DC3E1-6E93-4244-5506-0A7732DD5449}"/>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1" name="Freeform 83">
              <a:extLst>
                <a:ext uri="{FF2B5EF4-FFF2-40B4-BE49-F238E27FC236}">
                  <a16:creationId xmlns:a16="http://schemas.microsoft.com/office/drawing/2014/main" id="{A96C4EBE-8BBD-6972-3FCB-CABA0830BA15}"/>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2" name="Freeform 84">
              <a:extLst>
                <a:ext uri="{FF2B5EF4-FFF2-40B4-BE49-F238E27FC236}">
                  <a16:creationId xmlns:a16="http://schemas.microsoft.com/office/drawing/2014/main" id="{C256E97A-02E3-B417-A5E3-8F7BF4F3880C}"/>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3" name="Freeform 85">
              <a:extLst>
                <a:ext uri="{FF2B5EF4-FFF2-40B4-BE49-F238E27FC236}">
                  <a16:creationId xmlns:a16="http://schemas.microsoft.com/office/drawing/2014/main" id="{CEF3AD68-40AD-C7DC-DA82-B7C0D2450937}"/>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4" name="Freeform 86">
              <a:extLst>
                <a:ext uri="{FF2B5EF4-FFF2-40B4-BE49-F238E27FC236}">
                  <a16:creationId xmlns:a16="http://schemas.microsoft.com/office/drawing/2014/main" id="{FA30A15A-E535-1D41-6E2F-3915F2464F82}"/>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5" name="Freeform 87">
              <a:extLst>
                <a:ext uri="{FF2B5EF4-FFF2-40B4-BE49-F238E27FC236}">
                  <a16:creationId xmlns:a16="http://schemas.microsoft.com/office/drawing/2014/main" id="{54857099-A185-4E13-AA10-F7797C4F00CC}"/>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6" name="Graphic 2">
              <a:extLst>
                <a:ext uri="{FF2B5EF4-FFF2-40B4-BE49-F238E27FC236}">
                  <a16:creationId xmlns:a16="http://schemas.microsoft.com/office/drawing/2014/main" id="{8103485B-2EF9-0010-E841-75BAE9D1BCF8}"/>
                </a:ext>
              </a:extLst>
            </p:cNvPr>
            <p:cNvGrpSpPr/>
            <p:nvPr/>
          </p:nvGrpSpPr>
          <p:grpSpPr>
            <a:xfrm>
              <a:off x="4258675" y="5793940"/>
              <a:ext cx="6816" cy="5948"/>
              <a:chOff x="4258675" y="5793940"/>
              <a:chExt cx="6816" cy="5948"/>
            </a:xfrm>
          </p:grpSpPr>
          <p:sp>
            <p:nvSpPr>
              <p:cNvPr id="227" name="Freeform 219">
                <a:extLst>
                  <a:ext uri="{FF2B5EF4-FFF2-40B4-BE49-F238E27FC236}">
                    <a16:creationId xmlns:a16="http://schemas.microsoft.com/office/drawing/2014/main" id="{D0589763-E83A-6761-16A4-9A6F7BB3CB70}"/>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8" name="Freeform 220">
                <a:extLst>
                  <a:ext uri="{FF2B5EF4-FFF2-40B4-BE49-F238E27FC236}">
                    <a16:creationId xmlns:a16="http://schemas.microsoft.com/office/drawing/2014/main" id="{C1613E7A-CE4A-C90A-3640-08F39E399833}"/>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7" name="Freeform 89">
              <a:extLst>
                <a:ext uri="{FF2B5EF4-FFF2-40B4-BE49-F238E27FC236}">
                  <a16:creationId xmlns:a16="http://schemas.microsoft.com/office/drawing/2014/main" id="{F151F2AB-C077-230F-A172-4C2B271A84B2}"/>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8" name="Freeform 90">
              <a:extLst>
                <a:ext uri="{FF2B5EF4-FFF2-40B4-BE49-F238E27FC236}">
                  <a16:creationId xmlns:a16="http://schemas.microsoft.com/office/drawing/2014/main" id="{EBC79AF6-09B5-3A8A-DDA6-F6300E29B241}"/>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9" name="Freeform 91">
              <a:extLst>
                <a:ext uri="{FF2B5EF4-FFF2-40B4-BE49-F238E27FC236}">
                  <a16:creationId xmlns:a16="http://schemas.microsoft.com/office/drawing/2014/main" id="{0F3B21CA-CC99-DC94-2E74-F3426098E313}"/>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0" name="Freeform 92">
              <a:extLst>
                <a:ext uri="{FF2B5EF4-FFF2-40B4-BE49-F238E27FC236}">
                  <a16:creationId xmlns:a16="http://schemas.microsoft.com/office/drawing/2014/main" id="{BBB5D0A6-3D51-610B-D372-4C87734040F5}"/>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1" name="Freeform 93">
              <a:extLst>
                <a:ext uri="{FF2B5EF4-FFF2-40B4-BE49-F238E27FC236}">
                  <a16:creationId xmlns:a16="http://schemas.microsoft.com/office/drawing/2014/main" id="{05BFCE6D-946C-624A-501B-38762B33B098}"/>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 name="Freeform 94">
              <a:extLst>
                <a:ext uri="{FF2B5EF4-FFF2-40B4-BE49-F238E27FC236}">
                  <a16:creationId xmlns:a16="http://schemas.microsoft.com/office/drawing/2014/main" id="{E864AF97-D02E-48DE-52CA-9960D2DA67EB}"/>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3" name="Graphic 2">
              <a:extLst>
                <a:ext uri="{FF2B5EF4-FFF2-40B4-BE49-F238E27FC236}">
                  <a16:creationId xmlns:a16="http://schemas.microsoft.com/office/drawing/2014/main" id="{CB46761C-27C0-FC5D-6118-9E04F57DE1E2}"/>
                </a:ext>
              </a:extLst>
            </p:cNvPr>
            <p:cNvGrpSpPr/>
            <p:nvPr/>
          </p:nvGrpSpPr>
          <p:grpSpPr>
            <a:xfrm>
              <a:off x="4319602" y="5793940"/>
              <a:ext cx="6816" cy="5948"/>
              <a:chOff x="4319602" y="5793940"/>
              <a:chExt cx="6816" cy="5948"/>
            </a:xfrm>
          </p:grpSpPr>
          <p:sp>
            <p:nvSpPr>
              <p:cNvPr id="225" name="Freeform 217">
                <a:extLst>
                  <a:ext uri="{FF2B5EF4-FFF2-40B4-BE49-F238E27FC236}">
                    <a16:creationId xmlns:a16="http://schemas.microsoft.com/office/drawing/2014/main" id="{31ABD3C0-ADAA-3070-B2EF-E6A681E7C31C}"/>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6" name="Freeform 218">
                <a:extLst>
                  <a:ext uri="{FF2B5EF4-FFF2-40B4-BE49-F238E27FC236}">
                    <a16:creationId xmlns:a16="http://schemas.microsoft.com/office/drawing/2014/main" id="{443283F7-C52D-81E4-6801-33FD63F5B82D}"/>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4" name="Freeform 96">
              <a:extLst>
                <a:ext uri="{FF2B5EF4-FFF2-40B4-BE49-F238E27FC236}">
                  <a16:creationId xmlns:a16="http://schemas.microsoft.com/office/drawing/2014/main" id="{27BE3251-7A82-D200-6C1E-435E89E2BEDC}"/>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 name="Freeform 97">
              <a:extLst>
                <a:ext uri="{FF2B5EF4-FFF2-40B4-BE49-F238E27FC236}">
                  <a16:creationId xmlns:a16="http://schemas.microsoft.com/office/drawing/2014/main" id="{D6C8836D-8F9D-DC9C-71E0-54B806763257}"/>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 name="Freeform 98">
              <a:extLst>
                <a:ext uri="{FF2B5EF4-FFF2-40B4-BE49-F238E27FC236}">
                  <a16:creationId xmlns:a16="http://schemas.microsoft.com/office/drawing/2014/main" id="{6E477832-E3DF-C478-A392-C1C6732D9B35}"/>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 name="Freeform 99">
              <a:extLst>
                <a:ext uri="{FF2B5EF4-FFF2-40B4-BE49-F238E27FC236}">
                  <a16:creationId xmlns:a16="http://schemas.microsoft.com/office/drawing/2014/main" id="{FE6B5601-BC5D-F99C-FB83-11311B4BF86D}"/>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 name="Freeform 100">
              <a:extLst>
                <a:ext uri="{FF2B5EF4-FFF2-40B4-BE49-F238E27FC236}">
                  <a16:creationId xmlns:a16="http://schemas.microsoft.com/office/drawing/2014/main" id="{995BCA47-E5BA-B875-E876-770229E93CA2}"/>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 name="Freeform 101">
              <a:extLst>
                <a:ext uri="{FF2B5EF4-FFF2-40B4-BE49-F238E27FC236}">
                  <a16:creationId xmlns:a16="http://schemas.microsoft.com/office/drawing/2014/main" id="{9BF704AB-DCB1-A892-06F2-459BE4188BB1}"/>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10" name="Graphic 2">
              <a:extLst>
                <a:ext uri="{FF2B5EF4-FFF2-40B4-BE49-F238E27FC236}">
                  <a16:creationId xmlns:a16="http://schemas.microsoft.com/office/drawing/2014/main" id="{28E4C1FD-9120-5575-4740-4E8B47DDD251}"/>
                </a:ext>
              </a:extLst>
            </p:cNvPr>
            <p:cNvGrpSpPr/>
            <p:nvPr/>
          </p:nvGrpSpPr>
          <p:grpSpPr>
            <a:xfrm>
              <a:off x="4319602" y="5857945"/>
              <a:ext cx="6816" cy="5710"/>
              <a:chOff x="4319602" y="5857945"/>
              <a:chExt cx="6816" cy="5710"/>
            </a:xfrm>
          </p:grpSpPr>
          <p:sp>
            <p:nvSpPr>
              <p:cNvPr id="223" name="Freeform 215">
                <a:extLst>
                  <a:ext uri="{FF2B5EF4-FFF2-40B4-BE49-F238E27FC236}">
                    <a16:creationId xmlns:a16="http://schemas.microsoft.com/office/drawing/2014/main" id="{96E8BE47-A8C6-7266-87D3-0966FDB4E0B2}"/>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4" name="Freeform 216">
                <a:extLst>
                  <a:ext uri="{FF2B5EF4-FFF2-40B4-BE49-F238E27FC236}">
                    <a16:creationId xmlns:a16="http://schemas.microsoft.com/office/drawing/2014/main" id="{FB89C1A2-0B09-08D1-BF9A-92B1CDD8DAD1}"/>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11" name="Freeform 103">
              <a:extLst>
                <a:ext uri="{FF2B5EF4-FFF2-40B4-BE49-F238E27FC236}">
                  <a16:creationId xmlns:a16="http://schemas.microsoft.com/office/drawing/2014/main" id="{2BFA900B-E2F8-5B65-A47F-75CC69DEA621}"/>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 name="Freeform 104">
              <a:extLst>
                <a:ext uri="{FF2B5EF4-FFF2-40B4-BE49-F238E27FC236}">
                  <a16:creationId xmlns:a16="http://schemas.microsoft.com/office/drawing/2014/main" id="{DD6C78C1-BE75-5806-72BA-C42610E760ED}"/>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 name="Freeform 105">
              <a:extLst>
                <a:ext uri="{FF2B5EF4-FFF2-40B4-BE49-F238E27FC236}">
                  <a16:creationId xmlns:a16="http://schemas.microsoft.com/office/drawing/2014/main" id="{801E1B1D-F967-A012-F075-F973C6AFB556}"/>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 name="Freeform 106">
              <a:extLst>
                <a:ext uri="{FF2B5EF4-FFF2-40B4-BE49-F238E27FC236}">
                  <a16:creationId xmlns:a16="http://schemas.microsoft.com/office/drawing/2014/main" id="{0E47CA8B-16D7-BF74-59A7-EB8783C1ACF5}"/>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 name="Freeform 107">
              <a:extLst>
                <a:ext uri="{FF2B5EF4-FFF2-40B4-BE49-F238E27FC236}">
                  <a16:creationId xmlns:a16="http://schemas.microsoft.com/office/drawing/2014/main" id="{F6A3AD76-D5E8-2F5F-6B50-70AC3CF03667}"/>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 name="Freeform 108">
              <a:extLst>
                <a:ext uri="{FF2B5EF4-FFF2-40B4-BE49-F238E27FC236}">
                  <a16:creationId xmlns:a16="http://schemas.microsoft.com/office/drawing/2014/main" id="{72ED2672-2B56-5027-4B13-4066716C9C94}"/>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 name="Freeform 109">
              <a:extLst>
                <a:ext uri="{FF2B5EF4-FFF2-40B4-BE49-F238E27FC236}">
                  <a16:creationId xmlns:a16="http://schemas.microsoft.com/office/drawing/2014/main" id="{32745FBC-020C-308B-84EB-2FD4FAFDBD11}"/>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 name="Freeform 110">
              <a:extLst>
                <a:ext uri="{FF2B5EF4-FFF2-40B4-BE49-F238E27FC236}">
                  <a16:creationId xmlns:a16="http://schemas.microsoft.com/office/drawing/2014/main" id="{39713070-581C-E055-48E9-70FCA4734C49}"/>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 name="Freeform 111">
              <a:extLst>
                <a:ext uri="{FF2B5EF4-FFF2-40B4-BE49-F238E27FC236}">
                  <a16:creationId xmlns:a16="http://schemas.microsoft.com/office/drawing/2014/main" id="{87FBE36E-93E8-0FEA-C465-F71373CB2B20}"/>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0" name="Freeform 112">
              <a:extLst>
                <a:ext uri="{FF2B5EF4-FFF2-40B4-BE49-F238E27FC236}">
                  <a16:creationId xmlns:a16="http://schemas.microsoft.com/office/drawing/2014/main" id="{66DFBF9D-29D3-27D1-4722-39F58AEEC683}"/>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1" name="Freeform 113">
              <a:extLst>
                <a:ext uri="{FF2B5EF4-FFF2-40B4-BE49-F238E27FC236}">
                  <a16:creationId xmlns:a16="http://schemas.microsoft.com/office/drawing/2014/main" id="{36006430-8A13-B41E-902C-F6427D070543}"/>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2" name="Freeform 114">
              <a:extLst>
                <a:ext uri="{FF2B5EF4-FFF2-40B4-BE49-F238E27FC236}">
                  <a16:creationId xmlns:a16="http://schemas.microsoft.com/office/drawing/2014/main" id="{28C39B2A-77A7-DF94-10BE-A4B7A25989F7}"/>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3" name="Freeform 115">
              <a:extLst>
                <a:ext uri="{FF2B5EF4-FFF2-40B4-BE49-F238E27FC236}">
                  <a16:creationId xmlns:a16="http://schemas.microsoft.com/office/drawing/2014/main" id="{11C7E80F-2686-A453-2372-639D77E85D6A}"/>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4" name="Freeform 116">
              <a:extLst>
                <a:ext uri="{FF2B5EF4-FFF2-40B4-BE49-F238E27FC236}">
                  <a16:creationId xmlns:a16="http://schemas.microsoft.com/office/drawing/2014/main" id="{E4F88A2F-4C31-99DB-EDF4-EA45D6DD1772}"/>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5" name="Freeform 117">
              <a:extLst>
                <a:ext uri="{FF2B5EF4-FFF2-40B4-BE49-F238E27FC236}">
                  <a16:creationId xmlns:a16="http://schemas.microsoft.com/office/drawing/2014/main" id="{C0B5E74A-2163-DB75-3ED4-75626495347C}"/>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6" name="Freeform 118">
              <a:extLst>
                <a:ext uri="{FF2B5EF4-FFF2-40B4-BE49-F238E27FC236}">
                  <a16:creationId xmlns:a16="http://schemas.microsoft.com/office/drawing/2014/main" id="{F725F801-680F-1211-BC59-9F1B296FCC18}"/>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7" name="Freeform 119">
              <a:extLst>
                <a:ext uri="{FF2B5EF4-FFF2-40B4-BE49-F238E27FC236}">
                  <a16:creationId xmlns:a16="http://schemas.microsoft.com/office/drawing/2014/main" id="{DA0E610D-66F0-395E-2BDC-A994B92ED7CC}"/>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8" name="Freeform 120">
              <a:extLst>
                <a:ext uri="{FF2B5EF4-FFF2-40B4-BE49-F238E27FC236}">
                  <a16:creationId xmlns:a16="http://schemas.microsoft.com/office/drawing/2014/main" id="{E9E8FE0B-0DDD-3AAC-CECB-7FC537FDFE18}"/>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9" name="Freeform 121">
              <a:extLst>
                <a:ext uri="{FF2B5EF4-FFF2-40B4-BE49-F238E27FC236}">
                  <a16:creationId xmlns:a16="http://schemas.microsoft.com/office/drawing/2014/main" id="{63B9910C-1EEB-1E88-12AF-75E44FB16FEB}"/>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0" name="Freeform 122">
              <a:extLst>
                <a:ext uri="{FF2B5EF4-FFF2-40B4-BE49-F238E27FC236}">
                  <a16:creationId xmlns:a16="http://schemas.microsoft.com/office/drawing/2014/main" id="{D96C2E83-497C-CA3D-CC87-43D45B51237F}"/>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1" name="Freeform 123">
              <a:extLst>
                <a:ext uri="{FF2B5EF4-FFF2-40B4-BE49-F238E27FC236}">
                  <a16:creationId xmlns:a16="http://schemas.microsoft.com/office/drawing/2014/main" id="{7A002F8B-7925-1395-2AED-C7D3E00E2D15}"/>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2" name="Freeform 124">
              <a:extLst>
                <a:ext uri="{FF2B5EF4-FFF2-40B4-BE49-F238E27FC236}">
                  <a16:creationId xmlns:a16="http://schemas.microsoft.com/office/drawing/2014/main" id="{385347F2-2E15-041E-1E92-58522932310B}"/>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3" name="Freeform 125">
              <a:extLst>
                <a:ext uri="{FF2B5EF4-FFF2-40B4-BE49-F238E27FC236}">
                  <a16:creationId xmlns:a16="http://schemas.microsoft.com/office/drawing/2014/main" id="{BF5FFA9F-50EE-04FE-D48F-1D721721E230}"/>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4" name="Freeform 126">
              <a:extLst>
                <a:ext uri="{FF2B5EF4-FFF2-40B4-BE49-F238E27FC236}">
                  <a16:creationId xmlns:a16="http://schemas.microsoft.com/office/drawing/2014/main" id="{12AD938C-42D8-D48B-119C-D41A388331C1}"/>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5" name="Freeform 127">
              <a:extLst>
                <a:ext uri="{FF2B5EF4-FFF2-40B4-BE49-F238E27FC236}">
                  <a16:creationId xmlns:a16="http://schemas.microsoft.com/office/drawing/2014/main" id="{CACB73F7-71C0-BDFE-8CF2-234CAC78E0CC}"/>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6" name="Freeform 128">
              <a:extLst>
                <a:ext uri="{FF2B5EF4-FFF2-40B4-BE49-F238E27FC236}">
                  <a16:creationId xmlns:a16="http://schemas.microsoft.com/office/drawing/2014/main" id="{C4F44A4A-2D76-1A54-9B11-7ADAE1D4884A}"/>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7" name="Freeform 129">
              <a:extLst>
                <a:ext uri="{FF2B5EF4-FFF2-40B4-BE49-F238E27FC236}">
                  <a16:creationId xmlns:a16="http://schemas.microsoft.com/office/drawing/2014/main" id="{386E5B04-53CE-844F-E36B-DB86082C3D34}"/>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8" name="Freeform 130">
              <a:extLst>
                <a:ext uri="{FF2B5EF4-FFF2-40B4-BE49-F238E27FC236}">
                  <a16:creationId xmlns:a16="http://schemas.microsoft.com/office/drawing/2014/main" id="{8D968EB5-CE2D-1F85-AFEA-DE1813218E15}"/>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9" name="Freeform 131">
              <a:extLst>
                <a:ext uri="{FF2B5EF4-FFF2-40B4-BE49-F238E27FC236}">
                  <a16:creationId xmlns:a16="http://schemas.microsoft.com/office/drawing/2014/main" id="{EECDBC4F-BAEB-92CF-2871-B43D62F1878A}"/>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0" name="Freeform 132">
              <a:extLst>
                <a:ext uri="{FF2B5EF4-FFF2-40B4-BE49-F238E27FC236}">
                  <a16:creationId xmlns:a16="http://schemas.microsoft.com/office/drawing/2014/main" id="{015AABAB-2821-B267-F18D-4249339B62F1}"/>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1" name="Freeform 133">
              <a:extLst>
                <a:ext uri="{FF2B5EF4-FFF2-40B4-BE49-F238E27FC236}">
                  <a16:creationId xmlns:a16="http://schemas.microsoft.com/office/drawing/2014/main" id="{2989A63D-D11C-C6FB-9A23-B35DEF360FFC}"/>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2" name="Freeform 134">
              <a:extLst>
                <a:ext uri="{FF2B5EF4-FFF2-40B4-BE49-F238E27FC236}">
                  <a16:creationId xmlns:a16="http://schemas.microsoft.com/office/drawing/2014/main" id="{BDE6891C-3B6A-25D9-F30C-1D785E63EC3D}"/>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3" name="Freeform 135">
              <a:extLst>
                <a:ext uri="{FF2B5EF4-FFF2-40B4-BE49-F238E27FC236}">
                  <a16:creationId xmlns:a16="http://schemas.microsoft.com/office/drawing/2014/main" id="{81D7131D-9123-7B04-01BB-0CE08E486568}"/>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4" name="Freeform 136">
              <a:extLst>
                <a:ext uri="{FF2B5EF4-FFF2-40B4-BE49-F238E27FC236}">
                  <a16:creationId xmlns:a16="http://schemas.microsoft.com/office/drawing/2014/main" id="{2B723317-FE3A-AA1C-7D63-82D7FA71BFBD}"/>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5" name="Freeform 137">
              <a:extLst>
                <a:ext uri="{FF2B5EF4-FFF2-40B4-BE49-F238E27FC236}">
                  <a16:creationId xmlns:a16="http://schemas.microsoft.com/office/drawing/2014/main" id="{E6973C8F-CC2B-5A52-E095-66440BCCD3A1}"/>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6" name="Freeform 138">
              <a:extLst>
                <a:ext uri="{FF2B5EF4-FFF2-40B4-BE49-F238E27FC236}">
                  <a16:creationId xmlns:a16="http://schemas.microsoft.com/office/drawing/2014/main" id="{CB8C2670-907B-EB6E-903D-C07942FE0DC6}"/>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7" name="Freeform 139">
              <a:extLst>
                <a:ext uri="{FF2B5EF4-FFF2-40B4-BE49-F238E27FC236}">
                  <a16:creationId xmlns:a16="http://schemas.microsoft.com/office/drawing/2014/main" id="{6859A8AA-26ED-D61D-088D-9589DF217DA0}"/>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8" name="Freeform 140">
              <a:extLst>
                <a:ext uri="{FF2B5EF4-FFF2-40B4-BE49-F238E27FC236}">
                  <a16:creationId xmlns:a16="http://schemas.microsoft.com/office/drawing/2014/main" id="{39945336-FD1B-0177-6D46-0140B033CB2D}"/>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9" name="Freeform 141">
              <a:extLst>
                <a:ext uri="{FF2B5EF4-FFF2-40B4-BE49-F238E27FC236}">
                  <a16:creationId xmlns:a16="http://schemas.microsoft.com/office/drawing/2014/main" id="{AB7B1B49-BC87-1C6C-0405-E050F1FBA5AD}"/>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0" name="Freeform 142">
              <a:extLst>
                <a:ext uri="{FF2B5EF4-FFF2-40B4-BE49-F238E27FC236}">
                  <a16:creationId xmlns:a16="http://schemas.microsoft.com/office/drawing/2014/main" id="{D0E7725D-06BF-0501-7B98-F71D86C3AF60}"/>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1" name="Freeform 143">
              <a:extLst>
                <a:ext uri="{FF2B5EF4-FFF2-40B4-BE49-F238E27FC236}">
                  <a16:creationId xmlns:a16="http://schemas.microsoft.com/office/drawing/2014/main" id="{55B04381-920F-0F14-B622-B5B340EDDD68}"/>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2" name="Freeform 144">
              <a:extLst>
                <a:ext uri="{FF2B5EF4-FFF2-40B4-BE49-F238E27FC236}">
                  <a16:creationId xmlns:a16="http://schemas.microsoft.com/office/drawing/2014/main" id="{F1E7765D-1EB9-6CA2-08D6-F105E1BD3E98}"/>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3" name="Freeform 145">
              <a:extLst>
                <a:ext uri="{FF2B5EF4-FFF2-40B4-BE49-F238E27FC236}">
                  <a16:creationId xmlns:a16="http://schemas.microsoft.com/office/drawing/2014/main" id="{67A3645F-EC31-1D38-4ED6-56C68D8D63A4}"/>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4" name="Freeform 146">
              <a:extLst>
                <a:ext uri="{FF2B5EF4-FFF2-40B4-BE49-F238E27FC236}">
                  <a16:creationId xmlns:a16="http://schemas.microsoft.com/office/drawing/2014/main" id="{F13392B1-7EB9-D1E6-349F-F01BCB399B92}"/>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5" name="Freeform 147">
              <a:extLst>
                <a:ext uri="{FF2B5EF4-FFF2-40B4-BE49-F238E27FC236}">
                  <a16:creationId xmlns:a16="http://schemas.microsoft.com/office/drawing/2014/main" id="{05CAABE5-B765-D556-2B7B-C50F4E920510}"/>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6" name="Freeform 148">
              <a:extLst>
                <a:ext uri="{FF2B5EF4-FFF2-40B4-BE49-F238E27FC236}">
                  <a16:creationId xmlns:a16="http://schemas.microsoft.com/office/drawing/2014/main" id="{0D2D4EBC-39D3-8904-34DF-B02F01E925C0}"/>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7" name="Freeform 149">
              <a:extLst>
                <a:ext uri="{FF2B5EF4-FFF2-40B4-BE49-F238E27FC236}">
                  <a16:creationId xmlns:a16="http://schemas.microsoft.com/office/drawing/2014/main" id="{25A273F5-AE2D-A873-E695-FD65239C5A3F}"/>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8" name="Freeform 150">
              <a:extLst>
                <a:ext uri="{FF2B5EF4-FFF2-40B4-BE49-F238E27FC236}">
                  <a16:creationId xmlns:a16="http://schemas.microsoft.com/office/drawing/2014/main" id="{A39892B0-3338-56BE-B863-DBD431B7F560}"/>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9" name="Freeform 151">
              <a:extLst>
                <a:ext uri="{FF2B5EF4-FFF2-40B4-BE49-F238E27FC236}">
                  <a16:creationId xmlns:a16="http://schemas.microsoft.com/office/drawing/2014/main" id="{BFD9A180-0D7F-E517-ADDC-A69B68950BA4}"/>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0" name="Freeform 152">
              <a:extLst>
                <a:ext uri="{FF2B5EF4-FFF2-40B4-BE49-F238E27FC236}">
                  <a16:creationId xmlns:a16="http://schemas.microsoft.com/office/drawing/2014/main" id="{FEE1ECCC-9510-5B38-34DF-4A31F7C33714}"/>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1" name="Freeform 153">
              <a:extLst>
                <a:ext uri="{FF2B5EF4-FFF2-40B4-BE49-F238E27FC236}">
                  <a16:creationId xmlns:a16="http://schemas.microsoft.com/office/drawing/2014/main" id="{84654C81-0188-CB5E-16D4-D0722F647BD1}"/>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2" name="Freeform 154">
              <a:extLst>
                <a:ext uri="{FF2B5EF4-FFF2-40B4-BE49-F238E27FC236}">
                  <a16:creationId xmlns:a16="http://schemas.microsoft.com/office/drawing/2014/main" id="{C7F497AE-497A-B69E-1AA1-4EC21633E80A}"/>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3" name="Freeform 155">
              <a:extLst>
                <a:ext uri="{FF2B5EF4-FFF2-40B4-BE49-F238E27FC236}">
                  <a16:creationId xmlns:a16="http://schemas.microsoft.com/office/drawing/2014/main" id="{80EA68D2-142E-860D-809A-588EB1E68011}"/>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4" name="Freeform 156">
              <a:extLst>
                <a:ext uri="{FF2B5EF4-FFF2-40B4-BE49-F238E27FC236}">
                  <a16:creationId xmlns:a16="http://schemas.microsoft.com/office/drawing/2014/main" id="{54DC8CE6-611F-E6FA-2FC9-70167ED33ABE}"/>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5" name="Freeform 157">
              <a:extLst>
                <a:ext uri="{FF2B5EF4-FFF2-40B4-BE49-F238E27FC236}">
                  <a16:creationId xmlns:a16="http://schemas.microsoft.com/office/drawing/2014/main" id="{C4DE733B-837C-1224-59AF-FBF1AF01E282}"/>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6" name="Freeform 158">
              <a:extLst>
                <a:ext uri="{FF2B5EF4-FFF2-40B4-BE49-F238E27FC236}">
                  <a16:creationId xmlns:a16="http://schemas.microsoft.com/office/drawing/2014/main" id="{BE3A8FAD-8077-8DBD-F3C6-A4297BFEA87A}"/>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7" name="Freeform 159">
              <a:extLst>
                <a:ext uri="{FF2B5EF4-FFF2-40B4-BE49-F238E27FC236}">
                  <a16:creationId xmlns:a16="http://schemas.microsoft.com/office/drawing/2014/main" id="{33942C7C-1920-6C55-D4D1-562F7AB5696A}"/>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8" name="Freeform 160">
              <a:extLst>
                <a:ext uri="{FF2B5EF4-FFF2-40B4-BE49-F238E27FC236}">
                  <a16:creationId xmlns:a16="http://schemas.microsoft.com/office/drawing/2014/main" id="{279017C4-8332-A6D4-18BE-D72504AD43C2}"/>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9" name="Freeform 161">
              <a:extLst>
                <a:ext uri="{FF2B5EF4-FFF2-40B4-BE49-F238E27FC236}">
                  <a16:creationId xmlns:a16="http://schemas.microsoft.com/office/drawing/2014/main" id="{1370C022-064F-5989-EC4B-8B1CB0231503}"/>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0" name="Freeform 162">
              <a:extLst>
                <a:ext uri="{FF2B5EF4-FFF2-40B4-BE49-F238E27FC236}">
                  <a16:creationId xmlns:a16="http://schemas.microsoft.com/office/drawing/2014/main" id="{8D9C216D-CCC9-24AE-30AF-BAEC9A17891C}"/>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1" name="Freeform 163">
              <a:extLst>
                <a:ext uri="{FF2B5EF4-FFF2-40B4-BE49-F238E27FC236}">
                  <a16:creationId xmlns:a16="http://schemas.microsoft.com/office/drawing/2014/main" id="{20FB1178-5089-43B4-8571-A2F2806D3E0C}"/>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2" name="Freeform 164">
              <a:extLst>
                <a:ext uri="{FF2B5EF4-FFF2-40B4-BE49-F238E27FC236}">
                  <a16:creationId xmlns:a16="http://schemas.microsoft.com/office/drawing/2014/main" id="{87EC1723-078A-8B7B-46CE-EDEF67CD68D7}"/>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3" name="Freeform 165">
              <a:extLst>
                <a:ext uri="{FF2B5EF4-FFF2-40B4-BE49-F238E27FC236}">
                  <a16:creationId xmlns:a16="http://schemas.microsoft.com/office/drawing/2014/main" id="{D58C281E-AB9C-5132-958C-BD8E0C2DE346}"/>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4" name="Freeform 166">
              <a:extLst>
                <a:ext uri="{FF2B5EF4-FFF2-40B4-BE49-F238E27FC236}">
                  <a16:creationId xmlns:a16="http://schemas.microsoft.com/office/drawing/2014/main" id="{D40A3C9B-0912-60EC-234F-CD14EFFD9FA7}"/>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5" name="Freeform 167">
              <a:extLst>
                <a:ext uri="{FF2B5EF4-FFF2-40B4-BE49-F238E27FC236}">
                  <a16:creationId xmlns:a16="http://schemas.microsoft.com/office/drawing/2014/main" id="{EAFBF280-82A1-0C0D-AC3A-FD9873310D87}"/>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6" name="Freeform 168">
              <a:extLst>
                <a:ext uri="{FF2B5EF4-FFF2-40B4-BE49-F238E27FC236}">
                  <a16:creationId xmlns:a16="http://schemas.microsoft.com/office/drawing/2014/main" id="{E65F03CB-FC1E-6ECA-53DD-1DC127B09192}"/>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7" name="Freeform 169">
              <a:extLst>
                <a:ext uri="{FF2B5EF4-FFF2-40B4-BE49-F238E27FC236}">
                  <a16:creationId xmlns:a16="http://schemas.microsoft.com/office/drawing/2014/main" id="{F88102FB-418D-278C-7B68-AB9EA66BD47E}"/>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8" name="Freeform 170">
              <a:extLst>
                <a:ext uri="{FF2B5EF4-FFF2-40B4-BE49-F238E27FC236}">
                  <a16:creationId xmlns:a16="http://schemas.microsoft.com/office/drawing/2014/main" id="{DCA09250-B7B8-C53D-9BA0-7C6F94F42BF0}"/>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9" name="Freeform 171">
              <a:extLst>
                <a:ext uri="{FF2B5EF4-FFF2-40B4-BE49-F238E27FC236}">
                  <a16:creationId xmlns:a16="http://schemas.microsoft.com/office/drawing/2014/main" id="{0054F309-2C9B-370C-375B-FD7F901E56D7}"/>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0" name="Freeform 172">
              <a:extLst>
                <a:ext uri="{FF2B5EF4-FFF2-40B4-BE49-F238E27FC236}">
                  <a16:creationId xmlns:a16="http://schemas.microsoft.com/office/drawing/2014/main" id="{49BEAA47-E15D-C797-25EE-6144F7FE49D1}"/>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1" name="Freeform 173">
              <a:extLst>
                <a:ext uri="{FF2B5EF4-FFF2-40B4-BE49-F238E27FC236}">
                  <a16:creationId xmlns:a16="http://schemas.microsoft.com/office/drawing/2014/main" id="{2F348923-EA2C-6742-FD66-92D56279468B}"/>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2" name="Freeform 174">
              <a:extLst>
                <a:ext uri="{FF2B5EF4-FFF2-40B4-BE49-F238E27FC236}">
                  <a16:creationId xmlns:a16="http://schemas.microsoft.com/office/drawing/2014/main" id="{F031022D-4560-F16C-A2CD-90D73A10890E}"/>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3" name="Freeform 175">
              <a:extLst>
                <a:ext uri="{FF2B5EF4-FFF2-40B4-BE49-F238E27FC236}">
                  <a16:creationId xmlns:a16="http://schemas.microsoft.com/office/drawing/2014/main" id="{45EAFD71-D3ED-91BC-A690-C853D1D1A5C4}"/>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4" name="Freeform 176">
              <a:extLst>
                <a:ext uri="{FF2B5EF4-FFF2-40B4-BE49-F238E27FC236}">
                  <a16:creationId xmlns:a16="http://schemas.microsoft.com/office/drawing/2014/main" id="{63FB07C2-ECEE-0FCB-F202-2CECEEE25602}"/>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5" name="Freeform 177">
              <a:extLst>
                <a:ext uri="{FF2B5EF4-FFF2-40B4-BE49-F238E27FC236}">
                  <a16:creationId xmlns:a16="http://schemas.microsoft.com/office/drawing/2014/main" id="{ABEEE724-3790-65BE-70C2-A55AEDB09BC4}"/>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6" name="Freeform 178">
              <a:extLst>
                <a:ext uri="{FF2B5EF4-FFF2-40B4-BE49-F238E27FC236}">
                  <a16:creationId xmlns:a16="http://schemas.microsoft.com/office/drawing/2014/main" id="{6105E9AD-B94A-AB91-AA26-DC058E172F37}"/>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7" name="Freeform 179">
              <a:extLst>
                <a:ext uri="{FF2B5EF4-FFF2-40B4-BE49-F238E27FC236}">
                  <a16:creationId xmlns:a16="http://schemas.microsoft.com/office/drawing/2014/main" id="{1487B6C6-32DB-6C67-C368-3851691FF8CB}"/>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8" name="Freeform 180">
              <a:extLst>
                <a:ext uri="{FF2B5EF4-FFF2-40B4-BE49-F238E27FC236}">
                  <a16:creationId xmlns:a16="http://schemas.microsoft.com/office/drawing/2014/main" id="{806458CE-DE16-F034-05E2-E17B2A437632}"/>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9" name="Freeform 181">
              <a:extLst>
                <a:ext uri="{FF2B5EF4-FFF2-40B4-BE49-F238E27FC236}">
                  <a16:creationId xmlns:a16="http://schemas.microsoft.com/office/drawing/2014/main" id="{84530214-B6F6-0760-5E58-4C4727DC1675}"/>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0" name="Graphic 2">
              <a:extLst>
                <a:ext uri="{FF2B5EF4-FFF2-40B4-BE49-F238E27FC236}">
                  <a16:creationId xmlns:a16="http://schemas.microsoft.com/office/drawing/2014/main" id="{590E0412-E912-B0F7-9DDC-79C423465DF7}"/>
                </a:ext>
              </a:extLst>
            </p:cNvPr>
            <p:cNvGrpSpPr/>
            <p:nvPr/>
          </p:nvGrpSpPr>
          <p:grpSpPr>
            <a:xfrm>
              <a:off x="4197750" y="5793940"/>
              <a:ext cx="6663" cy="5948"/>
              <a:chOff x="4197750" y="5793940"/>
              <a:chExt cx="6663" cy="5948"/>
            </a:xfrm>
          </p:grpSpPr>
          <p:sp>
            <p:nvSpPr>
              <p:cNvPr id="221" name="Freeform 213">
                <a:extLst>
                  <a:ext uri="{FF2B5EF4-FFF2-40B4-BE49-F238E27FC236}">
                    <a16:creationId xmlns:a16="http://schemas.microsoft.com/office/drawing/2014/main" id="{2CA0474E-3569-ECC8-10D1-DFE90E671A07}"/>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 name="Freeform 214">
                <a:extLst>
                  <a:ext uri="{FF2B5EF4-FFF2-40B4-BE49-F238E27FC236}">
                    <a16:creationId xmlns:a16="http://schemas.microsoft.com/office/drawing/2014/main" id="{B0F53F13-FFEB-EBAC-85B5-7F99531B6159}"/>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1" name="Freeform 183">
              <a:extLst>
                <a:ext uri="{FF2B5EF4-FFF2-40B4-BE49-F238E27FC236}">
                  <a16:creationId xmlns:a16="http://schemas.microsoft.com/office/drawing/2014/main" id="{BF55A624-746D-5096-209D-B1B7C6226FD7}"/>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2" name="Freeform 184">
              <a:extLst>
                <a:ext uri="{FF2B5EF4-FFF2-40B4-BE49-F238E27FC236}">
                  <a16:creationId xmlns:a16="http://schemas.microsoft.com/office/drawing/2014/main" id="{AE74A75F-9700-591C-1880-0B92E4A91113}"/>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3" name="Freeform 185">
              <a:extLst>
                <a:ext uri="{FF2B5EF4-FFF2-40B4-BE49-F238E27FC236}">
                  <a16:creationId xmlns:a16="http://schemas.microsoft.com/office/drawing/2014/main" id="{F3AB259E-A45B-E76E-E3F7-4052D6689BF9}"/>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4" name="Freeform 186">
              <a:extLst>
                <a:ext uri="{FF2B5EF4-FFF2-40B4-BE49-F238E27FC236}">
                  <a16:creationId xmlns:a16="http://schemas.microsoft.com/office/drawing/2014/main" id="{265878B1-9F54-5C98-963D-A382A02DEF68}"/>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5" name="Freeform 187">
              <a:extLst>
                <a:ext uri="{FF2B5EF4-FFF2-40B4-BE49-F238E27FC236}">
                  <a16:creationId xmlns:a16="http://schemas.microsoft.com/office/drawing/2014/main" id="{57EA07F2-B329-7A8C-FD74-C9BC54A36080}"/>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6" name="Freeform 188">
              <a:extLst>
                <a:ext uri="{FF2B5EF4-FFF2-40B4-BE49-F238E27FC236}">
                  <a16:creationId xmlns:a16="http://schemas.microsoft.com/office/drawing/2014/main" id="{C2AED837-AE17-5FC7-7C07-B0F943E3E0E0}"/>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7" name="Graphic 2">
              <a:extLst>
                <a:ext uri="{FF2B5EF4-FFF2-40B4-BE49-F238E27FC236}">
                  <a16:creationId xmlns:a16="http://schemas.microsoft.com/office/drawing/2014/main" id="{3A9D63E4-B706-6A97-3D28-6ADDA3F7DF40}"/>
                </a:ext>
              </a:extLst>
            </p:cNvPr>
            <p:cNvGrpSpPr/>
            <p:nvPr/>
          </p:nvGrpSpPr>
          <p:grpSpPr>
            <a:xfrm>
              <a:off x="4197750" y="5857945"/>
              <a:ext cx="6663" cy="5710"/>
              <a:chOff x="4197750" y="5857945"/>
              <a:chExt cx="6663" cy="5710"/>
            </a:xfrm>
          </p:grpSpPr>
          <p:sp>
            <p:nvSpPr>
              <p:cNvPr id="219" name="Freeform 211">
                <a:extLst>
                  <a:ext uri="{FF2B5EF4-FFF2-40B4-BE49-F238E27FC236}">
                    <a16:creationId xmlns:a16="http://schemas.microsoft.com/office/drawing/2014/main" id="{8391FE00-48C4-F88F-5884-54135B945B48}"/>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 name="Freeform 212">
                <a:extLst>
                  <a:ext uri="{FF2B5EF4-FFF2-40B4-BE49-F238E27FC236}">
                    <a16:creationId xmlns:a16="http://schemas.microsoft.com/office/drawing/2014/main" id="{2600FC67-1E13-9B9B-209B-E4EDC1E1C644}"/>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8" name="Freeform 190">
              <a:extLst>
                <a:ext uri="{FF2B5EF4-FFF2-40B4-BE49-F238E27FC236}">
                  <a16:creationId xmlns:a16="http://schemas.microsoft.com/office/drawing/2014/main" id="{ADB0F577-EB89-28C8-AE81-FE249E2E81A2}"/>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9" name="Freeform 191">
              <a:extLst>
                <a:ext uri="{FF2B5EF4-FFF2-40B4-BE49-F238E27FC236}">
                  <a16:creationId xmlns:a16="http://schemas.microsoft.com/office/drawing/2014/main" id="{AAF09116-82FF-C852-A3F7-5D30DE2E9F2B}"/>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0" name="Freeform 192">
              <a:extLst>
                <a:ext uri="{FF2B5EF4-FFF2-40B4-BE49-F238E27FC236}">
                  <a16:creationId xmlns:a16="http://schemas.microsoft.com/office/drawing/2014/main" id="{CC6FA19F-2FF6-85A5-B647-6D948AA26F66}"/>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1" name="Freeform 193">
              <a:extLst>
                <a:ext uri="{FF2B5EF4-FFF2-40B4-BE49-F238E27FC236}">
                  <a16:creationId xmlns:a16="http://schemas.microsoft.com/office/drawing/2014/main" id="{AA62F6E1-5F47-6928-81A1-D01E5EE76CE9}"/>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2" name="Freeform 194">
              <a:extLst>
                <a:ext uri="{FF2B5EF4-FFF2-40B4-BE49-F238E27FC236}">
                  <a16:creationId xmlns:a16="http://schemas.microsoft.com/office/drawing/2014/main" id="{58954848-963D-1CB9-B2E7-D3D07DAD70E2}"/>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3" name="Freeform 195">
              <a:extLst>
                <a:ext uri="{FF2B5EF4-FFF2-40B4-BE49-F238E27FC236}">
                  <a16:creationId xmlns:a16="http://schemas.microsoft.com/office/drawing/2014/main" id="{DFB6568F-692F-1213-7111-59474A940F72}"/>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 name="Freeform 196">
              <a:extLst>
                <a:ext uri="{FF2B5EF4-FFF2-40B4-BE49-F238E27FC236}">
                  <a16:creationId xmlns:a16="http://schemas.microsoft.com/office/drawing/2014/main" id="{E6B199D8-B41A-1852-838B-7D0F7B7D04ED}"/>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 name="Freeform 197">
              <a:extLst>
                <a:ext uri="{FF2B5EF4-FFF2-40B4-BE49-F238E27FC236}">
                  <a16:creationId xmlns:a16="http://schemas.microsoft.com/office/drawing/2014/main" id="{7F55D580-8121-C9DC-6BFF-D179FAD2E20B}"/>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 name="Freeform 198">
              <a:extLst>
                <a:ext uri="{FF2B5EF4-FFF2-40B4-BE49-F238E27FC236}">
                  <a16:creationId xmlns:a16="http://schemas.microsoft.com/office/drawing/2014/main" id="{A4308A01-DCE8-FE0B-97A0-CAD364722B72}"/>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 name="Freeform 199">
              <a:extLst>
                <a:ext uri="{FF2B5EF4-FFF2-40B4-BE49-F238E27FC236}">
                  <a16:creationId xmlns:a16="http://schemas.microsoft.com/office/drawing/2014/main" id="{946AAB62-6742-0B74-E7CE-5C1F685017A1}"/>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 name="Freeform 200">
              <a:extLst>
                <a:ext uri="{FF2B5EF4-FFF2-40B4-BE49-F238E27FC236}">
                  <a16:creationId xmlns:a16="http://schemas.microsoft.com/office/drawing/2014/main" id="{587EC7EA-AD7E-1B96-4C5B-68D1C4E9EA9F}"/>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 name="Freeform 201">
              <a:extLst>
                <a:ext uri="{FF2B5EF4-FFF2-40B4-BE49-F238E27FC236}">
                  <a16:creationId xmlns:a16="http://schemas.microsoft.com/office/drawing/2014/main" id="{348BBA25-8B9F-F5A3-A883-3076D862FC85}"/>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 name="Freeform 202">
              <a:extLst>
                <a:ext uri="{FF2B5EF4-FFF2-40B4-BE49-F238E27FC236}">
                  <a16:creationId xmlns:a16="http://schemas.microsoft.com/office/drawing/2014/main" id="{5266F48B-8EEB-DB1C-1A56-B500B4BA253F}"/>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 name="Freeform 203">
              <a:extLst>
                <a:ext uri="{FF2B5EF4-FFF2-40B4-BE49-F238E27FC236}">
                  <a16:creationId xmlns:a16="http://schemas.microsoft.com/office/drawing/2014/main" id="{E40A1A5F-FB24-9FD7-127E-03FD4569993C}"/>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 name="Freeform 204">
              <a:extLst>
                <a:ext uri="{FF2B5EF4-FFF2-40B4-BE49-F238E27FC236}">
                  <a16:creationId xmlns:a16="http://schemas.microsoft.com/office/drawing/2014/main" id="{BC472C81-343E-5F26-4912-71B8E8402599}"/>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 name="Freeform 205">
              <a:extLst>
                <a:ext uri="{FF2B5EF4-FFF2-40B4-BE49-F238E27FC236}">
                  <a16:creationId xmlns:a16="http://schemas.microsoft.com/office/drawing/2014/main" id="{58D7F9A9-541B-023F-5353-0CDF40255F5E}"/>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 name="Freeform 206">
              <a:extLst>
                <a:ext uri="{FF2B5EF4-FFF2-40B4-BE49-F238E27FC236}">
                  <a16:creationId xmlns:a16="http://schemas.microsoft.com/office/drawing/2014/main" id="{B4830B2E-AD8C-5B89-6E71-F325AC7E9519}"/>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 name="Freeform 207">
              <a:extLst>
                <a:ext uri="{FF2B5EF4-FFF2-40B4-BE49-F238E27FC236}">
                  <a16:creationId xmlns:a16="http://schemas.microsoft.com/office/drawing/2014/main" id="{10D22837-918D-2EAC-FDD0-D5DB73F73356}"/>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 name="Freeform 208">
              <a:extLst>
                <a:ext uri="{FF2B5EF4-FFF2-40B4-BE49-F238E27FC236}">
                  <a16:creationId xmlns:a16="http://schemas.microsoft.com/office/drawing/2014/main" id="{A486CCE4-23D9-AAE5-8B19-BE659914D75F}"/>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 name="Freeform 209">
              <a:extLst>
                <a:ext uri="{FF2B5EF4-FFF2-40B4-BE49-F238E27FC236}">
                  <a16:creationId xmlns:a16="http://schemas.microsoft.com/office/drawing/2014/main" id="{DE239CDB-3690-B064-8AD4-52FD38A48DBA}"/>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 name="Freeform 210">
              <a:extLst>
                <a:ext uri="{FF2B5EF4-FFF2-40B4-BE49-F238E27FC236}">
                  <a16:creationId xmlns:a16="http://schemas.microsoft.com/office/drawing/2014/main" id="{7BDEB3F2-1BB5-C003-2D3E-98FE97744E12}"/>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241" name="Group 240">
            <a:extLst>
              <a:ext uri="{FF2B5EF4-FFF2-40B4-BE49-F238E27FC236}">
                <a16:creationId xmlns:a16="http://schemas.microsoft.com/office/drawing/2014/main" id="{2889802C-6470-7FA3-49EF-DB1B7F463EE5}"/>
              </a:ext>
            </a:extLst>
          </p:cNvPr>
          <p:cNvGrpSpPr/>
          <p:nvPr/>
        </p:nvGrpSpPr>
        <p:grpSpPr>
          <a:xfrm rot="10800000">
            <a:off x="6031696" y="8064510"/>
            <a:ext cx="790943" cy="575820"/>
            <a:chOff x="3400450" y="986392"/>
            <a:chExt cx="1487826" cy="1083162"/>
          </a:xfrm>
        </p:grpSpPr>
        <p:sp>
          <p:nvSpPr>
            <p:cNvPr id="242" name="Freeform 25">
              <a:extLst>
                <a:ext uri="{FF2B5EF4-FFF2-40B4-BE49-F238E27FC236}">
                  <a16:creationId xmlns:a16="http://schemas.microsoft.com/office/drawing/2014/main" id="{76D581DE-42C2-BC61-3AAE-14404C1A833C}"/>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43" name="Freeform 26">
              <a:extLst>
                <a:ext uri="{FF2B5EF4-FFF2-40B4-BE49-F238E27FC236}">
                  <a16:creationId xmlns:a16="http://schemas.microsoft.com/office/drawing/2014/main" id="{C79DB2F2-7290-C086-7482-FD8FFC0AF4E2}"/>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grpSp>
        <p:nvGrpSpPr>
          <p:cNvPr id="247" name="Graphic 2">
            <a:extLst>
              <a:ext uri="{FF2B5EF4-FFF2-40B4-BE49-F238E27FC236}">
                <a16:creationId xmlns:a16="http://schemas.microsoft.com/office/drawing/2014/main" id="{FF1ADC43-A06A-FFBC-CD2F-8DCCFD1C1326}"/>
              </a:ext>
            </a:extLst>
          </p:cNvPr>
          <p:cNvGrpSpPr/>
          <p:nvPr/>
        </p:nvGrpSpPr>
        <p:grpSpPr>
          <a:xfrm>
            <a:off x="1796829" y="9664409"/>
            <a:ext cx="221553" cy="222458"/>
            <a:chOff x="1473222" y="5236455"/>
            <a:chExt cx="440760" cy="442561"/>
          </a:xfrm>
          <a:solidFill>
            <a:srgbClr val="000000"/>
          </a:solidFill>
        </p:grpSpPr>
        <p:sp>
          <p:nvSpPr>
            <p:cNvPr id="248" name="Freeform 8">
              <a:extLst>
                <a:ext uri="{FF2B5EF4-FFF2-40B4-BE49-F238E27FC236}">
                  <a16:creationId xmlns:a16="http://schemas.microsoft.com/office/drawing/2014/main" id="{2DE9BF41-B6D3-9C7E-994F-8FA88ED20270}"/>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9" name="Freeform 9">
              <a:hlinkClick r:id="rId9"/>
              <a:extLst>
                <a:ext uri="{FF2B5EF4-FFF2-40B4-BE49-F238E27FC236}">
                  <a16:creationId xmlns:a16="http://schemas.microsoft.com/office/drawing/2014/main" id="{C90BB032-11EE-727E-739E-CAEC7480A01A}"/>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0" name="Freeform 10">
              <a:extLst>
                <a:ext uri="{FF2B5EF4-FFF2-40B4-BE49-F238E27FC236}">
                  <a16:creationId xmlns:a16="http://schemas.microsoft.com/office/drawing/2014/main" id="{3E4459A5-774D-D04C-F543-176E7655E3E7}"/>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39" name="Text Placeholder 2">
            <a:extLst>
              <a:ext uri="{FF2B5EF4-FFF2-40B4-BE49-F238E27FC236}">
                <a16:creationId xmlns:a16="http://schemas.microsoft.com/office/drawing/2014/main" id="{149B0421-87BB-6DC6-A1AC-907A809C28A8}"/>
              </a:ext>
            </a:extLst>
          </p:cNvPr>
          <p:cNvSpPr>
            <a:spLocks noGrp="1"/>
          </p:cNvSpPr>
          <p:nvPr>
            <p:ph type="body" sz="quarter" idx="32"/>
          </p:nvPr>
        </p:nvSpPr>
        <p:spPr>
          <a:xfrm>
            <a:off x="419651" y="3328157"/>
            <a:ext cx="6726967" cy="6125958"/>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pt-PT" sz="1400" b="1">
                <a:solidFill>
                  <a:prstClr val="black"/>
                </a:solidFill>
              </a:rPr>
              <a:t>S</a:t>
            </a:r>
            <a:r>
              <a:rPr kumimoji="0" lang="pt-PT" sz="1400" b="1" i="0" u="none" strike="noStrike" kern="1200" cap="none" spc="0" normalizeH="0" baseline="0">
                <a:ln>
                  <a:noFill/>
                </a:ln>
                <a:solidFill>
                  <a:prstClr val="black"/>
                </a:solidFill>
                <a:effectLst/>
                <a:uLnTx/>
                <a:uFillTx/>
                <a:latin typeface="Calibri" panose="020F0502020204030204" pitchFamily="34" charset="0"/>
                <a:ea typeface="+mn-ea"/>
                <a:cs typeface="Calibri" panose="020F0502020204030204" pitchFamily="34" charset="0"/>
              </a:rPr>
              <a:t>ustentável</a:t>
            </a:r>
            <a:endParaRPr kumimoji="0" lang="pt-PT" sz="1200" b="0" i="0" u="none" strike="noStrike" kern="1200" cap="none" spc="0" normalizeH="0" baseline="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pt-PT" sz="1100" b="0" i="0" u="none" strike="noStrike" kern="1200" cap="none" spc="0" normalizeH="0" baseline="0">
                <a:ln>
                  <a:noFill/>
                </a:ln>
                <a:solidFill>
                  <a:prstClr val="black"/>
                </a:solidFill>
                <a:effectLst/>
                <a:uLnTx/>
                <a:uFillTx/>
                <a:latin typeface="Calibri" panose="020F0502020204030204" pitchFamily="34" charset="0"/>
                <a:ea typeface="+mn-ea"/>
                <a:cs typeface="Calibri" panose="020F0502020204030204" pitchFamily="34" charset="0"/>
              </a:rPr>
              <a:t>Em 2019, a FRULACT definiu uma estratégia de sustentabilidade inspirada na sua cadeia de valor, onde o Grupo percebeu o impacto de atividades específicas </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pt-PT" sz="1100" b="0" i="0" u="none" strike="noStrike" kern="1200" cap="none" spc="0" normalizeH="0" baseline="0">
                <a:ln>
                  <a:noFill/>
                </a:ln>
                <a:solidFill>
                  <a:prstClr val="black"/>
                </a:solidFill>
                <a:effectLst/>
                <a:uLnTx/>
                <a:uFillTx/>
                <a:latin typeface="Calibri" panose="020F0502020204030204" pitchFamily="34" charset="0"/>
                <a:ea typeface="+mn-ea"/>
                <a:cs typeface="Calibri" panose="020F0502020204030204" pitchFamily="34" charset="0"/>
              </a:rPr>
              <a:t>internas e externas - na empresa e na comunidade.</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lang="pt-PT">
                <a:solidFill>
                  <a:prstClr val="black"/>
                </a:solidFill>
              </a:rPr>
              <a:t>A Cadeia de Valor para a Sustentabilidade da FRULACT reflete a forma como acrescenta valor ao negócio através de práticas sustentáveis e da otimização dos recursos utilizados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t>
            </a:r>
          </a:p>
          <a:p>
            <a:pPr lvl="0" defTabSz="2072941">
              <a:defRPr/>
            </a:pPr>
            <a:r>
              <a:rPr lang="pt-PT">
                <a:solidFill>
                  <a:prstClr val="black"/>
                </a:solidFill>
              </a:rPr>
              <a:t>A cadeia de valor para a sustentabilidade da FRULACT centra-se nos seguintes temas: </a:t>
            </a:r>
            <a:r>
              <a:rPr lang="pt-PT" b="1">
                <a:solidFill>
                  <a:prstClr val="black"/>
                </a:solidFill>
              </a:rPr>
              <a:t>Natureza</a:t>
            </a:r>
            <a:r>
              <a:rPr lang="pt-PT">
                <a:solidFill>
                  <a:prstClr val="black"/>
                </a:solidFill>
              </a:rPr>
              <a:t> - proteger para colher; </a:t>
            </a:r>
            <a:r>
              <a:rPr lang="pt-PT" b="1">
                <a:solidFill>
                  <a:prstClr val="black"/>
                </a:solidFill>
              </a:rPr>
              <a:t>Parcerias</a:t>
            </a:r>
            <a:r>
              <a:rPr lang="pt-PT">
                <a:solidFill>
                  <a:prstClr val="black"/>
                </a:solidFill>
              </a:rPr>
              <a:t> - a transparência gera confiança; </a:t>
            </a:r>
            <a:r>
              <a:rPr lang="pt-PT" b="1" err="1">
                <a:solidFill>
                  <a:prstClr val="black"/>
                </a:solidFill>
              </a:rPr>
              <a:t>FruPessoas</a:t>
            </a:r>
            <a:r>
              <a:rPr lang="pt-PT" b="1">
                <a:solidFill>
                  <a:prstClr val="black"/>
                </a:solidFill>
              </a:rPr>
              <a:t> </a:t>
            </a:r>
            <a:r>
              <a:rPr lang="pt-PT">
                <a:solidFill>
                  <a:prstClr val="black"/>
                </a:solidFill>
              </a:rPr>
              <a:t>- a sua força motriz; </a:t>
            </a:r>
            <a:r>
              <a:rPr lang="pt-PT" b="1">
                <a:solidFill>
                  <a:prstClr val="black"/>
                </a:solidFill>
              </a:rPr>
              <a:t>Inovação</a:t>
            </a:r>
            <a:r>
              <a:rPr lang="pt-PT">
                <a:solidFill>
                  <a:prstClr val="black"/>
                </a:solidFill>
              </a:rPr>
              <a:t> - acrescentar valor; </a:t>
            </a:r>
            <a:r>
              <a:rPr lang="pt-PT" b="1">
                <a:solidFill>
                  <a:prstClr val="black"/>
                </a:solidFill>
              </a:rPr>
              <a:t>Produtos e Mercados</a:t>
            </a:r>
            <a:r>
              <a:rPr lang="pt-PT">
                <a:solidFill>
                  <a:prstClr val="black"/>
                </a:solidFill>
              </a:rPr>
              <a:t> - desafiar o futuro.</a:t>
            </a:r>
          </a:p>
          <a:p>
            <a:pPr lvl="0" defTabSz="2072941">
              <a:defRPr/>
            </a:pPr>
            <a:endParaRPr lang="pt-PT" sz="80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 FRULACT promove as boas práticas agrícolas através de políticas de </a:t>
            </a:r>
            <a:r>
              <a:rPr lang="pt-PT">
                <a:solidFill>
                  <a:prstClr val="black"/>
                </a:solidFill>
              </a:rPr>
              <a:t>aquisição,</a:t>
            </a: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garantindo a qualidade e a segurança alimentar das matérias-primas, incluindo a:</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integração da preservação da biodiversidade: a promoção de Práticas Agrícolas Sustentáveis ​​para a valorização da Biodiversidade é propiciada;</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preservação dos recursos naturais por meio do desenvolvimento de tecnologias inovadoras que permitam a utilização sustentável dos recursos </a:t>
            </a:r>
            <a:r>
              <a:rPr lang="pt-PT">
                <a:solidFill>
                  <a:prstClr val="black"/>
                </a:solidFill>
              </a:rPr>
              <a:t>dos ecossistemas</a:t>
            </a: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com especial atenção à preservação dos ecossistemas locais;</a:t>
            </a:r>
            <a:endPar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pt-PT" sz="1100" b="0" i="0" u="none" strike="noStrike" kern="1200" cap="none" spc="0" normalizeH="0" baseline="0">
                <a:ln>
                  <a:noFill/>
                </a:ln>
                <a:solidFill>
                  <a:prstClr val="black"/>
                </a:solidFill>
                <a:effectLst/>
                <a:uLnTx/>
                <a:uFillTx/>
                <a:latin typeface="Calibri" panose="020F0502020204030204" pitchFamily="34" charset="0"/>
                <a:ea typeface="+mn-ea"/>
                <a:cs typeface="Calibri" panose="020F0502020204030204" pitchFamily="34" charset="0"/>
              </a:rPr>
              <a:t>promoção do estabelecimento de parcerias com  partes interessadas para  a criação de uma cultura mais abrangente da biodiversidade e utilização sustentável dos recursos naturais;</a:t>
            </a:r>
            <a:endPar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pt-PT" sz="1100" b="0" i="0" u="none" strike="noStrike" kern="1200" cap="none" spc="0" normalizeH="0" baseline="0">
                <a:ln>
                  <a:noFill/>
                </a:ln>
                <a:solidFill>
                  <a:prstClr val="black"/>
                </a:solidFill>
                <a:effectLst/>
                <a:uLnTx/>
                <a:uFillTx/>
                <a:latin typeface="Calibri" panose="020F0502020204030204" pitchFamily="34" charset="0"/>
                <a:ea typeface="+mn-ea"/>
                <a:cs typeface="Calibri" panose="020F0502020204030204" pitchFamily="34" charset="0"/>
              </a:rPr>
              <a:t>promoção de uma cultura interna de preservação da biodiversidade, sensibilizando e partilhando informação pertinente sobre esta temática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t>
            </a:r>
          </a:p>
          <a:p>
            <a:pPr marR="0" lvl="0" defTabSz="2072941" rtl="0" eaLnBrk="1" fontAlgn="auto" latinLnBrk="0" hangingPunct="1">
              <a:lnSpc>
                <a:spcPts val="1220"/>
              </a:lnSpc>
              <a:spcBef>
                <a:spcPts val="0"/>
              </a:spcBef>
              <a:spcAft>
                <a:spcPts val="0"/>
              </a:spcAft>
              <a:buClrTx/>
              <a:buSzTx/>
              <a:tabLst/>
              <a:defRPr/>
            </a:pPr>
            <a:endParaRPr kumimoji="0" 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lvl="0" defTabSz="2072941">
              <a:defRPr/>
            </a:pPr>
            <a:r>
              <a:rPr lang="pt-PT">
                <a:solidFill>
                  <a:prstClr val="black"/>
                </a:solidFill>
              </a:rPr>
              <a:t>A FRULACT promove a monitorização do impacto ambiental para garantir a utilização eficiente dos recursos, nomeadamente através da:</a:t>
            </a:r>
          </a:p>
          <a:p>
            <a:pPr lvl="0" defTabSz="2072941">
              <a:buFont typeface="Arial" panose="020B0604020202020204" pitchFamily="34" charset="0"/>
              <a:buChar char="•"/>
              <a:defRPr/>
            </a:pPr>
            <a:r>
              <a:rPr lang="pt-PT">
                <a:solidFill>
                  <a:prstClr val="black"/>
                </a:solidFill>
              </a:rPr>
              <a:t> m</a:t>
            </a:r>
            <a:r>
              <a:rPr kumimoji="0" lang="pt-PT" sz="1100" b="0" i="0" u="none" strike="noStrike" kern="1200" cap="none" spc="0" normalizeH="0" baseline="0">
                <a:ln>
                  <a:noFill/>
                </a:ln>
                <a:solidFill>
                  <a:prstClr val="black"/>
                </a:solidFill>
                <a:effectLst/>
                <a:uLnTx/>
                <a:uFillTx/>
                <a:latin typeface="Calibri" panose="020F0502020204030204" pitchFamily="34" charset="0"/>
                <a:ea typeface="+mn-ea"/>
                <a:cs typeface="Calibri" panose="020F0502020204030204" pitchFamily="34" charset="0"/>
              </a:rPr>
              <a:t>elhoria</a:t>
            </a: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da eficiência </a:t>
            </a:r>
            <a:r>
              <a:rPr lang="pt-PT">
                <a:solidFill>
                  <a:prstClr val="black"/>
                </a:solidFill>
              </a:rPr>
              <a:t>do</a:t>
            </a: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consumo de água;</a:t>
            </a:r>
          </a:p>
          <a:p>
            <a:pPr marR="0" lvl="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transição para fontes de energia com baixo carbono </a:t>
            </a:r>
          </a:p>
          <a:p>
            <a:pPr marR="0" lvl="0" defTabSz="2072941" rtl="0" eaLnBrk="1" fontAlgn="auto" latinLnBrk="0" hangingPunct="1">
              <a:lnSpc>
                <a:spcPts val="1220"/>
              </a:lnSpc>
              <a:spcBef>
                <a:spcPts val="0"/>
              </a:spcBef>
              <a:spcAft>
                <a:spcPts val="0"/>
              </a:spcAft>
              <a:buClrTx/>
              <a:buSzTx/>
              <a:tabLst/>
              <a:defRPr/>
            </a:pPr>
            <a:endParaRPr lang="pt-PT">
              <a:solidFill>
                <a:prstClr val="black"/>
              </a:solidFill>
            </a:endParaRPr>
          </a:p>
          <a:p>
            <a:pPr marR="0" lvl="0" defTabSz="2072941" rtl="0" eaLnBrk="1" fontAlgn="auto" latinLnBrk="0" hangingPunct="1">
              <a:lnSpc>
                <a:spcPts val="1220"/>
              </a:lnSpc>
              <a:spcBef>
                <a:spcPts val="0"/>
              </a:spcBef>
              <a:spcAft>
                <a:spcPts val="0"/>
              </a:spcAft>
              <a:buClrTx/>
              <a:buSzTx/>
              <a:tabLst/>
              <a:defRPr/>
            </a:pP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ou carbono zero. Em </a:t>
            </a:r>
            <a:r>
              <a:rPr kumimoji="0" lang="pt-PT" sz="1100" b="0" i="0" u="none" strike="noStrike" kern="1200" cap="none" spc="0" normalizeH="0" baseline="0">
                <a:ln>
                  <a:noFill/>
                </a:ln>
                <a:solidFill>
                  <a:prstClr val="black"/>
                </a:solidFill>
                <a:effectLst/>
                <a:uLnTx/>
                <a:uFillTx/>
                <a:latin typeface="Calibri" panose="020F0502020204030204" pitchFamily="34" charset="0"/>
                <a:ea typeface="+mn-ea"/>
                <a:cs typeface="Calibri" panose="020F0502020204030204" pitchFamily="34" charset="0"/>
              </a:rPr>
              <a:t>algumas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pt-PT" sz="1100" b="0" i="0" u="none" strike="noStrike" kern="1200" cap="none" spc="0" normalizeH="0" baseline="0">
                <a:ln>
                  <a:noFill/>
                </a:ln>
                <a:solidFill>
                  <a:prstClr val="black"/>
                </a:solidFill>
                <a:effectLst/>
                <a:uLnTx/>
                <a:uFillTx/>
                <a:latin typeface="Calibri" panose="020F0502020204030204" pitchFamily="34" charset="0"/>
                <a:ea typeface="+mn-ea"/>
                <a:cs typeface="Calibri" panose="020F0502020204030204" pitchFamily="34" charset="0"/>
              </a:rPr>
              <a:t>unidades, </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 FRULACT </a:t>
            </a:r>
            <a:r>
              <a:rPr kumimoji="0" lang="pt-PT" sz="1100" b="0" i="0" u="none" strike="noStrike" kern="1200" cap="none" spc="0" normalizeH="0" baseline="0">
                <a:ln>
                  <a:noFill/>
                </a:ln>
                <a:solidFill>
                  <a:prstClr val="black"/>
                </a:solidFill>
                <a:effectLst/>
                <a:uLnTx/>
                <a:uFillTx/>
                <a:latin typeface="Calibri" panose="020F0502020204030204" pitchFamily="34" charset="0"/>
                <a:ea typeface="+mn-ea"/>
                <a:cs typeface="Calibri" panose="020F0502020204030204" pitchFamily="34" charset="0"/>
              </a:rPr>
              <a:t>lançou</a:t>
            </a:r>
            <a:r>
              <a:rPr lang="en-US" noProof="0">
                <a:solidFill>
                  <a:prstClr val="black"/>
                </a:solidFill>
              </a:rPr>
              <a:t> </a:t>
            </a: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uma unidade de produção de energia (UPAC) com painéis solares fotovoltaicos;</a:t>
            </a:r>
          </a:p>
          <a:p>
            <a:pPr marR="0" lvl="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promoção </a:t>
            </a:r>
            <a:r>
              <a:rPr lang="pt-PT">
                <a:solidFill>
                  <a:prstClr val="black"/>
                </a:solidFill>
              </a:rPr>
              <a:t>da</a:t>
            </a: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valorização dos resíduos gerados, eliminando as </a:t>
            </a:r>
            <a:r>
              <a:rPr lang="pt-PT">
                <a:solidFill>
                  <a:prstClr val="black"/>
                </a:solidFill>
              </a:rPr>
              <a:t>atividades</a:t>
            </a: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de aterro.</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 água é uma matéria-prima! A FRULACT também a utiliza para garantir a segurança alimentar e  para limpar linhas de produção e embalagem.  A FRULACT está empenhada em utilizá-la de forma mais eficiente! </a:t>
            </a:r>
            <a:r>
              <a:rPr lang="pt-PT">
                <a:solidFill>
                  <a:prstClr val="black"/>
                </a:solidFill>
              </a:rPr>
              <a:t>P</a:t>
            </a: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retende reduzir o consumo de água em 2% até 2025. </a:t>
            </a:r>
            <a:r>
              <a:rPr lang="pt-PT"/>
              <a:t>Relativamente à gestão de resíduos, alguns resíduos orgânicos são valorizados em processos de compostagem. A recuperação de resíduos (% de resíduos valorizados através da economia circular) aumentou de 88% em 2020 para 93% em 2021.</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noProof="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pt-PT" sz="1400" b="1" i="0" u="none" strike="noStrike" kern="1200" cap="none" spc="0" normalizeH="0" baseline="0">
                <a:ln>
                  <a:noFill/>
                </a:ln>
                <a:solidFill>
                  <a:prstClr val="black"/>
                </a:solidFill>
                <a:effectLst/>
                <a:uLnTx/>
                <a:uFillTx/>
                <a:latin typeface="Calibri" panose="020F0502020204030204" pitchFamily="34" charset="0"/>
                <a:ea typeface="+mn-ea"/>
                <a:cs typeface="Calibri" panose="020F0502020204030204" pitchFamily="34" charset="0"/>
              </a:rPr>
              <a:t>Ético</a:t>
            </a:r>
          </a:p>
          <a:p>
            <a:pPr lvl="0" defTabSz="2072941">
              <a:defRPr/>
            </a:pP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 FRULACT </a:t>
            </a:r>
            <a:r>
              <a:rPr kumimoji="0" lang="pt-PT" sz="1100" b="0" i="0" u="none" strike="noStrike" kern="1200" cap="none" spc="0" normalizeH="0" baseline="0">
                <a:ln>
                  <a:noFill/>
                </a:ln>
                <a:solidFill>
                  <a:prstClr val="black"/>
                </a:solidFill>
                <a:effectLst/>
                <a:uLnTx/>
                <a:uFillTx/>
                <a:latin typeface="Calibri" panose="020F0502020204030204" pitchFamily="34" charset="0"/>
                <a:ea typeface="+mn-ea"/>
                <a:cs typeface="Calibri" panose="020F0502020204030204" pitchFamily="34" charset="0"/>
              </a:rPr>
              <a:t>atua d</a:t>
            </a: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e forma ética e responsável com o seu pessoal e com todos aqueles com quem colabora. </a:t>
            </a:r>
            <a:r>
              <a:rPr lang="pt-PT">
                <a:solidFill>
                  <a:prstClr val="black"/>
                </a:solidFill>
              </a:rPr>
              <a:t>P</a:t>
            </a:r>
            <a:r>
              <a:rPr kumimoji="0" lang="pt-PT" sz="1100" b="0" i="0" u="none" strike="noStrike" kern="1200" cap="none" spc="0" normalizeH="0" baseline="0">
                <a:ln>
                  <a:noFill/>
                </a:ln>
                <a:solidFill>
                  <a:prstClr val="black"/>
                </a:solidFill>
                <a:effectLst/>
                <a:uLnTx/>
                <a:uFillTx/>
                <a:latin typeface="Calibri" panose="020F0502020204030204" pitchFamily="34" charset="0"/>
                <a:ea typeface="+mn-ea"/>
                <a:cs typeface="Calibri" panose="020F0502020204030204" pitchFamily="34" charset="0"/>
              </a:rPr>
              <a:t>romove</a:t>
            </a:r>
            <a:r>
              <a:rPr kumimoji="0" lang="pt-PT"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e compartilha valores de respeito e integridade para com os seres humanos e para com o planeta.</a:t>
            </a:r>
            <a:r>
              <a:rPr lang="pt-PT">
                <a:solidFill>
                  <a:prstClr val="black"/>
                </a:solidFill>
              </a:rPr>
              <a:t> </a:t>
            </a:r>
          </a:p>
          <a:p>
            <a:pPr lvl="0" defTabSz="2072941">
              <a:defRPr/>
            </a:pPr>
            <a:r>
              <a:rPr lang="pt-PT">
                <a:solidFill>
                  <a:prstClr val="black"/>
                </a:solidFill>
              </a:rPr>
              <a:t>O processo de seleção e homologação de fornecedores inclui a obrigatoriedade de assinar uma declaração, na qual o fornecedor garante a ausência de trabalho forçado e trabalho infantil em todas as suas formas, privilegiando fornecedores com a certificação Global GAP, estimulando a sustentabilidade ao longo da cadeia de valor.</a:t>
            </a:r>
            <a:endParaRPr lang="en-IE"/>
          </a:p>
        </p:txBody>
      </p:sp>
      <p:sp>
        <p:nvSpPr>
          <p:cNvPr id="240" name="TextBox 243">
            <a:extLst>
              <a:ext uri="{FF2B5EF4-FFF2-40B4-BE49-F238E27FC236}">
                <a16:creationId xmlns:a16="http://schemas.microsoft.com/office/drawing/2014/main" id="{48707E2A-7733-8FCD-922B-CC95484EEED4}"/>
              </a:ext>
            </a:extLst>
          </p:cNvPr>
          <p:cNvSpPr txBox="1"/>
          <p:nvPr/>
        </p:nvSpPr>
        <p:spPr>
          <a:xfrm>
            <a:off x="3861572" y="8685870"/>
            <a:ext cx="3441634" cy="830997"/>
          </a:xfrm>
          <a:prstGeom prst="rect">
            <a:avLst/>
          </a:prstGeom>
          <a:noFill/>
        </p:spPr>
        <p:txBody>
          <a:bodyPr wrap="square">
            <a:spAutoFit/>
          </a:bodyPr>
          <a:lstStyle/>
          <a:p>
            <a:pPr algn="ctr" rtl="0"/>
            <a:r>
              <a:rPr lang="pt-PT" sz="16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Pensamento Sustentável</a:t>
            </a:r>
          </a:p>
          <a:p>
            <a:pPr algn="ctr"/>
            <a:r>
              <a:rPr lang="pt-PT" sz="16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significa ir além </a:t>
            </a:r>
            <a:r>
              <a:rPr lang="pt-PT" sz="1600" b="1" i="1">
                <a:solidFill>
                  <a:srgbClr val="333333"/>
                </a:solidFill>
                <a:latin typeface="Calibri" panose="020F0502020204030204" pitchFamily="34" charset="0"/>
                <a:ea typeface="Calibri" panose="020F0502020204030204" pitchFamily="34" charset="0"/>
                <a:cs typeface="Calibri" panose="020F0502020204030204" pitchFamily="34" charset="0"/>
              </a:rPr>
              <a:t>dos limites da </a:t>
            </a:r>
            <a:r>
              <a:rPr lang="pt-PT" sz="16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Frulact</a:t>
            </a:r>
            <a:r>
              <a:rPr lang="pt-PT" sz="16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e trabalhar para um bem comum</a:t>
            </a:r>
            <a:r>
              <a:rPr lang="pt-PT" sz="1600" b="1" i="1">
                <a:solidFill>
                  <a:srgbClr val="333333"/>
                </a:solidFill>
                <a:latin typeface="Calibri" panose="020F0502020204030204" pitchFamily="34" charset="0"/>
                <a:ea typeface="Calibri" panose="020F0502020204030204" pitchFamily="34" charset="0"/>
                <a:cs typeface="Calibri" panose="020F0502020204030204" pitchFamily="34" charset="0"/>
              </a:rPr>
              <a:t>. </a:t>
            </a:r>
            <a:endParaRPr lang="pt-PT" sz="1600" b="1" i="1">
              <a:latin typeface="Calibri" panose="020F0502020204030204" pitchFamily="34" charset="0"/>
              <a:ea typeface="Calibri" panose="020F0502020204030204" pitchFamily="34" charset="0"/>
              <a:cs typeface="Calibri" panose="020F0502020204030204" pitchFamily="34" charset="0"/>
            </a:endParaRPr>
          </a:p>
        </p:txBody>
      </p:sp>
      <p:sp>
        <p:nvSpPr>
          <p:cNvPr id="3" name="Text Placeholder 2">
            <a:extLst>
              <a:ext uri="{FF2B5EF4-FFF2-40B4-BE49-F238E27FC236}">
                <a16:creationId xmlns:a16="http://schemas.microsoft.com/office/drawing/2014/main" id="{BB8C8C3A-9A52-A7F2-A53F-969C4820CDB4}"/>
              </a:ext>
            </a:extLst>
          </p:cNvPr>
          <p:cNvSpPr txBox="1">
            <a:spLocks/>
          </p:cNvSpPr>
          <p:nvPr/>
        </p:nvSpPr>
        <p:spPr>
          <a:xfrm>
            <a:off x="361472" y="2339757"/>
            <a:ext cx="3220511" cy="651637"/>
          </a:xfrm>
          <a:prstGeom prst="rect">
            <a:avLst/>
          </a:prstGeom>
          <a:solidFill>
            <a:srgbClr val="F1A0C2"/>
          </a:solidFill>
        </p:spPr>
        <p:txBody>
          <a:bodyPr anchor="ctr"/>
          <a:lstStyle>
            <a:lvl1pPr marL="188984" indent="-188984" algn="l" defTabSz="755934" rtl="0" eaLnBrk="1" latinLnBrk="0" hangingPunct="1">
              <a:lnSpc>
                <a:spcPct val="90000"/>
              </a:lnSpc>
              <a:spcBef>
                <a:spcPts val="827"/>
              </a:spcBef>
              <a:buFont typeface="Arial" panose="020B0604020202020204" pitchFamily="34" charset="0"/>
              <a:buChar char="•"/>
              <a:defRPr sz="2315" kern="1200">
                <a:solidFill>
                  <a:srgbClr val="5C5C5C"/>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0" indent="0">
              <a:buNone/>
            </a:pPr>
            <a:r>
              <a:rPr lang="en-US" sz="1600" b="1">
                <a:solidFill>
                  <a:schemeClr val="bg1"/>
                </a:solidFill>
              </a:rPr>
              <a:t>Tipo: </a:t>
            </a:r>
            <a:r>
              <a:rPr lang="en-US" sz="1600" err="1">
                <a:solidFill>
                  <a:schemeClr val="bg1"/>
                </a:solidFill>
              </a:rPr>
              <a:t>Modelos</a:t>
            </a:r>
            <a:r>
              <a:rPr lang="en-US" sz="1600">
                <a:solidFill>
                  <a:schemeClr val="bg1"/>
                </a:solidFill>
              </a:rPr>
              <a:t> de </a:t>
            </a:r>
            <a:r>
              <a:rPr lang="en-US" sz="1600" err="1">
                <a:solidFill>
                  <a:schemeClr val="bg1"/>
                </a:solidFill>
              </a:rPr>
              <a:t>Negócio</a:t>
            </a:r>
            <a:r>
              <a:rPr lang="en-US" sz="1600">
                <a:solidFill>
                  <a:schemeClr val="bg1"/>
                </a:solidFill>
              </a:rPr>
              <a:t> </a:t>
            </a:r>
            <a:r>
              <a:rPr lang="en-US" sz="1600" err="1">
                <a:solidFill>
                  <a:schemeClr val="bg1"/>
                </a:solidFill>
              </a:rPr>
              <a:t>Éticos</a:t>
            </a:r>
            <a:endParaRPr lang="en-US" sz="1600">
              <a:solidFill>
                <a:schemeClr val="bg1"/>
              </a:solidFill>
            </a:endParaRPr>
          </a:p>
        </p:txBody>
      </p:sp>
      <p:grpSp>
        <p:nvGrpSpPr>
          <p:cNvPr id="10" name="Graphic 4">
            <a:extLst>
              <a:ext uri="{FF2B5EF4-FFF2-40B4-BE49-F238E27FC236}">
                <a16:creationId xmlns:a16="http://schemas.microsoft.com/office/drawing/2014/main" id="{503DB638-5B4F-0821-70DF-D165AAFB19B8}"/>
              </a:ext>
            </a:extLst>
          </p:cNvPr>
          <p:cNvGrpSpPr/>
          <p:nvPr/>
        </p:nvGrpSpPr>
        <p:grpSpPr>
          <a:xfrm rot="19582332">
            <a:off x="2995992" y="9436893"/>
            <a:ext cx="403667" cy="780438"/>
            <a:chOff x="9129274" y="2719113"/>
            <a:chExt cx="717139" cy="1386497"/>
          </a:xfrm>
          <a:solidFill>
            <a:srgbClr val="000000"/>
          </a:solidFill>
        </p:grpSpPr>
        <p:grpSp>
          <p:nvGrpSpPr>
            <p:cNvPr id="22" name="Graphic 4">
              <a:extLst>
                <a:ext uri="{FF2B5EF4-FFF2-40B4-BE49-F238E27FC236}">
                  <a16:creationId xmlns:a16="http://schemas.microsoft.com/office/drawing/2014/main" id="{8657025F-9095-A43F-2A8A-E5B21DFA3971}"/>
                </a:ext>
              </a:extLst>
            </p:cNvPr>
            <p:cNvGrpSpPr/>
            <p:nvPr/>
          </p:nvGrpSpPr>
          <p:grpSpPr>
            <a:xfrm>
              <a:off x="9159507" y="2719113"/>
              <a:ext cx="446280" cy="440141"/>
              <a:chOff x="9159507" y="2719113"/>
              <a:chExt cx="446280" cy="440141"/>
            </a:xfrm>
            <a:grpFill/>
          </p:grpSpPr>
          <p:sp>
            <p:nvSpPr>
              <p:cNvPr id="256" name="Freeform 57">
                <a:extLst>
                  <a:ext uri="{FF2B5EF4-FFF2-40B4-BE49-F238E27FC236}">
                    <a16:creationId xmlns:a16="http://schemas.microsoft.com/office/drawing/2014/main" id="{41C0E064-0340-32F9-AE67-90337DE97872}"/>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57" name="Freeform 58">
                <a:extLst>
                  <a:ext uri="{FF2B5EF4-FFF2-40B4-BE49-F238E27FC236}">
                    <a16:creationId xmlns:a16="http://schemas.microsoft.com/office/drawing/2014/main" id="{CB2BECA9-EE8E-8891-7554-757BBC366D35}"/>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44" name="Graphic 4">
              <a:extLst>
                <a:ext uri="{FF2B5EF4-FFF2-40B4-BE49-F238E27FC236}">
                  <a16:creationId xmlns:a16="http://schemas.microsoft.com/office/drawing/2014/main" id="{83946676-7300-6CE5-34C5-C72E977BDA60}"/>
                </a:ext>
              </a:extLst>
            </p:cNvPr>
            <p:cNvGrpSpPr/>
            <p:nvPr/>
          </p:nvGrpSpPr>
          <p:grpSpPr>
            <a:xfrm>
              <a:off x="9129274" y="2893887"/>
              <a:ext cx="717139" cy="1211724"/>
              <a:chOff x="9129274" y="2893887"/>
              <a:chExt cx="717139" cy="1211724"/>
            </a:xfrm>
            <a:grpFill/>
          </p:grpSpPr>
          <p:sp>
            <p:nvSpPr>
              <p:cNvPr id="245" name="Freeform 50">
                <a:extLst>
                  <a:ext uri="{FF2B5EF4-FFF2-40B4-BE49-F238E27FC236}">
                    <a16:creationId xmlns:a16="http://schemas.microsoft.com/office/drawing/2014/main" id="{11B448FB-A522-2077-4281-1D0EA2F00B5A}"/>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46" name="Freeform 51">
                <a:extLst>
                  <a:ext uri="{FF2B5EF4-FFF2-40B4-BE49-F238E27FC236}">
                    <a16:creationId xmlns:a16="http://schemas.microsoft.com/office/drawing/2014/main" id="{E52506F4-0D36-0430-8F6B-3771005F68A2}"/>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51" name="Freeform 52">
                <a:extLst>
                  <a:ext uri="{FF2B5EF4-FFF2-40B4-BE49-F238E27FC236}">
                    <a16:creationId xmlns:a16="http://schemas.microsoft.com/office/drawing/2014/main" id="{0546FF4F-F334-20B9-2978-E627E9CE871C}"/>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52" name="Freeform 53">
                <a:extLst>
                  <a:ext uri="{FF2B5EF4-FFF2-40B4-BE49-F238E27FC236}">
                    <a16:creationId xmlns:a16="http://schemas.microsoft.com/office/drawing/2014/main" id="{ED67BE27-969F-2DF2-C3F4-2215295882E4}"/>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53" name="Freeform 54">
                <a:extLst>
                  <a:ext uri="{FF2B5EF4-FFF2-40B4-BE49-F238E27FC236}">
                    <a16:creationId xmlns:a16="http://schemas.microsoft.com/office/drawing/2014/main" id="{F18745FF-310B-73F7-4CCA-50AB1A373A5D}"/>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54" name="Freeform 55">
                <a:extLst>
                  <a:ext uri="{FF2B5EF4-FFF2-40B4-BE49-F238E27FC236}">
                    <a16:creationId xmlns:a16="http://schemas.microsoft.com/office/drawing/2014/main" id="{CB53525C-EFA6-B456-EBA5-ADE2B32890A0}"/>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55" name="Freeform 56">
                <a:extLst>
                  <a:ext uri="{FF2B5EF4-FFF2-40B4-BE49-F238E27FC236}">
                    <a16:creationId xmlns:a16="http://schemas.microsoft.com/office/drawing/2014/main" id="{1484ED40-F6E4-E3DF-06A4-291CC767EFFD}"/>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4248591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p:txBody>
          <a:bodyPr/>
          <a:lstStyle/>
          <a:p>
            <a:pPr algn="l" rtl="0"/>
            <a:fld id="{CB2079F2-58AF-ED44-82D7-E04B2F6FD686}" type="slidenum">
              <a:rPr lang="en-US" smtClean="0"/>
              <a:pPr algn="l" rtl="0"/>
              <a:t>44</a:t>
            </a:fld>
            <a:endParaRPr lang="en-US"/>
          </a:p>
        </p:txBody>
      </p:sp>
      <p:pic>
        <p:nvPicPr>
          <p:cNvPr id="9" name="Picture Placeholder 8" descr="A picture containing person, indoor  Description automatically generated">
            <a:extLst>
              <a:ext uri="{FF2B5EF4-FFF2-40B4-BE49-F238E27FC236}">
                <a16:creationId xmlns:a16="http://schemas.microsoft.com/office/drawing/2014/main" id="{FEC06A0A-21A4-FC92-0BCC-8F84BD9487FB}"/>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pic>
        <p:nvPicPr>
          <p:cNvPr id="11" name="Picture 10">
            <a:hlinkClick r:id="rId4"/>
            <a:extLst>
              <a:ext uri="{FF2B5EF4-FFF2-40B4-BE49-F238E27FC236}">
                <a16:creationId xmlns:a16="http://schemas.microsoft.com/office/drawing/2014/main" id="{F651B108-BF0C-6E7B-DB71-62729457B29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04502" y="961637"/>
            <a:ext cx="2952207" cy="937284"/>
          </a:xfrm>
          <a:prstGeom prst="rect">
            <a:avLst/>
          </a:prstGeom>
        </p:spPr>
      </p:pic>
      <p:sp>
        <p:nvSpPr>
          <p:cNvPr id="17" name="TextBox 16">
            <a:extLst>
              <a:ext uri="{FF2B5EF4-FFF2-40B4-BE49-F238E27FC236}">
                <a16:creationId xmlns:a16="http://schemas.microsoft.com/office/drawing/2014/main" id="{DAF6161D-A37D-D1CF-528A-CC8BDA61710A}"/>
              </a:ext>
            </a:extLst>
          </p:cNvPr>
          <p:cNvSpPr txBox="1"/>
          <p:nvPr/>
        </p:nvSpPr>
        <p:spPr>
          <a:xfrm>
            <a:off x="4420608" y="8500196"/>
            <a:ext cx="2493992" cy="1015663"/>
          </a:xfrm>
          <a:prstGeom prst="rect">
            <a:avLst/>
          </a:prstGeom>
          <a:noFill/>
        </p:spPr>
        <p:txBody>
          <a:bodyPr wrap="square">
            <a:spAutoFit/>
          </a:bodyPr>
          <a:lstStyle/>
          <a:p>
            <a:pPr algn="ctr" rtl="0"/>
            <a:r>
              <a:rPr lang="en-US" sz="2000" b="1" i="1" err="1">
                <a:solidFill>
                  <a:srgbClr val="212529"/>
                </a:solidFill>
                <a:effectLst/>
                <a:latin typeface="Calibri" panose="020F0502020204030204" pitchFamily="34" charset="0"/>
              </a:rPr>
              <a:t>Neutralização</a:t>
            </a:r>
            <a:r>
              <a:rPr lang="en-US" sz="2000" b="1" i="1">
                <a:solidFill>
                  <a:srgbClr val="212529"/>
                </a:solidFill>
                <a:effectLst/>
                <a:latin typeface="Calibri" panose="020F0502020204030204" pitchFamily="34" charset="0"/>
              </a:rPr>
              <a:t> de </a:t>
            </a:r>
            <a:r>
              <a:rPr lang="en-US" sz="2000" b="1" i="1" err="1">
                <a:solidFill>
                  <a:srgbClr val="212529"/>
                </a:solidFill>
                <a:effectLst/>
                <a:latin typeface="Calibri" panose="020F0502020204030204" pitchFamily="34" charset="0"/>
              </a:rPr>
              <a:t>carbono</a:t>
            </a:r>
            <a:endParaRPr lang="en-US" sz="2000" b="1" i="1">
              <a:solidFill>
                <a:srgbClr val="212529"/>
              </a:solidFill>
              <a:effectLst/>
              <a:latin typeface="Calibri" panose="020F0502020204030204" pitchFamily="34" charset="0"/>
            </a:endParaRPr>
          </a:p>
          <a:p>
            <a:pPr algn="ctr" rtl="0"/>
            <a:r>
              <a:rPr lang="en-US" sz="2000" b="1" i="1">
                <a:solidFill>
                  <a:srgbClr val="212529"/>
                </a:solidFill>
                <a:effectLst/>
                <a:latin typeface="Calibri" panose="020F0502020204030204" pitchFamily="34" charset="0"/>
              </a:rPr>
              <a:t>e </a:t>
            </a:r>
            <a:r>
              <a:rPr lang="en-US" sz="2000" b="1" i="1" err="1">
                <a:solidFill>
                  <a:srgbClr val="212529"/>
                </a:solidFill>
                <a:effectLst/>
                <a:latin typeface="Calibri" panose="020F0502020204030204" pitchFamily="34" charset="0"/>
              </a:rPr>
              <a:t>bom</a:t>
            </a:r>
            <a:r>
              <a:rPr lang="en-US" sz="2000" b="1" i="1">
                <a:solidFill>
                  <a:srgbClr val="212529"/>
                </a:solidFill>
                <a:effectLst/>
                <a:latin typeface="Calibri" panose="020F0502020204030204" pitchFamily="34" charset="0"/>
              </a:rPr>
              <a:t> o tempo </a:t>
            </a:r>
            <a:r>
              <a:rPr lang="en-US" sz="2000" b="1" i="1" err="1">
                <a:solidFill>
                  <a:srgbClr val="212529"/>
                </a:solidFill>
                <a:effectLst/>
                <a:latin typeface="Calibri" panose="020F0502020204030204" pitchFamily="34" charset="0"/>
              </a:rPr>
              <a:t>todo</a:t>
            </a:r>
            <a:endParaRPr lang="en-IE" sz="2000" i="1"/>
          </a:p>
        </p:txBody>
      </p:sp>
      <p:sp>
        <p:nvSpPr>
          <p:cNvPr id="5" name="Text Placeholder 5">
            <a:extLst>
              <a:ext uri="{FF2B5EF4-FFF2-40B4-BE49-F238E27FC236}">
                <a16:creationId xmlns:a16="http://schemas.microsoft.com/office/drawing/2014/main" id="{5A4BEEE3-3FD0-F402-32C5-6DBBCF9BAF88}"/>
              </a:ext>
            </a:extLst>
          </p:cNvPr>
          <p:cNvSpPr txBox="1">
            <a:spLocks/>
          </p:cNvSpPr>
          <p:nvPr/>
        </p:nvSpPr>
        <p:spPr>
          <a:xfrm>
            <a:off x="300798" y="3247301"/>
            <a:ext cx="6958077" cy="6178734"/>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en-IE" sz="1400" b="1" err="1">
                <a:latin typeface="Calibri"/>
                <a:cs typeface="Calibri"/>
              </a:rPr>
              <a:t>Sobre</a:t>
            </a:r>
            <a:endParaRPr lang="en-IE" sz="1400" b="1">
              <a:latin typeface="Calibri"/>
              <a:cs typeface="Calibri"/>
            </a:endParaRPr>
          </a:p>
          <a:p>
            <a:r>
              <a:rPr lang="pt-PT">
                <a:latin typeface="Calibri"/>
                <a:cs typeface="Calibri"/>
              </a:rPr>
              <a:t>A Helsinki </a:t>
            </a:r>
            <a:r>
              <a:rPr lang="pt-PT" err="1">
                <a:latin typeface="Calibri"/>
                <a:cs typeface="Calibri"/>
              </a:rPr>
              <a:t>Mills</a:t>
            </a:r>
            <a:r>
              <a:rPr lang="pt-PT">
                <a:latin typeface="Calibri"/>
                <a:cs typeface="Calibri"/>
              </a:rPr>
              <a:t> </a:t>
            </a:r>
            <a:r>
              <a:rPr lang="pt-PT" err="1">
                <a:latin typeface="Calibri"/>
                <a:cs typeface="Calibri"/>
              </a:rPr>
              <a:t>Ltd</a:t>
            </a:r>
            <a:r>
              <a:rPr lang="pt-PT">
                <a:latin typeface="Calibri"/>
                <a:cs typeface="Calibri"/>
              </a:rPr>
              <a:t>. é a maior processadora de cereais biológicos da Finlândia e uma empresa familiar tradicional que fabrica produtos à base de cereais há mais de 85 anos. A empresa desenvolve, comercializa e vende vários produtos à base de cereais aos consumidores, à indústria alimentar, aos serviços alimentares, aos distribuidores de alimentos e às padarias. Os cereais finlandeses de origem local são a principal matéria-prima, incluindo o trigo, o centeio, a cevada e a aveia, a Helsinki </a:t>
            </a:r>
            <a:r>
              <a:rPr lang="pt-PT" err="1">
                <a:latin typeface="Calibri"/>
                <a:cs typeface="Calibri"/>
              </a:rPr>
              <a:t>Mills</a:t>
            </a:r>
            <a:r>
              <a:rPr lang="pt-PT">
                <a:latin typeface="Calibri"/>
                <a:cs typeface="Calibri"/>
              </a:rPr>
              <a:t> utiliza-os para produzir farinha, flocos, papas, mueslis, cereais e ingredientes para refeições. A Helsinki </a:t>
            </a:r>
            <a:r>
              <a:rPr lang="pt-PT" err="1">
                <a:latin typeface="Calibri"/>
                <a:cs typeface="Calibri"/>
              </a:rPr>
              <a:t>Mills</a:t>
            </a:r>
            <a:r>
              <a:rPr lang="pt-PT">
                <a:latin typeface="Calibri"/>
                <a:cs typeface="Calibri"/>
              </a:rPr>
              <a:t> fabrica produtos biológicos há mais de 25 anos e, atualmente, é o maior produtor finlandês de produtos de cereais biológicos. Cerca de um terço dos produtos fabricados pela Helsinki </a:t>
            </a:r>
            <a:r>
              <a:rPr lang="pt-PT" err="1">
                <a:latin typeface="Calibri"/>
                <a:cs typeface="Calibri"/>
              </a:rPr>
              <a:t>Mills</a:t>
            </a:r>
            <a:r>
              <a:rPr lang="pt-PT">
                <a:latin typeface="Calibri"/>
                <a:cs typeface="Calibri"/>
              </a:rPr>
              <a:t> são biológicos. Nos últimos anos, a aveia tem apresentado um papel mais importante, e a empresa especializou-se em produtos de aveia sem glúten. As exportações são um foco estratégico fundamental para a Helsinki </a:t>
            </a:r>
            <a:r>
              <a:rPr lang="pt-PT" err="1">
                <a:latin typeface="Calibri"/>
                <a:cs typeface="Calibri"/>
              </a:rPr>
              <a:t>Mills</a:t>
            </a:r>
            <a:r>
              <a:rPr lang="pt-PT">
                <a:latin typeface="Calibri"/>
                <a:cs typeface="Calibri"/>
              </a:rPr>
              <a:t>. Atualmente, as exportações representam cerca de 35 por cento do volume de negócios total. Os produtos da Helsinki </a:t>
            </a:r>
            <a:r>
              <a:rPr lang="pt-PT" err="1">
                <a:latin typeface="Calibri"/>
                <a:cs typeface="Calibri"/>
              </a:rPr>
              <a:t>Mills</a:t>
            </a:r>
            <a:r>
              <a:rPr lang="pt-PT">
                <a:latin typeface="Calibri"/>
                <a:cs typeface="Calibri"/>
              </a:rPr>
              <a:t>, incluindo flocos, aveia, farelo, papas, farinhas, produtos de pastelaria e cereais de pequeno-almoço, estão agora disponíveis em cerca de 50 países em todo o mundo.</a:t>
            </a:r>
            <a:endParaRPr lang="en-US">
              <a:latin typeface="Calibri"/>
              <a:cs typeface="Calibri"/>
            </a:endParaRPr>
          </a:p>
          <a:p>
            <a:endParaRPr lang="en-US">
              <a:latin typeface="Calibri"/>
              <a:cs typeface="Calibri"/>
            </a:endParaRPr>
          </a:p>
          <a:p>
            <a:r>
              <a:rPr lang="pt-PT" sz="1400" b="1">
                <a:latin typeface="Calibri"/>
                <a:cs typeface="Calibri"/>
              </a:rPr>
              <a:t>Porque é uma boa prática?</a:t>
            </a:r>
            <a:endParaRPr lang="pt-PT"/>
          </a:p>
          <a:p>
            <a:r>
              <a:rPr lang="pt-PT">
                <a:latin typeface="Calibri"/>
                <a:cs typeface="Calibri"/>
              </a:rPr>
              <a:t>As questões ambientais e a sustentabilidade já eram importantes para a Helsinki </a:t>
            </a:r>
            <a:r>
              <a:rPr lang="pt-PT" err="1">
                <a:latin typeface="Calibri"/>
                <a:cs typeface="Calibri"/>
              </a:rPr>
              <a:t>Mills</a:t>
            </a:r>
            <a:r>
              <a:rPr lang="pt-PT">
                <a:latin typeface="Calibri"/>
                <a:cs typeface="Calibri"/>
              </a:rPr>
              <a:t>, muito antes de se tornarem uma tendência. O respeito pelo ambiente é demonstrado, por exemplo, pelo facto de, desde 2020, o processo de moagem ser completamente neutro em termos de carbono e de todas as instalações de produção utilizarem apenas eletricidade verde. </a:t>
            </a:r>
            <a:r>
              <a:rPr lang="en-US">
                <a:latin typeface="Calibri"/>
                <a:cs typeface="Calibri"/>
              </a:rPr>
              <a:t> A Helsinki Mills </a:t>
            </a:r>
            <a:r>
              <a:rPr lang="pt-PT">
                <a:latin typeface="Calibri"/>
                <a:cs typeface="Calibri"/>
              </a:rPr>
              <a:t>também</a:t>
            </a:r>
            <a:r>
              <a:rPr lang="en-US">
                <a:latin typeface="Calibri"/>
                <a:cs typeface="Calibri"/>
              </a:rPr>
              <a:t> </a:t>
            </a:r>
            <a:r>
              <a:rPr lang="pt-PT">
                <a:latin typeface="Calibri"/>
                <a:cs typeface="Calibri"/>
              </a:rPr>
              <a:t>considera</a:t>
            </a:r>
            <a:r>
              <a:rPr lang="en-US">
                <a:latin typeface="Calibri"/>
                <a:cs typeface="Calibri"/>
              </a:rPr>
              <a:t> o </a:t>
            </a:r>
            <a:r>
              <a:rPr lang="pt-PT">
                <a:latin typeface="Calibri"/>
                <a:cs typeface="Calibri"/>
              </a:rPr>
              <a:t>meio ambiente ao escolher materiais de embalagem</a:t>
            </a:r>
            <a:r>
              <a:rPr lang="en-US">
                <a:latin typeface="Calibri"/>
                <a:cs typeface="Calibri"/>
              </a:rPr>
              <a:t>. </a:t>
            </a:r>
            <a:r>
              <a:rPr lang="pt-PT">
                <a:latin typeface="Calibri"/>
                <a:cs typeface="Calibri"/>
              </a:rPr>
              <a:t>Os moinhos produzem uma pequena quantidade de resíduos em aterros, porque os resíduos produzidos durante a  </a:t>
            </a:r>
          </a:p>
          <a:p>
            <a:endParaRPr lang="pt-PT">
              <a:latin typeface="Calibri"/>
              <a:cs typeface="Calibri"/>
            </a:endParaRPr>
          </a:p>
          <a:p>
            <a:r>
              <a:rPr lang="pt-PT">
                <a:latin typeface="Calibri"/>
                <a:cs typeface="Calibri"/>
              </a:rPr>
              <a:t>limpeza dos cereais são utilizados na produção de energia. Os materiais de embalagem são reciclados, como o cartão, sendo também transformados em energia. A Helsinki </a:t>
            </a:r>
            <a:r>
              <a:rPr lang="pt-PT" err="1">
                <a:latin typeface="Calibri"/>
                <a:cs typeface="Calibri"/>
              </a:rPr>
              <a:t>Mills</a:t>
            </a:r>
            <a:r>
              <a:rPr lang="pt-PT">
                <a:latin typeface="Calibri"/>
                <a:cs typeface="Calibri"/>
              </a:rPr>
              <a:t> está empenhada nos objetivos de desenvolvimento sustentável da ONU e desenvolve continuamente operações para salvaguardar a alimentação e o bem-estar da melhor forma possível. A Helsinki Mills é uma boa escolha por uma série de razões, tais como:</a:t>
            </a:r>
          </a:p>
          <a:p>
            <a:pPr>
              <a:lnSpc>
                <a:spcPct val="100000"/>
              </a:lnSpc>
            </a:pPr>
            <a:endParaRPr lang="en-US" sz="300"/>
          </a:p>
          <a:p>
            <a:pPr marL="171450" indent="-171450">
              <a:lnSpc>
                <a:spcPct val="80000"/>
              </a:lnSpc>
              <a:buFont typeface="Arial" panose="020B0604020202020204" pitchFamily="34" charset="0"/>
              <a:buChar char="•"/>
            </a:pPr>
            <a:r>
              <a:rPr lang="pt-PT">
                <a:latin typeface="Calibri"/>
                <a:cs typeface="Calibri"/>
              </a:rPr>
              <a:t>a produção é neutra em termos de carbono;</a:t>
            </a:r>
          </a:p>
          <a:p>
            <a:pPr marL="171450" indent="-171450">
              <a:lnSpc>
                <a:spcPct val="80000"/>
              </a:lnSpc>
              <a:buFont typeface="Arial" panose="020B0604020202020204" pitchFamily="34" charset="0"/>
              <a:buChar char="•"/>
            </a:pPr>
            <a:endParaRPr lang="pt-PT" sz="500"/>
          </a:p>
          <a:p>
            <a:pPr marL="171450" indent="-171450">
              <a:lnSpc>
                <a:spcPct val="80000"/>
              </a:lnSpc>
              <a:buFont typeface="Arial" panose="020B0604020202020204" pitchFamily="34" charset="0"/>
              <a:buChar char="•"/>
            </a:pPr>
            <a:r>
              <a:rPr lang="pt-PT">
                <a:latin typeface="Calibri"/>
                <a:cs typeface="Calibri"/>
              </a:rPr>
              <a:t>os produtos são fabricados a partir de  cereais puros Finlandeses;</a:t>
            </a:r>
          </a:p>
          <a:p>
            <a:pPr marL="171450" indent="-171450">
              <a:lnSpc>
                <a:spcPct val="80000"/>
              </a:lnSpc>
              <a:buFont typeface="Arial" panose="020B0604020202020204" pitchFamily="34" charset="0"/>
              <a:buChar char="•"/>
            </a:pPr>
            <a:endParaRPr lang="pt-PT" sz="500"/>
          </a:p>
          <a:p>
            <a:pPr marL="171450" indent="-171450">
              <a:lnSpc>
                <a:spcPct val="80000"/>
              </a:lnSpc>
              <a:buFont typeface="Arial" panose="020B0604020202020204" pitchFamily="34" charset="0"/>
              <a:buChar char="•"/>
            </a:pPr>
            <a:r>
              <a:rPr lang="pt-PT">
                <a:latin typeface="Calibri"/>
                <a:cs typeface="Calibri"/>
              </a:rPr>
              <a:t>a empresa utiliza apenas energia renovável no fabrico;</a:t>
            </a:r>
          </a:p>
          <a:p>
            <a:pPr marL="171450" indent="-171450">
              <a:lnSpc>
                <a:spcPct val="80000"/>
              </a:lnSpc>
              <a:buFont typeface="Arial" panose="020B0604020202020204" pitchFamily="34" charset="0"/>
              <a:buChar char="•"/>
            </a:pPr>
            <a:endParaRPr lang="pt-PT" sz="500"/>
          </a:p>
          <a:p>
            <a:pPr marL="171450" indent="-171450">
              <a:lnSpc>
                <a:spcPct val="80000"/>
              </a:lnSpc>
              <a:buFont typeface="Arial" panose="020B0604020202020204" pitchFamily="34" charset="0"/>
              <a:buChar char="•"/>
            </a:pPr>
            <a:r>
              <a:rPr lang="pt-PT">
                <a:latin typeface="Calibri"/>
                <a:cs typeface="Calibri"/>
              </a:rPr>
              <a:t>a gama inclui muitos produtos sem glúten e biológicos;</a:t>
            </a:r>
          </a:p>
          <a:p>
            <a:pPr marL="171450" indent="-171450">
              <a:lnSpc>
                <a:spcPct val="80000"/>
              </a:lnSpc>
              <a:buFont typeface="Arial" panose="020B0604020202020204" pitchFamily="34" charset="0"/>
              <a:buChar char="•"/>
            </a:pPr>
            <a:endParaRPr lang="pt-PT" sz="500"/>
          </a:p>
          <a:p>
            <a:pPr marL="171450" indent="-171450">
              <a:lnSpc>
                <a:spcPct val="80000"/>
              </a:lnSpc>
              <a:buFont typeface="Arial" panose="020B0604020202020204" pitchFamily="34" charset="0"/>
              <a:buChar char="•"/>
            </a:pPr>
            <a:r>
              <a:rPr lang="pt-PT">
                <a:latin typeface="Calibri"/>
                <a:cs typeface="Calibri"/>
              </a:rPr>
              <a:t>todos os produtos são vegan;</a:t>
            </a:r>
          </a:p>
          <a:p>
            <a:pPr marL="171450" indent="-171450">
              <a:lnSpc>
                <a:spcPct val="80000"/>
              </a:lnSpc>
              <a:buFont typeface="Arial" panose="020B0604020202020204" pitchFamily="34" charset="0"/>
              <a:buChar char="•"/>
            </a:pPr>
            <a:endParaRPr lang="pt-PT" sz="500"/>
          </a:p>
          <a:p>
            <a:pPr marL="171450" indent="-171450">
              <a:lnSpc>
                <a:spcPct val="80000"/>
              </a:lnSpc>
              <a:buFont typeface="Arial" panose="020B0604020202020204" pitchFamily="34" charset="0"/>
              <a:buChar char="•"/>
            </a:pPr>
            <a:r>
              <a:rPr lang="pt-PT">
                <a:latin typeface="Calibri"/>
                <a:cs typeface="Calibri"/>
              </a:rPr>
              <a:t>a empresa está empenhada em reduzir a utilização de plástico nas embalagens;</a:t>
            </a:r>
          </a:p>
          <a:p>
            <a:pPr marL="171450" indent="-171450">
              <a:lnSpc>
                <a:spcPct val="80000"/>
              </a:lnSpc>
              <a:buFont typeface="Arial" panose="020B0604020202020204" pitchFamily="34" charset="0"/>
              <a:buChar char="•"/>
            </a:pPr>
            <a:endParaRPr lang="pt-PT" sz="500"/>
          </a:p>
          <a:p>
            <a:pPr marL="171450" indent="-171450">
              <a:lnSpc>
                <a:spcPct val="80000"/>
              </a:lnSpc>
              <a:buFont typeface="Arial" panose="020B0604020202020204" pitchFamily="34" charset="0"/>
              <a:buChar char="•"/>
            </a:pPr>
            <a:r>
              <a:rPr lang="pt-PT">
                <a:latin typeface="Calibri"/>
                <a:cs typeface="Calibri"/>
              </a:rPr>
              <a:t>a empresa doa desperdícios gerados durante a produção a instituições de caridade, ou encaminha para serem reutilizados;</a:t>
            </a:r>
          </a:p>
          <a:p>
            <a:pPr marL="171450" indent="-171450">
              <a:lnSpc>
                <a:spcPct val="80000"/>
              </a:lnSpc>
              <a:buFont typeface="Arial" panose="020B0604020202020204" pitchFamily="34" charset="0"/>
              <a:buChar char="•"/>
            </a:pPr>
            <a:endParaRPr lang="pt-PT" sz="500"/>
          </a:p>
          <a:p>
            <a:pPr marL="171450" indent="-171450">
              <a:lnSpc>
                <a:spcPct val="80000"/>
              </a:lnSpc>
              <a:buFont typeface="Arial" panose="020B0604020202020204" pitchFamily="34" charset="0"/>
              <a:buChar char="•"/>
            </a:pPr>
            <a:r>
              <a:rPr lang="pt-PT">
                <a:latin typeface="Calibri"/>
                <a:cs typeface="Calibri"/>
              </a:rPr>
              <a:t>a empresa atende aos padrões internacionais de qualidade e segurança do produto;</a:t>
            </a:r>
          </a:p>
          <a:p>
            <a:pPr marL="171450" indent="-171450">
              <a:lnSpc>
                <a:spcPct val="80000"/>
              </a:lnSpc>
              <a:buFont typeface="Arial" panose="020B0604020202020204" pitchFamily="34" charset="0"/>
              <a:buChar char="•"/>
            </a:pPr>
            <a:endParaRPr lang="en-US" sz="500"/>
          </a:p>
          <a:p>
            <a:pPr marL="171450" indent="-171450">
              <a:lnSpc>
                <a:spcPct val="80000"/>
              </a:lnSpc>
              <a:buFont typeface="Arial" panose="020B0604020202020204" pitchFamily="34" charset="0"/>
              <a:buChar char="•"/>
            </a:pPr>
            <a:r>
              <a:rPr lang="pt-PT">
                <a:latin typeface="Calibri"/>
                <a:cs typeface="Calibri"/>
              </a:rPr>
              <a:t>a empresa desenvolve </a:t>
            </a:r>
            <a:r>
              <a:rPr lang="en-US">
                <a:latin typeface="Calibri"/>
                <a:cs typeface="Calibri"/>
              </a:rPr>
              <a:t>de forma </a:t>
            </a:r>
            <a:r>
              <a:rPr lang="en-US" err="1">
                <a:latin typeface="Calibri"/>
                <a:cs typeface="Calibri"/>
              </a:rPr>
              <a:t>contínua</a:t>
            </a:r>
            <a:r>
              <a:rPr lang="en-US">
                <a:latin typeface="Calibri"/>
                <a:cs typeface="Calibri"/>
              </a:rPr>
              <a:t> </a:t>
            </a:r>
            <a:r>
              <a:rPr lang="pt-PT">
                <a:latin typeface="Calibri"/>
                <a:cs typeface="Calibri"/>
              </a:rPr>
              <a:t>alternativas novas, saudáveis e respeitadoras do ambiente para pequenos-almoços, lanches e jantares.</a:t>
            </a:r>
          </a:p>
          <a:p>
            <a:pPr fontAlgn="base">
              <a:lnSpc>
                <a:spcPct val="100000"/>
              </a:lnSpc>
            </a:pPr>
            <a:r>
              <a:rPr lang="pt-PT" sz="1200" b="1">
                <a:solidFill>
                  <a:schemeClr val="tx1"/>
                </a:solidFill>
                <a:latin typeface="Calibri"/>
                <a:ea typeface="Calibri" panose="020F0502020204030204" pitchFamily="34" charset="0"/>
                <a:cs typeface="Calibri"/>
              </a:rPr>
              <a:t>Para mais informação, consultar: </a:t>
            </a:r>
            <a:r>
              <a:rPr lang="en-US" sz="1200" u="sng">
                <a:solidFill>
                  <a:schemeClr val="tx1"/>
                </a:solidFill>
                <a:latin typeface="Calibri"/>
                <a:ea typeface="Calibri" panose="020F0502020204030204" pitchFamily="34" charset="0"/>
                <a:cs typeface="Calibri"/>
                <a:hlinkClick r:id="rId6">
                  <a:extLst>
                    <a:ext uri="{A12FA001-AC4F-418D-AE19-62706E023703}">
                      <ahyp:hlinkClr xmlns:ahyp="http://schemas.microsoft.com/office/drawing/2018/hyperlinkcolor" val="tx"/>
                    </a:ext>
                  </a:extLst>
                </a:hlinkClick>
              </a:rPr>
              <a:t>Helsinki Mills Sustainability Report</a:t>
            </a:r>
            <a:r>
              <a:rPr lang="en-US" sz="1200">
                <a:solidFill>
                  <a:schemeClr val="tx1"/>
                </a:solidFill>
                <a:latin typeface="Calibri"/>
                <a:ea typeface="Calibri" panose="020F0502020204030204" pitchFamily="34" charset="0"/>
                <a:cs typeface="Calibri"/>
              </a:rPr>
              <a:t> </a:t>
            </a:r>
            <a:endParaRPr lang="en-US"/>
          </a:p>
          <a:p>
            <a:endParaRPr lang="en-US"/>
          </a:p>
          <a:p>
            <a:endParaRPr lang="en-US"/>
          </a:p>
          <a:p>
            <a:endParaRPr lang="en-US"/>
          </a:p>
          <a:p>
            <a:endParaRPr lang="en-IE"/>
          </a:p>
        </p:txBody>
      </p:sp>
      <p:sp>
        <p:nvSpPr>
          <p:cNvPr id="2" name="Text Placeholder 2">
            <a:extLst>
              <a:ext uri="{FF2B5EF4-FFF2-40B4-BE49-F238E27FC236}">
                <a16:creationId xmlns:a16="http://schemas.microsoft.com/office/drawing/2014/main" id="{A64B8571-6E8F-57B0-FB4B-FC2352485223}"/>
              </a:ext>
            </a:extLst>
          </p:cNvPr>
          <p:cNvSpPr txBox="1">
            <a:spLocks/>
          </p:cNvSpPr>
          <p:nvPr/>
        </p:nvSpPr>
        <p:spPr>
          <a:xfrm>
            <a:off x="361472" y="2339757"/>
            <a:ext cx="3220511" cy="651637"/>
          </a:xfrm>
          <a:prstGeom prst="rect">
            <a:avLst/>
          </a:prstGeom>
          <a:solidFill>
            <a:srgbClr val="F1A0C2"/>
          </a:solidFill>
        </p:spPr>
        <p:txBody>
          <a:bodyPr anchor="ctr"/>
          <a:lstStyle>
            <a:lvl1pPr marL="188984" indent="-188984" algn="l" defTabSz="755934" rtl="0" eaLnBrk="1" latinLnBrk="0" hangingPunct="1">
              <a:lnSpc>
                <a:spcPct val="90000"/>
              </a:lnSpc>
              <a:spcBef>
                <a:spcPts val="827"/>
              </a:spcBef>
              <a:buFont typeface="Arial" panose="020B0604020202020204" pitchFamily="34" charset="0"/>
              <a:buChar char="•"/>
              <a:defRPr sz="2315" kern="1200">
                <a:solidFill>
                  <a:srgbClr val="5C5C5C"/>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0" indent="0">
              <a:buNone/>
            </a:pPr>
            <a:r>
              <a:rPr lang="en-US" sz="1600" b="1">
                <a:solidFill>
                  <a:schemeClr val="bg1"/>
                </a:solidFill>
              </a:rPr>
              <a:t>Tipo: </a:t>
            </a:r>
            <a:r>
              <a:rPr lang="en-US" sz="1600" err="1">
                <a:solidFill>
                  <a:schemeClr val="bg1"/>
                </a:solidFill>
              </a:rPr>
              <a:t>Modelos</a:t>
            </a:r>
            <a:r>
              <a:rPr lang="en-US" sz="1600">
                <a:solidFill>
                  <a:schemeClr val="bg1"/>
                </a:solidFill>
              </a:rPr>
              <a:t> de </a:t>
            </a:r>
            <a:r>
              <a:rPr lang="en-US" sz="1600" err="1">
                <a:solidFill>
                  <a:schemeClr val="bg1"/>
                </a:solidFill>
              </a:rPr>
              <a:t>Negócio</a:t>
            </a:r>
            <a:r>
              <a:rPr lang="en-US" sz="1600">
                <a:solidFill>
                  <a:schemeClr val="bg1"/>
                </a:solidFill>
              </a:rPr>
              <a:t> </a:t>
            </a:r>
            <a:r>
              <a:rPr lang="en-US" sz="1600" err="1">
                <a:solidFill>
                  <a:schemeClr val="bg1"/>
                </a:solidFill>
              </a:rPr>
              <a:t>Éticos</a:t>
            </a:r>
            <a:endParaRPr lang="en-US" sz="1600">
              <a:solidFill>
                <a:schemeClr val="bg1"/>
              </a:solidFill>
            </a:endParaRPr>
          </a:p>
        </p:txBody>
      </p:sp>
      <p:grpSp>
        <p:nvGrpSpPr>
          <p:cNvPr id="3" name="Graphic 4">
            <a:extLst>
              <a:ext uri="{FF2B5EF4-FFF2-40B4-BE49-F238E27FC236}">
                <a16:creationId xmlns:a16="http://schemas.microsoft.com/office/drawing/2014/main" id="{1E4C6AC0-2052-59F4-BF74-2E24B2623D0C}"/>
              </a:ext>
            </a:extLst>
          </p:cNvPr>
          <p:cNvGrpSpPr/>
          <p:nvPr/>
        </p:nvGrpSpPr>
        <p:grpSpPr>
          <a:xfrm rot="19582332">
            <a:off x="6799362" y="7961204"/>
            <a:ext cx="403667" cy="780438"/>
            <a:chOff x="9129274" y="2719113"/>
            <a:chExt cx="717139" cy="1386497"/>
          </a:xfrm>
          <a:solidFill>
            <a:srgbClr val="000000"/>
          </a:solidFill>
        </p:grpSpPr>
        <p:grpSp>
          <p:nvGrpSpPr>
            <p:cNvPr id="6" name="Graphic 4">
              <a:extLst>
                <a:ext uri="{FF2B5EF4-FFF2-40B4-BE49-F238E27FC236}">
                  <a16:creationId xmlns:a16="http://schemas.microsoft.com/office/drawing/2014/main" id="{2CCD4C6F-9219-841C-1C8E-600207647084}"/>
                </a:ext>
              </a:extLst>
            </p:cNvPr>
            <p:cNvGrpSpPr/>
            <p:nvPr/>
          </p:nvGrpSpPr>
          <p:grpSpPr>
            <a:xfrm>
              <a:off x="9159507" y="2719113"/>
              <a:ext cx="446280" cy="440141"/>
              <a:chOff x="9159507" y="2719113"/>
              <a:chExt cx="446280" cy="440141"/>
            </a:xfrm>
            <a:grpFill/>
          </p:grpSpPr>
          <p:sp>
            <p:nvSpPr>
              <p:cNvPr id="23" name="Freeform 57">
                <a:extLst>
                  <a:ext uri="{FF2B5EF4-FFF2-40B4-BE49-F238E27FC236}">
                    <a16:creationId xmlns:a16="http://schemas.microsoft.com/office/drawing/2014/main" id="{271423C1-21E6-9307-6643-FA9721DC2F3C}"/>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4" name="Freeform 58">
                <a:extLst>
                  <a:ext uri="{FF2B5EF4-FFF2-40B4-BE49-F238E27FC236}">
                    <a16:creationId xmlns:a16="http://schemas.microsoft.com/office/drawing/2014/main" id="{0D822927-3AA7-30CA-0399-8AA36535921E}"/>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8" name="Graphic 4">
              <a:extLst>
                <a:ext uri="{FF2B5EF4-FFF2-40B4-BE49-F238E27FC236}">
                  <a16:creationId xmlns:a16="http://schemas.microsoft.com/office/drawing/2014/main" id="{0FAD99BD-8C46-FDC9-8DA9-DDFB24A7FA91}"/>
                </a:ext>
              </a:extLst>
            </p:cNvPr>
            <p:cNvGrpSpPr/>
            <p:nvPr/>
          </p:nvGrpSpPr>
          <p:grpSpPr>
            <a:xfrm>
              <a:off x="9129274" y="2893887"/>
              <a:ext cx="717139" cy="1211724"/>
              <a:chOff x="9129274" y="2893887"/>
              <a:chExt cx="717139" cy="1211724"/>
            </a:xfrm>
            <a:grpFill/>
          </p:grpSpPr>
          <p:sp>
            <p:nvSpPr>
              <p:cNvPr id="12" name="Freeform 50">
                <a:extLst>
                  <a:ext uri="{FF2B5EF4-FFF2-40B4-BE49-F238E27FC236}">
                    <a16:creationId xmlns:a16="http://schemas.microsoft.com/office/drawing/2014/main" id="{8F4418DB-B58F-97F4-18EC-3545412D0323}"/>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3" name="Freeform 51">
                <a:extLst>
                  <a:ext uri="{FF2B5EF4-FFF2-40B4-BE49-F238E27FC236}">
                    <a16:creationId xmlns:a16="http://schemas.microsoft.com/office/drawing/2014/main" id="{06E5A03A-FDF9-AA08-BAB6-C6875753186E}"/>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4" name="Freeform 52">
                <a:extLst>
                  <a:ext uri="{FF2B5EF4-FFF2-40B4-BE49-F238E27FC236}">
                    <a16:creationId xmlns:a16="http://schemas.microsoft.com/office/drawing/2014/main" id="{96792B47-DB94-C13F-D0CD-802F9D321122}"/>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5" name="Freeform 53">
                <a:extLst>
                  <a:ext uri="{FF2B5EF4-FFF2-40B4-BE49-F238E27FC236}">
                    <a16:creationId xmlns:a16="http://schemas.microsoft.com/office/drawing/2014/main" id="{01C357B1-E401-065F-18AF-95E9E55D1DEB}"/>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6" name="Freeform 54">
                <a:extLst>
                  <a:ext uri="{FF2B5EF4-FFF2-40B4-BE49-F238E27FC236}">
                    <a16:creationId xmlns:a16="http://schemas.microsoft.com/office/drawing/2014/main" id="{9E774083-96AE-478B-F23A-DF009A42B204}"/>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1" name="Freeform 55">
                <a:extLst>
                  <a:ext uri="{FF2B5EF4-FFF2-40B4-BE49-F238E27FC236}">
                    <a16:creationId xmlns:a16="http://schemas.microsoft.com/office/drawing/2014/main" id="{6F8C7547-7727-F909-6DFB-48F5945E154D}"/>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2" name="Freeform 56">
                <a:extLst>
                  <a:ext uri="{FF2B5EF4-FFF2-40B4-BE49-F238E27FC236}">
                    <a16:creationId xmlns:a16="http://schemas.microsoft.com/office/drawing/2014/main" id="{FA122D9A-04B7-AEEA-E65C-5CA293BC96A7}"/>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grpSp>
        <p:nvGrpSpPr>
          <p:cNvPr id="25" name="Group 23">
            <a:extLst>
              <a:ext uri="{FF2B5EF4-FFF2-40B4-BE49-F238E27FC236}">
                <a16:creationId xmlns:a16="http://schemas.microsoft.com/office/drawing/2014/main" id="{7D47F99F-3605-F344-33A9-66B9A20DD138}"/>
              </a:ext>
            </a:extLst>
          </p:cNvPr>
          <p:cNvGrpSpPr/>
          <p:nvPr/>
        </p:nvGrpSpPr>
        <p:grpSpPr>
          <a:xfrm>
            <a:off x="3885893" y="8218452"/>
            <a:ext cx="790943" cy="575820"/>
            <a:chOff x="3400450" y="986392"/>
            <a:chExt cx="1487826" cy="1083162"/>
          </a:xfrm>
        </p:grpSpPr>
        <p:sp>
          <p:nvSpPr>
            <p:cNvPr id="26" name="Freeform 25">
              <a:extLst>
                <a:ext uri="{FF2B5EF4-FFF2-40B4-BE49-F238E27FC236}">
                  <a16:creationId xmlns:a16="http://schemas.microsoft.com/office/drawing/2014/main" id="{548C74CB-1CE5-2C23-EBC1-C22DDDC987EF}"/>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3B67DA99-1347-E3B8-6DBF-481E56B8F8B6}"/>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Tree>
    <p:extLst>
      <p:ext uri="{BB962C8B-B14F-4D97-AF65-F5344CB8AC3E}">
        <p14:creationId xmlns:p14="http://schemas.microsoft.com/office/powerpoint/2010/main" val="162347679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descr="A picture containing person, table, indoor, child  Description automatically generated">
            <a:extLst>
              <a:ext uri="{FF2B5EF4-FFF2-40B4-BE49-F238E27FC236}">
                <a16:creationId xmlns:a16="http://schemas.microsoft.com/office/drawing/2014/main" id="{816B0B35-018C-0D98-A8B9-21B07EBC60E0}"/>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p:txBody>
          <a:bodyPr/>
          <a:lstStyle/>
          <a:p>
            <a:pPr algn="l" rtl="0"/>
            <a:fld id="{CB2079F2-58AF-ED44-82D7-E04B2F6FD686}" type="slidenum">
              <a:rPr lang="en-US" smtClean="0"/>
              <a:pPr algn="l" rtl="0"/>
              <a:t>45</a:t>
            </a:fld>
            <a:endParaRPr lang="en-US"/>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pic>
        <p:nvPicPr>
          <p:cNvPr id="11" name="Picture 10">
            <a:hlinkClick r:id="rId4"/>
            <a:extLst>
              <a:ext uri="{FF2B5EF4-FFF2-40B4-BE49-F238E27FC236}">
                <a16:creationId xmlns:a16="http://schemas.microsoft.com/office/drawing/2014/main" id="{F651B108-BF0C-6E7B-DB71-62729457B29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53761" y="961637"/>
            <a:ext cx="2952207" cy="937284"/>
          </a:xfrm>
          <a:prstGeom prst="rect">
            <a:avLst/>
          </a:prstGeom>
        </p:spPr>
      </p:pic>
      <p:pic>
        <p:nvPicPr>
          <p:cNvPr id="12" name="Picture 6">
            <a:extLst>
              <a:ext uri="{FF2B5EF4-FFF2-40B4-BE49-F238E27FC236}">
                <a16:creationId xmlns:a16="http://schemas.microsoft.com/office/drawing/2014/main" id="{CEB6BC1B-16F3-A468-EC02-BC815FC8E6E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4626611" y="7649899"/>
            <a:ext cx="1767116" cy="1815530"/>
          </a:xfrm>
          <a:prstGeom prst="rect">
            <a:avLst/>
          </a:prstGeom>
          <a:noFill/>
          <a:extLst>
            <a:ext uri="{909E8E84-426E-40DD-AFC4-6F175D3DCCD1}">
              <a14:hiddenFill xmlns:a14="http://schemas.microsoft.com/office/drawing/2010/main">
                <a:solidFill>
                  <a:srgbClr val="FFFFFF"/>
                </a:solidFill>
              </a14:hiddenFill>
            </a:ext>
          </a:extLst>
        </p:spPr>
      </p:pic>
      <p:sp>
        <p:nvSpPr>
          <p:cNvPr id="13" name="Freeform 332">
            <a:hlinkClick r:id="rId7"/>
            <a:extLst>
              <a:ext uri="{FF2B5EF4-FFF2-40B4-BE49-F238E27FC236}">
                <a16:creationId xmlns:a16="http://schemas.microsoft.com/office/drawing/2014/main" id="{7528656C-C5E2-4420-7C26-C78B3E83100D}"/>
              </a:ext>
            </a:extLst>
          </p:cNvPr>
          <p:cNvSpPr>
            <a:spLocks noChangeAspect="1"/>
          </p:cNvSpPr>
          <p:nvPr/>
        </p:nvSpPr>
        <p:spPr>
          <a:xfrm>
            <a:off x="1808005" y="9709227"/>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4" name="Freeform 6">
            <a:hlinkClick r:id="rId8"/>
            <a:extLst>
              <a:ext uri="{FF2B5EF4-FFF2-40B4-BE49-F238E27FC236}">
                <a16:creationId xmlns:a16="http://schemas.microsoft.com/office/drawing/2014/main" id="{043B4FAA-50A1-66B4-74CA-B3521ABC8C17}"/>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15" name="Group 14">
            <a:extLst>
              <a:ext uri="{FF2B5EF4-FFF2-40B4-BE49-F238E27FC236}">
                <a16:creationId xmlns:a16="http://schemas.microsoft.com/office/drawing/2014/main" id="{1F7C4427-9EF1-BF55-35ED-8086E1B71E89}"/>
              </a:ext>
            </a:extLst>
          </p:cNvPr>
          <p:cNvGrpSpPr>
            <a:grpSpLocks noChangeAspect="1"/>
          </p:cNvGrpSpPr>
          <p:nvPr/>
        </p:nvGrpSpPr>
        <p:grpSpPr>
          <a:xfrm>
            <a:off x="1423003" y="9655046"/>
            <a:ext cx="192166" cy="225184"/>
            <a:chOff x="8589661" y="3431570"/>
            <a:chExt cx="510568" cy="569231"/>
          </a:xfrm>
          <a:solidFill>
            <a:schemeClr val="tx1"/>
          </a:solidFill>
        </p:grpSpPr>
        <p:sp>
          <p:nvSpPr>
            <p:cNvPr id="16" name="Freeform: Shape 27">
              <a:extLst>
                <a:ext uri="{FF2B5EF4-FFF2-40B4-BE49-F238E27FC236}">
                  <a16:creationId xmlns:a16="http://schemas.microsoft.com/office/drawing/2014/main" id="{DE051606-58B3-E1A2-C74C-1DE3FC8E0C61}"/>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17" name="Freeform: Shape 30">
              <a:hlinkClick r:id="rId9"/>
              <a:extLst>
                <a:ext uri="{FF2B5EF4-FFF2-40B4-BE49-F238E27FC236}">
                  <a16:creationId xmlns:a16="http://schemas.microsoft.com/office/drawing/2014/main" id="{EC0D7027-61AA-322A-5EFA-BE3AE453E49B}"/>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18" name="Freeform: Shape 72">
              <a:extLst>
                <a:ext uri="{FF2B5EF4-FFF2-40B4-BE49-F238E27FC236}">
                  <a16:creationId xmlns:a16="http://schemas.microsoft.com/office/drawing/2014/main" id="{27886F3B-089A-105C-16F1-36846792D478}"/>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9" name="Graphic 18" descr="World outline">
            <a:hlinkClick r:id="rId4"/>
            <a:extLst>
              <a:ext uri="{FF2B5EF4-FFF2-40B4-BE49-F238E27FC236}">
                <a16:creationId xmlns:a16="http://schemas.microsoft.com/office/drawing/2014/main" id="{B016F58C-8E0E-F821-62DC-63EB87494A15}"/>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9608" y="9632163"/>
            <a:ext cx="279668" cy="279668"/>
          </a:xfrm>
          <a:prstGeom prst="rect">
            <a:avLst/>
          </a:prstGeom>
        </p:spPr>
      </p:pic>
      <p:sp>
        <p:nvSpPr>
          <p:cNvPr id="5" name="Text Placeholder 5">
            <a:extLst>
              <a:ext uri="{FF2B5EF4-FFF2-40B4-BE49-F238E27FC236}">
                <a16:creationId xmlns:a16="http://schemas.microsoft.com/office/drawing/2014/main" id="{632BAABD-D9C1-3D19-CC4E-99E6FE04B320}"/>
              </a:ext>
            </a:extLst>
          </p:cNvPr>
          <p:cNvSpPr txBox="1">
            <a:spLocks/>
          </p:cNvSpPr>
          <p:nvPr/>
        </p:nvSpPr>
        <p:spPr>
          <a:xfrm>
            <a:off x="361472" y="3274858"/>
            <a:ext cx="6766672" cy="6134394"/>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pt-PT" sz="1400" b="1"/>
              <a:t>Sustentável</a:t>
            </a:r>
          </a:p>
          <a:p>
            <a:r>
              <a:rPr lang="pt-PT"/>
              <a:t>Domesticidade e transparência são importantes para a Helsinki Mills Ltd. Enquanto fábrica, uma economia sustentável e resiliente que beneficie tanto as pessoas como a natureza está no centro da sua visão. A Helsinki Mills pretende assegurar o futuro da produção alimentar e reduzir o impacto ambiental das operações. A agricultura e, consequentemente, a disponibilidade das matérias-primas mais importantes, são afetadas por fenómenos climáticos extremos e pelo empobrecimento dos solos, bem como pela perda de espécies, que deve ser travada. Por isso é tão importante apostar no desenvolvimento sustentável e desenvolver continuamente um trabalho para salvaguardar a alimentação e o bem-estar da melhor forma possível.</a:t>
            </a:r>
            <a:endParaRPr lang="en-US"/>
          </a:p>
          <a:p>
            <a:endParaRPr lang="en-US"/>
          </a:p>
          <a:p>
            <a:r>
              <a:rPr lang="pt-PT" sz="1400" b="1"/>
              <a:t>Saudável</a:t>
            </a:r>
            <a:endParaRPr lang="pt-PT"/>
          </a:p>
          <a:p>
            <a:r>
              <a:rPr lang="pt-PT"/>
              <a:t>A Helsinki Mills só produz alimentos à base de plantas desde 1934 e tem feito o seu melhor para oferecer alternativas fáceis e saudáveis aos consumidores modernos. </a:t>
            </a:r>
            <a:r>
              <a:rPr lang="en-US"/>
              <a:t> </a:t>
            </a:r>
            <a:r>
              <a:rPr lang="pt-PT"/>
              <a:t>Seguir uma dieta à base de plantas é uma alimentação sustentável. Os produtos à base de cereais são uma parte importante de uma dieta vegetariana e a Helsinki Mills pretende oferecer uma vasta gama de produtos de cereais saudáveis para diferentes utilizações - sem comprometer o sabor ou a qualidade.</a:t>
            </a:r>
          </a:p>
          <a:p>
            <a:endParaRPr lang="en-US" sz="1400"/>
          </a:p>
          <a:p>
            <a:r>
              <a:rPr lang="pt-PT" sz="1400" b="1"/>
              <a:t>Ético</a:t>
            </a:r>
            <a:endParaRPr lang="pt-PT" sz="1400"/>
          </a:p>
          <a:p>
            <a:r>
              <a:rPr lang="pt-PT"/>
              <a:t>A Helsinki Mills calculou a pegada de carbono associada ao consumo de energia das suas fábricas. A pegada de carbono combinada das fábricas (calculada com a precisão do âmbito 2 do Protocolo de Gases com Efeito de Estufa) em 2021 foi de 120 toneladas, o que corresponde às emissões médias anuais de 10 Finlandeses. Durante anos, a Helsinki Mills utilizou eletricidade verde e gerou a energia térmica necessária para a produção de flocos através da queima de resíduos de cascas de aveia na sua própria central de </a:t>
            </a:r>
          </a:p>
          <a:p>
            <a:endParaRPr lang="pt-PT"/>
          </a:p>
          <a:p>
            <a:r>
              <a:rPr lang="pt-PT"/>
              <a:t>produção de bioenergia, o que ajudou a reduzir a sua pegada de carbono. Não sendo possível à Helsinki Mills reduzir ainda mais a pegada de carbono, esta decidiu compensar as emissões de carbono investindo em medidas para abrandar o impacto das alterações climáticas. Todos os anos, efetua um pagamento de compensação. Em 2021, as emissões foram compensadas por carbono verde das florestas da Finlândia.</a:t>
            </a:r>
          </a:p>
          <a:p>
            <a:endParaRPr lang="pt-PT"/>
          </a:p>
          <a:p>
            <a:r>
              <a:rPr lang="pt-PT"/>
              <a:t> A Helsinki Mills também se dedicou ao estudo do ciclo de vida da aveia, desde o campo até à prateleira, o que permite calcular a pegada de carbono de cada produto de aveia fabricado na fábrica. Este trabalho ainda está a decorrer, mas no futuro estarão disponíveis nas prateleiras das lojas, produtos de aveia completamente neutros em termos de carbono. As atividades comerciais da empresa envolvem, naturalmente, muitas outras operações, como o transporte, o armazenamento e o trabalho de escritório, cujo impacto ambiental está a ser analisado. Quando a Helsinki Mills tiver calculado estes impactos, a empresa pode esforçar-se por reduzí-los e, se necessário, compensá-los através de projetos climáticos. </a:t>
            </a:r>
            <a:endParaRPr lang="en-US"/>
          </a:p>
          <a:p>
            <a:endParaRPr lang="en-US"/>
          </a:p>
          <a:p>
            <a:r>
              <a:rPr lang="en-US"/>
              <a:t> </a:t>
            </a:r>
          </a:p>
          <a:p>
            <a:endParaRPr lang="en-US"/>
          </a:p>
          <a:p>
            <a:r>
              <a:rPr lang="en-US"/>
              <a:t> </a:t>
            </a:r>
            <a:endParaRPr lang="en-IE"/>
          </a:p>
        </p:txBody>
      </p:sp>
      <p:sp>
        <p:nvSpPr>
          <p:cNvPr id="2" name="Text Placeholder 2">
            <a:extLst>
              <a:ext uri="{FF2B5EF4-FFF2-40B4-BE49-F238E27FC236}">
                <a16:creationId xmlns:a16="http://schemas.microsoft.com/office/drawing/2014/main" id="{3023CB6E-7C92-3DAA-7FA9-4DD6873E17A5}"/>
              </a:ext>
            </a:extLst>
          </p:cNvPr>
          <p:cNvSpPr txBox="1">
            <a:spLocks/>
          </p:cNvSpPr>
          <p:nvPr/>
        </p:nvSpPr>
        <p:spPr>
          <a:xfrm>
            <a:off x="361472" y="2339757"/>
            <a:ext cx="3220511" cy="651637"/>
          </a:xfrm>
          <a:prstGeom prst="rect">
            <a:avLst/>
          </a:prstGeom>
          <a:solidFill>
            <a:srgbClr val="F1A0C2"/>
          </a:solidFill>
        </p:spPr>
        <p:txBody>
          <a:bodyPr anchor="ctr"/>
          <a:lstStyle>
            <a:lvl1pPr marL="188984" indent="-188984" algn="l" defTabSz="755934" rtl="0" eaLnBrk="1" latinLnBrk="0" hangingPunct="1">
              <a:lnSpc>
                <a:spcPct val="90000"/>
              </a:lnSpc>
              <a:spcBef>
                <a:spcPts val="827"/>
              </a:spcBef>
              <a:buFont typeface="Arial" panose="020B0604020202020204" pitchFamily="34" charset="0"/>
              <a:buChar char="•"/>
              <a:defRPr sz="2315" kern="1200">
                <a:solidFill>
                  <a:srgbClr val="5C5C5C"/>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0" indent="0">
              <a:buNone/>
            </a:pPr>
            <a:r>
              <a:rPr lang="en-US" sz="1600" b="1">
                <a:solidFill>
                  <a:schemeClr val="bg1"/>
                </a:solidFill>
              </a:rPr>
              <a:t>Tipo: </a:t>
            </a:r>
            <a:r>
              <a:rPr lang="en-US" sz="1600" err="1">
                <a:solidFill>
                  <a:schemeClr val="bg1"/>
                </a:solidFill>
              </a:rPr>
              <a:t>Modelos</a:t>
            </a:r>
            <a:r>
              <a:rPr lang="en-US" sz="1600">
                <a:solidFill>
                  <a:schemeClr val="bg1"/>
                </a:solidFill>
              </a:rPr>
              <a:t> de </a:t>
            </a:r>
            <a:r>
              <a:rPr lang="en-US" sz="1600" err="1">
                <a:solidFill>
                  <a:schemeClr val="bg1"/>
                </a:solidFill>
              </a:rPr>
              <a:t>Negócio</a:t>
            </a:r>
            <a:r>
              <a:rPr lang="en-US" sz="1600">
                <a:solidFill>
                  <a:schemeClr val="bg1"/>
                </a:solidFill>
              </a:rPr>
              <a:t> </a:t>
            </a:r>
            <a:r>
              <a:rPr lang="en-US" sz="1600" err="1">
                <a:solidFill>
                  <a:schemeClr val="bg1"/>
                </a:solidFill>
              </a:rPr>
              <a:t>Éticos</a:t>
            </a:r>
            <a:endParaRPr lang="en-US" sz="1600">
              <a:solidFill>
                <a:schemeClr val="bg1"/>
              </a:solidFill>
            </a:endParaRPr>
          </a:p>
        </p:txBody>
      </p:sp>
      <p:grpSp>
        <p:nvGrpSpPr>
          <p:cNvPr id="3" name="Graphic 4">
            <a:extLst>
              <a:ext uri="{FF2B5EF4-FFF2-40B4-BE49-F238E27FC236}">
                <a16:creationId xmlns:a16="http://schemas.microsoft.com/office/drawing/2014/main" id="{4D207F31-66E6-1908-B744-BBCC720ED9D0}"/>
              </a:ext>
            </a:extLst>
          </p:cNvPr>
          <p:cNvGrpSpPr/>
          <p:nvPr/>
        </p:nvGrpSpPr>
        <p:grpSpPr>
          <a:xfrm rot="19582332">
            <a:off x="2995992" y="9436893"/>
            <a:ext cx="403667" cy="780438"/>
            <a:chOff x="9129274" y="2719113"/>
            <a:chExt cx="717139" cy="1386497"/>
          </a:xfrm>
          <a:solidFill>
            <a:srgbClr val="000000"/>
          </a:solidFill>
        </p:grpSpPr>
        <p:grpSp>
          <p:nvGrpSpPr>
            <p:cNvPr id="6" name="Graphic 4">
              <a:extLst>
                <a:ext uri="{FF2B5EF4-FFF2-40B4-BE49-F238E27FC236}">
                  <a16:creationId xmlns:a16="http://schemas.microsoft.com/office/drawing/2014/main" id="{73290471-3CAD-AB11-C8C4-47BDF92BC1AA}"/>
                </a:ext>
              </a:extLst>
            </p:cNvPr>
            <p:cNvGrpSpPr/>
            <p:nvPr/>
          </p:nvGrpSpPr>
          <p:grpSpPr>
            <a:xfrm>
              <a:off x="9159507" y="2719113"/>
              <a:ext cx="446280" cy="440141"/>
              <a:chOff x="9159507" y="2719113"/>
              <a:chExt cx="446280" cy="440141"/>
            </a:xfrm>
            <a:grpFill/>
          </p:grpSpPr>
          <p:sp>
            <p:nvSpPr>
              <p:cNvPr id="27" name="Freeform 57">
                <a:extLst>
                  <a:ext uri="{FF2B5EF4-FFF2-40B4-BE49-F238E27FC236}">
                    <a16:creationId xmlns:a16="http://schemas.microsoft.com/office/drawing/2014/main" id="{7B5D3859-AA2D-B3C6-8BA3-439F071A6D55}"/>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8" name="Freeform 58">
                <a:extLst>
                  <a:ext uri="{FF2B5EF4-FFF2-40B4-BE49-F238E27FC236}">
                    <a16:creationId xmlns:a16="http://schemas.microsoft.com/office/drawing/2014/main" id="{E27AF63B-56F7-B97E-D2EF-3F68316BBF05}"/>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9" name="Graphic 4">
              <a:extLst>
                <a:ext uri="{FF2B5EF4-FFF2-40B4-BE49-F238E27FC236}">
                  <a16:creationId xmlns:a16="http://schemas.microsoft.com/office/drawing/2014/main" id="{198D153D-F135-B8B1-176E-8964E604011F}"/>
                </a:ext>
              </a:extLst>
            </p:cNvPr>
            <p:cNvGrpSpPr/>
            <p:nvPr/>
          </p:nvGrpSpPr>
          <p:grpSpPr>
            <a:xfrm>
              <a:off x="9129274" y="2893887"/>
              <a:ext cx="717139" cy="1211724"/>
              <a:chOff x="9129274" y="2893887"/>
              <a:chExt cx="717139" cy="1211724"/>
            </a:xfrm>
            <a:grpFill/>
          </p:grpSpPr>
          <p:sp>
            <p:nvSpPr>
              <p:cNvPr id="20" name="Freeform 50">
                <a:extLst>
                  <a:ext uri="{FF2B5EF4-FFF2-40B4-BE49-F238E27FC236}">
                    <a16:creationId xmlns:a16="http://schemas.microsoft.com/office/drawing/2014/main" id="{1692257C-0FAF-B279-3807-F0D314105D96}"/>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1" name="Freeform 51">
                <a:extLst>
                  <a:ext uri="{FF2B5EF4-FFF2-40B4-BE49-F238E27FC236}">
                    <a16:creationId xmlns:a16="http://schemas.microsoft.com/office/drawing/2014/main" id="{CFC6D323-D6F3-EA37-8FB8-2120E9EA8A40}"/>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2" name="Freeform 52">
                <a:extLst>
                  <a:ext uri="{FF2B5EF4-FFF2-40B4-BE49-F238E27FC236}">
                    <a16:creationId xmlns:a16="http://schemas.microsoft.com/office/drawing/2014/main" id="{EE9F762B-8210-E4DB-512D-C24E88526A6F}"/>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3" name="Freeform 53">
                <a:extLst>
                  <a:ext uri="{FF2B5EF4-FFF2-40B4-BE49-F238E27FC236}">
                    <a16:creationId xmlns:a16="http://schemas.microsoft.com/office/drawing/2014/main" id="{1E94D338-1E33-DE7B-1F4A-DCCBBAED9E03}"/>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4" name="Freeform 54">
                <a:extLst>
                  <a:ext uri="{FF2B5EF4-FFF2-40B4-BE49-F238E27FC236}">
                    <a16:creationId xmlns:a16="http://schemas.microsoft.com/office/drawing/2014/main" id="{DD73A078-A75E-AF21-6198-EFED2E76B572}"/>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5" name="Freeform 55">
                <a:extLst>
                  <a:ext uri="{FF2B5EF4-FFF2-40B4-BE49-F238E27FC236}">
                    <a16:creationId xmlns:a16="http://schemas.microsoft.com/office/drawing/2014/main" id="{4E89D64C-6303-5986-67F6-ACEA882EB2E9}"/>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6" name="Freeform 56">
                <a:extLst>
                  <a:ext uri="{FF2B5EF4-FFF2-40B4-BE49-F238E27FC236}">
                    <a16:creationId xmlns:a16="http://schemas.microsoft.com/office/drawing/2014/main" id="{A18A3FED-264A-DE31-92AA-5CB9355C6C37}"/>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5402351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descr="Graphical user interface, website  Description automatically generated">
            <a:extLst>
              <a:ext uri="{FF2B5EF4-FFF2-40B4-BE49-F238E27FC236}">
                <a16:creationId xmlns:a16="http://schemas.microsoft.com/office/drawing/2014/main" id="{A9CCD8D8-7E5C-6A38-96CB-F485E180C6B9}"/>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p:txBody>
          <a:bodyPr/>
          <a:lstStyle/>
          <a:p>
            <a:pPr algn="l" rtl="0"/>
            <a:fld id="{CB2079F2-58AF-ED44-82D7-E04B2F6FD686}" type="slidenum">
              <a:rPr lang="en-US" smtClean="0"/>
              <a:pPr algn="l" rtl="0"/>
              <a:t>46</a:t>
            </a:fld>
            <a:endParaRPr lang="en-US"/>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pic>
        <p:nvPicPr>
          <p:cNvPr id="2" name="Picture 1">
            <a:hlinkClick r:id="rId4"/>
            <a:extLst>
              <a:ext uri="{FF2B5EF4-FFF2-40B4-BE49-F238E27FC236}">
                <a16:creationId xmlns:a16="http://schemas.microsoft.com/office/drawing/2014/main" id="{423EFF74-554A-D083-005B-08CCF700C97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228599" y="910337"/>
            <a:ext cx="3147041" cy="1165571"/>
          </a:xfrm>
          <a:prstGeom prst="rect">
            <a:avLst/>
          </a:prstGeom>
        </p:spPr>
      </p:pic>
      <p:pic>
        <p:nvPicPr>
          <p:cNvPr id="9" name="Picture 8">
            <a:extLst>
              <a:ext uri="{FF2B5EF4-FFF2-40B4-BE49-F238E27FC236}">
                <a16:creationId xmlns:a16="http://schemas.microsoft.com/office/drawing/2014/main" id="{6C081927-FC8D-8560-8F5A-E160793CA3F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779837" y="8375935"/>
            <a:ext cx="3659349" cy="1670993"/>
          </a:xfrm>
          <a:prstGeom prst="rect">
            <a:avLst/>
          </a:prstGeom>
        </p:spPr>
      </p:pic>
      <p:sp>
        <p:nvSpPr>
          <p:cNvPr id="8" name="Text Placeholder 5">
            <a:extLst>
              <a:ext uri="{FF2B5EF4-FFF2-40B4-BE49-F238E27FC236}">
                <a16:creationId xmlns:a16="http://schemas.microsoft.com/office/drawing/2014/main" id="{2CE9B3C3-6808-F443-75E5-B0C3C212E691}"/>
              </a:ext>
            </a:extLst>
          </p:cNvPr>
          <p:cNvSpPr txBox="1">
            <a:spLocks/>
          </p:cNvSpPr>
          <p:nvPr/>
        </p:nvSpPr>
        <p:spPr>
          <a:xfrm>
            <a:off x="361472" y="3213610"/>
            <a:ext cx="6809356" cy="6049617"/>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en-IE" sz="1400" b="1" err="1">
                <a:ea typeface="Calibri" panose="020F0502020204030204" pitchFamily="34" charset="0"/>
              </a:rPr>
              <a:t>Sobre</a:t>
            </a:r>
            <a:r>
              <a:rPr lang="en-IE" sz="1400" b="1">
                <a:ea typeface="Calibri" panose="020F0502020204030204" pitchFamily="34" charset="0"/>
              </a:rPr>
              <a:t> a </a:t>
            </a:r>
            <a:r>
              <a:rPr lang="en-IE" sz="1400" b="1" err="1">
                <a:ea typeface="Calibri" panose="020F0502020204030204" pitchFamily="34" charset="0"/>
              </a:rPr>
              <a:t>empresa</a:t>
            </a:r>
            <a:endParaRPr lang="en-IE" sz="1400" b="1">
              <a:ea typeface="Calibri" panose="020F0502020204030204" pitchFamily="34" charset="0"/>
            </a:endParaRPr>
          </a:p>
          <a:p>
            <a:r>
              <a:rPr lang="en-US">
                <a:ea typeface="Calibri" panose="020F0502020204030204" pitchFamily="34" charset="0"/>
              </a:rPr>
              <a:t>O Grupo </a:t>
            </a:r>
            <a:r>
              <a:rPr lang="en-US" err="1">
                <a:ea typeface="Calibri" panose="020F0502020204030204" pitchFamily="34" charset="0"/>
              </a:rPr>
              <a:t>Snellman</a:t>
            </a:r>
            <a:r>
              <a:rPr lang="en-US">
                <a:ea typeface="Calibri" panose="020F0502020204030204" pitchFamily="34" charset="0"/>
              </a:rPr>
              <a:t> é </a:t>
            </a:r>
            <a:r>
              <a:rPr lang="en-US" err="1">
                <a:ea typeface="Calibri" panose="020F0502020204030204" pitchFamily="34" charset="0"/>
              </a:rPr>
              <a:t>uma</a:t>
            </a:r>
            <a:r>
              <a:rPr lang="en-US">
                <a:ea typeface="Calibri" panose="020F0502020204030204" pitchFamily="34" charset="0"/>
              </a:rPr>
              <a:t> </a:t>
            </a:r>
            <a:r>
              <a:rPr lang="en-US" err="1">
                <a:ea typeface="Calibri" panose="020F0502020204030204" pitchFamily="34" charset="0"/>
              </a:rPr>
              <a:t>empresa</a:t>
            </a:r>
            <a:r>
              <a:rPr lang="en-US">
                <a:ea typeface="Calibri" panose="020F0502020204030204" pitchFamily="34" charset="0"/>
              </a:rPr>
              <a:t> familiar de </a:t>
            </a:r>
            <a:r>
              <a:rPr lang="en-US" err="1">
                <a:ea typeface="Calibri" panose="020F0502020204030204" pitchFamily="34" charset="0"/>
              </a:rPr>
              <a:t>transformação</a:t>
            </a:r>
            <a:r>
              <a:rPr lang="en-US">
                <a:ea typeface="Calibri" panose="020F0502020204030204" pitchFamily="34" charset="0"/>
              </a:rPr>
              <a:t> de carne e de </a:t>
            </a:r>
            <a:r>
              <a:rPr lang="en-US" err="1">
                <a:ea typeface="Calibri" panose="020F0502020204030204" pitchFamily="34" charset="0"/>
              </a:rPr>
              <a:t>preparação</a:t>
            </a:r>
            <a:r>
              <a:rPr lang="en-US">
                <a:ea typeface="Calibri" panose="020F0502020204030204" pitchFamily="34" charset="0"/>
              </a:rPr>
              <a:t> de </a:t>
            </a:r>
            <a:r>
              <a:rPr lang="en-US" err="1">
                <a:ea typeface="Calibri" panose="020F0502020204030204" pitchFamily="34" charset="0"/>
              </a:rPr>
              <a:t>refeições</a:t>
            </a:r>
            <a:r>
              <a:rPr lang="en-US">
                <a:ea typeface="Calibri" panose="020F0502020204030204" pitchFamily="34" charset="0"/>
              </a:rPr>
              <a:t> </a:t>
            </a:r>
            <a:r>
              <a:rPr lang="en-US" err="1">
                <a:ea typeface="Calibri" panose="020F0502020204030204" pitchFamily="34" charset="0"/>
              </a:rPr>
              <a:t>prontas</a:t>
            </a:r>
            <a:r>
              <a:rPr lang="en-US">
                <a:ea typeface="Calibri" panose="020F0502020204030204" pitchFamily="34" charset="0"/>
              </a:rPr>
              <a:t>. Opera </a:t>
            </a:r>
            <a:r>
              <a:rPr lang="en-US" err="1">
                <a:ea typeface="Calibri" panose="020F0502020204030204" pitchFamily="34" charset="0"/>
              </a:rPr>
              <a:t>na</a:t>
            </a:r>
            <a:r>
              <a:rPr lang="en-US">
                <a:ea typeface="Calibri" panose="020F0502020204030204" pitchFamily="34" charset="0"/>
              </a:rPr>
              <a:t> </a:t>
            </a:r>
            <a:r>
              <a:rPr lang="en-US" err="1">
                <a:ea typeface="Calibri" panose="020F0502020204030204" pitchFamily="34" charset="0"/>
              </a:rPr>
              <a:t>Finlândia</a:t>
            </a:r>
            <a:r>
              <a:rPr lang="en-US">
                <a:ea typeface="Calibri" panose="020F0502020204030204" pitchFamily="34" charset="0"/>
              </a:rPr>
              <a:t> e </a:t>
            </a:r>
            <a:r>
              <a:rPr lang="en-US" err="1">
                <a:ea typeface="Calibri" panose="020F0502020204030204" pitchFamily="34" charset="0"/>
              </a:rPr>
              <a:t>na</a:t>
            </a:r>
            <a:r>
              <a:rPr lang="en-US">
                <a:ea typeface="Calibri" panose="020F0502020204030204" pitchFamily="34" charset="0"/>
              </a:rPr>
              <a:t> </a:t>
            </a:r>
            <a:r>
              <a:rPr lang="en-US" err="1">
                <a:ea typeface="Calibri" panose="020F0502020204030204" pitchFamily="34" charset="0"/>
              </a:rPr>
              <a:t>Suécia</a:t>
            </a:r>
            <a:r>
              <a:rPr lang="en-US">
                <a:ea typeface="Calibri" panose="020F0502020204030204" pitchFamily="34" charset="0"/>
              </a:rPr>
              <a:t>, é </a:t>
            </a:r>
            <a:r>
              <a:rPr lang="en-US" err="1">
                <a:ea typeface="Calibri" panose="020F0502020204030204" pitchFamily="34" charset="0"/>
              </a:rPr>
              <a:t>conhecida</a:t>
            </a:r>
            <a:r>
              <a:rPr lang="en-US">
                <a:ea typeface="Calibri" panose="020F0502020204030204" pitchFamily="34" charset="0"/>
              </a:rPr>
              <a:t> </a:t>
            </a:r>
            <a:r>
              <a:rPr lang="en-US" err="1">
                <a:ea typeface="Calibri" panose="020F0502020204030204" pitchFamily="34" charset="0"/>
              </a:rPr>
              <a:t>pelos</a:t>
            </a:r>
            <a:r>
              <a:rPr lang="en-US">
                <a:ea typeface="Calibri" panose="020F0502020204030204" pitchFamily="34" charset="0"/>
              </a:rPr>
              <a:t> </a:t>
            </a:r>
            <a:r>
              <a:rPr lang="en-US" err="1">
                <a:ea typeface="Calibri" panose="020F0502020204030204" pitchFamily="34" charset="0"/>
              </a:rPr>
              <a:t>seus</a:t>
            </a:r>
            <a:r>
              <a:rPr lang="en-US">
                <a:ea typeface="Calibri" panose="020F0502020204030204" pitchFamily="34" charset="0"/>
              </a:rPr>
              <a:t> </a:t>
            </a:r>
            <a:r>
              <a:rPr lang="en-US" err="1">
                <a:ea typeface="Calibri" panose="020F0502020204030204" pitchFamily="34" charset="0"/>
              </a:rPr>
              <a:t>produtos</a:t>
            </a:r>
            <a:r>
              <a:rPr lang="en-US">
                <a:ea typeface="Calibri" panose="020F0502020204030204" pitchFamily="34" charset="0"/>
              </a:rPr>
              <a:t> </a:t>
            </a:r>
            <a:r>
              <a:rPr lang="en-US" err="1">
                <a:ea typeface="Calibri" panose="020F0502020204030204" pitchFamily="34" charset="0"/>
              </a:rPr>
              <a:t>genuínos</a:t>
            </a:r>
            <a:r>
              <a:rPr lang="en-US">
                <a:ea typeface="Calibri" panose="020F0502020204030204" pitchFamily="34" charset="0"/>
              </a:rPr>
              <a:t> de </a:t>
            </a:r>
            <a:r>
              <a:rPr lang="en-US" err="1">
                <a:ea typeface="Calibri" panose="020F0502020204030204" pitchFamily="34" charset="0"/>
              </a:rPr>
              <a:t>alta</a:t>
            </a:r>
            <a:r>
              <a:rPr lang="en-US">
                <a:ea typeface="Calibri" panose="020F0502020204030204" pitchFamily="34" charset="0"/>
              </a:rPr>
              <a:t> </a:t>
            </a:r>
            <a:r>
              <a:rPr lang="en-US" err="1">
                <a:ea typeface="Calibri" panose="020F0502020204030204" pitchFamily="34" charset="0"/>
              </a:rPr>
              <a:t>qualidade</a:t>
            </a:r>
            <a:r>
              <a:rPr lang="en-US">
                <a:ea typeface="Calibri" panose="020F0502020204030204" pitchFamily="34" charset="0"/>
              </a:rPr>
              <a:t> e </a:t>
            </a:r>
            <a:r>
              <a:rPr lang="en-US" err="1">
                <a:ea typeface="Calibri" panose="020F0502020204030204" pitchFamily="34" charset="0"/>
              </a:rPr>
              <a:t>pelas</a:t>
            </a:r>
            <a:r>
              <a:rPr lang="en-US">
                <a:ea typeface="Calibri" panose="020F0502020204030204" pitchFamily="34" charset="0"/>
              </a:rPr>
              <a:t> </a:t>
            </a:r>
            <a:r>
              <a:rPr lang="en-US" err="1">
                <a:ea typeface="Calibri" panose="020F0502020204030204" pitchFamily="34" charset="0"/>
              </a:rPr>
              <a:t>suas</a:t>
            </a:r>
            <a:r>
              <a:rPr lang="en-US">
                <a:ea typeface="Calibri" panose="020F0502020204030204" pitchFamily="34" charset="0"/>
              </a:rPr>
              <a:t> </a:t>
            </a:r>
            <a:r>
              <a:rPr lang="en-US" err="1">
                <a:ea typeface="Calibri" panose="020F0502020204030204" pitchFamily="34" charset="0"/>
              </a:rPr>
              <a:t>marcas</a:t>
            </a:r>
            <a:r>
              <a:rPr lang="en-US">
                <a:ea typeface="Calibri" panose="020F0502020204030204" pitchFamily="34" charset="0"/>
              </a:rPr>
              <a:t> fortes. A </a:t>
            </a:r>
            <a:r>
              <a:rPr lang="en-US" err="1">
                <a:ea typeface="Calibri" panose="020F0502020204030204" pitchFamily="34" charset="0"/>
              </a:rPr>
              <a:t>origem</a:t>
            </a:r>
            <a:r>
              <a:rPr lang="en-US">
                <a:ea typeface="Calibri" panose="020F0502020204030204" pitchFamily="34" charset="0"/>
              </a:rPr>
              <a:t> </a:t>
            </a:r>
            <a:r>
              <a:rPr lang="en-US" err="1">
                <a:ea typeface="Calibri" panose="020F0502020204030204" pitchFamily="34" charset="0"/>
              </a:rPr>
              <a:t>Finlandesa</a:t>
            </a:r>
            <a:r>
              <a:rPr lang="en-US">
                <a:ea typeface="Calibri" panose="020F0502020204030204" pitchFamily="34" charset="0"/>
              </a:rPr>
              <a:t>, a </a:t>
            </a:r>
            <a:r>
              <a:rPr lang="en-US" err="1">
                <a:ea typeface="Calibri" panose="020F0502020204030204" pitchFamily="34" charset="0"/>
              </a:rPr>
              <a:t>cooperação</a:t>
            </a:r>
            <a:r>
              <a:rPr lang="en-US">
                <a:ea typeface="Calibri" panose="020F0502020204030204" pitchFamily="34" charset="0"/>
              </a:rPr>
              <a:t> com </a:t>
            </a:r>
            <a:r>
              <a:rPr lang="en-US" err="1">
                <a:ea typeface="Calibri" panose="020F0502020204030204" pitchFamily="34" charset="0"/>
              </a:rPr>
              <a:t>produtores</a:t>
            </a:r>
            <a:r>
              <a:rPr lang="en-US">
                <a:ea typeface="Calibri" panose="020F0502020204030204" pitchFamily="34" charset="0"/>
              </a:rPr>
              <a:t> </a:t>
            </a:r>
            <a:r>
              <a:rPr lang="en-US" err="1">
                <a:ea typeface="Calibri" panose="020F0502020204030204" pitchFamily="34" charset="0"/>
              </a:rPr>
              <a:t>locais</a:t>
            </a:r>
            <a:r>
              <a:rPr lang="en-US">
                <a:ea typeface="Calibri" panose="020F0502020204030204" pitchFamily="34" charset="0"/>
              </a:rPr>
              <a:t>, </a:t>
            </a:r>
            <a:r>
              <a:rPr lang="en-US" err="1">
                <a:ea typeface="Calibri" panose="020F0502020204030204" pitchFamily="34" charset="0"/>
              </a:rPr>
              <a:t>os</a:t>
            </a:r>
            <a:r>
              <a:rPr lang="en-US">
                <a:ea typeface="Calibri" panose="020F0502020204030204" pitchFamily="34" charset="0"/>
              </a:rPr>
              <a:t> </a:t>
            </a:r>
            <a:r>
              <a:rPr lang="en-US" err="1">
                <a:ea typeface="Calibri" panose="020F0502020204030204" pitchFamily="34" charset="0"/>
              </a:rPr>
              <a:t>ingredientes</a:t>
            </a:r>
            <a:r>
              <a:rPr lang="en-US">
                <a:ea typeface="Calibri" panose="020F0502020204030204" pitchFamily="34" charset="0"/>
              </a:rPr>
              <a:t> e </a:t>
            </a:r>
            <a:r>
              <a:rPr lang="en-US" err="1">
                <a:ea typeface="Calibri" panose="020F0502020204030204" pitchFamily="34" charset="0"/>
              </a:rPr>
              <a:t>os</a:t>
            </a:r>
            <a:r>
              <a:rPr lang="en-US">
                <a:ea typeface="Calibri" panose="020F0502020204030204" pitchFamily="34" charset="0"/>
              </a:rPr>
              <a:t> </a:t>
            </a:r>
            <a:r>
              <a:rPr lang="en-US" err="1">
                <a:ea typeface="Calibri" panose="020F0502020204030204" pitchFamily="34" charset="0"/>
              </a:rPr>
              <a:t>produtos</a:t>
            </a:r>
            <a:r>
              <a:rPr lang="en-US">
                <a:ea typeface="Calibri" panose="020F0502020204030204" pitchFamily="34" charset="0"/>
              </a:rPr>
              <a:t> de </a:t>
            </a:r>
            <a:r>
              <a:rPr lang="en-US" err="1">
                <a:ea typeface="Calibri" panose="020F0502020204030204" pitchFamily="34" charset="0"/>
              </a:rPr>
              <a:t>alta</a:t>
            </a:r>
            <a:r>
              <a:rPr lang="en-US">
                <a:ea typeface="Calibri" panose="020F0502020204030204" pitchFamily="34" charset="0"/>
              </a:rPr>
              <a:t> </a:t>
            </a:r>
            <a:r>
              <a:rPr lang="en-US" err="1">
                <a:ea typeface="Calibri" panose="020F0502020204030204" pitchFamily="34" charset="0"/>
              </a:rPr>
              <a:t>qualidade</a:t>
            </a:r>
            <a:r>
              <a:rPr lang="en-US">
                <a:ea typeface="Calibri" panose="020F0502020204030204" pitchFamily="34" charset="0"/>
              </a:rPr>
              <a:t> </a:t>
            </a:r>
            <a:r>
              <a:rPr lang="en-US" err="1">
                <a:ea typeface="Calibri" panose="020F0502020204030204" pitchFamily="34" charset="0"/>
              </a:rPr>
              <a:t>constituem</a:t>
            </a:r>
            <a:r>
              <a:rPr lang="en-US">
                <a:ea typeface="Calibri" panose="020F0502020204030204" pitchFamily="34" charset="0"/>
              </a:rPr>
              <a:t> o </a:t>
            </a:r>
            <a:r>
              <a:rPr lang="en-US" err="1">
                <a:ea typeface="Calibri" panose="020F0502020204030204" pitchFamily="34" charset="0"/>
              </a:rPr>
              <a:t>núcleo</a:t>
            </a:r>
            <a:r>
              <a:rPr lang="en-US">
                <a:ea typeface="Calibri" panose="020F0502020204030204" pitchFamily="34" charset="0"/>
              </a:rPr>
              <a:t> das </a:t>
            </a:r>
            <a:r>
              <a:rPr lang="en-US" err="1">
                <a:ea typeface="Calibri" panose="020F0502020204030204" pitchFamily="34" charset="0"/>
              </a:rPr>
              <a:t>operações</a:t>
            </a:r>
            <a:r>
              <a:rPr lang="en-US">
                <a:ea typeface="Calibri" panose="020F0502020204030204" pitchFamily="34" charset="0"/>
              </a:rPr>
              <a:t> </a:t>
            </a:r>
            <a:r>
              <a:rPr lang="en-US" err="1">
                <a:ea typeface="Calibri" panose="020F0502020204030204" pitchFamily="34" charset="0"/>
              </a:rPr>
              <a:t>há</a:t>
            </a:r>
            <a:r>
              <a:rPr lang="en-US">
                <a:ea typeface="Calibri" panose="020F0502020204030204" pitchFamily="34" charset="0"/>
              </a:rPr>
              <a:t> </a:t>
            </a:r>
            <a:r>
              <a:rPr lang="en-US" err="1">
                <a:ea typeface="Calibri" panose="020F0502020204030204" pitchFamily="34" charset="0"/>
              </a:rPr>
              <a:t>mais</a:t>
            </a:r>
            <a:r>
              <a:rPr lang="en-US">
                <a:ea typeface="Calibri" panose="020F0502020204030204" pitchFamily="34" charset="0"/>
              </a:rPr>
              <a:t> de 70 </a:t>
            </a:r>
            <a:r>
              <a:rPr lang="en-US" err="1">
                <a:ea typeface="Calibri" panose="020F0502020204030204" pitchFamily="34" charset="0"/>
              </a:rPr>
              <a:t>anos</a:t>
            </a:r>
            <a:r>
              <a:rPr lang="en-US">
                <a:ea typeface="Calibri" panose="020F0502020204030204" pitchFamily="34" charset="0"/>
              </a:rPr>
              <a:t>. Ao </a:t>
            </a:r>
            <a:r>
              <a:rPr lang="en-US" err="1">
                <a:ea typeface="Calibri" panose="020F0502020204030204" pitchFamily="34" charset="0"/>
              </a:rPr>
              <a:t>longo</a:t>
            </a:r>
            <a:r>
              <a:rPr lang="en-US">
                <a:ea typeface="Calibri" panose="020F0502020204030204" pitchFamily="34" charset="0"/>
              </a:rPr>
              <a:t> dos </a:t>
            </a:r>
            <a:r>
              <a:rPr lang="en-US" err="1">
                <a:ea typeface="Calibri" panose="020F0502020204030204" pitchFamily="34" charset="0"/>
              </a:rPr>
              <a:t>anos</a:t>
            </a:r>
            <a:r>
              <a:rPr lang="en-US">
                <a:ea typeface="Calibri" panose="020F0502020204030204" pitchFamily="34" charset="0"/>
              </a:rPr>
              <a:t>, a </a:t>
            </a:r>
            <a:r>
              <a:rPr lang="en-US" err="1">
                <a:ea typeface="Calibri" panose="020F0502020204030204" pitchFamily="34" charset="0"/>
              </a:rPr>
              <a:t>pequena</a:t>
            </a:r>
            <a:r>
              <a:rPr lang="en-US">
                <a:ea typeface="Calibri" panose="020F0502020204030204" pitchFamily="34" charset="0"/>
              </a:rPr>
              <a:t> </a:t>
            </a:r>
            <a:r>
              <a:rPr lang="en-US" err="1">
                <a:ea typeface="Calibri" panose="020F0502020204030204" pitchFamily="34" charset="0"/>
              </a:rPr>
              <a:t>empresa</a:t>
            </a:r>
            <a:r>
              <a:rPr lang="en-US">
                <a:ea typeface="Calibri" panose="020F0502020204030204" pitchFamily="34" charset="0"/>
              </a:rPr>
              <a:t> familiar </a:t>
            </a:r>
            <a:r>
              <a:rPr lang="en-US" err="1">
                <a:ea typeface="Calibri" panose="020F0502020204030204" pitchFamily="34" charset="0"/>
              </a:rPr>
              <a:t>transformou</a:t>
            </a:r>
            <a:r>
              <a:rPr lang="en-US">
                <a:ea typeface="Calibri" panose="020F0502020204030204" pitchFamily="34" charset="0"/>
              </a:rPr>
              <a:t>-se num </a:t>
            </a:r>
            <a:r>
              <a:rPr lang="en-US" err="1">
                <a:ea typeface="Calibri" panose="020F0502020204030204" pitchFamily="34" charset="0"/>
              </a:rPr>
              <a:t>grupo</a:t>
            </a:r>
            <a:r>
              <a:rPr lang="en-US">
                <a:ea typeface="Calibri" panose="020F0502020204030204" pitchFamily="34" charset="0"/>
              </a:rPr>
              <a:t> de </a:t>
            </a:r>
            <a:r>
              <a:rPr lang="en-US" err="1">
                <a:ea typeface="Calibri" panose="020F0502020204030204" pitchFamily="34" charset="0"/>
              </a:rPr>
              <a:t>empresas</a:t>
            </a:r>
            <a:r>
              <a:rPr lang="en-US">
                <a:ea typeface="Calibri" panose="020F0502020204030204" pitchFamily="34" charset="0"/>
              </a:rPr>
              <a:t>, mas continua a </a:t>
            </a:r>
            <a:r>
              <a:rPr lang="en-US" err="1">
                <a:ea typeface="Calibri" panose="020F0502020204030204" pitchFamily="34" charset="0"/>
              </a:rPr>
              <a:t>operar</a:t>
            </a:r>
            <a:r>
              <a:rPr lang="en-US">
                <a:ea typeface="Calibri" panose="020F0502020204030204" pitchFamily="34" charset="0"/>
              </a:rPr>
              <a:t> de forma </a:t>
            </a:r>
            <a:r>
              <a:rPr lang="en-US" err="1">
                <a:ea typeface="Calibri" panose="020F0502020204030204" pitchFamily="34" charset="0"/>
              </a:rPr>
              <a:t>aberta</a:t>
            </a:r>
            <a:r>
              <a:rPr lang="en-US">
                <a:ea typeface="Calibri" panose="020F0502020204030204" pitchFamily="34" charset="0"/>
              </a:rPr>
              <a:t> e </a:t>
            </a:r>
            <a:r>
              <a:rPr lang="en-US" err="1">
                <a:ea typeface="Calibri" panose="020F0502020204030204" pitchFamily="34" charset="0"/>
              </a:rPr>
              <a:t>próxima</a:t>
            </a:r>
            <a:r>
              <a:rPr lang="en-US">
                <a:ea typeface="Calibri" panose="020F0502020204030204" pitchFamily="34" charset="0"/>
              </a:rPr>
              <a:t> das </a:t>
            </a:r>
            <a:r>
              <a:rPr lang="en-US" err="1">
                <a:ea typeface="Calibri" panose="020F0502020204030204" pitchFamily="34" charset="0"/>
              </a:rPr>
              <a:t>pessoas</a:t>
            </a:r>
            <a:r>
              <a:rPr lang="en-US">
                <a:ea typeface="Calibri" panose="020F0502020204030204" pitchFamily="34" charset="0"/>
              </a:rPr>
              <a:t>. São </a:t>
            </a:r>
            <a:r>
              <a:rPr lang="en-US" err="1">
                <a:ea typeface="Calibri" panose="020F0502020204030204" pitchFamily="34" charset="0"/>
              </a:rPr>
              <a:t>orientados</a:t>
            </a:r>
            <a:r>
              <a:rPr lang="en-US">
                <a:ea typeface="Calibri" panose="020F0502020204030204" pitchFamily="34" charset="0"/>
              </a:rPr>
              <a:t> </a:t>
            </a:r>
            <a:r>
              <a:rPr lang="en-US" err="1">
                <a:ea typeface="Calibri" panose="020F0502020204030204" pitchFamily="34" charset="0"/>
              </a:rPr>
              <a:t>por</a:t>
            </a:r>
            <a:r>
              <a:rPr lang="en-US">
                <a:ea typeface="Calibri" panose="020F0502020204030204" pitchFamily="34" charset="0"/>
              </a:rPr>
              <a:t> </a:t>
            </a:r>
            <a:r>
              <a:rPr lang="en-US" err="1">
                <a:ea typeface="Calibri" panose="020F0502020204030204" pitchFamily="34" charset="0"/>
              </a:rPr>
              <a:t>valores</a:t>
            </a:r>
            <a:r>
              <a:rPr lang="en-US">
                <a:ea typeface="Calibri" panose="020F0502020204030204" pitchFamily="34" charset="0"/>
              </a:rPr>
              <a:t> de </a:t>
            </a:r>
            <a:r>
              <a:rPr lang="en-US" err="1">
                <a:ea typeface="Calibri" panose="020F0502020204030204" pitchFamily="34" charset="0"/>
              </a:rPr>
              <a:t>responsabilidade</a:t>
            </a:r>
            <a:r>
              <a:rPr lang="en-US">
                <a:ea typeface="Calibri" panose="020F0502020204030204" pitchFamily="34" charset="0"/>
              </a:rPr>
              <a:t> </a:t>
            </a:r>
            <a:r>
              <a:rPr lang="en-US" err="1">
                <a:ea typeface="Calibri" panose="020F0502020204030204" pitchFamily="34" charset="0"/>
              </a:rPr>
              <a:t>pelo</a:t>
            </a:r>
            <a:r>
              <a:rPr lang="en-US">
                <a:ea typeface="Calibri" panose="020F0502020204030204" pitchFamily="34" charset="0"/>
              </a:rPr>
              <a:t> </a:t>
            </a:r>
            <a:r>
              <a:rPr lang="en-US" err="1">
                <a:ea typeface="Calibri" panose="020F0502020204030204" pitchFamily="34" charset="0"/>
              </a:rPr>
              <a:t>bem-estar</a:t>
            </a:r>
            <a:r>
              <a:rPr lang="en-US">
                <a:ea typeface="Calibri" panose="020F0502020204030204" pitchFamily="34" charset="0"/>
              </a:rPr>
              <a:t> das </a:t>
            </a:r>
            <a:r>
              <a:rPr lang="en-US" err="1">
                <a:ea typeface="Calibri" panose="020F0502020204030204" pitchFamily="34" charset="0"/>
              </a:rPr>
              <a:t>pessoas</a:t>
            </a:r>
            <a:r>
              <a:rPr lang="en-US">
                <a:ea typeface="Calibri" panose="020F0502020204030204" pitchFamily="34" charset="0"/>
              </a:rPr>
              <a:t>, dos </a:t>
            </a:r>
            <a:r>
              <a:rPr lang="en-US" err="1">
                <a:ea typeface="Calibri" panose="020F0502020204030204" pitchFamily="34" charset="0"/>
              </a:rPr>
              <a:t>animais</a:t>
            </a:r>
            <a:r>
              <a:rPr lang="en-US">
                <a:ea typeface="Calibri" panose="020F0502020204030204" pitchFamily="34" charset="0"/>
              </a:rPr>
              <a:t> e do </a:t>
            </a:r>
            <a:r>
              <a:rPr lang="en-US" err="1">
                <a:ea typeface="Calibri" panose="020F0502020204030204" pitchFamily="34" charset="0"/>
              </a:rPr>
              <a:t>ambiente</a:t>
            </a:r>
            <a:r>
              <a:rPr lang="en-US">
                <a:ea typeface="Calibri" panose="020F0502020204030204" pitchFamily="34" charset="0"/>
              </a:rPr>
              <a:t>.</a:t>
            </a:r>
          </a:p>
          <a:p>
            <a:pPr algn="l"/>
            <a:endParaRPr lang="en-US" sz="1400" b="1">
              <a:ea typeface="Calibri" panose="020F0502020204030204" pitchFamily="34" charset="0"/>
            </a:endParaRPr>
          </a:p>
          <a:p>
            <a:r>
              <a:rPr lang="en-US" sz="1400" b="1" err="1">
                <a:ea typeface="Calibri" panose="020F0502020204030204" pitchFamily="34" charset="0"/>
              </a:rPr>
              <a:t>Porque</a:t>
            </a:r>
            <a:r>
              <a:rPr lang="en-US" sz="1400" b="1">
                <a:ea typeface="Calibri" panose="020F0502020204030204" pitchFamily="34" charset="0"/>
              </a:rPr>
              <a:t> é </a:t>
            </a:r>
            <a:r>
              <a:rPr lang="en-US" sz="1400" b="1" err="1">
                <a:ea typeface="Calibri" panose="020F0502020204030204" pitchFamily="34" charset="0"/>
              </a:rPr>
              <a:t>uma</a:t>
            </a:r>
            <a:r>
              <a:rPr lang="en-US" sz="1400" b="1">
                <a:ea typeface="Calibri" panose="020F0502020204030204" pitchFamily="34" charset="0"/>
              </a:rPr>
              <a:t> Boa </a:t>
            </a:r>
            <a:r>
              <a:rPr lang="en-US" sz="1400" b="1" err="1">
                <a:ea typeface="Calibri" panose="020F0502020204030204" pitchFamily="34" charset="0"/>
              </a:rPr>
              <a:t>Prática</a:t>
            </a:r>
            <a:r>
              <a:rPr lang="en-US" sz="1400" b="1">
                <a:ea typeface="Calibri" panose="020F0502020204030204" pitchFamily="34" charset="0"/>
              </a:rPr>
              <a:t>?</a:t>
            </a:r>
          </a:p>
          <a:p>
            <a:pPr fontAlgn="base"/>
            <a:r>
              <a:rPr lang="en-US">
                <a:solidFill>
                  <a:schemeClr val="tx1"/>
                </a:solidFill>
                <a:ea typeface="Calibri" panose="020F0502020204030204" pitchFamily="34" charset="0"/>
              </a:rPr>
              <a:t>O </a:t>
            </a:r>
            <a:r>
              <a:rPr lang="en-US" err="1">
                <a:solidFill>
                  <a:schemeClr val="tx1"/>
                </a:solidFill>
                <a:ea typeface="Calibri" panose="020F0502020204030204" pitchFamily="34" charset="0"/>
              </a:rPr>
              <a:t>grupo</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demonstra</a:t>
            </a:r>
            <a:r>
              <a:rPr lang="en-US">
                <a:solidFill>
                  <a:schemeClr val="tx1"/>
                </a:solidFill>
                <a:ea typeface="Calibri" panose="020F0502020204030204" pitchFamily="34" charset="0"/>
              </a:rPr>
              <a:t> boas </a:t>
            </a:r>
            <a:r>
              <a:rPr lang="en-US" err="1">
                <a:solidFill>
                  <a:schemeClr val="tx1"/>
                </a:solidFill>
                <a:ea typeface="Calibri" panose="020F0502020204030204" pitchFamily="34" charset="0"/>
              </a:rPr>
              <a:t>práticas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em</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muitas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áreas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por</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exemplo</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na</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escolha</a:t>
            </a:r>
            <a:r>
              <a:rPr lang="en-US">
                <a:solidFill>
                  <a:schemeClr val="tx1"/>
                </a:solidFill>
                <a:ea typeface="Calibri" panose="020F0502020204030204" pitchFamily="34" charset="0"/>
              </a:rPr>
              <a:t> de </a:t>
            </a:r>
            <a:r>
              <a:rPr lang="en-US" err="1">
                <a:solidFill>
                  <a:schemeClr val="tx1"/>
                </a:solidFill>
                <a:ea typeface="Calibri" panose="020F0502020204030204" pitchFamily="34" charset="0"/>
              </a:rPr>
              <a:t>materiais</a:t>
            </a:r>
            <a:r>
              <a:rPr lang="en-US">
                <a:solidFill>
                  <a:schemeClr val="tx1"/>
                </a:solidFill>
                <a:ea typeface="Calibri" panose="020F0502020204030204" pitchFamily="34" charset="0"/>
              </a:rPr>
              <a:t> de </a:t>
            </a:r>
            <a:r>
              <a:rPr lang="en-US" err="1">
                <a:solidFill>
                  <a:schemeClr val="tx1"/>
                </a:solidFill>
                <a:ea typeface="Calibri" panose="020F0502020204030204" pitchFamily="34" charset="0"/>
              </a:rPr>
              <a:t>embalagem</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na</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redução</a:t>
            </a:r>
            <a:r>
              <a:rPr lang="en-US">
                <a:solidFill>
                  <a:schemeClr val="tx1"/>
                </a:solidFill>
                <a:ea typeface="Calibri" panose="020F0502020204030204" pitchFamily="34" charset="0"/>
              </a:rPr>
              <a:t> de </a:t>
            </a:r>
            <a:r>
              <a:rPr lang="en-US" err="1">
                <a:solidFill>
                  <a:schemeClr val="tx1"/>
                </a:solidFill>
                <a:ea typeface="Calibri" panose="020F0502020204030204" pitchFamily="34" charset="0"/>
              </a:rPr>
              <a:t>resíduos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nas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matérias-primas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locais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na</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eficiência</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energética</a:t>
            </a:r>
            <a:r>
              <a:rPr lang="en-US">
                <a:solidFill>
                  <a:schemeClr val="tx1"/>
                </a:solidFill>
                <a:ea typeface="Calibri" panose="020F0502020204030204" pitchFamily="34" charset="0"/>
              </a:rPr>
              <a:t>, no </a:t>
            </a:r>
            <a:r>
              <a:rPr lang="en-US" err="1">
                <a:solidFill>
                  <a:schemeClr val="tx1"/>
                </a:solidFill>
                <a:ea typeface="Calibri" panose="020F0502020204030204" pitchFamily="34" charset="0"/>
              </a:rPr>
              <a:t>aquecimento</a:t>
            </a:r>
            <a:r>
              <a:rPr lang="en-US">
                <a:solidFill>
                  <a:schemeClr val="tx1"/>
                </a:solidFill>
                <a:ea typeface="Calibri" panose="020F0502020204030204" pitchFamily="34" charset="0"/>
              </a:rPr>
              <a:t> de </a:t>
            </a:r>
            <a:r>
              <a:rPr lang="en-US" err="1">
                <a:solidFill>
                  <a:schemeClr val="tx1"/>
                </a:solidFill>
                <a:ea typeface="Calibri" panose="020F0502020204030204" pitchFamily="34" charset="0"/>
              </a:rPr>
              <a:t>água</a:t>
            </a:r>
            <a:r>
              <a:rPr lang="en-US">
                <a:solidFill>
                  <a:schemeClr val="tx1"/>
                </a:solidFill>
                <a:ea typeface="Calibri" panose="020F0502020204030204" pitchFamily="34" charset="0"/>
              </a:rPr>
              <a:t> com </a:t>
            </a:r>
            <a:r>
              <a:rPr lang="en-US" err="1">
                <a:solidFill>
                  <a:schemeClr val="tx1"/>
                </a:solidFill>
                <a:ea typeface="Calibri" panose="020F0502020204030204" pitchFamily="34" charset="0"/>
              </a:rPr>
              <a:t>calor</a:t>
            </a:r>
            <a:r>
              <a:rPr lang="en-US">
                <a:solidFill>
                  <a:schemeClr val="tx1"/>
                </a:solidFill>
                <a:ea typeface="Calibri" panose="020F0502020204030204" pitchFamily="34" charset="0"/>
              </a:rPr>
              <a:t> residual, </a:t>
            </a:r>
            <a:r>
              <a:rPr lang="en-US" err="1">
                <a:solidFill>
                  <a:schemeClr val="tx1"/>
                </a:solidFill>
                <a:ea typeface="Calibri" panose="020F0502020204030204" pitchFamily="34" charset="0"/>
              </a:rPr>
              <a:t>na</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substituição</a:t>
            </a:r>
            <a:r>
              <a:rPr lang="en-US">
                <a:solidFill>
                  <a:schemeClr val="tx1"/>
                </a:solidFill>
                <a:ea typeface="Calibri" panose="020F0502020204030204" pitchFamily="34" charset="0"/>
              </a:rPr>
              <a:t> de </a:t>
            </a:r>
            <a:r>
              <a:rPr lang="en-US" err="1">
                <a:solidFill>
                  <a:schemeClr val="tx1"/>
                </a:solidFill>
                <a:ea typeface="Calibri" panose="020F0502020204030204" pitchFamily="34" charset="0"/>
              </a:rPr>
              <a:t>óleo</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por</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biogás</a:t>
            </a:r>
            <a:r>
              <a:rPr lang="en-US">
                <a:solidFill>
                  <a:schemeClr val="tx1"/>
                </a:solidFill>
                <a:ea typeface="Calibri" panose="020F0502020204030204" pitchFamily="34" charset="0"/>
              </a:rPr>
              <a:t>, e </a:t>
            </a:r>
            <a:r>
              <a:rPr lang="en-US" err="1">
                <a:solidFill>
                  <a:schemeClr val="tx1"/>
                </a:solidFill>
                <a:ea typeface="Calibri" panose="020F0502020204030204" pitchFamily="34" charset="0"/>
              </a:rPr>
              <a:t>doação</a:t>
            </a:r>
            <a:r>
              <a:rPr lang="en-US">
                <a:solidFill>
                  <a:schemeClr val="tx1"/>
                </a:solidFill>
                <a:ea typeface="Calibri" panose="020F0502020204030204" pitchFamily="34" charset="0"/>
              </a:rPr>
              <a:t> de </a:t>
            </a:r>
            <a:r>
              <a:rPr lang="en-US" err="1">
                <a:solidFill>
                  <a:schemeClr val="tx1"/>
                </a:solidFill>
                <a:ea typeface="Calibri" panose="020F0502020204030204" pitchFamily="34" charset="0"/>
              </a:rPr>
              <a:t>restos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alimentares</a:t>
            </a:r>
            <a:r>
              <a:rPr lang="en-US">
                <a:solidFill>
                  <a:schemeClr val="tx1"/>
                </a:solidFill>
                <a:ea typeface="Calibri" panose="020F0502020204030204" pitchFamily="34" charset="0"/>
              </a:rPr>
              <a:t> para </a:t>
            </a:r>
            <a:r>
              <a:rPr lang="en-US" err="1">
                <a:solidFill>
                  <a:schemeClr val="tx1"/>
                </a:solidFill>
                <a:ea typeface="Calibri" panose="020F0502020204030204" pitchFamily="34" charset="0"/>
              </a:rPr>
              <a:t>instituições</a:t>
            </a:r>
            <a:r>
              <a:rPr lang="en-US">
                <a:solidFill>
                  <a:schemeClr val="tx1"/>
                </a:solidFill>
                <a:ea typeface="Calibri" panose="020F0502020204030204" pitchFamily="34" charset="0"/>
              </a:rPr>
              <a:t> de </a:t>
            </a:r>
            <a:r>
              <a:rPr lang="en-US" err="1">
                <a:solidFill>
                  <a:schemeClr val="tx1"/>
                </a:solidFill>
                <a:ea typeface="Calibri" panose="020F0502020204030204" pitchFamily="34" charset="0"/>
              </a:rPr>
              <a:t>caridade</a:t>
            </a:r>
            <a:r>
              <a:rPr lang="en-US">
                <a:solidFill>
                  <a:schemeClr val="tx1"/>
                </a:solidFill>
                <a:ea typeface="Calibri" panose="020F0502020204030204" pitchFamily="34" charset="0"/>
              </a:rPr>
              <a:t>. </a:t>
            </a:r>
            <a:r>
              <a:rPr lang="en-US">
                <a:ea typeface="Calibri" panose="020F0502020204030204" pitchFamily="34" charset="0"/>
              </a:rPr>
              <a:t>São </a:t>
            </a:r>
            <a:r>
              <a:rPr lang="en-US" err="1">
                <a:ea typeface="Calibri" panose="020F0502020204030204" pitchFamily="34" charset="0"/>
              </a:rPr>
              <a:t>orientados</a:t>
            </a:r>
            <a:r>
              <a:rPr lang="en-US">
                <a:ea typeface="Calibri" panose="020F0502020204030204" pitchFamily="34" charset="0"/>
              </a:rPr>
              <a:t> </a:t>
            </a:r>
            <a:r>
              <a:rPr lang="en-US" err="1">
                <a:ea typeface="Calibri" panose="020F0502020204030204" pitchFamily="34" charset="0"/>
              </a:rPr>
              <a:t>por</a:t>
            </a:r>
            <a:r>
              <a:rPr lang="en-US">
                <a:ea typeface="Calibri" panose="020F0502020204030204" pitchFamily="34" charset="0"/>
              </a:rPr>
              <a:t> </a:t>
            </a:r>
            <a:r>
              <a:rPr lang="en-US" err="1">
                <a:ea typeface="Calibri" panose="020F0502020204030204" pitchFamily="34" charset="0"/>
              </a:rPr>
              <a:t>valores</a:t>
            </a:r>
            <a:r>
              <a:rPr lang="en-US">
                <a:ea typeface="Calibri" panose="020F0502020204030204" pitchFamily="34" charset="0"/>
              </a:rPr>
              <a:t> de </a:t>
            </a:r>
            <a:r>
              <a:rPr lang="en-US" err="1">
                <a:ea typeface="Calibri" panose="020F0502020204030204" pitchFamily="34" charset="0"/>
              </a:rPr>
              <a:t>responsabilidade</a:t>
            </a:r>
            <a:r>
              <a:rPr lang="en-US">
                <a:ea typeface="Calibri" panose="020F0502020204030204" pitchFamily="34" charset="0"/>
              </a:rPr>
              <a:t> </a:t>
            </a:r>
            <a:r>
              <a:rPr lang="en-US" err="1">
                <a:ea typeface="Calibri" panose="020F0502020204030204" pitchFamily="34" charset="0"/>
              </a:rPr>
              <a:t>pelo</a:t>
            </a:r>
            <a:r>
              <a:rPr lang="en-US">
                <a:ea typeface="Calibri" panose="020F0502020204030204" pitchFamily="34" charset="0"/>
              </a:rPr>
              <a:t> </a:t>
            </a:r>
            <a:r>
              <a:rPr lang="en-US" err="1">
                <a:ea typeface="Calibri" panose="020F0502020204030204" pitchFamily="34" charset="0"/>
              </a:rPr>
              <a:t>bem-estar</a:t>
            </a:r>
            <a:r>
              <a:rPr lang="en-US">
                <a:ea typeface="Calibri" panose="020F0502020204030204" pitchFamily="34" charset="0"/>
              </a:rPr>
              <a:t> das </a:t>
            </a:r>
            <a:r>
              <a:rPr lang="en-US" err="1">
                <a:ea typeface="Calibri" panose="020F0502020204030204" pitchFamily="34" charset="0"/>
              </a:rPr>
              <a:t>pessoas</a:t>
            </a:r>
            <a:r>
              <a:rPr lang="en-US">
                <a:ea typeface="Calibri" panose="020F0502020204030204" pitchFamily="34" charset="0"/>
              </a:rPr>
              <a:t>, dos </a:t>
            </a:r>
            <a:r>
              <a:rPr lang="en-US" err="1">
                <a:ea typeface="Calibri" panose="020F0502020204030204" pitchFamily="34" charset="0"/>
              </a:rPr>
              <a:t>animais</a:t>
            </a:r>
            <a:r>
              <a:rPr lang="en-US">
                <a:ea typeface="Calibri" panose="020F0502020204030204" pitchFamily="34" charset="0"/>
              </a:rPr>
              <a:t> e do </a:t>
            </a:r>
            <a:r>
              <a:rPr lang="en-US" err="1">
                <a:ea typeface="Calibri" panose="020F0502020204030204" pitchFamily="34" charset="0"/>
              </a:rPr>
              <a:t>ambiente</a:t>
            </a:r>
            <a:r>
              <a:rPr lang="en-US">
                <a:ea typeface="Calibri" panose="020F0502020204030204" pitchFamily="34" charset="0"/>
              </a:rPr>
              <a:t> </a:t>
            </a:r>
          </a:p>
          <a:p>
            <a:pPr fontAlgn="base"/>
            <a:r>
              <a:rPr lang="en-US" b="1" u="sng" err="1">
                <a:solidFill>
                  <a:schemeClr val="tx1"/>
                </a:solidFill>
                <a:hlinkClick r:id="rId7">
                  <a:extLst>
                    <a:ext uri="{A12FA001-AC4F-418D-AE19-62706E023703}">
                      <ahyp:hlinkClr xmlns:ahyp="http://schemas.microsoft.com/office/drawing/2018/hyperlinkcolor" val="tx"/>
                    </a:ext>
                  </a:extLst>
                </a:hlinkClick>
              </a:rPr>
              <a:t>Sobre</a:t>
            </a:r>
            <a:r>
              <a:rPr lang="en-US" b="1" u="sng">
                <a:solidFill>
                  <a:schemeClr val="tx1"/>
                </a:solidFill>
                <a:hlinkClick r:id="rId7">
                  <a:extLst>
                    <a:ext uri="{A12FA001-AC4F-418D-AE19-62706E023703}">
                      <ahyp:hlinkClr xmlns:ahyp="http://schemas.microsoft.com/office/drawing/2018/hyperlinkcolor" val="tx"/>
                    </a:ext>
                  </a:extLst>
                </a:hlinkClick>
              </a:rPr>
              <a:t> </a:t>
            </a:r>
            <a:r>
              <a:rPr lang="en-US" b="1" u="sng" err="1">
                <a:solidFill>
                  <a:schemeClr val="tx1"/>
                </a:solidFill>
                <a:hlinkClick r:id="rId7">
                  <a:extLst>
                    <a:ext uri="{A12FA001-AC4F-418D-AE19-62706E023703}">
                      <ahyp:hlinkClr xmlns:ahyp="http://schemas.microsoft.com/office/drawing/2018/hyperlinkcolor" val="tx"/>
                    </a:ext>
                  </a:extLst>
                </a:hlinkClick>
              </a:rPr>
              <a:t>Responsabilidade</a:t>
            </a:r>
            <a:r>
              <a:rPr lang="en-US" b="1" u="sng">
                <a:solidFill>
                  <a:schemeClr val="tx1"/>
                </a:solidFill>
                <a:hlinkClick r:id="rId7">
                  <a:extLst>
                    <a:ext uri="{A12FA001-AC4F-418D-AE19-62706E023703}">
                      <ahyp:hlinkClr xmlns:ahyp="http://schemas.microsoft.com/office/drawing/2018/hyperlinkcolor" val="tx"/>
                    </a:ext>
                  </a:extLst>
                </a:hlinkClick>
              </a:rPr>
              <a:t> do </a:t>
            </a:r>
            <a:r>
              <a:rPr lang="en-US" b="1" u="sng" err="1">
                <a:solidFill>
                  <a:schemeClr val="tx1"/>
                </a:solidFill>
                <a:hlinkClick r:id="rId7">
                  <a:extLst>
                    <a:ext uri="{A12FA001-AC4F-418D-AE19-62706E023703}">
                      <ahyp:hlinkClr xmlns:ahyp="http://schemas.microsoft.com/office/drawing/2018/hyperlinkcolor" val="tx"/>
                    </a:ext>
                  </a:extLst>
                </a:hlinkClick>
              </a:rPr>
              <a:t>Trabalho</a:t>
            </a:r>
            <a:r>
              <a:rPr lang="en-US" b="1" u="sng">
                <a:solidFill>
                  <a:schemeClr val="tx1"/>
                </a:solidFill>
                <a:hlinkClick r:id="rId7">
                  <a:extLst>
                    <a:ext uri="{A12FA001-AC4F-418D-AE19-62706E023703}">
                      <ahyp:hlinkClr xmlns:ahyp="http://schemas.microsoft.com/office/drawing/2018/hyperlinkcolor" val="tx"/>
                    </a:ext>
                  </a:extLst>
                </a:hlinkClick>
              </a:rPr>
              <a:t> no Grupo</a:t>
            </a:r>
            <a:endParaRPr lang="en-US">
              <a:solidFill>
                <a:schemeClr val="tx1"/>
              </a:solidFill>
              <a:ea typeface="Calibri" panose="020F0502020204030204" pitchFamily="34" charset="0"/>
            </a:endParaRPr>
          </a:p>
          <a:p>
            <a:pPr algn="l"/>
            <a:endParaRPr lang="en-US">
              <a:ea typeface="Calibri" panose="020F0502020204030204" pitchFamily="34" charset="0"/>
            </a:endParaRPr>
          </a:p>
          <a:p>
            <a:pPr algn="l"/>
            <a:r>
              <a:rPr lang="en-US" sz="1400" b="1" err="1">
                <a:ea typeface="Calibri" panose="020F0502020204030204" pitchFamily="34" charset="0"/>
              </a:rPr>
              <a:t>Sustentável</a:t>
            </a:r>
            <a:endParaRPr lang="en-US" sz="1400" b="1">
              <a:ea typeface="Calibri" panose="020F0502020204030204" pitchFamily="34" charset="0"/>
            </a:endParaRPr>
          </a:p>
          <a:p>
            <a:r>
              <a:rPr lang="en-US">
                <a:ea typeface="Calibri" panose="020F0502020204030204" pitchFamily="34" charset="0"/>
              </a:rPr>
              <a:t>O natural e a </a:t>
            </a:r>
            <a:r>
              <a:rPr lang="en-US" err="1">
                <a:ea typeface="Calibri" panose="020F0502020204030204" pitchFamily="34" charset="0"/>
              </a:rPr>
              <a:t>sustentabilidade</a:t>
            </a:r>
            <a:r>
              <a:rPr lang="en-US">
                <a:ea typeface="Calibri" panose="020F0502020204030204" pitchFamily="34" charset="0"/>
              </a:rPr>
              <a:t> </a:t>
            </a:r>
            <a:r>
              <a:rPr lang="en-US" err="1">
                <a:ea typeface="Calibri" panose="020F0502020204030204" pitchFamily="34" charset="0"/>
              </a:rPr>
              <a:t>são</a:t>
            </a:r>
            <a:r>
              <a:rPr lang="en-US">
                <a:ea typeface="Calibri" panose="020F0502020204030204" pitchFamily="34" charset="0"/>
              </a:rPr>
              <a:t> </a:t>
            </a:r>
            <a:r>
              <a:rPr lang="en-US" err="1">
                <a:ea typeface="Calibri" panose="020F0502020204030204" pitchFamily="34" charset="0"/>
              </a:rPr>
              <a:t>dois</a:t>
            </a:r>
            <a:r>
              <a:rPr lang="en-US">
                <a:ea typeface="Calibri" panose="020F0502020204030204" pitchFamily="34" charset="0"/>
              </a:rPr>
              <a:t> </a:t>
            </a:r>
            <a:r>
              <a:rPr lang="en-US" err="1">
                <a:ea typeface="Calibri" panose="020F0502020204030204" pitchFamily="34" charset="0"/>
              </a:rPr>
              <a:t>elementos</a:t>
            </a:r>
            <a:r>
              <a:rPr lang="en-US">
                <a:ea typeface="Calibri" panose="020F0502020204030204" pitchFamily="34" charset="0"/>
              </a:rPr>
              <a:t> </a:t>
            </a:r>
            <a:r>
              <a:rPr lang="en-US" err="1">
                <a:ea typeface="Calibri" panose="020F0502020204030204" pitchFamily="34" charset="0"/>
              </a:rPr>
              <a:t>fundamentais</a:t>
            </a:r>
            <a:r>
              <a:rPr lang="en-US">
                <a:ea typeface="Calibri" panose="020F0502020204030204" pitchFamily="34" charset="0"/>
              </a:rPr>
              <a:t> da </a:t>
            </a:r>
            <a:r>
              <a:rPr lang="en-US" err="1">
                <a:ea typeface="Calibri" panose="020F0502020204030204" pitchFamily="34" charset="0"/>
              </a:rPr>
              <a:t>sua</a:t>
            </a:r>
            <a:r>
              <a:rPr lang="en-US">
                <a:ea typeface="Calibri" panose="020F0502020204030204" pitchFamily="34" charset="0"/>
              </a:rPr>
              <a:t> </a:t>
            </a:r>
            <a:r>
              <a:rPr lang="en-US" err="1">
                <a:ea typeface="Calibri" panose="020F0502020204030204" pitchFamily="34" charset="0"/>
              </a:rPr>
              <a:t>atividade</a:t>
            </a:r>
            <a:r>
              <a:rPr lang="en-US">
                <a:ea typeface="Calibri" panose="020F0502020204030204" pitchFamily="34" charset="0"/>
              </a:rPr>
              <a:t>. </a:t>
            </a:r>
            <a:r>
              <a:rPr lang="en-US" err="1">
                <a:ea typeface="Calibri" panose="020F0502020204030204" pitchFamily="34" charset="0"/>
              </a:rPr>
              <a:t>Estão</a:t>
            </a:r>
            <a:r>
              <a:rPr lang="en-US">
                <a:ea typeface="Calibri" panose="020F0502020204030204" pitchFamily="34" charset="0"/>
              </a:rPr>
              <a:t> </a:t>
            </a:r>
            <a:r>
              <a:rPr lang="en-US" err="1">
                <a:ea typeface="Calibri" panose="020F0502020204030204" pitchFamily="34" charset="0"/>
              </a:rPr>
              <a:t>presentes</a:t>
            </a:r>
            <a:r>
              <a:rPr lang="en-US">
                <a:ea typeface="Calibri" panose="020F0502020204030204" pitchFamily="34" charset="0"/>
              </a:rPr>
              <a:t> ao </a:t>
            </a:r>
            <a:r>
              <a:rPr lang="en-US" err="1">
                <a:ea typeface="Calibri" panose="020F0502020204030204" pitchFamily="34" charset="0"/>
              </a:rPr>
              <a:t>longo</a:t>
            </a:r>
            <a:r>
              <a:rPr lang="en-US">
                <a:ea typeface="Calibri" panose="020F0502020204030204" pitchFamily="34" charset="0"/>
              </a:rPr>
              <a:t> de </a:t>
            </a:r>
            <a:r>
              <a:rPr lang="en-US" err="1">
                <a:ea typeface="Calibri" panose="020F0502020204030204" pitchFamily="34" charset="0"/>
              </a:rPr>
              <a:t>toda</a:t>
            </a:r>
            <a:r>
              <a:rPr lang="en-US">
                <a:ea typeface="Calibri" panose="020F0502020204030204" pitchFamily="34" charset="0"/>
              </a:rPr>
              <a:t> a </a:t>
            </a:r>
            <a:r>
              <a:rPr lang="en-US" err="1">
                <a:ea typeface="Calibri" panose="020F0502020204030204" pitchFamily="34" charset="0"/>
              </a:rPr>
              <a:t>cadeia</a:t>
            </a:r>
            <a:r>
              <a:rPr lang="en-US">
                <a:ea typeface="Calibri" panose="020F0502020204030204" pitchFamily="34" charset="0"/>
              </a:rPr>
              <a:t> de </a:t>
            </a:r>
            <a:r>
              <a:rPr lang="en-US" err="1">
                <a:ea typeface="Calibri" panose="020F0502020204030204" pitchFamily="34" charset="0"/>
              </a:rPr>
              <a:t>produção</a:t>
            </a:r>
            <a:r>
              <a:rPr lang="en-US">
                <a:ea typeface="Calibri" panose="020F0502020204030204" pitchFamily="34" charset="0"/>
              </a:rPr>
              <a:t> – </a:t>
            </a:r>
            <a:r>
              <a:rPr lang="en-US" err="1">
                <a:ea typeface="Calibri" panose="020F0502020204030204" pitchFamily="34" charset="0"/>
              </a:rPr>
              <a:t>desde</a:t>
            </a:r>
            <a:r>
              <a:rPr lang="en-US">
                <a:ea typeface="Calibri" panose="020F0502020204030204" pitchFamily="34" charset="0"/>
              </a:rPr>
              <a:t> as </a:t>
            </a:r>
            <a:r>
              <a:rPr lang="en-US" err="1">
                <a:ea typeface="Calibri" panose="020F0502020204030204" pitchFamily="34" charset="0"/>
              </a:rPr>
              <a:t>suas</a:t>
            </a:r>
            <a:r>
              <a:rPr lang="en-US">
                <a:ea typeface="Calibri" panose="020F0502020204030204" pitchFamily="34" charset="0"/>
              </a:rPr>
              <a:t> </a:t>
            </a:r>
            <a:r>
              <a:rPr lang="en-US" err="1">
                <a:ea typeface="Calibri" panose="020F0502020204030204" pitchFamily="34" charset="0"/>
              </a:rPr>
              <a:t>explorações</a:t>
            </a:r>
            <a:r>
              <a:rPr lang="en-US">
                <a:ea typeface="Calibri" panose="020F0502020204030204" pitchFamily="34" charset="0"/>
              </a:rPr>
              <a:t> </a:t>
            </a:r>
            <a:r>
              <a:rPr lang="en-US" err="1">
                <a:ea typeface="Calibri" panose="020F0502020204030204" pitchFamily="34" charset="0"/>
              </a:rPr>
              <a:t>familiares</a:t>
            </a:r>
            <a:r>
              <a:rPr lang="en-US">
                <a:ea typeface="Calibri" panose="020F0502020204030204" pitchFamily="34" charset="0"/>
              </a:rPr>
              <a:t> com </a:t>
            </a:r>
            <a:r>
              <a:rPr lang="en-US" err="1">
                <a:ea typeface="Calibri" panose="020F0502020204030204" pitchFamily="34" charset="0"/>
              </a:rPr>
              <a:t>elevadas</a:t>
            </a:r>
            <a:r>
              <a:rPr lang="en-US">
                <a:ea typeface="Calibri" panose="020F0502020204030204" pitchFamily="34" charset="0"/>
              </a:rPr>
              <a:t> </a:t>
            </a:r>
            <a:r>
              <a:rPr lang="en-US" err="1">
                <a:ea typeface="Calibri" panose="020F0502020204030204" pitchFamily="34" charset="0"/>
              </a:rPr>
              <a:t>exigências</a:t>
            </a:r>
            <a:r>
              <a:rPr lang="en-US">
                <a:ea typeface="Calibri" panose="020F0502020204030204" pitchFamily="34" charset="0"/>
              </a:rPr>
              <a:t> </a:t>
            </a:r>
            <a:r>
              <a:rPr lang="en-US" err="1">
                <a:ea typeface="Calibri" panose="020F0502020204030204" pitchFamily="34" charset="0"/>
              </a:rPr>
              <a:t>em</a:t>
            </a:r>
            <a:r>
              <a:rPr lang="en-US">
                <a:ea typeface="Calibri" panose="020F0502020204030204" pitchFamily="34" charset="0"/>
              </a:rPr>
              <a:t> </a:t>
            </a:r>
            <a:r>
              <a:rPr lang="en-US" err="1">
                <a:ea typeface="Calibri" panose="020F0502020204030204" pitchFamily="34" charset="0"/>
              </a:rPr>
              <a:t>termos</a:t>
            </a:r>
            <a:r>
              <a:rPr lang="en-US">
                <a:ea typeface="Calibri" panose="020F0502020204030204" pitchFamily="34" charset="0"/>
              </a:rPr>
              <a:t> de </a:t>
            </a:r>
            <a:r>
              <a:rPr lang="en-US" err="1">
                <a:ea typeface="Calibri" panose="020F0502020204030204" pitchFamily="34" charset="0"/>
              </a:rPr>
              <a:t>cuidados</a:t>
            </a:r>
            <a:r>
              <a:rPr lang="en-US">
                <a:ea typeface="Calibri" panose="020F0502020204030204" pitchFamily="34" charset="0"/>
              </a:rPr>
              <a:t> com </a:t>
            </a:r>
            <a:r>
              <a:rPr lang="en-US" err="1">
                <a:ea typeface="Calibri" panose="020F0502020204030204" pitchFamily="34" charset="0"/>
              </a:rPr>
              <a:t>os</a:t>
            </a:r>
            <a:r>
              <a:rPr lang="en-US">
                <a:ea typeface="Calibri" panose="020F0502020204030204" pitchFamily="34" charset="0"/>
              </a:rPr>
              <a:t> </a:t>
            </a:r>
            <a:r>
              <a:rPr lang="en-US" err="1">
                <a:ea typeface="Calibri" panose="020F0502020204030204" pitchFamily="34" charset="0"/>
              </a:rPr>
              <a:t>animais</a:t>
            </a:r>
            <a:r>
              <a:rPr lang="en-US">
                <a:ea typeface="Calibri" panose="020F0502020204030204" pitchFamily="34" charset="0"/>
              </a:rPr>
              <a:t>, </a:t>
            </a:r>
            <a:r>
              <a:rPr lang="en-US" err="1">
                <a:ea typeface="Calibri" panose="020F0502020204030204" pitchFamily="34" charset="0"/>
              </a:rPr>
              <a:t>até</a:t>
            </a:r>
            <a:r>
              <a:rPr lang="en-US">
                <a:ea typeface="Calibri" panose="020F0502020204030204" pitchFamily="34" charset="0"/>
              </a:rPr>
              <a:t> à </a:t>
            </a:r>
            <a:r>
              <a:rPr lang="en-US" err="1">
                <a:ea typeface="Calibri" panose="020F0502020204030204" pitchFamily="34" charset="0"/>
              </a:rPr>
              <a:t>escolha</a:t>
            </a:r>
            <a:r>
              <a:rPr lang="en-US">
                <a:ea typeface="Calibri" panose="020F0502020204030204" pitchFamily="34" charset="0"/>
              </a:rPr>
              <a:t> da </a:t>
            </a:r>
            <a:r>
              <a:rPr lang="en-US" err="1">
                <a:ea typeface="Calibri" panose="020F0502020204030204" pitchFamily="34" charset="0"/>
              </a:rPr>
              <a:t>alimentação</a:t>
            </a:r>
            <a:r>
              <a:rPr lang="en-US">
                <a:ea typeface="Calibri" panose="020F0502020204030204" pitchFamily="34" charset="0"/>
              </a:rPr>
              <a:t>, </a:t>
            </a:r>
            <a:r>
              <a:rPr lang="en-US" err="1">
                <a:ea typeface="Calibri" panose="020F0502020204030204" pitchFamily="34" charset="0"/>
              </a:rPr>
              <a:t>transporte</a:t>
            </a:r>
            <a:r>
              <a:rPr lang="en-US">
                <a:ea typeface="Calibri" panose="020F0502020204030204" pitchFamily="34" charset="0"/>
              </a:rPr>
              <a:t> e </a:t>
            </a:r>
            <a:r>
              <a:rPr lang="en-US" err="1">
                <a:ea typeface="Calibri" panose="020F0502020204030204" pitchFamily="34" charset="0"/>
              </a:rPr>
              <a:t>embalagem</a:t>
            </a:r>
            <a:r>
              <a:rPr lang="en-US">
                <a:ea typeface="Calibri" panose="020F0502020204030204" pitchFamily="34" charset="0"/>
              </a:rPr>
              <a:t> amigos do </a:t>
            </a:r>
            <a:r>
              <a:rPr lang="en-US" err="1">
                <a:ea typeface="Calibri" panose="020F0502020204030204" pitchFamily="34" charset="0"/>
              </a:rPr>
              <a:t>ambiente</a:t>
            </a:r>
            <a:r>
              <a:rPr lang="en-US">
                <a:ea typeface="Calibri" panose="020F0502020204030204" pitchFamily="34" charset="0"/>
              </a:rPr>
              <a:t>. O </a:t>
            </a:r>
            <a:r>
              <a:rPr lang="en-US" err="1">
                <a:ea typeface="Calibri" panose="020F0502020204030204" pitchFamily="34" charset="0"/>
              </a:rPr>
              <a:t>objetivo</a:t>
            </a:r>
            <a:r>
              <a:rPr lang="en-US">
                <a:ea typeface="Calibri" panose="020F0502020204030204" pitchFamily="34" charset="0"/>
              </a:rPr>
              <a:t> </a:t>
            </a:r>
            <a:r>
              <a:rPr lang="en-US" err="1">
                <a:ea typeface="Calibri" panose="020F0502020204030204" pitchFamily="34" charset="0"/>
              </a:rPr>
              <a:t>constante</a:t>
            </a:r>
            <a:r>
              <a:rPr lang="en-US">
                <a:ea typeface="Calibri" panose="020F0502020204030204" pitchFamily="34" charset="0"/>
              </a:rPr>
              <a:t> do Grupo </a:t>
            </a:r>
            <a:r>
              <a:rPr lang="en-US" err="1">
                <a:ea typeface="Calibri" panose="020F0502020204030204" pitchFamily="34" charset="0"/>
              </a:rPr>
              <a:t>Snellman</a:t>
            </a:r>
            <a:r>
              <a:rPr lang="en-US">
                <a:ea typeface="Calibri" panose="020F0502020204030204" pitchFamily="34" charset="0"/>
              </a:rPr>
              <a:t> é </a:t>
            </a:r>
            <a:r>
              <a:rPr lang="en-US" err="1">
                <a:ea typeface="Calibri" panose="020F0502020204030204" pitchFamily="34" charset="0"/>
              </a:rPr>
              <a:t>reduzir</a:t>
            </a:r>
            <a:r>
              <a:rPr lang="en-US">
                <a:ea typeface="Calibri" panose="020F0502020204030204" pitchFamily="34" charset="0"/>
              </a:rPr>
              <a:t> o </a:t>
            </a:r>
            <a:r>
              <a:rPr lang="en-US" err="1">
                <a:ea typeface="Calibri" panose="020F0502020204030204" pitchFamily="34" charset="0"/>
              </a:rPr>
              <a:t>impacto</a:t>
            </a:r>
            <a:r>
              <a:rPr lang="en-US">
                <a:ea typeface="Calibri" panose="020F0502020204030204" pitchFamily="34" charset="0"/>
              </a:rPr>
              <a:t> </a:t>
            </a:r>
            <a:r>
              <a:rPr lang="en-US" err="1">
                <a:ea typeface="Calibri" panose="020F0502020204030204" pitchFamily="34" charset="0"/>
              </a:rPr>
              <a:t>ambiental</a:t>
            </a:r>
            <a:r>
              <a:rPr lang="en-US">
                <a:ea typeface="Calibri" panose="020F0502020204030204" pitchFamily="34" charset="0"/>
              </a:rPr>
              <a:t> das </a:t>
            </a:r>
            <a:r>
              <a:rPr lang="en-US" err="1">
                <a:ea typeface="Calibri" panose="020F0502020204030204" pitchFamily="34" charset="0"/>
              </a:rPr>
              <a:t>suas</a:t>
            </a:r>
            <a:r>
              <a:rPr lang="en-US">
                <a:ea typeface="Calibri" panose="020F0502020204030204" pitchFamily="34" charset="0"/>
              </a:rPr>
              <a:t> </a:t>
            </a:r>
            <a:r>
              <a:rPr lang="en-US" err="1">
                <a:ea typeface="Calibri" panose="020F0502020204030204" pitchFamily="34" charset="0"/>
              </a:rPr>
              <a:t>operações</a:t>
            </a:r>
            <a:r>
              <a:rPr lang="en-US">
                <a:ea typeface="Calibri" panose="020F0502020204030204" pitchFamily="34" charset="0"/>
              </a:rPr>
              <a:t>. </a:t>
            </a:r>
            <a:r>
              <a:rPr lang="en-US" err="1">
                <a:ea typeface="Calibri" panose="020F0502020204030204" pitchFamily="34" charset="0"/>
              </a:rPr>
              <a:t>Em</a:t>
            </a:r>
            <a:r>
              <a:rPr lang="en-US">
                <a:ea typeface="Calibri" panose="020F0502020204030204" pitchFamily="34" charset="0"/>
              </a:rPr>
              <a:t> </a:t>
            </a:r>
            <a:r>
              <a:rPr lang="en-US" err="1">
                <a:ea typeface="Calibri" panose="020F0502020204030204" pitchFamily="34" charset="0"/>
              </a:rPr>
              <a:t>termos</a:t>
            </a:r>
            <a:r>
              <a:rPr lang="en-US">
                <a:ea typeface="Calibri" panose="020F0502020204030204" pitchFamily="34" charset="0"/>
              </a:rPr>
              <a:t> </a:t>
            </a:r>
            <a:r>
              <a:rPr lang="en-US" err="1">
                <a:ea typeface="Calibri" panose="020F0502020204030204" pitchFamily="34" charset="0"/>
              </a:rPr>
              <a:t>concretos</a:t>
            </a:r>
            <a:r>
              <a:rPr lang="en-US">
                <a:ea typeface="Calibri" panose="020F0502020204030204" pitchFamily="34" charset="0"/>
              </a:rPr>
              <a:t>, </a:t>
            </a:r>
            <a:r>
              <a:rPr lang="en-US" err="1">
                <a:ea typeface="Calibri" panose="020F0502020204030204" pitchFamily="34" charset="0"/>
              </a:rPr>
              <a:t>tratou</a:t>
            </a:r>
            <a:r>
              <a:rPr lang="en-US">
                <a:ea typeface="Calibri" panose="020F0502020204030204" pitchFamily="34" charset="0"/>
              </a:rPr>
              <a:t>-se de mudar do </a:t>
            </a:r>
            <a:r>
              <a:rPr lang="en-US" err="1">
                <a:ea typeface="Calibri" panose="020F0502020204030204" pitchFamily="34" charset="0"/>
              </a:rPr>
              <a:t>petróleo</a:t>
            </a:r>
            <a:r>
              <a:rPr lang="en-US">
                <a:ea typeface="Calibri" panose="020F0502020204030204" pitchFamily="34" charset="0"/>
              </a:rPr>
              <a:t> para </a:t>
            </a:r>
            <a:r>
              <a:rPr lang="en-US" err="1">
                <a:ea typeface="Calibri" panose="020F0502020204030204" pitchFamily="34" charset="0"/>
              </a:rPr>
              <a:t>biogás</a:t>
            </a:r>
            <a:r>
              <a:rPr lang="en-US">
                <a:ea typeface="Calibri" panose="020F0502020204030204" pitchFamily="34" charset="0"/>
              </a:rPr>
              <a:t> </a:t>
            </a:r>
            <a:r>
              <a:rPr lang="en-US" err="1">
                <a:ea typeface="Calibri" panose="020F0502020204030204" pitchFamily="34" charset="0"/>
              </a:rPr>
              <a:t>na</a:t>
            </a:r>
            <a:r>
              <a:rPr lang="en-US">
                <a:ea typeface="Calibri" panose="020F0502020204030204" pitchFamily="34" charset="0"/>
              </a:rPr>
              <a:t> </a:t>
            </a:r>
            <a:r>
              <a:rPr lang="en-US" err="1">
                <a:ea typeface="Calibri" panose="020F0502020204030204" pitchFamily="34" charset="0"/>
              </a:rPr>
              <a:t>sua</a:t>
            </a:r>
            <a:r>
              <a:rPr lang="en-US">
                <a:ea typeface="Calibri" panose="020F0502020204030204" pitchFamily="34" charset="0"/>
              </a:rPr>
              <a:t> </a:t>
            </a:r>
            <a:r>
              <a:rPr lang="en-US" err="1">
                <a:ea typeface="Calibri" panose="020F0502020204030204" pitchFamily="34" charset="0"/>
              </a:rPr>
              <a:t>fábrica</a:t>
            </a:r>
            <a:r>
              <a:rPr lang="en-US">
                <a:ea typeface="Calibri" panose="020F0502020204030204" pitchFamily="34" charset="0"/>
              </a:rPr>
              <a:t> e </a:t>
            </a:r>
            <a:r>
              <a:rPr lang="en-US" err="1">
                <a:ea typeface="Calibri" panose="020F0502020204030204" pitchFamily="34" charset="0"/>
              </a:rPr>
              <a:t>reduzir</a:t>
            </a:r>
            <a:r>
              <a:rPr lang="en-US">
                <a:ea typeface="Calibri" panose="020F0502020204030204" pitchFamily="34" charset="0"/>
              </a:rPr>
              <a:t> </a:t>
            </a:r>
            <a:r>
              <a:rPr lang="en-US" err="1">
                <a:ea typeface="Calibri" panose="020F0502020204030204" pitchFamily="34" charset="0"/>
              </a:rPr>
              <a:t>significativamente</a:t>
            </a:r>
            <a:r>
              <a:rPr lang="en-US">
                <a:ea typeface="Calibri" panose="020F0502020204030204" pitchFamily="34" charset="0"/>
              </a:rPr>
              <a:t> a </a:t>
            </a:r>
            <a:r>
              <a:rPr lang="en-US" err="1">
                <a:ea typeface="Calibri" panose="020F0502020204030204" pitchFamily="34" charset="0"/>
              </a:rPr>
              <a:t>quantidade</a:t>
            </a:r>
            <a:r>
              <a:rPr lang="en-US">
                <a:ea typeface="Calibri" panose="020F0502020204030204" pitchFamily="34" charset="0"/>
              </a:rPr>
              <a:t> de </a:t>
            </a:r>
            <a:r>
              <a:rPr lang="en-US" err="1">
                <a:ea typeface="Calibri" panose="020F0502020204030204" pitchFamily="34" charset="0"/>
              </a:rPr>
              <a:t>plástico</a:t>
            </a:r>
            <a:r>
              <a:rPr lang="en-US">
                <a:ea typeface="Calibri" panose="020F0502020204030204" pitchFamily="34" charset="0"/>
              </a:rPr>
              <a:t> </a:t>
            </a:r>
            <a:r>
              <a:rPr lang="en-US" err="1">
                <a:ea typeface="Calibri" panose="020F0502020204030204" pitchFamily="34" charset="0"/>
              </a:rPr>
              <a:t>nas</a:t>
            </a:r>
            <a:r>
              <a:rPr lang="en-US">
                <a:ea typeface="Calibri" panose="020F0502020204030204" pitchFamily="34" charset="0"/>
              </a:rPr>
              <a:t> </a:t>
            </a:r>
            <a:r>
              <a:rPr lang="en-US" err="1">
                <a:ea typeface="Calibri" panose="020F0502020204030204" pitchFamily="34" charset="0"/>
              </a:rPr>
              <a:t>suas</a:t>
            </a:r>
            <a:r>
              <a:rPr lang="en-US">
                <a:ea typeface="Calibri" panose="020F0502020204030204" pitchFamily="34" charset="0"/>
              </a:rPr>
              <a:t> </a:t>
            </a:r>
            <a:r>
              <a:rPr lang="en-US" err="1">
                <a:ea typeface="Calibri" panose="020F0502020204030204" pitchFamily="34" charset="0"/>
              </a:rPr>
              <a:t>embalagens</a:t>
            </a:r>
            <a:r>
              <a:rPr lang="en-US">
                <a:ea typeface="Calibri" panose="020F0502020204030204" pitchFamily="34" charset="0"/>
              </a:rPr>
              <a:t>.</a:t>
            </a:r>
          </a:p>
          <a:p>
            <a:pPr fontAlgn="base"/>
            <a:endParaRPr lang="en-US">
              <a:solidFill>
                <a:schemeClr val="tx1"/>
              </a:solidFill>
              <a:ea typeface="Calibri" panose="020F0502020204030204" pitchFamily="34" charset="0"/>
            </a:endParaRPr>
          </a:p>
          <a:p>
            <a:pPr fontAlgn="base"/>
            <a:r>
              <a:rPr lang="en-US">
                <a:solidFill>
                  <a:schemeClr val="tx1"/>
                </a:solidFill>
                <a:ea typeface="Calibri" panose="020F0502020204030204" pitchFamily="34" charset="0"/>
              </a:rPr>
              <a:t>A </a:t>
            </a:r>
            <a:r>
              <a:rPr lang="en-US" err="1">
                <a:solidFill>
                  <a:schemeClr val="tx1"/>
                </a:solidFill>
                <a:ea typeface="Calibri" panose="020F0502020204030204" pitchFamily="34" charset="0"/>
              </a:rPr>
              <a:t>empresa</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também</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acredita</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na</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utilização</a:t>
            </a:r>
            <a:r>
              <a:rPr lang="en-US">
                <a:solidFill>
                  <a:schemeClr val="tx1"/>
                </a:solidFill>
                <a:ea typeface="Calibri" panose="020F0502020204030204" pitchFamily="34" charset="0"/>
              </a:rPr>
              <a:t> de carne </a:t>
            </a:r>
            <a:r>
              <a:rPr lang="en-US" err="1">
                <a:solidFill>
                  <a:schemeClr val="tx1"/>
                </a:solidFill>
                <a:ea typeface="Calibri" panose="020F0502020204030204" pitchFamily="34" charset="0"/>
              </a:rPr>
              <a:t>nacional</a:t>
            </a:r>
            <a:r>
              <a:rPr lang="en-US">
                <a:solidFill>
                  <a:schemeClr val="tx1"/>
                </a:solidFill>
                <a:ea typeface="Calibri" panose="020F0502020204030204" pitchFamily="34" charset="0"/>
              </a:rPr>
              <a:t> da </a:t>
            </a:r>
            <a:r>
              <a:rPr lang="en-US" err="1">
                <a:solidFill>
                  <a:schemeClr val="tx1"/>
                </a:solidFill>
                <a:ea typeface="Calibri" panose="020F0502020204030204" pitchFamily="34" charset="0"/>
              </a:rPr>
              <a:t>melhor</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qualidade</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proveniente</a:t>
            </a:r>
            <a:r>
              <a:rPr lang="en-US">
                <a:solidFill>
                  <a:schemeClr val="tx1"/>
                </a:solidFill>
                <a:ea typeface="Calibri" panose="020F0502020204030204" pitchFamily="34" charset="0"/>
              </a:rPr>
              <a:t> de </a:t>
            </a:r>
            <a:r>
              <a:rPr lang="en-US" err="1">
                <a:solidFill>
                  <a:schemeClr val="tx1"/>
                </a:solidFill>
                <a:ea typeface="Calibri" panose="020F0502020204030204" pitchFamily="34" charset="0"/>
              </a:rPr>
              <a:t>explorações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familiares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locais</a:t>
            </a:r>
            <a:r>
              <a:rPr lang="en-US">
                <a:solidFill>
                  <a:schemeClr val="tx1"/>
                </a:solidFill>
                <a:ea typeface="Calibri" panose="020F0502020204030204" pitchFamily="34" charset="0"/>
              </a:rPr>
              <a:t>, para </a:t>
            </a:r>
            <a:r>
              <a:rPr lang="en-US" err="1">
                <a:solidFill>
                  <a:schemeClr val="tx1"/>
                </a:solidFill>
                <a:ea typeface="Calibri" panose="020F0502020204030204" pitchFamily="34" charset="0"/>
              </a:rPr>
              <a:t>manter</a:t>
            </a:r>
            <a:r>
              <a:rPr lang="en-US">
                <a:solidFill>
                  <a:schemeClr val="tx1"/>
                </a:solidFill>
                <a:ea typeface="Calibri" panose="020F0502020204030204" pitchFamily="34" charset="0"/>
              </a:rPr>
              <a:t> as </a:t>
            </a:r>
            <a:r>
              <a:rPr lang="en-US" err="1">
                <a:solidFill>
                  <a:schemeClr val="tx1"/>
                </a:solidFill>
                <a:ea typeface="Calibri" panose="020F0502020204030204" pitchFamily="34" charset="0"/>
              </a:rPr>
              <a:t>cadeias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curtas</a:t>
            </a:r>
            <a:r>
              <a:rPr lang="en-US">
                <a:solidFill>
                  <a:schemeClr val="tx1"/>
                </a:solidFill>
                <a:ea typeface="Calibri" panose="020F0502020204030204" pitchFamily="34" charset="0"/>
              </a:rPr>
              <a:t> de </a:t>
            </a:r>
            <a:r>
              <a:rPr lang="en-US" err="1">
                <a:solidFill>
                  <a:schemeClr val="tx1"/>
                </a:solidFill>
                <a:ea typeface="Calibri" panose="020F0502020204030204" pitchFamily="34" charset="0"/>
              </a:rPr>
              <a:t>abastecimento</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alimentar</a:t>
            </a:r>
            <a:r>
              <a:rPr lang="en-US">
                <a:solidFill>
                  <a:schemeClr val="tx1"/>
                </a:solidFill>
                <a:ea typeface="Calibri" panose="020F0502020204030204" pitchFamily="34" charset="0"/>
              </a:rPr>
              <a:t> e </a:t>
            </a:r>
            <a:r>
              <a:rPr lang="en-US" err="1">
                <a:solidFill>
                  <a:schemeClr val="tx1"/>
                </a:solidFill>
                <a:ea typeface="Calibri" panose="020F0502020204030204" pitchFamily="34" charset="0"/>
              </a:rPr>
              <a:t>permitir-lhes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produzir</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produtos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tão</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autênticos</a:t>
            </a:r>
            <a:r>
              <a:rPr lang="en-US">
                <a:solidFill>
                  <a:schemeClr val="tx1"/>
                </a:solidFill>
                <a:ea typeface="Calibri" panose="020F0502020204030204" pitchFamily="34" charset="0"/>
              </a:rPr>
              <a:t> e </a:t>
            </a:r>
            <a:r>
              <a:rPr lang="en-US" err="1">
                <a:solidFill>
                  <a:schemeClr val="tx1"/>
                </a:solidFill>
                <a:ea typeface="Calibri" panose="020F0502020204030204" pitchFamily="34" charset="0"/>
              </a:rPr>
              <a:t>naturais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quanto</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possível</a:t>
            </a:r>
            <a:r>
              <a:rPr lang="en-US">
                <a:solidFill>
                  <a:schemeClr val="tx1"/>
                </a:solidFill>
                <a:ea typeface="Calibri" panose="020F0502020204030204" pitchFamily="34" charset="0"/>
              </a:rPr>
              <a:t>.</a:t>
            </a:r>
          </a:p>
          <a:p>
            <a:pPr algn="l" fontAlgn="base"/>
            <a:endParaRPr lang="en-US" sz="1400" b="1">
              <a:solidFill>
                <a:schemeClr val="tx1"/>
              </a:solidFill>
              <a:ea typeface="Calibri" panose="020F0502020204030204" pitchFamily="34" charset="0"/>
            </a:endParaRPr>
          </a:p>
          <a:p>
            <a:pPr algn="l" fontAlgn="base"/>
            <a:r>
              <a:rPr lang="en-US" sz="1400" b="1" err="1">
                <a:solidFill>
                  <a:schemeClr val="tx1"/>
                </a:solidFill>
                <a:ea typeface="Calibri" panose="020F0502020204030204" pitchFamily="34" charset="0"/>
              </a:rPr>
              <a:t>Ético</a:t>
            </a:r>
            <a:endParaRPr lang="en-US" sz="1400" b="1">
              <a:solidFill>
                <a:schemeClr val="tx1"/>
              </a:solidFill>
              <a:ea typeface="Calibri" panose="020F0502020204030204" pitchFamily="34" charset="0"/>
            </a:endParaRPr>
          </a:p>
          <a:p>
            <a:pPr fontAlgn="base"/>
            <a:r>
              <a:rPr lang="en-US">
                <a:solidFill>
                  <a:schemeClr val="tx1"/>
                </a:solidFill>
              </a:rPr>
              <a:t>A </a:t>
            </a:r>
            <a:r>
              <a:rPr lang="en-US" err="1">
                <a:solidFill>
                  <a:schemeClr val="tx1"/>
                </a:solidFill>
              </a:rPr>
              <a:t>sua</a:t>
            </a:r>
            <a:r>
              <a:rPr lang="en-US">
                <a:solidFill>
                  <a:schemeClr val="tx1"/>
                </a:solidFill>
              </a:rPr>
              <a:t> </a:t>
            </a:r>
            <a:r>
              <a:rPr lang="en-US" err="1">
                <a:solidFill>
                  <a:schemeClr val="tx1"/>
                </a:solidFill>
              </a:rPr>
              <a:t>visão</a:t>
            </a:r>
            <a:r>
              <a:rPr lang="en-US">
                <a:solidFill>
                  <a:schemeClr val="tx1"/>
                </a:solidFill>
              </a:rPr>
              <a:t> de </a:t>
            </a:r>
            <a:r>
              <a:rPr lang="en-US" err="1">
                <a:solidFill>
                  <a:schemeClr val="tx1"/>
                </a:solidFill>
              </a:rPr>
              <a:t>humanidade</a:t>
            </a:r>
            <a:r>
              <a:rPr lang="en-US">
                <a:solidFill>
                  <a:schemeClr val="tx1"/>
                </a:solidFill>
              </a:rPr>
              <a:t> é </a:t>
            </a:r>
            <a:r>
              <a:rPr lang="en-US" err="1">
                <a:solidFill>
                  <a:schemeClr val="tx1"/>
                </a:solidFill>
              </a:rPr>
              <a:t>baseada</a:t>
            </a:r>
            <a:r>
              <a:rPr lang="en-US">
                <a:solidFill>
                  <a:schemeClr val="tx1"/>
                </a:solidFill>
              </a:rPr>
              <a:t> num valor simples: </a:t>
            </a:r>
            <a:r>
              <a:rPr lang="en-US" err="1">
                <a:solidFill>
                  <a:schemeClr val="tx1"/>
                </a:solidFill>
              </a:rPr>
              <a:t>tratar</a:t>
            </a:r>
            <a:r>
              <a:rPr lang="en-US">
                <a:solidFill>
                  <a:schemeClr val="tx1"/>
                </a:solidFill>
              </a:rPr>
              <a:t> </a:t>
            </a:r>
            <a:r>
              <a:rPr lang="en-US" err="1">
                <a:solidFill>
                  <a:schemeClr val="tx1"/>
                </a:solidFill>
              </a:rPr>
              <a:t>os</a:t>
            </a:r>
            <a:r>
              <a:rPr lang="en-US">
                <a:solidFill>
                  <a:schemeClr val="tx1"/>
                </a:solidFill>
              </a:rPr>
              <a:t> outros </a:t>
            </a:r>
            <a:r>
              <a:rPr lang="en-US" err="1">
                <a:solidFill>
                  <a:schemeClr val="tx1"/>
                </a:solidFill>
              </a:rPr>
              <a:t>como</a:t>
            </a:r>
            <a:r>
              <a:rPr lang="en-US">
                <a:solidFill>
                  <a:schemeClr val="tx1"/>
                </a:solidFill>
              </a:rPr>
              <a:t> </a:t>
            </a:r>
            <a:r>
              <a:rPr lang="en-US" err="1">
                <a:solidFill>
                  <a:schemeClr val="tx1"/>
                </a:solidFill>
              </a:rPr>
              <a:t>gostaria</a:t>
            </a:r>
            <a:r>
              <a:rPr lang="en-US">
                <a:solidFill>
                  <a:schemeClr val="tx1"/>
                </a:solidFill>
              </a:rPr>
              <a:t> de ser </a:t>
            </a:r>
            <a:r>
              <a:rPr lang="en-US" err="1">
                <a:solidFill>
                  <a:schemeClr val="tx1"/>
                </a:solidFill>
              </a:rPr>
              <a:t>tratado</a:t>
            </a:r>
            <a:r>
              <a:rPr lang="en-US">
                <a:solidFill>
                  <a:schemeClr val="tx1"/>
                </a:solidFill>
              </a:rPr>
              <a:t>. O </a:t>
            </a:r>
            <a:r>
              <a:rPr lang="en-US" err="1">
                <a:solidFill>
                  <a:schemeClr val="tx1"/>
                </a:solidFill>
              </a:rPr>
              <a:t>cuidado</a:t>
            </a:r>
            <a:r>
              <a:rPr lang="en-US">
                <a:solidFill>
                  <a:schemeClr val="tx1"/>
                </a:solidFill>
              </a:rPr>
              <a:t>, a </a:t>
            </a:r>
            <a:r>
              <a:rPr lang="en-US" err="1">
                <a:solidFill>
                  <a:schemeClr val="tx1"/>
                </a:solidFill>
              </a:rPr>
              <a:t>confiança</a:t>
            </a:r>
            <a:r>
              <a:rPr lang="en-US">
                <a:solidFill>
                  <a:schemeClr val="tx1"/>
                </a:solidFill>
              </a:rPr>
              <a:t> e o </a:t>
            </a:r>
            <a:r>
              <a:rPr lang="en-US" err="1">
                <a:solidFill>
                  <a:schemeClr val="tx1"/>
                </a:solidFill>
              </a:rPr>
              <a:t>empenho</a:t>
            </a:r>
            <a:r>
              <a:rPr lang="en-US">
                <a:solidFill>
                  <a:schemeClr val="tx1"/>
                </a:solidFill>
              </a:rPr>
              <a:t> </a:t>
            </a:r>
            <a:r>
              <a:rPr lang="en-US" err="1">
                <a:solidFill>
                  <a:schemeClr val="tx1"/>
                </a:solidFill>
              </a:rPr>
              <a:t>estão</a:t>
            </a:r>
            <a:r>
              <a:rPr lang="en-US">
                <a:solidFill>
                  <a:schemeClr val="tx1"/>
                </a:solidFill>
              </a:rPr>
              <a:t> entre as </a:t>
            </a:r>
            <a:r>
              <a:rPr lang="en-US" err="1">
                <a:solidFill>
                  <a:schemeClr val="tx1"/>
                </a:solidFill>
              </a:rPr>
              <a:t>abordagens</a:t>
            </a:r>
            <a:r>
              <a:rPr lang="en-US">
                <a:solidFill>
                  <a:schemeClr val="tx1"/>
                </a:solidFill>
              </a:rPr>
              <a:t> da </a:t>
            </a:r>
            <a:r>
              <a:rPr lang="en-US" err="1">
                <a:solidFill>
                  <a:schemeClr val="tx1"/>
                </a:solidFill>
              </a:rPr>
              <a:t>Snellman</a:t>
            </a:r>
            <a:r>
              <a:rPr lang="en-US">
                <a:solidFill>
                  <a:schemeClr val="tx1"/>
                </a:solidFill>
              </a:rPr>
              <a:t>. </a:t>
            </a:r>
            <a:r>
              <a:rPr lang="en-US" err="1">
                <a:solidFill>
                  <a:schemeClr val="tx1"/>
                </a:solidFill>
              </a:rPr>
              <a:t>Também</a:t>
            </a:r>
            <a:r>
              <a:rPr lang="en-US">
                <a:solidFill>
                  <a:schemeClr val="tx1"/>
                </a:solidFill>
              </a:rPr>
              <a:t> </a:t>
            </a:r>
            <a:r>
              <a:rPr lang="en-US" err="1">
                <a:solidFill>
                  <a:schemeClr val="tx1"/>
                </a:solidFill>
              </a:rPr>
              <a:t>valorizam</a:t>
            </a:r>
            <a:r>
              <a:rPr lang="en-US">
                <a:solidFill>
                  <a:schemeClr val="tx1"/>
                </a:solidFill>
              </a:rPr>
              <a:t> o </a:t>
            </a:r>
            <a:r>
              <a:rPr lang="en-US" err="1">
                <a:solidFill>
                  <a:schemeClr val="tx1"/>
                </a:solidFill>
              </a:rPr>
              <a:t>bem-estar</a:t>
            </a:r>
            <a:r>
              <a:rPr lang="en-US">
                <a:solidFill>
                  <a:schemeClr val="tx1"/>
                </a:solidFill>
              </a:rPr>
              <a:t> dos </a:t>
            </a:r>
            <a:r>
              <a:rPr lang="en-US" err="1">
                <a:solidFill>
                  <a:schemeClr val="tx1"/>
                </a:solidFill>
              </a:rPr>
              <a:t>animais</a:t>
            </a:r>
            <a:r>
              <a:rPr lang="en-US">
                <a:solidFill>
                  <a:schemeClr val="tx1"/>
                </a:solidFill>
              </a:rPr>
              <a:t> e </a:t>
            </a:r>
            <a:r>
              <a:rPr lang="en-US" err="1">
                <a:solidFill>
                  <a:schemeClr val="tx1"/>
                </a:solidFill>
              </a:rPr>
              <a:t>trabalham</a:t>
            </a:r>
            <a:r>
              <a:rPr lang="en-US">
                <a:solidFill>
                  <a:schemeClr val="tx1"/>
                </a:solidFill>
              </a:rPr>
              <a:t> com </a:t>
            </a:r>
            <a:r>
              <a:rPr lang="en-US" err="1">
                <a:solidFill>
                  <a:schemeClr val="tx1"/>
                </a:solidFill>
              </a:rPr>
              <a:t>seus</a:t>
            </a:r>
            <a:r>
              <a:rPr lang="en-US">
                <a:solidFill>
                  <a:schemeClr val="tx1"/>
                </a:solidFill>
              </a:rPr>
              <a:t> </a:t>
            </a:r>
            <a:r>
              <a:rPr lang="en-US" err="1">
                <a:solidFill>
                  <a:schemeClr val="tx1"/>
                </a:solidFill>
              </a:rPr>
              <a:t>produtores</a:t>
            </a:r>
            <a:r>
              <a:rPr lang="en-US">
                <a:solidFill>
                  <a:schemeClr val="tx1"/>
                </a:solidFill>
              </a:rPr>
              <a:t> para o </a:t>
            </a:r>
            <a:r>
              <a:rPr lang="en-US" err="1">
                <a:solidFill>
                  <a:schemeClr val="tx1"/>
                </a:solidFill>
              </a:rPr>
              <a:t>garantir</a:t>
            </a:r>
            <a:r>
              <a:rPr lang="en-US">
                <a:solidFill>
                  <a:schemeClr val="tx1"/>
                </a:solidFill>
              </a:rPr>
              <a:t>.</a:t>
            </a:r>
            <a:endParaRPr lang="en-US" sz="800">
              <a:solidFill>
                <a:schemeClr val="tx1"/>
              </a:solidFill>
            </a:endParaRPr>
          </a:p>
          <a:p>
            <a:pPr fontAlgn="base"/>
            <a:r>
              <a:rPr lang="en-US">
                <a:solidFill>
                  <a:schemeClr val="tx1"/>
                </a:solidFill>
              </a:rPr>
              <a:t>No </a:t>
            </a:r>
            <a:r>
              <a:rPr lang="en-US" err="1">
                <a:solidFill>
                  <a:schemeClr val="tx1"/>
                </a:solidFill>
              </a:rPr>
              <a:t>espírito</a:t>
            </a:r>
            <a:r>
              <a:rPr lang="en-US">
                <a:solidFill>
                  <a:schemeClr val="tx1"/>
                </a:solidFill>
              </a:rPr>
              <a:t> da </a:t>
            </a:r>
            <a:r>
              <a:rPr lang="en-US" err="1">
                <a:solidFill>
                  <a:schemeClr val="tx1"/>
                </a:solidFill>
              </a:rPr>
              <a:t>economia</a:t>
            </a:r>
            <a:r>
              <a:rPr lang="en-US">
                <a:solidFill>
                  <a:schemeClr val="tx1"/>
                </a:solidFill>
              </a:rPr>
              <a:t> circular, a </a:t>
            </a:r>
            <a:r>
              <a:rPr lang="en-US" err="1">
                <a:solidFill>
                  <a:schemeClr val="tx1"/>
                </a:solidFill>
              </a:rPr>
              <a:t>Snellman</a:t>
            </a:r>
            <a:r>
              <a:rPr lang="en-US">
                <a:solidFill>
                  <a:schemeClr val="tx1"/>
                </a:solidFill>
              </a:rPr>
              <a:t> </a:t>
            </a:r>
            <a:r>
              <a:rPr lang="en-US" err="1">
                <a:solidFill>
                  <a:schemeClr val="tx1"/>
                </a:solidFill>
              </a:rPr>
              <a:t>está</a:t>
            </a:r>
            <a:r>
              <a:rPr lang="en-US">
                <a:solidFill>
                  <a:schemeClr val="tx1"/>
                </a:solidFill>
              </a:rPr>
              <a:t> </a:t>
            </a:r>
            <a:r>
              <a:rPr lang="en-US" err="1">
                <a:solidFill>
                  <a:schemeClr val="tx1"/>
                </a:solidFill>
              </a:rPr>
              <a:t>novamente</a:t>
            </a:r>
            <a:r>
              <a:rPr lang="en-US">
                <a:solidFill>
                  <a:schemeClr val="tx1"/>
                </a:solidFill>
              </a:rPr>
              <a:t> </a:t>
            </a:r>
            <a:r>
              <a:rPr lang="en-US" err="1">
                <a:solidFill>
                  <a:schemeClr val="tx1"/>
                </a:solidFill>
              </a:rPr>
              <a:t>envolvida</a:t>
            </a:r>
            <a:r>
              <a:rPr lang="en-US">
                <a:solidFill>
                  <a:schemeClr val="tx1"/>
                </a:solidFill>
              </a:rPr>
              <a:t> </a:t>
            </a:r>
            <a:r>
              <a:rPr lang="en-US" err="1">
                <a:solidFill>
                  <a:schemeClr val="tx1"/>
                </a:solidFill>
              </a:rPr>
              <a:t>em</a:t>
            </a:r>
            <a:r>
              <a:rPr lang="en-US">
                <a:solidFill>
                  <a:schemeClr val="tx1"/>
                </a:solidFill>
              </a:rPr>
              <a:t> </a:t>
            </a:r>
            <a:r>
              <a:rPr lang="en-US" err="1">
                <a:solidFill>
                  <a:schemeClr val="tx1"/>
                </a:solidFill>
              </a:rPr>
              <a:t>garantir</a:t>
            </a:r>
            <a:r>
              <a:rPr lang="en-US">
                <a:solidFill>
                  <a:schemeClr val="tx1"/>
                </a:solidFill>
              </a:rPr>
              <a:t> que </a:t>
            </a:r>
            <a:r>
              <a:rPr lang="en-US" err="1">
                <a:solidFill>
                  <a:schemeClr val="tx1"/>
                </a:solidFill>
              </a:rPr>
              <a:t>os</a:t>
            </a:r>
            <a:r>
              <a:rPr lang="en-US">
                <a:solidFill>
                  <a:schemeClr val="tx1"/>
                </a:solidFill>
              </a:rPr>
              <a:t> </a:t>
            </a:r>
            <a:r>
              <a:rPr lang="en-US" err="1">
                <a:solidFill>
                  <a:schemeClr val="tx1"/>
                </a:solidFill>
              </a:rPr>
              <a:t>consumidores</a:t>
            </a:r>
            <a:r>
              <a:rPr lang="en-US">
                <a:solidFill>
                  <a:schemeClr val="tx1"/>
                </a:solidFill>
              </a:rPr>
              <a:t> </a:t>
            </a:r>
            <a:r>
              <a:rPr lang="en-US" err="1">
                <a:solidFill>
                  <a:schemeClr val="tx1"/>
                </a:solidFill>
              </a:rPr>
              <a:t>Finlandeses</a:t>
            </a:r>
            <a:r>
              <a:rPr lang="en-US">
                <a:solidFill>
                  <a:schemeClr val="tx1"/>
                </a:solidFill>
              </a:rPr>
              <a:t> </a:t>
            </a:r>
            <a:r>
              <a:rPr lang="en-US" err="1">
                <a:solidFill>
                  <a:schemeClr val="tx1"/>
                </a:solidFill>
              </a:rPr>
              <a:t>comprem</a:t>
            </a:r>
            <a:r>
              <a:rPr lang="en-US">
                <a:solidFill>
                  <a:schemeClr val="tx1"/>
                </a:solidFill>
              </a:rPr>
              <a:t> </a:t>
            </a:r>
            <a:r>
              <a:rPr lang="en-US" err="1">
                <a:solidFill>
                  <a:schemeClr val="tx1"/>
                </a:solidFill>
              </a:rPr>
              <a:t>corretamente</a:t>
            </a:r>
            <a:r>
              <a:rPr lang="en-US">
                <a:solidFill>
                  <a:schemeClr val="tx1"/>
                </a:solidFill>
              </a:rPr>
              <a:t>. </a:t>
            </a:r>
            <a:r>
              <a:rPr lang="en-US" err="1">
                <a:solidFill>
                  <a:schemeClr val="tx1"/>
                </a:solidFill>
              </a:rPr>
              <a:t>Realizaram</a:t>
            </a:r>
            <a:r>
              <a:rPr lang="en-US">
                <a:solidFill>
                  <a:schemeClr val="tx1"/>
                </a:solidFill>
              </a:rPr>
              <a:t> </a:t>
            </a:r>
            <a:r>
              <a:rPr lang="en-US" err="1">
                <a:solidFill>
                  <a:schemeClr val="tx1"/>
                </a:solidFill>
              </a:rPr>
              <a:t>pelo</a:t>
            </a:r>
            <a:r>
              <a:rPr lang="en-US">
                <a:solidFill>
                  <a:schemeClr val="tx1"/>
                </a:solidFill>
              </a:rPr>
              <a:t> 7</a:t>
            </a:r>
            <a:r>
              <a:rPr lang="en-US" baseline="30000">
                <a:solidFill>
                  <a:schemeClr val="tx1"/>
                </a:solidFill>
              </a:rPr>
              <a:t>º </a:t>
            </a:r>
            <a:r>
              <a:rPr lang="en-US" err="1">
                <a:solidFill>
                  <a:schemeClr val="tx1"/>
                </a:solidFill>
              </a:rPr>
              <a:t>ano</a:t>
            </a:r>
            <a:r>
              <a:rPr lang="en-US">
                <a:solidFill>
                  <a:schemeClr val="tx1"/>
                </a:solidFill>
              </a:rPr>
              <a:t> o 'Ham Trick’…</a:t>
            </a:r>
            <a:r>
              <a:rPr lang="en-US" err="1">
                <a:solidFill>
                  <a:schemeClr val="tx1"/>
                </a:solidFill>
              </a:rPr>
              <a:t>em</a:t>
            </a:r>
            <a:r>
              <a:rPr lang="en-US">
                <a:solidFill>
                  <a:schemeClr val="tx1"/>
                </a:solidFill>
              </a:rPr>
              <a:t> que </a:t>
            </a:r>
            <a:r>
              <a:rPr lang="en-US" err="1">
                <a:solidFill>
                  <a:schemeClr val="tx1"/>
                </a:solidFill>
              </a:rPr>
              <a:t>dão</a:t>
            </a:r>
            <a:r>
              <a:rPr lang="en-US">
                <a:solidFill>
                  <a:schemeClr val="tx1"/>
                </a:solidFill>
              </a:rPr>
              <a:t> </a:t>
            </a:r>
            <a:r>
              <a:rPr lang="en-US" err="1">
                <a:solidFill>
                  <a:schemeClr val="tx1"/>
                </a:solidFill>
              </a:rPr>
              <a:t>instruções</a:t>
            </a:r>
            <a:r>
              <a:rPr lang="en-US">
                <a:solidFill>
                  <a:schemeClr val="tx1"/>
                </a:solidFill>
              </a:rPr>
              <a:t> aos </a:t>
            </a:r>
            <a:r>
              <a:rPr lang="en-US" err="1">
                <a:solidFill>
                  <a:schemeClr val="tx1"/>
                </a:solidFill>
              </a:rPr>
              <a:t>clientes</a:t>
            </a:r>
            <a:r>
              <a:rPr lang="en-US">
                <a:solidFill>
                  <a:schemeClr val="tx1"/>
                </a:solidFill>
              </a:rPr>
              <a:t> para </a:t>
            </a:r>
            <a:r>
              <a:rPr lang="en-US" err="1">
                <a:solidFill>
                  <a:schemeClr val="tx1"/>
                </a:solidFill>
              </a:rPr>
              <a:t>cozinharem</a:t>
            </a:r>
            <a:r>
              <a:rPr lang="en-US">
                <a:solidFill>
                  <a:schemeClr val="tx1"/>
                </a:solidFill>
              </a:rPr>
              <a:t> o </a:t>
            </a:r>
            <a:r>
              <a:rPr lang="en-US" err="1">
                <a:solidFill>
                  <a:schemeClr val="tx1"/>
                </a:solidFill>
              </a:rPr>
              <a:t>presunto</a:t>
            </a:r>
            <a:r>
              <a:rPr lang="en-US">
                <a:solidFill>
                  <a:schemeClr val="tx1"/>
                </a:solidFill>
              </a:rPr>
              <a:t> de Natal, de </a:t>
            </a:r>
            <a:r>
              <a:rPr lang="en-US" err="1">
                <a:solidFill>
                  <a:schemeClr val="tx1"/>
                </a:solidFill>
              </a:rPr>
              <a:t>acordo</a:t>
            </a:r>
            <a:r>
              <a:rPr lang="en-US">
                <a:solidFill>
                  <a:schemeClr val="tx1"/>
                </a:solidFill>
              </a:rPr>
              <a:t> com </a:t>
            </a:r>
            <a:r>
              <a:rPr lang="en-US" err="1">
                <a:solidFill>
                  <a:schemeClr val="tx1"/>
                </a:solidFill>
              </a:rPr>
              <a:t>os</a:t>
            </a:r>
            <a:r>
              <a:rPr lang="en-US">
                <a:solidFill>
                  <a:schemeClr val="tx1"/>
                </a:solidFill>
              </a:rPr>
              <a:t> </a:t>
            </a:r>
            <a:r>
              <a:rPr lang="en-US" err="1">
                <a:solidFill>
                  <a:schemeClr val="tx1"/>
                </a:solidFill>
              </a:rPr>
              <a:t>pormenores</a:t>
            </a:r>
            <a:r>
              <a:rPr lang="en-US">
                <a:solidFill>
                  <a:schemeClr val="tx1"/>
                </a:solidFill>
              </a:rPr>
              <a:t> da </a:t>
            </a:r>
            <a:r>
              <a:rPr lang="en-US" err="1">
                <a:solidFill>
                  <a:schemeClr val="tx1"/>
                </a:solidFill>
              </a:rPr>
              <a:t>embalagem</a:t>
            </a:r>
            <a:r>
              <a:rPr lang="en-US">
                <a:solidFill>
                  <a:schemeClr val="tx1"/>
                </a:solidFill>
              </a:rPr>
              <a:t>, e </a:t>
            </a:r>
            <a:r>
              <a:rPr lang="en-US" err="1">
                <a:solidFill>
                  <a:schemeClr val="tx1"/>
                </a:solidFill>
              </a:rPr>
              <a:t>depois</a:t>
            </a:r>
            <a:r>
              <a:rPr lang="en-US">
                <a:solidFill>
                  <a:schemeClr val="tx1"/>
                </a:solidFill>
              </a:rPr>
              <a:t> </a:t>
            </a:r>
            <a:r>
              <a:rPr lang="en-US" err="1">
                <a:solidFill>
                  <a:schemeClr val="tx1"/>
                </a:solidFill>
              </a:rPr>
              <a:t>recolherem</a:t>
            </a:r>
            <a:r>
              <a:rPr lang="en-US">
                <a:solidFill>
                  <a:schemeClr val="tx1"/>
                </a:solidFill>
              </a:rPr>
              <a:t> a </a:t>
            </a:r>
            <a:r>
              <a:rPr lang="en-US" err="1">
                <a:solidFill>
                  <a:schemeClr val="tx1"/>
                </a:solidFill>
              </a:rPr>
              <a:t>gordura</a:t>
            </a:r>
            <a:r>
              <a:rPr lang="en-US">
                <a:solidFill>
                  <a:schemeClr val="tx1"/>
                </a:solidFill>
              </a:rPr>
              <a:t> restante e </a:t>
            </a:r>
            <a:r>
              <a:rPr lang="en-US" err="1">
                <a:solidFill>
                  <a:schemeClr val="tx1"/>
                </a:solidFill>
              </a:rPr>
              <a:t>colocarem-na</a:t>
            </a:r>
            <a:r>
              <a:rPr lang="en-US">
                <a:solidFill>
                  <a:schemeClr val="tx1"/>
                </a:solidFill>
              </a:rPr>
              <a:t> num </a:t>
            </a:r>
            <a:r>
              <a:rPr lang="en-US" err="1">
                <a:solidFill>
                  <a:schemeClr val="tx1"/>
                </a:solidFill>
              </a:rPr>
              <a:t>pacote</a:t>
            </a:r>
            <a:r>
              <a:rPr lang="en-US">
                <a:solidFill>
                  <a:schemeClr val="tx1"/>
                </a:solidFill>
              </a:rPr>
              <a:t> de </a:t>
            </a:r>
            <a:r>
              <a:rPr lang="en-US" err="1">
                <a:solidFill>
                  <a:schemeClr val="tx1"/>
                </a:solidFill>
              </a:rPr>
              <a:t>leite</a:t>
            </a:r>
            <a:r>
              <a:rPr lang="en-US">
                <a:solidFill>
                  <a:schemeClr val="tx1"/>
                </a:solidFill>
              </a:rPr>
              <a:t>, </a:t>
            </a:r>
            <a:r>
              <a:rPr lang="en-US" err="1">
                <a:solidFill>
                  <a:schemeClr val="tx1"/>
                </a:solidFill>
              </a:rPr>
              <a:t>podendo</a:t>
            </a:r>
            <a:r>
              <a:rPr lang="en-US">
                <a:solidFill>
                  <a:schemeClr val="tx1"/>
                </a:solidFill>
              </a:rPr>
              <a:t> </a:t>
            </a:r>
            <a:r>
              <a:rPr lang="en-US" err="1">
                <a:solidFill>
                  <a:schemeClr val="tx1"/>
                </a:solidFill>
              </a:rPr>
              <a:t>posteriormente</a:t>
            </a:r>
            <a:r>
              <a:rPr lang="en-US">
                <a:solidFill>
                  <a:schemeClr val="tx1"/>
                </a:solidFill>
              </a:rPr>
              <a:t> </a:t>
            </a:r>
            <a:r>
              <a:rPr lang="en-US" err="1">
                <a:solidFill>
                  <a:schemeClr val="tx1"/>
                </a:solidFill>
              </a:rPr>
              <a:t>devolvê</a:t>
            </a:r>
            <a:r>
              <a:rPr lang="en-US">
                <a:solidFill>
                  <a:schemeClr val="tx1"/>
                </a:solidFill>
              </a:rPr>
              <a:t>-lo a um </a:t>
            </a:r>
            <a:r>
              <a:rPr lang="en-US" err="1">
                <a:solidFill>
                  <a:schemeClr val="tx1"/>
                </a:solidFill>
              </a:rPr>
              <a:t>ponto</a:t>
            </a:r>
            <a:r>
              <a:rPr lang="en-US">
                <a:solidFill>
                  <a:schemeClr val="tx1"/>
                </a:solidFill>
              </a:rPr>
              <a:t> de </a:t>
            </a:r>
            <a:r>
              <a:rPr lang="en-US" err="1">
                <a:solidFill>
                  <a:schemeClr val="tx1"/>
                </a:solidFill>
              </a:rPr>
              <a:t>recolha</a:t>
            </a:r>
            <a:r>
              <a:rPr lang="en-US">
                <a:solidFill>
                  <a:schemeClr val="tx1"/>
                </a:solidFill>
              </a:rPr>
              <a:t>. A </a:t>
            </a:r>
            <a:r>
              <a:rPr lang="en-US" err="1">
                <a:solidFill>
                  <a:schemeClr val="tx1"/>
                </a:solidFill>
              </a:rPr>
              <a:t>gordura</a:t>
            </a:r>
            <a:r>
              <a:rPr lang="en-US">
                <a:solidFill>
                  <a:schemeClr val="tx1"/>
                </a:solidFill>
              </a:rPr>
              <a:t> </a:t>
            </a:r>
            <a:r>
              <a:rPr lang="en-US" err="1">
                <a:solidFill>
                  <a:schemeClr val="tx1"/>
                </a:solidFill>
              </a:rPr>
              <a:t>reciclada</a:t>
            </a:r>
            <a:r>
              <a:rPr lang="en-US">
                <a:solidFill>
                  <a:schemeClr val="tx1"/>
                </a:solidFill>
              </a:rPr>
              <a:t> </a:t>
            </a:r>
            <a:r>
              <a:rPr lang="en-US" err="1">
                <a:solidFill>
                  <a:schemeClr val="tx1"/>
                </a:solidFill>
              </a:rPr>
              <a:t>pode</a:t>
            </a:r>
            <a:r>
              <a:rPr lang="en-US">
                <a:solidFill>
                  <a:schemeClr val="tx1"/>
                </a:solidFill>
              </a:rPr>
              <a:t> </a:t>
            </a:r>
            <a:r>
              <a:rPr lang="en-US" err="1">
                <a:solidFill>
                  <a:schemeClr val="tx1"/>
                </a:solidFill>
              </a:rPr>
              <a:t>então</a:t>
            </a:r>
            <a:r>
              <a:rPr lang="en-US">
                <a:solidFill>
                  <a:schemeClr val="tx1"/>
                </a:solidFill>
              </a:rPr>
              <a:t> ser </a:t>
            </a:r>
            <a:r>
              <a:rPr lang="en-US" err="1">
                <a:solidFill>
                  <a:schemeClr val="tx1"/>
                </a:solidFill>
              </a:rPr>
              <a:t>utilizada</a:t>
            </a:r>
            <a:r>
              <a:rPr lang="en-US">
                <a:solidFill>
                  <a:schemeClr val="tx1"/>
                </a:solidFill>
              </a:rPr>
              <a:t> </a:t>
            </a:r>
            <a:r>
              <a:rPr lang="en-US" err="1">
                <a:solidFill>
                  <a:schemeClr val="tx1"/>
                </a:solidFill>
              </a:rPr>
              <a:t>como</a:t>
            </a:r>
            <a:r>
              <a:rPr lang="en-US">
                <a:solidFill>
                  <a:schemeClr val="tx1"/>
                </a:solidFill>
              </a:rPr>
              <a:t> </a:t>
            </a:r>
            <a:r>
              <a:rPr lang="en-US" err="1">
                <a:solidFill>
                  <a:schemeClr val="tx1"/>
                </a:solidFill>
              </a:rPr>
              <a:t>combustível</a:t>
            </a:r>
            <a:r>
              <a:rPr lang="en-US">
                <a:solidFill>
                  <a:schemeClr val="tx1"/>
                </a:solidFill>
              </a:rPr>
              <a:t> </a:t>
            </a:r>
            <a:r>
              <a:rPr lang="en-US" err="1">
                <a:solidFill>
                  <a:schemeClr val="tx1"/>
                </a:solidFill>
              </a:rPr>
              <a:t>renovável</a:t>
            </a:r>
            <a:r>
              <a:rPr lang="en-US">
                <a:solidFill>
                  <a:schemeClr val="tx1"/>
                </a:solidFill>
              </a:rPr>
              <a:t>. </a:t>
            </a:r>
            <a:r>
              <a:rPr lang="en-US" err="1">
                <a:solidFill>
                  <a:schemeClr val="tx1"/>
                </a:solidFill>
              </a:rPr>
              <a:t>Isto</a:t>
            </a:r>
            <a:r>
              <a:rPr lang="en-US">
                <a:solidFill>
                  <a:schemeClr val="tx1"/>
                </a:solidFill>
              </a:rPr>
              <a:t> </a:t>
            </a:r>
            <a:r>
              <a:rPr lang="en-US" err="1">
                <a:solidFill>
                  <a:schemeClr val="tx1"/>
                </a:solidFill>
              </a:rPr>
              <a:t>permite</a:t>
            </a:r>
            <a:r>
              <a:rPr lang="en-US">
                <a:solidFill>
                  <a:schemeClr val="tx1"/>
                </a:solidFill>
              </a:rPr>
              <a:t> que o </a:t>
            </a:r>
            <a:r>
              <a:rPr lang="en-US" err="1">
                <a:solidFill>
                  <a:schemeClr val="tx1"/>
                </a:solidFill>
              </a:rPr>
              <a:t>cliente</a:t>
            </a:r>
            <a:r>
              <a:rPr lang="en-US">
                <a:solidFill>
                  <a:schemeClr val="tx1"/>
                </a:solidFill>
              </a:rPr>
              <a:t> se </a:t>
            </a:r>
            <a:r>
              <a:rPr lang="en-US" err="1">
                <a:solidFill>
                  <a:schemeClr val="tx1"/>
                </a:solidFill>
              </a:rPr>
              <a:t>torne</a:t>
            </a:r>
            <a:r>
              <a:rPr lang="en-US">
                <a:solidFill>
                  <a:schemeClr val="tx1"/>
                </a:solidFill>
              </a:rPr>
              <a:t> </a:t>
            </a:r>
            <a:r>
              <a:rPr lang="en-US" err="1">
                <a:solidFill>
                  <a:schemeClr val="tx1"/>
                </a:solidFill>
              </a:rPr>
              <a:t>parte</a:t>
            </a:r>
            <a:r>
              <a:rPr lang="en-US">
                <a:solidFill>
                  <a:schemeClr val="tx1"/>
                </a:solidFill>
              </a:rPr>
              <a:t> de </a:t>
            </a:r>
            <a:r>
              <a:rPr lang="en-US" err="1">
                <a:solidFill>
                  <a:schemeClr val="tx1"/>
                </a:solidFill>
              </a:rPr>
              <a:t>uma</a:t>
            </a:r>
            <a:r>
              <a:rPr lang="en-US">
                <a:solidFill>
                  <a:schemeClr val="tx1"/>
                </a:solidFill>
              </a:rPr>
              <a:t> </a:t>
            </a:r>
            <a:r>
              <a:rPr lang="en-US" err="1">
                <a:solidFill>
                  <a:schemeClr val="tx1"/>
                </a:solidFill>
              </a:rPr>
              <a:t>economia</a:t>
            </a:r>
            <a:r>
              <a:rPr lang="en-US">
                <a:solidFill>
                  <a:schemeClr val="tx1"/>
                </a:solidFill>
              </a:rPr>
              <a:t> circular.</a:t>
            </a:r>
          </a:p>
          <a:p>
            <a:pPr algn="l" fontAlgn="base"/>
            <a:endParaRPr lang="en-US" sz="500">
              <a:solidFill>
                <a:schemeClr val="tx1"/>
              </a:solidFill>
            </a:endParaRPr>
          </a:p>
          <a:p>
            <a:r>
              <a:rPr lang="en-US">
                <a:ea typeface="Calibri" panose="020F0502020204030204" pitchFamily="34" charset="0"/>
              </a:rPr>
              <a:t>No </a:t>
            </a:r>
            <a:r>
              <a:rPr lang="en-US" err="1">
                <a:ea typeface="Calibri" panose="020F0502020204030204" pitchFamily="34" charset="0"/>
              </a:rPr>
              <a:t>ano</a:t>
            </a:r>
            <a:r>
              <a:rPr lang="en-US">
                <a:ea typeface="Calibri" panose="020F0502020204030204" pitchFamily="34" charset="0"/>
              </a:rPr>
              <a:t> </a:t>
            </a:r>
            <a:r>
              <a:rPr lang="en-US" err="1">
                <a:ea typeface="Calibri" panose="020F0502020204030204" pitchFamily="34" charset="0"/>
              </a:rPr>
              <a:t>passado</a:t>
            </a:r>
            <a:r>
              <a:rPr lang="en-US">
                <a:ea typeface="Calibri" panose="020F0502020204030204" pitchFamily="34" charset="0"/>
              </a:rPr>
              <a:t>, o </a:t>
            </a:r>
            <a:r>
              <a:rPr lang="en-US" err="1">
                <a:ea typeface="Calibri" panose="020F0502020204030204" pitchFamily="34" charset="0"/>
              </a:rPr>
              <a:t>projeto</a:t>
            </a:r>
            <a:r>
              <a:rPr lang="en-US">
                <a:ea typeface="Calibri" panose="020F0502020204030204" pitchFamily="34" charset="0"/>
              </a:rPr>
              <a:t> conjunto </a:t>
            </a:r>
            <a:r>
              <a:rPr lang="en-US" err="1">
                <a:ea typeface="Calibri" panose="020F0502020204030204" pitchFamily="34" charset="0"/>
              </a:rPr>
              <a:t>conseguiu</a:t>
            </a:r>
            <a:r>
              <a:rPr lang="en-US">
                <a:ea typeface="Calibri" panose="020F0502020204030204" pitchFamily="34" charset="0"/>
              </a:rPr>
              <a:t> </a:t>
            </a:r>
            <a:r>
              <a:rPr lang="en-US" err="1">
                <a:ea typeface="Calibri" panose="020F0502020204030204" pitchFamily="34" charset="0"/>
              </a:rPr>
              <a:t>recolher</a:t>
            </a:r>
            <a:r>
              <a:rPr lang="en-US">
                <a:ea typeface="Calibri" panose="020F0502020204030204" pitchFamily="34" charset="0"/>
              </a:rPr>
              <a:t> 55,5 </a:t>
            </a:r>
            <a:r>
              <a:rPr lang="en-US" err="1">
                <a:ea typeface="Calibri" panose="020F0502020204030204" pitchFamily="34" charset="0"/>
              </a:rPr>
              <a:t>toneladas</a:t>
            </a:r>
            <a:r>
              <a:rPr lang="en-US">
                <a:ea typeface="Calibri" panose="020F0502020204030204" pitchFamily="34" charset="0"/>
              </a:rPr>
              <a:t> de </a:t>
            </a:r>
            <a:r>
              <a:rPr lang="en-US" err="1">
                <a:ea typeface="Calibri" panose="020F0502020204030204" pitchFamily="34" charset="0"/>
              </a:rPr>
              <a:t>gordura</a:t>
            </a:r>
            <a:r>
              <a:rPr lang="en-US">
                <a:ea typeface="Calibri" panose="020F0502020204030204" pitchFamily="34" charset="0"/>
              </a:rPr>
              <a:t>. Com a </a:t>
            </a:r>
            <a:r>
              <a:rPr lang="en-US" err="1">
                <a:ea typeface="Calibri" panose="020F0502020204030204" pitchFamily="34" charset="0"/>
              </a:rPr>
              <a:t>gordura</a:t>
            </a:r>
            <a:r>
              <a:rPr lang="en-US">
                <a:ea typeface="Calibri" panose="020F0502020204030204" pitchFamily="34" charset="0"/>
              </a:rPr>
              <a:t> </a:t>
            </a:r>
            <a:r>
              <a:rPr lang="en-US" err="1">
                <a:ea typeface="Calibri" panose="020F0502020204030204" pitchFamily="34" charset="0"/>
              </a:rPr>
              <a:t>recolhida</a:t>
            </a:r>
            <a:r>
              <a:rPr lang="en-US">
                <a:ea typeface="Calibri" panose="020F0502020204030204" pitchFamily="34" charset="0"/>
              </a:rPr>
              <a:t> dos </a:t>
            </a:r>
            <a:r>
              <a:rPr lang="en-US" err="1">
                <a:ea typeface="Calibri" panose="020F0502020204030204" pitchFamily="34" charset="0"/>
              </a:rPr>
              <a:t>presuntos</a:t>
            </a:r>
            <a:r>
              <a:rPr lang="en-US">
                <a:ea typeface="Calibri" panose="020F0502020204030204" pitchFamily="34" charset="0"/>
              </a:rPr>
              <a:t> e de outros </a:t>
            </a:r>
            <a:r>
              <a:rPr lang="en-US" err="1">
                <a:ea typeface="Calibri" panose="020F0502020204030204" pitchFamily="34" charset="0"/>
              </a:rPr>
              <a:t>alimentos</a:t>
            </a:r>
            <a:r>
              <a:rPr lang="en-US">
                <a:ea typeface="Calibri" panose="020F0502020204030204" pitchFamily="34" charset="0"/>
              </a:rPr>
              <a:t> de Natal, </a:t>
            </a:r>
            <a:r>
              <a:rPr lang="en-US" err="1">
                <a:ea typeface="Calibri" panose="020F0502020204030204" pitchFamily="34" charset="0"/>
              </a:rPr>
              <a:t>foi</a:t>
            </a:r>
            <a:r>
              <a:rPr lang="en-US">
                <a:ea typeface="Calibri" panose="020F0502020204030204" pitchFamily="34" charset="0"/>
              </a:rPr>
              <a:t> </a:t>
            </a:r>
            <a:r>
              <a:rPr lang="en-US" err="1">
                <a:ea typeface="Calibri" panose="020F0502020204030204" pitchFamily="34" charset="0"/>
              </a:rPr>
              <a:t>produzido</a:t>
            </a:r>
            <a:r>
              <a:rPr lang="en-US">
                <a:ea typeface="Calibri" panose="020F0502020204030204" pitchFamily="34" charset="0"/>
              </a:rPr>
              <a:t> </a:t>
            </a:r>
            <a:r>
              <a:rPr lang="en-US" err="1">
                <a:ea typeface="Calibri" panose="020F0502020204030204" pitchFamily="34" charset="0"/>
              </a:rPr>
              <a:t>biocombustível</a:t>
            </a:r>
            <a:r>
              <a:rPr lang="en-US">
                <a:ea typeface="Calibri" panose="020F0502020204030204" pitchFamily="34" charset="0"/>
              </a:rPr>
              <a:t> </a:t>
            </a:r>
            <a:r>
              <a:rPr lang="en-US" err="1">
                <a:ea typeface="Calibri" panose="020F0502020204030204" pitchFamily="34" charset="0"/>
              </a:rPr>
              <a:t>suficiente</a:t>
            </a:r>
            <a:r>
              <a:rPr lang="en-US">
                <a:ea typeface="Calibri" panose="020F0502020204030204" pitchFamily="34" charset="0"/>
              </a:rPr>
              <a:t> para </a:t>
            </a:r>
            <a:r>
              <a:rPr lang="en-US" err="1">
                <a:ea typeface="Calibri" panose="020F0502020204030204" pitchFamily="34" charset="0"/>
              </a:rPr>
              <a:t>fazer</a:t>
            </a:r>
            <a:r>
              <a:rPr lang="en-US">
                <a:ea typeface="Calibri" panose="020F0502020204030204" pitchFamily="34" charset="0"/>
              </a:rPr>
              <a:t> 270 </a:t>
            </a:r>
            <a:r>
              <a:rPr lang="en-US" err="1">
                <a:ea typeface="Calibri" panose="020F0502020204030204" pitchFamily="34" charset="0"/>
              </a:rPr>
              <a:t>viagens</a:t>
            </a:r>
            <a:r>
              <a:rPr lang="en-US">
                <a:ea typeface="Calibri" panose="020F0502020204030204" pitchFamily="34" charset="0"/>
              </a:rPr>
              <a:t> de </a:t>
            </a:r>
            <a:r>
              <a:rPr lang="en-US" err="1">
                <a:ea typeface="Calibri" panose="020F0502020204030204" pitchFamily="34" charset="0"/>
              </a:rPr>
              <a:t>ida</a:t>
            </a:r>
            <a:r>
              <a:rPr lang="en-US">
                <a:ea typeface="Calibri" panose="020F0502020204030204" pitchFamily="34" charset="0"/>
              </a:rPr>
              <a:t> e volta entre Hanko e </a:t>
            </a:r>
            <a:r>
              <a:rPr lang="en-US" err="1">
                <a:ea typeface="Calibri" panose="020F0502020204030204" pitchFamily="34" charset="0"/>
              </a:rPr>
              <a:t>Utsjoki</a:t>
            </a:r>
            <a:r>
              <a:rPr lang="en-US">
                <a:ea typeface="Calibri" panose="020F0502020204030204" pitchFamily="34" charset="0"/>
              </a:rPr>
              <a:t>.</a:t>
            </a:r>
          </a:p>
        </p:txBody>
      </p:sp>
      <p:sp>
        <p:nvSpPr>
          <p:cNvPr id="3" name="Text Placeholder 2">
            <a:extLst>
              <a:ext uri="{FF2B5EF4-FFF2-40B4-BE49-F238E27FC236}">
                <a16:creationId xmlns:a16="http://schemas.microsoft.com/office/drawing/2014/main" id="{B163EEE6-79FB-98CC-4C5E-ED93F62D8907}"/>
              </a:ext>
            </a:extLst>
          </p:cNvPr>
          <p:cNvSpPr txBox="1">
            <a:spLocks/>
          </p:cNvSpPr>
          <p:nvPr/>
        </p:nvSpPr>
        <p:spPr>
          <a:xfrm>
            <a:off x="361472" y="2339757"/>
            <a:ext cx="3220511" cy="651637"/>
          </a:xfrm>
          <a:prstGeom prst="rect">
            <a:avLst/>
          </a:prstGeom>
          <a:solidFill>
            <a:srgbClr val="F1A0C2"/>
          </a:solidFill>
        </p:spPr>
        <p:txBody>
          <a:bodyPr anchor="ctr"/>
          <a:lstStyle>
            <a:lvl1pPr marL="188984" indent="-188984" algn="l" defTabSz="755934" rtl="0" eaLnBrk="1" latinLnBrk="0" hangingPunct="1">
              <a:lnSpc>
                <a:spcPct val="90000"/>
              </a:lnSpc>
              <a:spcBef>
                <a:spcPts val="827"/>
              </a:spcBef>
              <a:buFont typeface="Arial" panose="020B0604020202020204" pitchFamily="34" charset="0"/>
              <a:buChar char="•"/>
              <a:defRPr sz="2315" kern="1200">
                <a:solidFill>
                  <a:srgbClr val="5C5C5C"/>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0" indent="0">
              <a:buNone/>
            </a:pPr>
            <a:r>
              <a:rPr lang="en-US" sz="1600" b="1">
                <a:solidFill>
                  <a:schemeClr val="bg1"/>
                </a:solidFill>
              </a:rPr>
              <a:t>Tipo: </a:t>
            </a:r>
            <a:r>
              <a:rPr lang="en-US" sz="1600" err="1">
                <a:solidFill>
                  <a:schemeClr val="bg1"/>
                </a:solidFill>
              </a:rPr>
              <a:t>Modelos</a:t>
            </a:r>
            <a:r>
              <a:rPr lang="en-US" sz="1600">
                <a:solidFill>
                  <a:schemeClr val="bg1"/>
                </a:solidFill>
              </a:rPr>
              <a:t> de </a:t>
            </a:r>
            <a:r>
              <a:rPr lang="en-US" sz="1600" err="1">
                <a:solidFill>
                  <a:schemeClr val="bg1"/>
                </a:solidFill>
              </a:rPr>
              <a:t>Negócio</a:t>
            </a:r>
            <a:r>
              <a:rPr lang="en-US" sz="1600">
                <a:solidFill>
                  <a:schemeClr val="bg1"/>
                </a:solidFill>
              </a:rPr>
              <a:t> </a:t>
            </a:r>
            <a:r>
              <a:rPr lang="en-US" sz="1600" err="1">
                <a:solidFill>
                  <a:schemeClr val="bg1"/>
                </a:solidFill>
              </a:rPr>
              <a:t>Éticos</a:t>
            </a:r>
            <a:endParaRPr lang="en-US" sz="1600">
              <a:solidFill>
                <a:schemeClr val="bg1"/>
              </a:solidFill>
            </a:endParaRPr>
          </a:p>
        </p:txBody>
      </p:sp>
      <p:grpSp>
        <p:nvGrpSpPr>
          <p:cNvPr id="5" name="Graphic 4">
            <a:extLst>
              <a:ext uri="{FF2B5EF4-FFF2-40B4-BE49-F238E27FC236}">
                <a16:creationId xmlns:a16="http://schemas.microsoft.com/office/drawing/2014/main" id="{3003DBE8-FC20-4153-231A-48B7BC0EA8CC}"/>
              </a:ext>
            </a:extLst>
          </p:cNvPr>
          <p:cNvGrpSpPr/>
          <p:nvPr/>
        </p:nvGrpSpPr>
        <p:grpSpPr>
          <a:xfrm rot="19582332">
            <a:off x="3300976" y="6906239"/>
            <a:ext cx="342650" cy="577433"/>
            <a:chOff x="9129274" y="2719113"/>
            <a:chExt cx="717139" cy="1386497"/>
          </a:xfrm>
          <a:solidFill>
            <a:srgbClr val="000000"/>
          </a:solidFill>
        </p:grpSpPr>
        <p:grpSp>
          <p:nvGrpSpPr>
            <p:cNvPr id="6" name="Graphic 4">
              <a:extLst>
                <a:ext uri="{FF2B5EF4-FFF2-40B4-BE49-F238E27FC236}">
                  <a16:creationId xmlns:a16="http://schemas.microsoft.com/office/drawing/2014/main" id="{98A37A6B-E1A7-89FD-ED9F-2B5DEFA8239B}"/>
                </a:ext>
              </a:extLst>
            </p:cNvPr>
            <p:cNvGrpSpPr/>
            <p:nvPr/>
          </p:nvGrpSpPr>
          <p:grpSpPr>
            <a:xfrm>
              <a:off x="9159507" y="2719113"/>
              <a:ext cx="446280" cy="440141"/>
              <a:chOff x="9159507" y="2719113"/>
              <a:chExt cx="446280" cy="440141"/>
            </a:xfrm>
            <a:grpFill/>
          </p:grpSpPr>
          <p:sp>
            <p:nvSpPr>
              <p:cNvPr id="20" name="Freeform 57">
                <a:extLst>
                  <a:ext uri="{FF2B5EF4-FFF2-40B4-BE49-F238E27FC236}">
                    <a16:creationId xmlns:a16="http://schemas.microsoft.com/office/drawing/2014/main" id="{01DB1083-CD2F-6B5B-0542-9DA9F4C82A77}"/>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1" name="Freeform 58">
                <a:extLst>
                  <a:ext uri="{FF2B5EF4-FFF2-40B4-BE49-F238E27FC236}">
                    <a16:creationId xmlns:a16="http://schemas.microsoft.com/office/drawing/2014/main" id="{CB6D03F5-1BB1-F2D3-67DD-83113989EED2}"/>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1" name="Graphic 4">
              <a:extLst>
                <a:ext uri="{FF2B5EF4-FFF2-40B4-BE49-F238E27FC236}">
                  <a16:creationId xmlns:a16="http://schemas.microsoft.com/office/drawing/2014/main" id="{9A239452-4EBE-C6E9-71FC-7325E0BB42E5}"/>
                </a:ext>
              </a:extLst>
            </p:cNvPr>
            <p:cNvGrpSpPr/>
            <p:nvPr/>
          </p:nvGrpSpPr>
          <p:grpSpPr>
            <a:xfrm>
              <a:off x="9129274" y="2893887"/>
              <a:ext cx="717139" cy="1211724"/>
              <a:chOff x="9129274" y="2893887"/>
              <a:chExt cx="717139" cy="1211724"/>
            </a:xfrm>
            <a:grpFill/>
          </p:grpSpPr>
          <p:sp>
            <p:nvSpPr>
              <p:cNvPr id="13" name="Freeform 50">
                <a:extLst>
                  <a:ext uri="{FF2B5EF4-FFF2-40B4-BE49-F238E27FC236}">
                    <a16:creationId xmlns:a16="http://schemas.microsoft.com/office/drawing/2014/main" id="{17F88B7B-675E-F9B6-1090-79E69A58FAD8}"/>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4" name="Freeform 51">
                <a:extLst>
                  <a:ext uri="{FF2B5EF4-FFF2-40B4-BE49-F238E27FC236}">
                    <a16:creationId xmlns:a16="http://schemas.microsoft.com/office/drawing/2014/main" id="{2E8E598F-A611-0354-C9BE-A3559AA27644}"/>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5" name="Freeform 52">
                <a:extLst>
                  <a:ext uri="{FF2B5EF4-FFF2-40B4-BE49-F238E27FC236}">
                    <a16:creationId xmlns:a16="http://schemas.microsoft.com/office/drawing/2014/main" id="{89BB1763-B9E9-2D42-017C-DC984FC62861}"/>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6" name="Freeform 53">
                <a:extLst>
                  <a:ext uri="{FF2B5EF4-FFF2-40B4-BE49-F238E27FC236}">
                    <a16:creationId xmlns:a16="http://schemas.microsoft.com/office/drawing/2014/main" id="{78C1E783-8915-18EB-C3FE-E1C268D67C2C}"/>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7" name="Freeform 54">
                <a:extLst>
                  <a:ext uri="{FF2B5EF4-FFF2-40B4-BE49-F238E27FC236}">
                    <a16:creationId xmlns:a16="http://schemas.microsoft.com/office/drawing/2014/main" id="{06703203-5A1D-EA49-6BB1-D52290D5C5F0}"/>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8" name="Freeform 55">
                <a:extLst>
                  <a:ext uri="{FF2B5EF4-FFF2-40B4-BE49-F238E27FC236}">
                    <a16:creationId xmlns:a16="http://schemas.microsoft.com/office/drawing/2014/main" id="{34A2C181-8D2D-CF9E-7292-233C282A6D53}"/>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9" name="Freeform 56">
                <a:extLst>
                  <a:ext uri="{FF2B5EF4-FFF2-40B4-BE49-F238E27FC236}">
                    <a16:creationId xmlns:a16="http://schemas.microsoft.com/office/drawing/2014/main" id="{5934E235-3BDC-C6A9-27AC-B68F31FC13CF}"/>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1376344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Placeholder 24" descr="A picture containing person, standing  Description automatically generated">
            <a:extLst>
              <a:ext uri="{FF2B5EF4-FFF2-40B4-BE49-F238E27FC236}">
                <a16:creationId xmlns:a16="http://schemas.microsoft.com/office/drawing/2014/main" id="{99054DCE-C996-0EDF-E060-D68271DD210A}"/>
              </a:ext>
            </a:extLst>
          </p:cNvPr>
          <p:cNvPicPr>
            <a:picLocks noGrp="1" noChangeAspect="1"/>
          </p:cNvPicPr>
          <p:nvPr>
            <p:ph type="pic" sz="quarter" idx="44"/>
          </p:nvPr>
        </p:nvPicPr>
        <p:blipFill rotWithShape="1">
          <a:blip r:embed="rId3" cstate="email">
            <a:extLst>
              <a:ext uri="{28A0092B-C50C-407E-A947-70E740481C1C}">
                <a14:useLocalDpi xmlns:a14="http://schemas.microsoft.com/office/drawing/2010/main"/>
              </a:ext>
            </a:extLst>
          </a:blip>
          <a:srcRect/>
          <a:stretch/>
        </p:blipFill>
        <p:spPr>
          <a:xfrm>
            <a:off x="3977692" y="522985"/>
            <a:ext cx="3064955" cy="2751872"/>
          </a:xfr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p:txBody>
          <a:bodyPr/>
          <a:lstStyle/>
          <a:p>
            <a:pPr algn="l" rtl="0"/>
            <a:fld id="{CB2079F2-58AF-ED44-82D7-E04B2F6FD686}" type="slidenum">
              <a:rPr lang="en-US" smtClean="0"/>
              <a:pPr algn="l" rtl="0"/>
              <a:t>47</a:t>
            </a:fld>
            <a:endParaRPr lang="en-US"/>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pic>
        <p:nvPicPr>
          <p:cNvPr id="2" name="Picture 1">
            <a:hlinkClick r:id="rId5"/>
            <a:extLst>
              <a:ext uri="{FF2B5EF4-FFF2-40B4-BE49-F238E27FC236}">
                <a16:creationId xmlns:a16="http://schemas.microsoft.com/office/drawing/2014/main" id="{423EFF74-554A-D083-005B-08CCF700C972}"/>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228599" y="910337"/>
            <a:ext cx="3147041" cy="1165571"/>
          </a:xfrm>
          <a:prstGeom prst="rect">
            <a:avLst/>
          </a:prstGeom>
        </p:spPr>
      </p:pic>
      <p:sp>
        <p:nvSpPr>
          <p:cNvPr id="3" name="Freeform 332">
            <a:hlinkClick r:id="rId7"/>
            <a:extLst>
              <a:ext uri="{FF2B5EF4-FFF2-40B4-BE49-F238E27FC236}">
                <a16:creationId xmlns:a16="http://schemas.microsoft.com/office/drawing/2014/main" id="{71349533-D01D-50D6-B9B3-BC385ED26384}"/>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8" name="Freeform 6">
            <a:hlinkClick r:id="rId8"/>
            <a:extLst>
              <a:ext uri="{FF2B5EF4-FFF2-40B4-BE49-F238E27FC236}">
                <a16:creationId xmlns:a16="http://schemas.microsoft.com/office/drawing/2014/main" id="{FA9C30A0-D95B-EB6D-FDE3-EDA3DA557FDE}"/>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9" name="Group 8">
            <a:extLst>
              <a:ext uri="{FF2B5EF4-FFF2-40B4-BE49-F238E27FC236}">
                <a16:creationId xmlns:a16="http://schemas.microsoft.com/office/drawing/2014/main" id="{E3E342AC-4416-520B-8E79-31D0D41E8CB9}"/>
              </a:ext>
            </a:extLst>
          </p:cNvPr>
          <p:cNvGrpSpPr>
            <a:grpSpLocks noChangeAspect="1"/>
          </p:cNvGrpSpPr>
          <p:nvPr/>
        </p:nvGrpSpPr>
        <p:grpSpPr>
          <a:xfrm>
            <a:off x="1423003" y="9655046"/>
            <a:ext cx="192166" cy="225184"/>
            <a:chOff x="8589661" y="3431570"/>
            <a:chExt cx="510568" cy="569231"/>
          </a:xfrm>
          <a:solidFill>
            <a:schemeClr val="tx1"/>
          </a:solidFill>
        </p:grpSpPr>
        <p:sp>
          <p:nvSpPr>
            <p:cNvPr id="11" name="Freeform: Shape 27">
              <a:hlinkClick r:id="rId9"/>
              <a:extLst>
                <a:ext uri="{FF2B5EF4-FFF2-40B4-BE49-F238E27FC236}">
                  <a16:creationId xmlns:a16="http://schemas.microsoft.com/office/drawing/2014/main" id="{DDAD7945-0DEC-4FEF-8DAD-FBE39FE2760D}"/>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12" name="Freeform: Shape 30">
              <a:hlinkClick r:id="rId9"/>
              <a:extLst>
                <a:ext uri="{FF2B5EF4-FFF2-40B4-BE49-F238E27FC236}">
                  <a16:creationId xmlns:a16="http://schemas.microsoft.com/office/drawing/2014/main" id="{4E2D16AA-28EA-2340-FB2D-DE0E9D3B386A}"/>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13" name="Freeform: Shape 72">
              <a:extLst>
                <a:ext uri="{FF2B5EF4-FFF2-40B4-BE49-F238E27FC236}">
                  <a16:creationId xmlns:a16="http://schemas.microsoft.com/office/drawing/2014/main" id="{7E4AC8D8-5E5A-4777-DBB6-41476DE416F2}"/>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4" name="Graphic 13" descr="World outline">
            <a:hlinkClick r:id="rId5"/>
            <a:extLst>
              <a:ext uri="{FF2B5EF4-FFF2-40B4-BE49-F238E27FC236}">
                <a16:creationId xmlns:a16="http://schemas.microsoft.com/office/drawing/2014/main" id="{3E0BA7BB-3BFC-7583-5A7A-C23FE2F5443E}"/>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9608" y="9632163"/>
            <a:ext cx="279668" cy="279668"/>
          </a:xfrm>
          <a:prstGeom prst="rect">
            <a:avLst/>
          </a:prstGeom>
        </p:spPr>
      </p:pic>
      <p:pic>
        <p:nvPicPr>
          <p:cNvPr id="15" name="Picture 14">
            <a:extLst>
              <a:ext uri="{FF2B5EF4-FFF2-40B4-BE49-F238E27FC236}">
                <a16:creationId xmlns:a16="http://schemas.microsoft.com/office/drawing/2014/main" id="{D30CE5C0-A9BD-8489-6619-4EB003F96631}"/>
              </a:ext>
            </a:extLst>
          </p:cNvPr>
          <p:cNvPicPr>
            <a:picLocks noChangeAspect="1"/>
          </p:cNvPicPr>
          <p:nvPr/>
        </p:nvPicPr>
        <p:blipFill rotWithShape="1">
          <a:blip r:embed="rId12" cstate="email">
            <a:extLst>
              <a:ext uri="{28A0092B-C50C-407E-A947-70E740481C1C}">
                <a14:useLocalDpi xmlns:a14="http://schemas.microsoft.com/office/drawing/2010/main"/>
              </a:ext>
            </a:extLst>
          </a:blip>
          <a:srcRect/>
          <a:stretch/>
        </p:blipFill>
        <p:spPr>
          <a:xfrm>
            <a:off x="2803358" y="5720230"/>
            <a:ext cx="4756317" cy="3850732"/>
          </a:xfrm>
          <a:prstGeom prst="rect">
            <a:avLst/>
          </a:prstGeom>
        </p:spPr>
      </p:pic>
      <p:pic>
        <p:nvPicPr>
          <p:cNvPr id="16" name="Online Media 15" title="Snellman - lisäaineiden vähentäminen">
            <a:hlinkClick r:id="" action="ppaction://media"/>
            <a:extLst>
              <a:ext uri="{FF2B5EF4-FFF2-40B4-BE49-F238E27FC236}">
                <a16:creationId xmlns:a16="http://schemas.microsoft.com/office/drawing/2014/main" id="{14A0F6D0-7DDF-DC38-AFE0-DE7FE48932BB}"/>
              </a:ext>
            </a:extLst>
          </p:cNvPr>
          <p:cNvPicPr>
            <a:picLocks noRot="1" noChangeAspect="1"/>
          </p:cNvPicPr>
          <p:nvPr>
            <a:videoFile r:link="rId1"/>
          </p:nvPr>
        </p:nvPicPr>
        <p:blipFill>
          <a:blip r:embed="rId13"/>
          <a:stretch>
            <a:fillRect/>
          </a:stretch>
        </p:blipFill>
        <p:spPr>
          <a:xfrm>
            <a:off x="3779837" y="5858287"/>
            <a:ext cx="3779838" cy="2852576"/>
          </a:xfrm>
          <a:prstGeom prst="rect">
            <a:avLst/>
          </a:prstGeom>
        </p:spPr>
      </p:pic>
      <p:sp>
        <p:nvSpPr>
          <p:cNvPr id="18" name="TextBox 17">
            <a:extLst>
              <a:ext uri="{FF2B5EF4-FFF2-40B4-BE49-F238E27FC236}">
                <a16:creationId xmlns:a16="http://schemas.microsoft.com/office/drawing/2014/main" id="{C3419C8C-0FCD-F34E-5EEB-D04CB516E67B}"/>
              </a:ext>
            </a:extLst>
          </p:cNvPr>
          <p:cNvSpPr txBox="1"/>
          <p:nvPr/>
        </p:nvSpPr>
        <p:spPr>
          <a:xfrm>
            <a:off x="4057055" y="9077562"/>
            <a:ext cx="3795962" cy="276999"/>
          </a:xfrm>
          <a:prstGeom prst="rect">
            <a:avLst/>
          </a:prstGeom>
          <a:noFill/>
        </p:spPr>
        <p:txBody>
          <a:bodyPr wrap="square">
            <a:spAutoFit/>
          </a:bodyPr>
          <a:lstStyle/>
          <a:p>
            <a:pPr algn="l" rtl="0"/>
            <a:r>
              <a:rPr lang="en-IE" sz="1200"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Snellman</a:t>
            </a:r>
            <a:r>
              <a:rPr lang="en-IE" sz="120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a:t>
            </a:r>
            <a:r>
              <a:rPr lang="en-IE" sz="1200"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lisaaineiden</a:t>
            </a:r>
            <a:r>
              <a:rPr lang="en-IE" sz="120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 </a:t>
            </a:r>
            <a:r>
              <a:rPr lang="en-IE" sz="1200"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vahentäminen</a:t>
            </a:r>
            <a:r>
              <a:rPr lang="en-IE" sz="120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 YouTube</a:t>
            </a:r>
            <a:endParaRPr lang="en-IE" sz="120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21" name="Group 20">
            <a:extLst>
              <a:ext uri="{FF2B5EF4-FFF2-40B4-BE49-F238E27FC236}">
                <a16:creationId xmlns:a16="http://schemas.microsoft.com/office/drawing/2014/main" id="{650BFBF7-82FE-6C1D-ABF0-BE46D9818277}"/>
              </a:ext>
            </a:extLst>
          </p:cNvPr>
          <p:cNvGrpSpPr/>
          <p:nvPr/>
        </p:nvGrpSpPr>
        <p:grpSpPr>
          <a:xfrm rot="10800000">
            <a:off x="1385852" y="3760527"/>
            <a:ext cx="790943" cy="575820"/>
            <a:chOff x="3400450" y="986392"/>
            <a:chExt cx="1487826" cy="1083162"/>
          </a:xfrm>
        </p:grpSpPr>
        <p:sp>
          <p:nvSpPr>
            <p:cNvPr id="22" name="Freeform 25">
              <a:extLst>
                <a:ext uri="{FF2B5EF4-FFF2-40B4-BE49-F238E27FC236}">
                  <a16:creationId xmlns:a16="http://schemas.microsoft.com/office/drawing/2014/main" id="{F99FABF7-F6A3-0912-F2F9-BB2A76364EDD}"/>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3" name="Freeform 26">
              <a:extLst>
                <a:ext uri="{FF2B5EF4-FFF2-40B4-BE49-F238E27FC236}">
                  <a16:creationId xmlns:a16="http://schemas.microsoft.com/office/drawing/2014/main" id="{ED5DE394-9009-7E89-03FD-7316FB5D1B63}"/>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
        <p:nvSpPr>
          <p:cNvPr id="5" name="TextBox 19">
            <a:extLst>
              <a:ext uri="{FF2B5EF4-FFF2-40B4-BE49-F238E27FC236}">
                <a16:creationId xmlns:a16="http://schemas.microsoft.com/office/drawing/2014/main" id="{8CAF0F76-DE1C-8C15-0308-E8F66C01C6F3}"/>
              </a:ext>
            </a:extLst>
          </p:cNvPr>
          <p:cNvSpPr txBox="1"/>
          <p:nvPr/>
        </p:nvSpPr>
        <p:spPr>
          <a:xfrm>
            <a:off x="351423" y="4661181"/>
            <a:ext cx="2822781" cy="3139321"/>
          </a:xfrm>
          <a:prstGeom prst="rect">
            <a:avLst/>
          </a:prstGeom>
          <a:noFill/>
        </p:spPr>
        <p:txBody>
          <a:bodyPr wrap="square">
            <a:spAutoFit/>
          </a:bodyPr>
          <a:lstStyle/>
          <a:p>
            <a:pPr algn="ctr" rtl="0"/>
            <a:r>
              <a:rPr lang="en-US"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Com </a:t>
            </a:r>
            <a:r>
              <a:rPr lang="en-US"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várias</a:t>
            </a:r>
            <a:r>
              <a:rPr lang="en-US"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soluções</a:t>
            </a:r>
            <a:r>
              <a:rPr lang="en-US"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energéticas</a:t>
            </a:r>
            <a:r>
              <a:rPr lang="en-US"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conseguimos</a:t>
            </a:r>
            <a:r>
              <a:rPr lang="en-US"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poupar</a:t>
            </a:r>
            <a:r>
              <a:rPr lang="en-US"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2 900 000 </a:t>
            </a:r>
            <a:r>
              <a:rPr lang="en-US"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quilos</a:t>
            </a:r>
            <a:r>
              <a:rPr lang="en-US"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de </a:t>
            </a:r>
            <a:r>
              <a:rPr lang="en-US"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petróleo</a:t>
            </a:r>
            <a:r>
              <a:rPr lang="en-US"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Isto</a:t>
            </a:r>
            <a:r>
              <a:rPr lang="en-US"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reduziu</a:t>
            </a:r>
            <a:r>
              <a:rPr lang="en-US"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as </a:t>
            </a:r>
            <a:r>
              <a:rPr lang="en-US"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emissões</a:t>
            </a:r>
            <a:r>
              <a:rPr lang="en-US"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de </a:t>
            </a:r>
            <a:r>
              <a:rPr lang="en-US"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dióxido</a:t>
            </a:r>
            <a:r>
              <a:rPr lang="en-US"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de </a:t>
            </a:r>
            <a:r>
              <a:rPr lang="en-US"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carbono</a:t>
            </a:r>
            <a:r>
              <a:rPr lang="en-US"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da </a:t>
            </a:r>
            <a:r>
              <a:rPr lang="en-US"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Snellman</a:t>
            </a:r>
            <a:r>
              <a:rPr lang="en-US"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em</a:t>
            </a:r>
            <a:r>
              <a:rPr lang="en-US"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8 700 </a:t>
            </a:r>
            <a:r>
              <a:rPr lang="en-US"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toneladas</a:t>
            </a:r>
            <a:r>
              <a:rPr lang="en-US"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Este valor </a:t>
            </a:r>
            <a:r>
              <a:rPr lang="en-US"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corresponde</a:t>
            </a:r>
            <a:r>
              <a:rPr lang="en-US"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aos custos de </a:t>
            </a:r>
            <a:r>
              <a:rPr lang="en-US"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aquecimento</a:t>
            </a:r>
            <a:r>
              <a:rPr lang="en-US"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de 1 000 casas </a:t>
            </a:r>
            <a:r>
              <a:rPr lang="en-US"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isoladas</a:t>
            </a:r>
            <a:r>
              <a:rPr lang="en-US"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durante</a:t>
            </a:r>
            <a:r>
              <a:rPr lang="en-US"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um </a:t>
            </a:r>
            <a:r>
              <a:rPr lang="en-US"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ano</a:t>
            </a:r>
            <a:r>
              <a:rPr lang="en-US"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inteiro</a:t>
            </a:r>
            <a:r>
              <a:rPr lang="en-US"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a:t>
            </a:r>
            <a:endParaRPr lang="en-IE"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sp>
        <p:nvSpPr>
          <p:cNvPr id="24" name="Text Placeholder 5">
            <a:extLst>
              <a:ext uri="{FF2B5EF4-FFF2-40B4-BE49-F238E27FC236}">
                <a16:creationId xmlns:a16="http://schemas.microsoft.com/office/drawing/2014/main" id="{F003A872-25E8-A175-D688-1531A5A11B91}"/>
              </a:ext>
            </a:extLst>
          </p:cNvPr>
          <p:cNvSpPr txBox="1">
            <a:spLocks/>
          </p:cNvSpPr>
          <p:nvPr/>
        </p:nvSpPr>
        <p:spPr>
          <a:xfrm>
            <a:off x="351422" y="3379194"/>
            <a:ext cx="6819406" cy="5985491"/>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pPr algn="l"/>
            <a:endParaRPr lang="en-IE" sz="1400" b="1">
              <a:ea typeface="Calibri" panose="020F0502020204030204" pitchFamily="34" charset="0"/>
            </a:endParaRPr>
          </a:p>
          <a:p>
            <a:r>
              <a:rPr lang="en-IE" sz="1400" b="1" err="1">
                <a:ea typeface="Calibri" panose="020F0502020204030204" pitchFamily="34" charset="0"/>
              </a:rPr>
              <a:t>Saúde</a:t>
            </a:r>
            <a:endParaRPr lang="en-IE" sz="1400" b="1">
              <a:ea typeface="Calibri" panose="020F0502020204030204" pitchFamily="34" charset="0"/>
            </a:endParaRPr>
          </a:p>
          <a:p>
            <a:r>
              <a:rPr lang="en-US">
                <a:ea typeface="Calibri" panose="020F0502020204030204" pitchFamily="34" charset="0"/>
              </a:rPr>
              <a:t>Ao </a:t>
            </a:r>
            <a:r>
              <a:rPr lang="en-US" err="1">
                <a:ea typeface="Calibri" panose="020F0502020204030204" pitchFamily="34" charset="0"/>
              </a:rPr>
              <a:t>longo</a:t>
            </a:r>
            <a:r>
              <a:rPr lang="en-US">
                <a:ea typeface="Calibri" panose="020F0502020204030204" pitchFamily="34" charset="0"/>
              </a:rPr>
              <a:t> dos </a:t>
            </a:r>
            <a:r>
              <a:rPr lang="en-US" err="1">
                <a:ea typeface="Calibri" panose="020F0502020204030204" pitchFamily="34" charset="0"/>
              </a:rPr>
              <a:t>anos</a:t>
            </a:r>
            <a:r>
              <a:rPr lang="en-US">
                <a:ea typeface="Calibri" panose="020F0502020204030204" pitchFamily="34" charset="0"/>
              </a:rPr>
              <a:t>, a </a:t>
            </a:r>
            <a:r>
              <a:rPr lang="en-US" err="1">
                <a:ea typeface="Calibri" panose="020F0502020204030204" pitchFamily="34" charset="0"/>
              </a:rPr>
              <a:t>melhoria</a:t>
            </a:r>
            <a:r>
              <a:rPr lang="en-US">
                <a:ea typeface="Calibri" panose="020F0502020204030204" pitchFamily="34" charset="0"/>
              </a:rPr>
              <a:t> </a:t>
            </a:r>
            <a:r>
              <a:rPr lang="en-US" err="1">
                <a:ea typeface="Calibri" panose="020F0502020204030204" pitchFamily="34" charset="0"/>
              </a:rPr>
              <a:t>contínua</a:t>
            </a:r>
            <a:r>
              <a:rPr lang="en-US">
                <a:ea typeface="Calibri" panose="020F0502020204030204" pitchFamily="34" charset="0"/>
              </a:rPr>
              <a:t> dos </a:t>
            </a:r>
            <a:r>
              <a:rPr lang="en-US" err="1">
                <a:ea typeface="Calibri" panose="020F0502020204030204" pitchFamily="34" charset="0"/>
              </a:rPr>
              <a:t>seus</a:t>
            </a:r>
            <a:r>
              <a:rPr lang="en-US">
                <a:ea typeface="Calibri" panose="020F0502020204030204" pitchFamily="34" charset="0"/>
              </a:rPr>
              <a:t> </a:t>
            </a:r>
            <a:r>
              <a:rPr lang="en-US" err="1">
                <a:ea typeface="Calibri" panose="020F0502020204030204" pitchFamily="34" charset="0"/>
              </a:rPr>
              <a:t>produtos</a:t>
            </a:r>
            <a:r>
              <a:rPr lang="en-US">
                <a:ea typeface="Calibri" panose="020F0502020204030204" pitchFamily="34" charset="0"/>
              </a:rPr>
              <a:t> </a:t>
            </a:r>
            <a:r>
              <a:rPr lang="en-US" err="1">
                <a:ea typeface="Calibri" panose="020F0502020204030204" pitchFamily="34" charset="0"/>
              </a:rPr>
              <a:t>tem</a:t>
            </a:r>
            <a:r>
              <a:rPr lang="en-US">
                <a:ea typeface="Calibri" panose="020F0502020204030204" pitchFamily="34" charset="0"/>
              </a:rPr>
              <a:t> </a:t>
            </a:r>
            <a:r>
              <a:rPr lang="en-US" err="1">
                <a:ea typeface="Calibri" panose="020F0502020204030204" pitchFamily="34" charset="0"/>
              </a:rPr>
              <a:t>sido</a:t>
            </a:r>
            <a:r>
              <a:rPr lang="en-US">
                <a:ea typeface="Calibri" panose="020F0502020204030204" pitchFamily="34" charset="0"/>
              </a:rPr>
              <a:t> um </a:t>
            </a:r>
            <a:r>
              <a:rPr lang="en-US" err="1">
                <a:ea typeface="Calibri" panose="020F0502020204030204" pitchFamily="34" charset="0"/>
              </a:rPr>
              <a:t>objetivo</a:t>
            </a:r>
            <a:r>
              <a:rPr lang="en-US">
                <a:ea typeface="Calibri" panose="020F0502020204030204" pitchFamily="34" charset="0"/>
              </a:rPr>
              <a:t> </a:t>
            </a:r>
            <a:r>
              <a:rPr lang="en-US" err="1">
                <a:ea typeface="Calibri" panose="020F0502020204030204" pitchFamily="34" charset="0"/>
              </a:rPr>
              <a:t>consciente</a:t>
            </a:r>
            <a:r>
              <a:rPr lang="en-US">
                <a:ea typeface="Calibri" panose="020F0502020204030204" pitchFamily="34" charset="0"/>
              </a:rPr>
              <a:t> – '</a:t>
            </a:r>
            <a:r>
              <a:rPr lang="en-US" i="1" err="1">
                <a:ea typeface="Calibri" panose="020F0502020204030204" pitchFamily="34" charset="0"/>
              </a:rPr>
              <a:t>queremos</a:t>
            </a:r>
            <a:r>
              <a:rPr lang="en-US" i="1">
                <a:ea typeface="Calibri" panose="020F0502020204030204" pitchFamily="34" charset="0"/>
              </a:rPr>
              <a:t> </a:t>
            </a:r>
            <a:r>
              <a:rPr lang="en-US" i="1" err="1">
                <a:ea typeface="Calibri" panose="020F0502020204030204" pitchFamily="34" charset="0"/>
              </a:rPr>
              <a:t>fazer</a:t>
            </a:r>
            <a:r>
              <a:rPr lang="en-US" i="1">
                <a:ea typeface="Calibri" panose="020F0502020204030204" pitchFamily="34" charset="0"/>
              </a:rPr>
              <a:t> </a:t>
            </a:r>
            <a:r>
              <a:rPr lang="en-US" i="1" err="1">
                <a:ea typeface="Calibri" panose="020F0502020204030204" pitchFamily="34" charset="0"/>
              </a:rPr>
              <a:t>produtos</a:t>
            </a:r>
            <a:r>
              <a:rPr lang="en-US" i="1">
                <a:ea typeface="Calibri" panose="020F0502020204030204" pitchFamily="34" charset="0"/>
              </a:rPr>
              <a:t> que </a:t>
            </a:r>
            <a:r>
              <a:rPr lang="en-US" i="1" err="1">
                <a:ea typeface="Calibri" panose="020F0502020204030204" pitchFamily="34" charset="0"/>
              </a:rPr>
              <a:t>nós</a:t>
            </a:r>
            <a:r>
              <a:rPr lang="en-US" i="1">
                <a:ea typeface="Calibri" panose="020F0502020204030204" pitchFamily="34" charset="0"/>
              </a:rPr>
              <a:t> </a:t>
            </a:r>
            <a:r>
              <a:rPr lang="en-US" i="1" err="1">
                <a:ea typeface="Calibri" panose="020F0502020204030204" pitchFamily="34" charset="0"/>
              </a:rPr>
              <a:t>próprios</a:t>
            </a:r>
            <a:r>
              <a:rPr lang="en-US" i="1">
                <a:ea typeface="Calibri" panose="020F0502020204030204" pitchFamily="34" charset="0"/>
              </a:rPr>
              <a:t> </a:t>
            </a:r>
            <a:r>
              <a:rPr lang="en-US" i="1" err="1">
                <a:ea typeface="Calibri" panose="020F0502020204030204" pitchFamily="34" charset="0"/>
              </a:rPr>
              <a:t>queiramos</a:t>
            </a:r>
            <a:r>
              <a:rPr lang="en-US" i="1">
                <a:ea typeface="Calibri" panose="020F0502020204030204" pitchFamily="34" charset="0"/>
              </a:rPr>
              <a:t> comer’. </a:t>
            </a:r>
            <a:r>
              <a:rPr lang="en-US">
                <a:ea typeface="Calibri" panose="020F0502020204030204" pitchFamily="34" charset="0"/>
              </a:rPr>
              <a:t>A carne pura </a:t>
            </a:r>
            <a:r>
              <a:rPr lang="en-US" err="1">
                <a:ea typeface="Calibri" panose="020F0502020204030204" pitchFamily="34" charset="0"/>
              </a:rPr>
              <a:t>Finlandesa</a:t>
            </a:r>
            <a:r>
              <a:rPr lang="en-US">
                <a:ea typeface="Calibri" panose="020F0502020204030204" pitchFamily="34" charset="0"/>
              </a:rPr>
              <a:t> </a:t>
            </a:r>
            <a:r>
              <a:rPr lang="en-US" err="1">
                <a:ea typeface="Calibri" panose="020F0502020204030204" pitchFamily="34" charset="0"/>
              </a:rPr>
              <a:t>provém</a:t>
            </a:r>
            <a:r>
              <a:rPr lang="en-US">
                <a:ea typeface="Calibri" panose="020F0502020204030204" pitchFamily="34" charset="0"/>
              </a:rPr>
              <a:t> de </a:t>
            </a:r>
            <a:r>
              <a:rPr lang="en-US" err="1">
                <a:ea typeface="Calibri" panose="020F0502020204030204" pitchFamily="34" charset="0"/>
              </a:rPr>
              <a:t>explorações</a:t>
            </a:r>
            <a:r>
              <a:rPr lang="en-US">
                <a:ea typeface="Calibri" panose="020F0502020204030204" pitchFamily="34" charset="0"/>
              </a:rPr>
              <a:t> </a:t>
            </a:r>
            <a:r>
              <a:rPr lang="en-US" err="1">
                <a:ea typeface="Calibri" panose="020F0502020204030204" pitchFamily="34" charset="0"/>
              </a:rPr>
              <a:t>familiares</a:t>
            </a:r>
            <a:r>
              <a:rPr lang="en-US">
                <a:ea typeface="Calibri" panose="020F0502020204030204" pitchFamily="34" charset="0"/>
              </a:rPr>
              <a:t> </a:t>
            </a:r>
            <a:r>
              <a:rPr lang="en-US" err="1">
                <a:ea typeface="Calibri" panose="020F0502020204030204" pitchFamily="34" charset="0"/>
              </a:rPr>
              <a:t>onde</a:t>
            </a:r>
            <a:r>
              <a:rPr lang="en-US">
                <a:ea typeface="Calibri" panose="020F0502020204030204" pitchFamily="34" charset="0"/>
              </a:rPr>
              <a:t> </a:t>
            </a:r>
            <a:r>
              <a:rPr lang="en-US" err="1">
                <a:ea typeface="Calibri" panose="020F0502020204030204" pitchFamily="34" charset="0"/>
              </a:rPr>
              <a:t>os</a:t>
            </a:r>
            <a:r>
              <a:rPr lang="en-US">
                <a:ea typeface="Calibri" panose="020F0502020204030204" pitchFamily="34" charset="0"/>
              </a:rPr>
              <a:t> </a:t>
            </a:r>
            <a:r>
              <a:rPr lang="en-US" err="1">
                <a:ea typeface="Calibri" panose="020F0502020204030204" pitchFamily="34" charset="0"/>
              </a:rPr>
              <a:t>animais</a:t>
            </a:r>
            <a:r>
              <a:rPr lang="en-US">
                <a:ea typeface="Calibri" panose="020F0502020204030204" pitchFamily="34" charset="0"/>
              </a:rPr>
              <a:t> </a:t>
            </a:r>
            <a:r>
              <a:rPr lang="en-US" err="1">
                <a:ea typeface="Calibri" panose="020F0502020204030204" pitchFamily="34" charset="0"/>
              </a:rPr>
              <a:t>são</a:t>
            </a:r>
            <a:r>
              <a:rPr lang="en-US">
                <a:ea typeface="Calibri" panose="020F0502020204030204" pitchFamily="34" charset="0"/>
              </a:rPr>
              <a:t> </a:t>
            </a:r>
            <a:r>
              <a:rPr lang="en-US" err="1">
                <a:ea typeface="Calibri" panose="020F0502020204030204" pitchFamily="34" charset="0"/>
              </a:rPr>
              <a:t>respeitados</a:t>
            </a:r>
            <a:r>
              <a:rPr lang="en-US">
                <a:ea typeface="Calibri" panose="020F0502020204030204" pitchFamily="34" charset="0"/>
              </a:rPr>
              <a:t>. A </a:t>
            </a:r>
            <a:r>
              <a:rPr lang="en-US" err="1">
                <a:ea typeface="Calibri" panose="020F0502020204030204" pitchFamily="34" charset="0"/>
              </a:rPr>
              <a:t>partir</a:t>
            </a:r>
            <a:r>
              <a:rPr lang="en-US">
                <a:ea typeface="Calibri" panose="020F0502020204030204" pitchFamily="34" charset="0"/>
              </a:rPr>
              <a:t> </a:t>
            </a:r>
            <a:r>
              <a:rPr lang="en-US" err="1">
                <a:ea typeface="Calibri" panose="020F0502020204030204" pitchFamily="34" charset="0"/>
              </a:rPr>
              <a:t>desta</a:t>
            </a:r>
            <a:r>
              <a:rPr lang="en-US">
                <a:ea typeface="Calibri" panose="020F0502020204030204" pitchFamily="34" charset="0"/>
              </a:rPr>
              <a:t> </a:t>
            </a:r>
            <a:r>
              <a:rPr lang="en-US" err="1">
                <a:ea typeface="Calibri" panose="020F0502020204030204" pitchFamily="34" charset="0"/>
              </a:rPr>
              <a:t>matéria</a:t>
            </a:r>
            <a:r>
              <a:rPr lang="en-US">
                <a:ea typeface="Calibri" panose="020F0502020204030204" pitchFamily="34" charset="0"/>
              </a:rPr>
              <a:t>-prima </a:t>
            </a:r>
            <a:r>
              <a:rPr lang="en-US" err="1">
                <a:ea typeface="Calibri" panose="020F0502020204030204" pitchFamily="34" charset="0"/>
              </a:rPr>
              <a:t>única</a:t>
            </a:r>
            <a:r>
              <a:rPr lang="en-US">
                <a:ea typeface="Calibri" panose="020F0502020204030204" pitchFamily="34" charset="0"/>
              </a:rPr>
              <a:t>, </a:t>
            </a:r>
            <a:r>
              <a:rPr lang="en-US" err="1">
                <a:ea typeface="Calibri" panose="020F0502020204030204" pitchFamily="34" charset="0"/>
              </a:rPr>
              <a:t>fabricam</a:t>
            </a:r>
            <a:r>
              <a:rPr lang="en-US">
                <a:ea typeface="Calibri" panose="020F0502020204030204" pitchFamily="34" charset="0"/>
              </a:rPr>
              <a:t> </a:t>
            </a:r>
            <a:r>
              <a:rPr lang="en-US" err="1">
                <a:ea typeface="Calibri" panose="020F0502020204030204" pitchFamily="34" charset="0"/>
              </a:rPr>
              <a:t>produtos</a:t>
            </a:r>
            <a:r>
              <a:rPr lang="en-US">
                <a:ea typeface="Calibri" panose="020F0502020204030204" pitchFamily="34" charset="0"/>
              </a:rPr>
              <a:t> com </a:t>
            </a:r>
            <a:r>
              <a:rPr lang="en-US" err="1">
                <a:ea typeface="Calibri" panose="020F0502020204030204" pitchFamily="34" charset="0"/>
              </a:rPr>
              <a:t>mais</a:t>
            </a:r>
            <a:r>
              <a:rPr lang="en-US">
                <a:ea typeface="Calibri" panose="020F0502020204030204" pitchFamily="34" charset="0"/>
              </a:rPr>
              <a:t> carne e </a:t>
            </a:r>
            <a:r>
              <a:rPr lang="en-US" err="1">
                <a:ea typeface="Calibri" panose="020F0502020204030204" pitchFamily="34" charset="0"/>
              </a:rPr>
              <a:t>menos</a:t>
            </a:r>
            <a:r>
              <a:rPr lang="en-US">
                <a:ea typeface="Calibri" panose="020F0502020204030204" pitchFamily="34" charset="0"/>
              </a:rPr>
              <a:t> </a:t>
            </a:r>
            <a:r>
              <a:rPr lang="en-US" err="1">
                <a:ea typeface="Calibri" panose="020F0502020204030204" pitchFamily="34" charset="0"/>
              </a:rPr>
              <a:t>aditivos</a:t>
            </a:r>
            <a:r>
              <a:rPr lang="en-US">
                <a:ea typeface="Calibri" panose="020F0502020204030204" pitchFamily="34" charset="0"/>
              </a:rPr>
              <a:t>. O </a:t>
            </a:r>
            <a:r>
              <a:rPr lang="en-US" err="1">
                <a:ea typeface="Calibri" panose="020F0502020204030204" pitchFamily="34" charset="0"/>
              </a:rPr>
              <a:t>vídeo</a:t>
            </a:r>
            <a:r>
              <a:rPr lang="en-US">
                <a:ea typeface="Calibri" panose="020F0502020204030204" pitchFamily="34" charset="0"/>
              </a:rPr>
              <a:t> </a:t>
            </a:r>
            <a:r>
              <a:rPr lang="en-US" err="1">
                <a:ea typeface="Calibri" panose="020F0502020204030204" pitchFamily="34" charset="0"/>
              </a:rPr>
              <a:t>abaixo</a:t>
            </a:r>
            <a:r>
              <a:rPr lang="en-US">
                <a:ea typeface="Calibri" panose="020F0502020204030204" pitchFamily="34" charset="0"/>
              </a:rPr>
              <a:t> </a:t>
            </a:r>
            <a:r>
              <a:rPr lang="en-US" err="1">
                <a:ea typeface="Calibri" panose="020F0502020204030204" pitchFamily="34" charset="0"/>
              </a:rPr>
              <a:t>mostra</a:t>
            </a:r>
            <a:r>
              <a:rPr lang="en-US">
                <a:ea typeface="Calibri" panose="020F0502020204030204" pitchFamily="34" charset="0"/>
              </a:rPr>
              <a:t> </a:t>
            </a:r>
            <a:r>
              <a:rPr lang="en-US" err="1">
                <a:ea typeface="Calibri" panose="020F0502020204030204" pitchFamily="34" charset="0"/>
              </a:rPr>
              <a:t>como</a:t>
            </a:r>
            <a:r>
              <a:rPr lang="en-US">
                <a:ea typeface="Calibri" panose="020F0502020204030204" pitchFamily="34" charset="0"/>
              </a:rPr>
              <a:t> </a:t>
            </a:r>
            <a:r>
              <a:rPr lang="en-US" err="1">
                <a:ea typeface="Calibri" panose="020F0502020204030204" pitchFamily="34" charset="0"/>
              </a:rPr>
              <a:t>pretendem</a:t>
            </a:r>
            <a:r>
              <a:rPr lang="en-US">
                <a:ea typeface="Calibri" panose="020F0502020204030204" pitchFamily="34" charset="0"/>
              </a:rPr>
              <a:t> </a:t>
            </a:r>
            <a:r>
              <a:rPr lang="en-US" err="1">
                <a:ea typeface="Calibri" panose="020F0502020204030204" pitchFamily="34" charset="0"/>
              </a:rPr>
              <a:t>produzir</a:t>
            </a:r>
            <a:r>
              <a:rPr lang="en-US">
                <a:ea typeface="Calibri" panose="020F0502020204030204" pitchFamily="34" charset="0"/>
              </a:rPr>
              <a:t> um </a:t>
            </a:r>
            <a:r>
              <a:rPr lang="en-US" err="1">
                <a:ea typeface="Calibri" panose="020F0502020204030204" pitchFamily="34" charset="0"/>
              </a:rPr>
              <a:t>produto</a:t>
            </a:r>
            <a:r>
              <a:rPr lang="en-US">
                <a:ea typeface="Calibri" panose="020F0502020204030204" pitchFamily="34" charset="0"/>
              </a:rPr>
              <a:t> </a:t>
            </a:r>
            <a:r>
              <a:rPr lang="en-US" err="1">
                <a:ea typeface="Calibri" panose="020F0502020204030204" pitchFamily="34" charset="0"/>
              </a:rPr>
              <a:t>mais</a:t>
            </a:r>
            <a:r>
              <a:rPr lang="en-US">
                <a:ea typeface="Calibri" panose="020F0502020204030204" pitchFamily="34" charset="0"/>
              </a:rPr>
              <a:t> </a:t>
            </a:r>
            <a:r>
              <a:rPr lang="en-US" err="1">
                <a:ea typeface="Calibri" panose="020F0502020204030204" pitchFamily="34" charset="0"/>
              </a:rPr>
              <a:t>saudável</a:t>
            </a:r>
            <a:r>
              <a:rPr lang="en-US">
                <a:ea typeface="Calibri" panose="020F0502020204030204" pitchFamily="34" charset="0"/>
              </a:rPr>
              <a:t> para </a:t>
            </a:r>
            <a:r>
              <a:rPr lang="en-US" err="1">
                <a:ea typeface="Calibri" panose="020F0502020204030204" pitchFamily="34" charset="0"/>
              </a:rPr>
              <a:t>os</a:t>
            </a:r>
            <a:r>
              <a:rPr lang="en-US">
                <a:ea typeface="Calibri" panose="020F0502020204030204" pitchFamily="34" charset="0"/>
              </a:rPr>
              <a:t> </a:t>
            </a:r>
            <a:r>
              <a:rPr lang="en-US" err="1">
                <a:ea typeface="Calibri" panose="020F0502020204030204" pitchFamily="34" charset="0"/>
              </a:rPr>
              <a:t>consumidores</a:t>
            </a:r>
            <a:r>
              <a:rPr lang="en-US">
                <a:ea typeface="Calibri" panose="020F0502020204030204" pitchFamily="34" charset="0"/>
              </a:rPr>
              <a:t> </a:t>
            </a:r>
            <a:r>
              <a:rPr lang="en-US" err="1">
                <a:ea typeface="Calibri" panose="020F0502020204030204" pitchFamily="34" charset="0"/>
              </a:rPr>
              <a:t>sem</a:t>
            </a:r>
            <a:r>
              <a:rPr lang="en-US">
                <a:ea typeface="Calibri" panose="020F0502020204030204" pitchFamily="34" charset="0"/>
              </a:rPr>
              <a:t> </a:t>
            </a:r>
            <a:r>
              <a:rPr lang="en-US" err="1">
                <a:ea typeface="Calibri" panose="020F0502020204030204" pitchFamily="34" charset="0"/>
              </a:rPr>
              <a:t>os</a:t>
            </a:r>
            <a:r>
              <a:rPr lang="en-US">
                <a:ea typeface="Calibri" panose="020F0502020204030204" pitchFamily="34" charset="0"/>
              </a:rPr>
              <a:t> </a:t>
            </a:r>
            <a:r>
              <a:rPr lang="en-US" err="1">
                <a:ea typeface="Calibri" panose="020F0502020204030204" pitchFamily="34" charset="0"/>
              </a:rPr>
              <a:t>habituais</a:t>
            </a:r>
            <a:r>
              <a:rPr lang="en-US">
                <a:ea typeface="Calibri" panose="020F0502020204030204" pitchFamily="34" charset="0"/>
              </a:rPr>
              <a:t> </a:t>
            </a:r>
            <a:r>
              <a:rPr lang="en-US" err="1">
                <a:ea typeface="Calibri" panose="020F0502020204030204" pitchFamily="34" charset="0"/>
              </a:rPr>
              <a:t>aditivos</a:t>
            </a:r>
            <a:r>
              <a:rPr lang="en-US">
                <a:ea typeface="Calibri" panose="020F0502020204030204" pitchFamily="34" charset="0"/>
              </a:rPr>
              <a:t> E.</a:t>
            </a:r>
            <a:endParaRPr lang="en-IE">
              <a:ea typeface="Calibri" panose="020F0502020204030204" pitchFamily="34" charset="0"/>
            </a:endParaRPr>
          </a:p>
          <a:p>
            <a:pPr algn="l" fontAlgn="base"/>
            <a:endParaRPr lang="en-US">
              <a:solidFill>
                <a:schemeClr val="tx1"/>
              </a:solidFill>
            </a:endParaRPr>
          </a:p>
          <a:p>
            <a:pPr algn="l"/>
            <a:endParaRPr lang="en-US" b="1">
              <a:ea typeface="Calibri" panose="020F0502020204030204" pitchFamily="34" charset="0"/>
            </a:endParaRPr>
          </a:p>
        </p:txBody>
      </p:sp>
      <p:sp>
        <p:nvSpPr>
          <p:cNvPr id="6" name="Text Placeholder 2">
            <a:extLst>
              <a:ext uri="{FF2B5EF4-FFF2-40B4-BE49-F238E27FC236}">
                <a16:creationId xmlns:a16="http://schemas.microsoft.com/office/drawing/2014/main" id="{55A5CA6F-0042-86C7-281D-44A4CAD63AE6}"/>
              </a:ext>
            </a:extLst>
          </p:cNvPr>
          <p:cNvSpPr txBox="1">
            <a:spLocks/>
          </p:cNvSpPr>
          <p:nvPr/>
        </p:nvSpPr>
        <p:spPr>
          <a:xfrm>
            <a:off x="361472" y="2339757"/>
            <a:ext cx="3220511" cy="651637"/>
          </a:xfrm>
          <a:prstGeom prst="rect">
            <a:avLst/>
          </a:prstGeom>
          <a:solidFill>
            <a:srgbClr val="F1A0C2"/>
          </a:solidFill>
        </p:spPr>
        <p:txBody>
          <a:bodyPr anchor="ctr"/>
          <a:lstStyle>
            <a:lvl1pPr marL="188984" indent="-188984" algn="l" defTabSz="755934" rtl="0" eaLnBrk="1" latinLnBrk="0" hangingPunct="1">
              <a:lnSpc>
                <a:spcPct val="90000"/>
              </a:lnSpc>
              <a:spcBef>
                <a:spcPts val="827"/>
              </a:spcBef>
              <a:buFont typeface="Arial" panose="020B0604020202020204" pitchFamily="34" charset="0"/>
              <a:buChar char="•"/>
              <a:defRPr sz="2315" kern="1200">
                <a:solidFill>
                  <a:srgbClr val="5C5C5C"/>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0" indent="0">
              <a:buNone/>
            </a:pPr>
            <a:r>
              <a:rPr lang="en-US" sz="1600" b="1">
                <a:solidFill>
                  <a:schemeClr val="bg1"/>
                </a:solidFill>
              </a:rPr>
              <a:t>Tipo: </a:t>
            </a:r>
            <a:r>
              <a:rPr lang="en-US" sz="1600" err="1">
                <a:solidFill>
                  <a:schemeClr val="bg1"/>
                </a:solidFill>
              </a:rPr>
              <a:t>Modelos</a:t>
            </a:r>
            <a:r>
              <a:rPr lang="en-US" sz="1600">
                <a:solidFill>
                  <a:schemeClr val="bg1"/>
                </a:solidFill>
              </a:rPr>
              <a:t> de </a:t>
            </a:r>
            <a:r>
              <a:rPr lang="en-US" sz="1600" err="1">
                <a:solidFill>
                  <a:schemeClr val="bg1"/>
                </a:solidFill>
              </a:rPr>
              <a:t>Negócio</a:t>
            </a:r>
            <a:r>
              <a:rPr lang="en-US" sz="1600">
                <a:solidFill>
                  <a:schemeClr val="bg1"/>
                </a:solidFill>
              </a:rPr>
              <a:t> </a:t>
            </a:r>
            <a:r>
              <a:rPr lang="en-US" sz="1600" err="1">
                <a:solidFill>
                  <a:schemeClr val="bg1"/>
                </a:solidFill>
              </a:rPr>
              <a:t>Éticos</a:t>
            </a:r>
            <a:endParaRPr lang="en-US" sz="1600">
              <a:solidFill>
                <a:schemeClr val="bg1"/>
              </a:solidFill>
            </a:endParaRPr>
          </a:p>
        </p:txBody>
      </p:sp>
      <p:grpSp>
        <p:nvGrpSpPr>
          <p:cNvPr id="17" name="Graphic 4">
            <a:extLst>
              <a:ext uri="{FF2B5EF4-FFF2-40B4-BE49-F238E27FC236}">
                <a16:creationId xmlns:a16="http://schemas.microsoft.com/office/drawing/2014/main" id="{59F5749F-69CE-8009-8EF8-07BE2B520E06}"/>
              </a:ext>
            </a:extLst>
          </p:cNvPr>
          <p:cNvGrpSpPr/>
          <p:nvPr/>
        </p:nvGrpSpPr>
        <p:grpSpPr>
          <a:xfrm rot="19582332">
            <a:off x="2995992" y="9436893"/>
            <a:ext cx="403667" cy="780438"/>
            <a:chOff x="9129274" y="2719113"/>
            <a:chExt cx="717139" cy="1386497"/>
          </a:xfrm>
          <a:solidFill>
            <a:srgbClr val="000000"/>
          </a:solidFill>
        </p:grpSpPr>
        <p:grpSp>
          <p:nvGrpSpPr>
            <p:cNvPr id="19" name="Graphic 4">
              <a:extLst>
                <a:ext uri="{FF2B5EF4-FFF2-40B4-BE49-F238E27FC236}">
                  <a16:creationId xmlns:a16="http://schemas.microsoft.com/office/drawing/2014/main" id="{CEFDA489-FB00-E295-EFE0-7D1A4073297A}"/>
                </a:ext>
              </a:extLst>
            </p:cNvPr>
            <p:cNvGrpSpPr/>
            <p:nvPr/>
          </p:nvGrpSpPr>
          <p:grpSpPr>
            <a:xfrm>
              <a:off x="9159507" y="2719113"/>
              <a:ext cx="446280" cy="440141"/>
              <a:chOff x="9159507" y="2719113"/>
              <a:chExt cx="446280" cy="440141"/>
            </a:xfrm>
            <a:grpFill/>
          </p:grpSpPr>
          <p:sp>
            <p:nvSpPr>
              <p:cNvPr id="33" name="Freeform 57">
                <a:extLst>
                  <a:ext uri="{FF2B5EF4-FFF2-40B4-BE49-F238E27FC236}">
                    <a16:creationId xmlns:a16="http://schemas.microsoft.com/office/drawing/2014/main" id="{CA24D2D3-B1D9-A97E-E72D-1BBC5BA63964}"/>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4" name="Freeform 58">
                <a:extLst>
                  <a:ext uri="{FF2B5EF4-FFF2-40B4-BE49-F238E27FC236}">
                    <a16:creationId xmlns:a16="http://schemas.microsoft.com/office/drawing/2014/main" id="{08906E50-A005-D32B-9F35-A3F2F069FEBD}"/>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0" name="Graphic 4">
              <a:extLst>
                <a:ext uri="{FF2B5EF4-FFF2-40B4-BE49-F238E27FC236}">
                  <a16:creationId xmlns:a16="http://schemas.microsoft.com/office/drawing/2014/main" id="{59380A97-B586-7B97-A25C-56EFB8DD99BA}"/>
                </a:ext>
              </a:extLst>
            </p:cNvPr>
            <p:cNvGrpSpPr/>
            <p:nvPr/>
          </p:nvGrpSpPr>
          <p:grpSpPr>
            <a:xfrm>
              <a:off x="9129274" y="2893887"/>
              <a:ext cx="717139" cy="1211724"/>
              <a:chOff x="9129274" y="2893887"/>
              <a:chExt cx="717139" cy="1211724"/>
            </a:xfrm>
            <a:grpFill/>
          </p:grpSpPr>
          <p:sp>
            <p:nvSpPr>
              <p:cNvPr id="26" name="Freeform 50">
                <a:extLst>
                  <a:ext uri="{FF2B5EF4-FFF2-40B4-BE49-F238E27FC236}">
                    <a16:creationId xmlns:a16="http://schemas.microsoft.com/office/drawing/2014/main" id="{51685D40-E8AD-14A3-52C9-AA2DED86E6A2}"/>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7" name="Freeform 51">
                <a:extLst>
                  <a:ext uri="{FF2B5EF4-FFF2-40B4-BE49-F238E27FC236}">
                    <a16:creationId xmlns:a16="http://schemas.microsoft.com/office/drawing/2014/main" id="{D8EA0051-277A-C9F1-FBCD-D4CB8B2CADCA}"/>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8" name="Freeform 52">
                <a:extLst>
                  <a:ext uri="{FF2B5EF4-FFF2-40B4-BE49-F238E27FC236}">
                    <a16:creationId xmlns:a16="http://schemas.microsoft.com/office/drawing/2014/main" id="{B33C8EF3-FF69-F97D-7016-9FBDDA4D34E9}"/>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9" name="Freeform 53">
                <a:extLst>
                  <a:ext uri="{FF2B5EF4-FFF2-40B4-BE49-F238E27FC236}">
                    <a16:creationId xmlns:a16="http://schemas.microsoft.com/office/drawing/2014/main" id="{3DA2BB7E-74BC-60C8-AD16-7705DF118728}"/>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30" name="Freeform 54">
                <a:extLst>
                  <a:ext uri="{FF2B5EF4-FFF2-40B4-BE49-F238E27FC236}">
                    <a16:creationId xmlns:a16="http://schemas.microsoft.com/office/drawing/2014/main" id="{8FEFD783-BCD0-1E39-E950-E44FD89A44A4}"/>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1" name="Freeform 55">
                <a:extLst>
                  <a:ext uri="{FF2B5EF4-FFF2-40B4-BE49-F238E27FC236}">
                    <a16:creationId xmlns:a16="http://schemas.microsoft.com/office/drawing/2014/main" id="{CD29575A-E4FC-225B-D94C-5208C2F7C5DD}"/>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2" name="Freeform 56">
                <a:extLst>
                  <a:ext uri="{FF2B5EF4-FFF2-40B4-BE49-F238E27FC236}">
                    <a16:creationId xmlns:a16="http://schemas.microsoft.com/office/drawing/2014/main" id="{D9C362A4-F111-AB2D-6A2F-8C6A7A503BF3}"/>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35" name="Oval 34">
            <a:extLst>
              <a:ext uri="{FF2B5EF4-FFF2-40B4-BE49-F238E27FC236}">
                <a16:creationId xmlns:a16="http://schemas.microsoft.com/office/drawing/2014/main" id="{1DE3E187-F4FA-7D70-C444-5C757B3AEC16}"/>
              </a:ext>
            </a:extLst>
          </p:cNvPr>
          <p:cNvSpPr/>
          <p:nvPr/>
        </p:nvSpPr>
        <p:spPr>
          <a:xfrm rot="766773">
            <a:off x="6504081" y="5013042"/>
            <a:ext cx="1091819" cy="981836"/>
          </a:xfrm>
          <a:prstGeom prst="ellipse">
            <a:avLst/>
          </a:prstGeom>
          <a:solidFill>
            <a:srgbClr val="F79037"/>
          </a:solid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47">
              <a:latin typeface="Calibri" panose="020F0502020204030204" pitchFamily="34" charset="0"/>
              <a:cs typeface="Calibri" panose="020F0502020204030204" pitchFamily="34" charset="0"/>
            </a:endParaRPr>
          </a:p>
        </p:txBody>
      </p:sp>
      <p:sp>
        <p:nvSpPr>
          <p:cNvPr id="36" name="Text Placeholder 1">
            <a:extLst>
              <a:ext uri="{FF2B5EF4-FFF2-40B4-BE49-F238E27FC236}">
                <a16:creationId xmlns:a16="http://schemas.microsoft.com/office/drawing/2014/main" id="{E9796826-EDE6-F205-8702-C6DD19433222}"/>
              </a:ext>
            </a:extLst>
          </p:cNvPr>
          <p:cNvSpPr txBox="1">
            <a:spLocks/>
          </p:cNvSpPr>
          <p:nvPr/>
        </p:nvSpPr>
        <p:spPr>
          <a:xfrm rot="1500048">
            <a:off x="6590857" y="5308970"/>
            <a:ext cx="921738" cy="427149"/>
          </a:xfrm>
          <a:prstGeom prst="rect">
            <a:avLst/>
          </a:prstGeom>
          <a:noFill/>
          <a:ln>
            <a:noFill/>
          </a:ln>
        </p:spPr>
        <p:txBody>
          <a:bodyPr vert="horz" lIns="88901" tIns="44451" rIns="88901" bIns="44451"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a:buNone/>
            </a:pPr>
            <a:r>
              <a:rPr lang="en-US" sz="1400" b="1">
                <a:solidFill>
                  <a:schemeClr val="bg1"/>
                </a:solidFill>
                <a:latin typeface="Calibri" panose="020F0502020204030204" pitchFamily="34" charset="0"/>
                <a:cs typeface="Calibri" panose="020F0502020204030204" pitchFamily="34" charset="0"/>
              </a:rPr>
              <a:t>CLIQUE PARA VER</a:t>
            </a:r>
          </a:p>
        </p:txBody>
      </p:sp>
    </p:spTree>
    <p:extLst>
      <p:ext uri="{BB962C8B-B14F-4D97-AF65-F5344CB8AC3E}">
        <p14:creationId xmlns:p14="http://schemas.microsoft.com/office/powerpoint/2010/main" val="2285010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1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6"/>
                </p:tgtEl>
              </p:cMediaNode>
            </p:video>
            <p:seq concurrent="1" nextAc="seek">
              <p:cTn id="8" restart="whenNotActive" fill="hold" evtFilter="cancelBubble" nodeType="interactiveSeq">
                <p:stCondLst>
                  <p:cond evt="onClick" delay="0">
                    <p:tgtEl>
                      <p:spTgt spid="1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6"/>
                                        </p:tgtEl>
                                      </p:cBhvr>
                                    </p:cmd>
                                  </p:childTnLst>
                                </p:cTn>
                              </p:par>
                            </p:childTnLst>
                          </p:cTn>
                        </p:par>
                      </p:childTnLst>
                    </p:cTn>
                  </p:par>
                </p:childTnLst>
              </p:cTn>
              <p:nextCondLst>
                <p:cond evt="onClick" delay="0">
                  <p:tgtEl>
                    <p:spTgt spid="16"/>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mtClean="0"/>
              <a:pPr algn="l" rtl="0"/>
              <a:t>48</a:t>
            </a:fld>
            <a:endParaRPr lang="en-US"/>
          </a:p>
        </p:txBody>
      </p:sp>
      <p:sp>
        <p:nvSpPr>
          <p:cNvPr id="5" name="Text Placeholder 5">
            <a:extLst>
              <a:ext uri="{FF2B5EF4-FFF2-40B4-BE49-F238E27FC236}">
                <a16:creationId xmlns:a16="http://schemas.microsoft.com/office/drawing/2014/main" id="{4483BF70-498F-E18B-2EE9-A5B6D3181DDE}"/>
              </a:ext>
            </a:extLst>
          </p:cNvPr>
          <p:cNvSpPr txBox="1">
            <a:spLocks/>
          </p:cNvSpPr>
          <p:nvPr/>
        </p:nvSpPr>
        <p:spPr>
          <a:xfrm>
            <a:off x="314307" y="3405988"/>
            <a:ext cx="6814158" cy="5697328"/>
          </a:xfrm>
          <a:prstGeom prst="rect">
            <a:avLst/>
          </a:prstGeom>
        </p:spPr>
        <p:txBody>
          <a:bodyPr numCol="2" spcCol="288000" anchor="t">
            <a:noAutofit/>
          </a:bodyPr>
          <a:lstStyle>
            <a:lvl1pPr marL="0" indent="0" algn="just" defTabSz="2072941" rtl="0" eaLnBrk="1" latinLnBrk="0" hangingPunct="1">
              <a:lnSpc>
                <a:spcPct val="10000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endParaRPr lang="en-US"/>
          </a:p>
          <a:p>
            <a:pPr algn="l" rtl="0"/>
            <a:endParaRPr lang="en-US"/>
          </a:p>
          <a:p>
            <a:pPr algn="l" rtl="0"/>
            <a:endParaRPr lang="en-US"/>
          </a:p>
        </p:txBody>
      </p:sp>
      <p:pic>
        <p:nvPicPr>
          <p:cNvPr id="6" name="Picture 2" descr="Pick">
            <a:hlinkClick r:id="rId2"/>
            <a:extLst>
              <a:ext uri="{FF2B5EF4-FFF2-40B4-BE49-F238E27FC236}">
                <a16:creationId xmlns:a16="http://schemas.microsoft.com/office/drawing/2014/main" id="{7EE4F4C3-B6F1-9B20-FACB-2AD60BE04E21}"/>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8847" y="761687"/>
            <a:ext cx="1718249" cy="1134693"/>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Placeholder 7" descr="A group of people posing for a photo in front of a small building  Description automatically generated with medium confidence">
            <a:extLst>
              <a:ext uri="{FF2B5EF4-FFF2-40B4-BE49-F238E27FC236}">
                <a16:creationId xmlns:a16="http://schemas.microsoft.com/office/drawing/2014/main" id="{DDF52233-DAE6-B905-AA7C-428F662624DA}"/>
              </a:ext>
            </a:extLst>
          </p:cNvPr>
          <p:cNvPicPr>
            <a:picLocks noGrp="1" noChangeAspect="1"/>
          </p:cNvPicPr>
          <p:nvPr>
            <p:ph type="pic" sz="quarter" idx="44"/>
          </p:nvPr>
        </p:nvPicPr>
        <p:blipFill>
          <a:blip r:embed="rId4" cstate="email">
            <a:extLst>
              <a:ext uri="{28A0092B-C50C-407E-A947-70E740481C1C}">
                <a14:useLocalDpi xmlns:a14="http://schemas.microsoft.com/office/drawing/2010/main"/>
              </a:ext>
            </a:extLst>
          </a:blip>
          <a:srcRect/>
          <a:stretch>
            <a:fillRect/>
          </a:stretch>
        </p:blipFill>
        <p:spPr>
          <a:xfrm>
            <a:off x="3977692" y="522984"/>
            <a:ext cx="3064955" cy="3134615"/>
          </a:xfrm>
        </p:spPr>
      </p:pic>
      <p:sp>
        <p:nvSpPr>
          <p:cNvPr id="20" name="Oval 19">
            <a:extLst>
              <a:ext uri="{FF2B5EF4-FFF2-40B4-BE49-F238E27FC236}">
                <a16:creationId xmlns:a16="http://schemas.microsoft.com/office/drawing/2014/main" id="{E11531BE-EB9C-6EAB-AD60-ECE586ADC6C3}"/>
              </a:ext>
            </a:extLst>
          </p:cNvPr>
          <p:cNvSpPr/>
          <p:nvPr/>
        </p:nvSpPr>
        <p:spPr>
          <a:xfrm>
            <a:off x="6617037" y="323168"/>
            <a:ext cx="553791" cy="553791"/>
          </a:xfrm>
          <a:prstGeom prst="ellipse">
            <a:avLst/>
          </a:prstGeom>
          <a:blipFill>
            <a:blip r:embed="rId5"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4" name="Text Placeholder 5">
            <a:extLst>
              <a:ext uri="{FF2B5EF4-FFF2-40B4-BE49-F238E27FC236}">
                <a16:creationId xmlns:a16="http://schemas.microsoft.com/office/drawing/2014/main" id="{65E8F46C-1C71-E6D4-7689-1EB516D4C447}"/>
              </a:ext>
            </a:extLst>
          </p:cNvPr>
          <p:cNvSpPr txBox="1">
            <a:spLocks/>
          </p:cNvSpPr>
          <p:nvPr/>
        </p:nvSpPr>
        <p:spPr>
          <a:xfrm>
            <a:off x="361472" y="3026889"/>
            <a:ext cx="6809356" cy="6219872"/>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a:r>
              <a:rPr lang="en-US" sz="1400" b="1" err="1">
                <a:solidFill>
                  <a:schemeClr val="tx1"/>
                </a:solidFill>
                <a:latin typeface="Calibri"/>
                <a:ea typeface="Times New Roman" panose="02020603050405020304" pitchFamily="18" charset="0"/>
                <a:cs typeface="Calibri"/>
              </a:rPr>
              <a:t>Sobre</a:t>
            </a:r>
            <a:r>
              <a:rPr lang="en-US" sz="1400" b="1">
                <a:solidFill>
                  <a:schemeClr val="tx1"/>
                </a:solidFill>
                <a:latin typeface="Calibri"/>
                <a:ea typeface="Times New Roman" panose="02020603050405020304" pitchFamily="18" charset="0"/>
                <a:cs typeface="Calibri"/>
              </a:rPr>
              <a:t> a</a:t>
            </a:r>
            <a:r>
              <a:rPr lang="en-US" sz="1400" b="1">
                <a:solidFill>
                  <a:schemeClr val="tx1"/>
                </a:solidFill>
                <a:latin typeface="Times New Roman"/>
                <a:ea typeface="Times New Roman" panose="02020603050405020304" pitchFamily="18" charset="0"/>
                <a:cs typeface="Calibri"/>
              </a:rPr>
              <a:t> </a:t>
            </a:r>
            <a:r>
              <a:rPr lang="en-US" sz="1400" b="1" u="sng" err="1">
                <a:solidFill>
                  <a:schemeClr val="tx1"/>
                </a:solidFill>
                <a:latin typeface="Calibri"/>
                <a:ea typeface="Times New Roman" panose="02020603050405020304" pitchFamily="18" charset="0"/>
                <a:cs typeface="Calibri"/>
                <a:hlinkClick r:id="rId6">
                  <a:extLst>
                    <a:ext uri="{A12FA001-AC4F-418D-AE19-62706E023703}">
                      <ahyp:hlinkClr xmlns:ahyp="http://schemas.microsoft.com/office/drawing/2018/hyperlinkcolor" val="tx"/>
                    </a:ext>
                  </a:extLst>
                </a:hlinkClick>
              </a:rPr>
              <a:t>Empresa</a:t>
            </a:r>
            <a:r>
              <a:rPr lang="en-US" sz="1400" b="1" u="sng">
                <a:solidFill>
                  <a:schemeClr val="tx1"/>
                </a:solidFill>
                <a:latin typeface="Calibri"/>
                <a:ea typeface="Times New Roman" panose="02020603050405020304" pitchFamily="18" charset="0"/>
                <a:cs typeface="Calibri"/>
                <a:hlinkClick r:id="rId6">
                  <a:extLst>
                    <a:ext uri="{A12FA001-AC4F-418D-AE19-62706E023703}">
                      <ahyp:hlinkClr xmlns:ahyp="http://schemas.microsoft.com/office/drawing/2018/hyperlinkcolor" val="tx"/>
                    </a:ext>
                  </a:extLst>
                </a:hlinkClick>
              </a:rPr>
              <a:t> </a:t>
            </a:r>
            <a:r>
              <a:rPr lang="en-US" sz="1400" b="1" u="sng" err="1">
                <a:solidFill>
                  <a:schemeClr val="tx1"/>
                </a:solidFill>
                <a:latin typeface="Calibri"/>
                <a:ea typeface="Times New Roman" panose="02020603050405020304" pitchFamily="18" charset="0"/>
                <a:cs typeface="Calibri"/>
                <a:hlinkClick r:id="rId6">
                  <a:extLst>
                    <a:ext uri="{A12FA001-AC4F-418D-AE19-62706E023703}">
                      <ahyp:hlinkClr xmlns:ahyp="http://schemas.microsoft.com/office/drawing/2018/hyperlinkcolor" val="tx"/>
                    </a:ext>
                  </a:extLst>
                </a:hlinkClick>
              </a:rPr>
              <a:t>Valio</a:t>
            </a:r>
            <a:r>
              <a:rPr lang="en-US" sz="1400" b="1" u="sng">
                <a:solidFill>
                  <a:schemeClr val="tx1"/>
                </a:solidFill>
                <a:latin typeface="Calibri"/>
                <a:ea typeface="Times New Roman" panose="02020603050405020304" pitchFamily="18" charset="0"/>
                <a:cs typeface="Calibri"/>
                <a:hlinkClick r:id="rId6">
                  <a:extLst>
                    <a:ext uri="{A12FA001-AC4F-418D-AE19-62706E023703}">
                      <ahyp:hlinkClr xmlns:ahyp="http://schemas.microsoft.com/office/drawing/2018/hyperlinkcolor" val="tx"/>
                    </a:ext>
                  </a:extLst>
                </a:hlinkClick>
              </a:rPr>
              <a:t> </a:t>
            </a:r>
            <a:endParaRPr lang="en-US" sz="1400" b="1" u="sng">
              <a:solidFill>
                <a:schemeClr val="tx1"/>
              </a:solidFill>
              <a:latin typeface="Calibri"/>
              <a:ea typeface="Times New Roman" panose="02020603050405020304" pitchFamily="18" charset="0"/>
              <a:cs typeface="Calibri"/>
            </a:endParaRPr>
          </a:p>
          <a:p>
            <a:r>
              <a:rPr lang="en-US">
                <a:solidFill>
                  <a:schemeClr val="tx1"/>
                </a:solidFill>
                <a:latin typeface="Calibri"/>
                <a:ea typeface="Times New Roman" panose="02020603050405020304" pitchFamily="18" charset="0"/>
                <a:cs typeface="Calibri"/>
              </a:rPr>
              <a:t>A </a:t>
            </a:r>
            <a:r>
              <a:rPr lang="en-US" err="1">
                <a:solidFill>
                  <a:schemeClr val="tx1"/>
                </a:solidFill>
                <a:latin typeface="Calibri"/>
                <a:ea typeface="Times New Roman" panose="02020603050405020304" pitchFamily="18" charset="0"/>
                <a:cs typeface="Calibri"/>
              </a:rPr>
              <a:t>Valio</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oferece</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sabores</a:t>
            </a:r>
            <a:r>
              <a:rPr lang="en-US">
                <a:solidFill>
                  <a:schemeClr val="tx1"/>
                </a:solidFill>
                <a:latin typeface="Calibri"/>
                <a:ea typeface="Times New Roman" panose="02020603050405020304" pitchFamily="18" charset="0"/>
                <a:cs typeface="Calibri"/>
              </a:rPr>
              <a:t> da </a:t>
            </a:r>
            <a:r>
              <a:rPr lang="en-US" err="1">
                <a:solidFill>
                  <a:schemeClr val="tx1"/>
                </a:solidFill>
                <a:latin typeface="Calibri"/>
                <a:ea typeface="Times New Roman" panose="02020603050405020304" pitchFamily="18" charset="0"/>
                <a:cs typeface="Calibri"/>
              </a:rPr>
              <a:t>natureza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nórdica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desde</a:t>
            </a:r>
            <a:r>
              <a:rPr lang="en-US">
                <a:solidFill>
                  <a:schemeClr val="tx1"/>
                </a:solidFill>
                <a:latin typeface="Calibri"/>
                <a:ea typeface="Times New Roman" panose="02020603050405020304" pitchFamily="18" charset="0"/>
                <a:cs typeface="Calibri"/>
              </a:rPr>
              <a:t> 1905. É </a:t>
            </a:r>
            <a:r>
              <a:rPr lang="en-US" err="1">
                <a:solidFill>
                  <a:schemeClr val="tx1"/>
                </a:solidFill>
                <a:latin typeface="Calibri"/>
                <a:ea typeface="Times New Roman" panose="02020603050405020304" pitchFamily="18" charset="0"/>
                <a:cs typeface="Calibri"/>
              </a:rPr>
              <a:t>uma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marca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líder</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na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Finlândia</a:t>
            </a:r>
            <a:r>
              <a:rPr lang="en-US">
                <a:solidFill>
                  <a:schemeClr val="tx1"/>
                </a:solidFill>
                <a:latin typeface="Calibri"/>
                <a:ea typeface="Times New Roman" panose="02020603050405020304" pitchFamily="18" charset="0"/>
                <a:cs typeface="Calibri"/>
              </a:rPr>
              <a:t> e um dos </a:t>
            </a:r>
            <a:r>
              <a:rPr lang="en-US" err="1">
                <a:solidFill>
                  <a:schemeClr val="tx1"/>
                </a:solidFill>
                <a:latin typeface="Calibri"/>
                <a:ea typeface="Times New Roman" panose="02020603050405020304" pitchFamily="18" charset="0"/>
                <a:cs typeface="Calibri"/>
              </a:rPr>
              <a:t>principais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intervenientes</a:t>
            </a:r>
            <a:r>
              <a:rPr lang="en-US">
                <a:solidFill>
                  <a:schemeClr val="tx1"/>
                </a:solidFill>
                <a:latin typeface="Calibri"/>
                <a:ea typeface="Times New Roman" panose="02020603050405020304" pitchFamily="18" charset="0"/>
                <a:cs typeface="Calibri"/>
              </a:rPr>
              <a:t> no mercado </a:t>
            </a:r>
            <a:r>
              <a:rPr lang="en-US" err="1">
                <a:solidFill>
                  <a:schemeClr val="tx1"/>
                </a:solidFill>
                <a:latin typeface="Calibri"/>
                <a:ea typeface="Times New Roman" panose="02020603050405020304" pitchFamily="18" charset="0"/>
                <a:cs typeface="Calibri"/>
              </a:rPr>
              <a:t>internacional</a:t>
            </a:r>
            <a:r>
              <a:rPr lang="en-US">
                <a:solidFill>
                  <a:schemeClr val="tx1"/>
                </a:solidFill>
                <a:latin typeface="Calibri"/>
                <a:ea typeface="Times New Roman" panose="02020603050405020304" pitchFamily="18" charset="0"/>
                <a:cs typeface="Calibri"/>
              </a:rPr>
              <a:t> de ingredients </a:t>
            </a:r>
            <a:r>
              <a:rPr lang="en-US" err="1">
                <a:solidFill>
                  <a:schemeClr val="tx1"/>
                </a:solidFill>
                <a:latin typeface="Calibri"/>
                <a:ea typeface="Times New Roman" panose="02020603050405020304" pitchFamily="18" charset="0"/>
                <a:cs typeface="Calibri"/>
              </a:rPr>
              <a:t>lácteos</a:t>
            </a:r>
            <a:r>
              <a:rPr lang="en-US">
                <a:solidFill>
                  <a:schemeClr val="tx1"/>
                </a:solidFill>
                <a:latin typeface="Calibri"/>
                <a:ea typeface="Times New Roman" panose="02020603050405020304" pitchFamily="18" charset="0"/>
                <a:cs typeface="Calibri"/>
              </a:rPr>
              <a:t>. O </a:t>
            </a:r>
            <a:r>
              <a:rPr lang="en-US" err="1">
                <a:solidFill>
                  <a:schemeClr val="tx1"/>
                </a:solidFill>
                <a:latin typeface="Calibri"/>
                <a:ea typeface="Times New Roman" panose="02020603050405020304" pitchFamily="18" charset="0"/>
                <a:cs typeface="Calibri"/>
              </a:rPr>
              <a:t>desenvolvimento</a:t>
            </a:r>
            <a:r>
              <a:rPr lang="en-US">
                <a:solidFill>
                  <a:schemeClr val="tx1"/>
                </a:solidFill>
                <a:latin typeface="Calibri"/>
                <a:ea typeface="Times New Roman" panose="02020603050405020304" pitchFamily="18" charset="0"/>
                <a:cs typeface="Calibri"/>
              </a:rPr>
              <a:t> de </a:t>
            </a:r>
            <a:r>
              <a:rPr lang="en-US" err="1">
                <a:solidFill>
                  <a:schemeClr val="tx1"/>
                </a:solidFill>
                <a:latin typeface="Calibri"/>
                <a:ea typeface="Times New Roman" panose="02020603050405020304" pitchFamily="18" charset="0"/>
                <a:cs typeface="Calibri"/>
              </a:rPr>
              <a:t>produtos</a:t>
            </a:r>
            <a:r>
              <a:rPr lang="en-US">
                <a:solidFill>
                  <a:schemeClr val="tx1"/>
                </a:solidFill>
                <a:latin typeface="Calibri"/>
                <a:ea typeface="Times New Roman" panose="02020603050405020304" pitchFamily="18" charset="0"/>
                <a:cs typeface="Calibri"/>
              </a:rPr>
              <a:t> segue </a:t>
            </a:r>
            <a:r>
              <a:rPr lang="en-US" err="1">
                <a:solidFill>
                  <a:schemeClr val="tx1"/>
                </a:solidFill>
                <a:latin typeface="Calibri"/>
                <a:ea typeface="Times New Roman" panose="02020603050405020304" pitchFamily="18" charset="0"/>
                <a:cs typeface="Calibri"/>
              </a:rPr>
              <a:t>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passos</a:t>
            </a:r>
            <a:r>
              <a:rPr lang="en-US">
                <a:solidFill>
                  <a:schemeClr val="tx1"/>
                </a:solidFill>
                <a:latin typeface="Calibri"/>
                <a:ea typeface="Times New Roman" panose="02020603050405020304" pitchFamily="18" charset="0"/>
                <a:cs typeface="Calibri"/>
              </a:rPr>
              <a:t> do </a:t>
            </a:r>
            <a:r>
              <a:rPr lang="en-US" err="1">
                <a:solidFill>
                  <a:schemeClr val="tx1"/>
                </a:solidFill>
                <a:latin typeface="Calibri"/>
                <a:ea typeface="Times New Roman" panose="02020603050405020304" pitchFamily="18" charset="0"/>
                <a:cs typeface="Calibri"/>
              </a:rPr>
              <a:t>vencedor</a:t>
            </a:r>
            <a:r>
              <a:rPr lang="en-US">
                <a:solidFill>
                  <a:schemeClr val="tx1"/>
                </a:solidFill>
                <a:latin typeface="Calibri"/>
                <a:ea typeface="Times New Roman" panose="02020603050405020304" pitchFamily="18" charset="0"/>
                <a:cs typeface="Calibri"/>
              </a:rPr>
              <a:t> do </a:t>
            </a:r>
            <a:r>
              <a:rPr lang="en-US" err="1">
                <a:solidFill>
                  <a:schemeClr val="tx1"/>
                </a:solidFill>
                <a:latin typeface="Calibri"/>
                <a:ea typeface="Times New Roman" panose="02020603050405020304" pitchFamily="18" charset="0"/>
                <a:cs typeface="Calibri"/>
              </a:rPr>
              <a:t>Prémio</a:t>
            </a:r>
            <a:r>
              <a:rPr lang="en-US">
                <a:solidFill>
                  <a:schemeClr val="tx1"/>
                </a:solidFill>
                <a:latin typeface="Calibri"/>
                <a:ea typeface="Times New Roman" panose="02020603050405020304" pitchFamily="18" charset="0"/>
                <a:cs typeface="Calibri"/>
              </a:rPr>
              <a:t> Nobel A. I. Virtanen, e a </a:t>
            </a:r>
            <a:r>
              <a:rPr lang="en-US" err="1">
                <a:solidFill>
                  <a:schemeClr val="tx1"/>
                </a:solidFill>
                <a:latin typeface="Calibri"/>
                <a:ea typeface="Times New Roman" panose="02020603050405020304" pitchFamily="18" charset="0"/>
                <a:cs typeface="Calibri"/>
              </a:rPr>
              <a:t>empresa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detém</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mais</a:t>
            </a:r>
            <a:r>
              <a:rPr lang="en-US">
                <a:solidFill>
                  <a:schemeClr val="tx1"/>
                </a:solidFill>
                <a:latin typeface="Calibri"/>
                <a:ea typeface="Times New Roman" panose="02020603050405020304" pitchFamily="18" charset="0"/>
                <a:cs typeface="Calibri"/>
              </a:rPr>
              <a:t> de 300 </a:t>
            </a:r>
            <a:r>
              <a:rPr lang="en-US" err="1">
                <a:solidFill>
                  <a:schemeClr val="tx1"/>
                </a:solidFill>
                <a:latin typeface="Calibri"/>
                <a:ea typeface="Times New Roman" panose="02020603050405020304" pitchFamily="18" charset="0"/>
                <a:cs typeface="Calibri"/>
              </a:rPr>
              <a:t>patentes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em</a:t>
            </a:r>
            <a:r>
              <a:rPr lang="en-US">
                <a:solidFill>
                  <a:schemeClr val="tx1"/>
                </a:solidFill>
                <a:latin typeface="Calibri"/>
                <a:ea typeface="Times New Roman" panose="02020603050405020304" pitchFamily="18" charset="0"/>
                <a:cs typeface="Calibri"/>
              </a:rPr>
              <a:t> 50 </a:t>
            </a:r>
            <a:r>
              <a:rPr lang="en-US" err="1">
                <a:solidFill>
                  <a:schemeClr val="tx1"/>
                </a:solidFill>
                <a:latin typeface="Calibri"/>
                <a:ea typeface="Times New Roman" panose="02020603050405020304" pitchFamily="18" charset="0"/>
                <a:cs typeface="Calibri"/>
              </a:rPr>
              <a:t>países</a:t>
            </a:r>
            <a:r>
              <a:rPr lang="en-US">
                <a:solidFill>
                  <a:schemeClr val="tx1"/>
                </a:solidFill>
                <a:latin typeface="Calibri"/>
                <a:ea typeface="Times New Roman" panose="02020603050405020304" pitchFamily="18" charset="0"/>
                <a:cs typeface="Calibri"/>
              </a:rPr>
              <a:t>. A </a:t>
            </a:r>
            <a:r>
              <a:rPr lang="en-US" err="1">
                <a:solidFill>
                  <a:schemeClr val="tx1"/>
                </a:solidFill>
                <a:latin typeface="Calibri"/>
                <a:ea typeface="Times New Roman" panose="02020603050405020304" pitchFamily="18" charset="0"/>
                <a:cs typeface="Calibri"/>
              </a:rPr>
              <a:t>Valio</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tem</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vendas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líquidas</a:t>
            </a:r>
            <a:r>
              <a:rPr lang="en-US">
                <a:solidFill>
                  <a:schemeClr val="tx1"/>
                </a:solidFill>
                <a:latin typeface="Calibri"/>
                <a:ea typeface="Times New Roman" panose="02020603050405020304" pitchFamily="18" charset="0"/>
                <a:cs typeface="Calibri"/>
              </a:rPr>
              <a:t> de 1,7 mil </a:t>
            </a:r>
            <a:r>
              <a:rPr lang="en-US" err="1">
                <a:solidFill>
                  <a:schemeClr val="tx1"/>
                </a:solidFill>
                <a:latin typeface="Calibri"/>
                <a:ea typeface="Times New Roman" panose="02020603050405020304" pitchFamily="18" charset="0"/>
                <a:cs typeface="Calibri"/>
              </a:rPr>
              <a:t>milhões</a:t>
            </a:r>
            <a:r>
              <a:rPr lang="en-US">
                <a:solidFill>
                  <a:schemeClr val="tx1"/>
                </a:solidFill>
                <a:latin typeface="Calibri"/>
                <a:ea typeface="Times New Roman" panose="02020603050405020304" pitchFamily="18" charset="0"/>
                <a:cs typeface="Calibri"/>
              </a:rPr>
              <a:t> de euros e é o </a:t>
            </a:r>
            <a:r>
              <a:rPr lang="en-US" err="1">
                <a:solidFill>
                  <a:schemeClr val="tx1"/>
                </a:solidFill>
                <a:latin typeface="Calibri"/>
                <a:ea typeface="Times New Roman" panose="02020603050405020304" pitchFamily="18" charset="0"/>
                <a:cs typeface="Calibri"/>
              </a:rPr>
              <a:t>maior</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exportador</a:t>
            </a:r>
            <a:r>
              <a:rPr lang="en-US">
                <a:solidFill>
                  <a:schemeClr val="tx1"/>
                </a:solidFill>
                <a:latin typeface="Calibri"/>
                <a:ea typeface="Times New Roman" panose="02020603050405020304" pitchFamily="18" charset="0"/>
                <a:cs typeface="Calibri"/>
              </a:rPr>
              <a:t> de </a:t>
            </a:r>
            <a:r>
              <a:rPr lang="en-US" err="1">
                <a:solidFill>
                  <a:schemeClr val="tx1"/>
                </a:solidFill>
                <a:latin typeface="Calibri"/>
                <a:ea typeface="Times New Roman" panose="02020603050405020304" pitchFamily="18" charset="0"/>
                <a:cs typeface="Calibri"/>
              </a:rPr>
              <a:t>produtos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alimentares</a:t>
            </a:r>
            <a:r>
              <a:rPr lang="en-US">
                <a:solidFill>
                  <a:schemeClr val="tx1"/>
                </a:solidFill>
                <a:latin typeface="Calibri"/>
                <a:ea typeface="Times New Roman" panose="02020603050405020304" pitchFamily="18" charset="0"/>
                <a:cs typeface="Calibri"/>
              </a:rPr>
              <a:t> da </a:t>
            </a:r>
            <a:r>
              <a:rPr lang="en-US" err="1">
                <a:solidFill>
                  <a:schemeClr val="tx1"/>
                </a:solidFill>
                <a:latin typeface="Calibri"/>
                <a:ea typeface="Times New Roman" panose="02020603050405020304" pitchFamily="18" charset="0"/>
                <a:cs typeface="Calibri"/>
              </a:rPr>
              <a:t>Finlândia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empregando</a:t>
            </a:r>
            <a:r>
              <a:rPr lang="en-US">
                <a:solidFill>
                  <a:schemeClr val="tx1"/>
                </a:solidFill>
                <a:latin typeface="Calibri"/>
                <a:ea typeface="Times New Roman" panose="02020603050405020304" pitchFamily="18" charset="0"/>
                <a:cs typeface="Calibri"/>
              </a:rPr>
              <a:t> um total de 25.000 </a:t>
            </a:r>
            <a:r>
              <a:rPr lang="en-US" err="1">
                <a:solidFill>
                  <a:schemeClr val="tx1"/>
                </a:solidFill>
                <a:latin typeface="Calibri"/>
                <a:ea typeface="Times New Roman" panose="02020603050405020304" pitchFamily="18" charset="0"/>
                <a:cs typeface="Calibri"/>
              </a:rPr>
              <a:t>pessoas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nas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explorações</a:t>
            </a:r>
            <a:r>
              <a:rPr lang="en-US">
                <a:solidFill>
                  <a:schemeClr val="tx1"/>
                </a:solidFill>
                <a:latin typeface="Calibri"/>
                <a:ea typeface="Times New Roman" panose="02020603050405020304" pitchFamily="18" charset="0"/>
                <a:cs typeface="Calibri"/>
              </a:rPr>
              <a:t> de </a:t>
            </a:r>
            <a:r>
              <a:rPr lang="en-US" err="1">
                <a:solidFill>
                  <a:schemeClr val="tx1"/>
                </a:solidFill>
                <a:latin typeface="Calibri"/>
                <a:ea typeface="Times New Roman" panose="02020603050405020304" pitchFamily="18" charset="0"/>
                <a:cs typeface="Calibri"/>
              </a:rPr>
              <a:t>leite</a:t>
            </a:r>
            <a:r>
              <a:rPr lang="en-US">
                <a:solidFill>
                  <a:schemeClr val="tx1"/>
                </a:solidFill>
                <a:latin typeface="Calibri"/>
                <a:ea typeface="Times New Roman" panose="02020603050405020304" pitchFamily="18" charset="0"/>
                <a:cs typeface="Calibri"/>
              </a:rPr>
              <a:t> e 4.000 </a:t>
            </a:r>
            <a:r>
              <a:rPr lang="en-US" err="1">
                <a:solidFill>
                  <a:schemeClr val="tx1"/>
                </a:solidFill>
                <a:latin typeface="Calibri"/>
                <a:ea typeface="Times New Roman" panose="02020603050405020304" pitchFamily="18" charset="0"/>
                <a:cs typeface="Calibri"/>
              </a:rPr>
              <a:t>profissionais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na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Valio</a:t>
            </a:r>
            <a:r>
              <a:rPr lang="en-US">
                <a:solidFill>
                  <a:schemeClr val="tx1"/>
                </a:solidFill>
                <a:latin typeface="Calibri"/>
                <a:ea typeface="Times New Roman" panose="02020603050405020304" pitchFamily="18" charset="0"/>
                <a:cs typeface="Calibri"/>
              </a:rPr>
              <a:t>. </a:t>
            </a:r>
            <a:r>
              <a:rPr lang="en-US" u="sng" err="1">
                <a:solidFill>
                  <a:schemeClr val="tx1"/>
                </a:solidFill>
                <a:latin typeface="Calibri"/>
                <a:ea typeface="Times New Roman" panose="02020603050405020304" pitchFamily="18" charset="0"/>
                <a:cs typeface="Calibri"/>
                <a:hlinkClick r:id="rId7">
                  <a:extLst>
                    <a:ext uri="{A12FA001-AC4F-418D-AE19-62706E023703}">
                      <ahyp:hlinkClr xmlns:ahyp="http://schemas.microsoft.com/office/drawing/2018/hyperlinkcolor" val="tx"/>
                    </a:ext>
                  </a:extLst>
                </a:hlinkClick>
              </a:rPr>
              <a:t>Os</a:t>
            </a:r>
            <a:r>
              <a:rPr lang="en-US" u="sng">
                <a:solidFill>
                  <a:schemeClr val="tx1"/>
                </a:solidFill>
                <a:latin typeface="Calibri"/>
                <a:ea typeface="Times New Roman" panose="02020603050405020304" pitchFamily="18" charset="0"/>
                <a:cs typeface="Calibri"/>
                <a:hlinkClick r:id="rId7">
                  <a:extLst>
                    <a:ext uri="{A12FA001-AC4F-418D-AE19-62706E023703}">
                      <ahyp:hlinkClr xmlns:ahyp="http://schemas.microsoft.com/office/drawing/2018/hyperlinkcolor" val="tx"/>
                    </a:ext>
                  </a:extLst>
                </a:hlinkClick>
              </a:rPr>
              <a:t> </a:t>
            </a:r>
            <a:r>
              <a:rPr lang="en-US" u="sng" err="1">
                <a:solidFill>
                  <a:schemeClr val="tx1"/>
                </a:solidFill>
                <a:latin typeface="Calibri"/>
                <a:ea typeface="Times New Roman" panose="02020603050405020304" pitchFamily="18" charset="0"/>
                <a:cs typeface="Calibri"/>
                <a:hlinkClick r:id="rId7">
                  <a:extLst>
                    <a:ext uri="{A12FA001-AC4F-418D-AE19-62706E023703}">
                      <ahyp:hlinkClr xmlns:ahyp="http://schemas.microsoft.com/office/drawing/2018/hyperlinkcolor" val="tx"/>
                    </a:ext>
                  </a:extLst>
                </a:hlinkClick>
              </a:rPr>
              <a:t>produtos</a:t>
            </a:r>
            <a:r>
              <a:rPr lang="en-US" u="sng">
                <a:solidFill>
                  <a:schemeClr val="tx1"/>
                </a:solidFill>
                <a:latin typeface="Calibri"/>
                <a:ea typeface="Times New Roman" panose="02020603050405020304" pitchFamily="18" charset="0"/>
                <a:cs typeface="Calibri"/>
                <a:hlinkClick r:id="rId7">
                  <a:extLst>
                    <a:ext uri="{A12FA001-AC4F-418D-AE19-62706E023703}">
                      <ahyp:hlinkClr xmlns:ahyp="http://schemas.microsoft.com/office/drawing/2018/hyperlinkcolor" val="tx"/>
                    </a:ext>
                  </a:extLst>
                </a:hlinkClick>
              </a:rPr>
              <a:t> </a:t>
            </a:r>
            <a:r>
              <a:rPr lang="en-US" u="sng" err="1">
                <a:solidFill>
                  <a:schemeClr val="tx1"/>
                </a:solidFill>
                <a:latin typeface="Calibri"/>
                <a:ea typeface="Times New Roman" panose="02020603050405020304" pitchFamily="18" charset="0"/>
                <a:cs typeface="Calibri"/>
                <a:hlinkClick r:id="rId7">
                  <a:extLst>
                    <a:ext uri="{A12FA001-AC4F-418D-AE19-62706E023703}">
                      <ahyp:hlinkClr xmlns:ahyp="http://schemas.microsoft.com/office/drawing/2018/hyperlinkcolor" val="tx"/>
                    </a:ext>
                  </a:extLst>
                </a:hlinkClick>
              </a:rPr>
              <a:t>estão</a:t>
            </a:r>
            <a:r>
              <a:rPr lang="en-US" u="sng">
                <a:solidFill>
                  <a:schemeClr val="tx1"/>
                </a:solidFill>
                <a:latin typeface="Calibri"/>
                <a:ea typeface="Times New Roman" panose="02020603050405020304" pitchFamily="18" charset="0"/>
                <a:cs typeface="Calibri"/>
                <a:hlinkClick r:id="rId7">
                  <a:extLst>
                    <a:ext uri="{A12FA001-AC4F-418D-AE19-62706E023703}">
                      <ahyp:hlinkClr xmlns:ahyp="http://schemas.microsoft.com/office/drawing/2018/hyperlinkcolor" val="tx"/>
                    </a:ext>
                  </a:extLst>
                </a:hlinkClick>
              </a:rPr>
              <a:t> </a:t>
            </a:r>
            <a:r>
              <a:rPr lang="en-US" u="sng" err="1">
                <a:solidFill>
                  <a:schemeClr val="tx1"/>
                </a:solidFill>
                <a:latin typeface="Calibri"/>
                <a:ea typeface="Times New Roman" panose="02020603050405020304" pitchFamily="18" charset="0"/>
                <a:cs typeface="Calibri"/>
                <a:hlinkClick r:id="rId7">
                  <a:extLst>
                    <a:ext uri="{A12FA001-AC4F-418D-AE19-62706E023703}">
                      <ahyp:hlinkClr xmlns:ahyp="http://schemas.microsoft.com/office/drawing/2018/hyperlinkcolor" val="tx"/>
                    </a:ext>
                  </a:extLst>
                </a:hlinkClick>
              </a:rPr>
              <a:t>presentes</a:t>
            </a:r>
            <a:r>
              <a:rPr lang="en-US" u="sng">
                <a:solidFill>
                  <a:schemeClr val="tx1"/>
                </a:solidFill>
                <a:latin typeface="Calibri"/>
                <a:ea typeface="Times New Roman" panose="02020603050405020304" pitchFamily="18" charset="0"/>
                <a:cs typeface="Calibri"/>
                <a:hlinkClick r:id="rId7">
                  <a:extLst>
                    <a:ext uri="{A12FA001-AC4F-418D-AE19-62706E023703}">
                      <ahyp:hlinkClr xmlns:ahyp="http://schemas.microsoft.com/office/drawing/2018/hyperlinkcolor" val="tx"/>
                    </a:ext>
                  </a:extLst>
                </a:hlinkClick>
              </a:rPr>
              <a:t> </a:t>
            </a:r>
            <a:r>
              <a:rPr lang="en-US" u="sng" err="1">
                <a:solidFill>
                  <a:schemeClr val="tx1"/>
                </a:solidFill>
                <a:latin typeface="Calibri"/>
                <a:ea typeface="Times New Roman" panose="02020603050405020304" pitchFamily="18" charset="0"/>
                <a:cs typeface="Calibri"/>
                <a:hlinkClick r:id="rId7">
                  <a:extLst>
                    <a:ext uri="{A12FA001-AC4F-418D-AE19-62706E023703}">
                      <ahyp:hlinkClr xmlns:ahyp="http://schemas.microsoft.com/office/drawing/2018/hyperlinkcolor" val="tx"/>
                    </a:ext>
                  </a:extLst>
                </a:hlinkClick>
              </a:rPr>
              <a:t>em</a:t>
            </a:r>
            <a:r>
              <a:rPr lang="en-US" u="sng">
                <a:solidFill>
                  <a:schemeClr val="tx1"/>
                </a:solidFill>
                <a:latin typeface="Calibri"/>
                <a:ea typeface="Times New Roman" panose="02020603050405020304" pitchFamily="18" charset="0"/>
                <a:cs typeface="Calibri"/>
                <a:hlinkClick r:id="rId7">
                  <a:extLst>
                    <a:ext uri="{A12FA001-AC4F-418D-AE19-62706E023703}">
                      <ahyp:hlinkClr xmlns:ahyp="http://schemas.microsoft.com/office/drawing/2018/hyperlinkcolor" val="tx"/>
                    </a:ext>
                  </a:extLst>
                </a:hlinkClick>
              </a:rPr>
              <a:t> </a:t>
            </a:r>
            <a:r>
              <a:rPr lang="en-US" u="sng" err="1">
                <a:solidFill>
                  <a:schemeClr val="tx1"/>
                </a:solidFill>
                <a:latin typeface="Calibri"/>
                <a:ea typeface="Times New Roman" panose="02020603050405020304" pitchFamily="18" charset="0"/>
                <a:cs typeface="Calibri"/>
                <a:hlinkClick r:id="rId7">
                  <a:extLst>
                    <a:ext uri="{A12FA001-AC4F-418D-AE19-62706E023703}">
                      <ahyp:hlinkClr xmlns:ahyp="http://schemas.microsoft.com/office/drawing/2018/hyperlinkcolor" val="tx"/>
                    </a:ext>
                  </a:extLst>
                </a:hlinkClick>
              </a:rPr>
              <a:t>cerca</a:t>
            </a:r>
            <a:r>
              <a:rPr lang="en-US" u="sng">
                <a:solidFill>
                  <a:schemeClr val="tx1"/>
                </a:solidFill>
                <a:latin typeface="Calibri"/>
                <a:ea typeface="Times New Roman" panose="02020603050405020304" pitchFamily="18" charset="0"/>
                <a:cs typeface="Calibri"/>
                <a:hlinkClick r:id="rId7">
                  <a:extLst>
                    <a:ext uri="{A12FA001-AC4F-418D-AE19-62706E023703}">
                      <ahyp:hlinkClr xmlns:ahyp="http://schemas.microsoft.com/office/drawing/2018/hyperlinkcolor" val="tx"/>
                    </a:ext>
                  </a:extLst>
                </a:hlinkClick>
              </a:rPr>
              <a:t> de 60 </a:t>
            </a:r>
            <a:r>
              <a:rPr lang="en-US" u="sng" err="1">
                <a:solidFill>
                  <a:schemeClr val="tx1"/>
                </a:solidFill>
                <a:latin typeface="Calibri"/>
                <a:ea typeface="Times New Roman" panose="02020603050405020304" pitchFamily="18" charset="0"/>
                <a:cs typeface="Calibri"/>
                <a:hlinkClick r:id="rId7">
                  <a:extLst>
                    <a:ext uri="{A12FA001-AC4F-418D-AE19-62706E023703}">
                      <ahyp:hlinkClr xmlns:ahyp="http://schemas.microsoft.com/office/drawing/2018/hyperlinkcolor" val="tx"/>
                    </a:ext>
                  </a:extLst>
                </a:hlinkClick>
              </a:rPr>
              <a:t>países</a:t>
            </a:r>
            <a:r>
              <a:rPr lang="en-US" u="sng">
                <a:solidFill>
                  <a:schemeClr val="tx1"/>
                </a:solidFill>
                <a:latin typeface="Calibri"/>
                <a:ea typeface="Times New Roman" panose="02020603050405020304" pitchFamily="18" charset="0"/>
                <a:cs typeface="Calibri"/>
              </a:rPr>
              <a:t> </a:t>
            </a:r>
            <a:r>
              <a:rPr lang="en-US">
                <a:solidFill>
                  <a:schemeClr val="tx1"/>
                </a:solidFill>
                <a:latin typeface="Calibri"/>
                <a:ea typeface="Times New Roman" panose="02020603050405020304" pitchFamily="18" charset="0"/>
                <a:cs typeface="Calibri"/>
              </a:rPr>
              <a:t>e </a:t>
            </a:r>
            <a:r>
              <a:rPr lang="en-US" err="1">
                <a:solidFill>
                  <a:schemeClr val="tx1"/>
                </a:solidFill>
                <a:latin typeface="Calibri"/>
                <a:ea typeface="Times New Roman" panose="02020603050405020304" pitchFamily="18" charset="0"/>
                <a:cs typeface="Calibri"/>
              </a:rPr>
              <a:t>representam</a:t>
            </a:r>
            <a:r>
              <a:rPr lang="en-US">
                <a:solidFill>
                  <a:schemeClr val="tx1"/>
                </a:solidFill>
                <a:latin typeface="Calibri"/>
                <a:ea typeface="Times New Roman" panose="02020603050405020304" pitchFamily="18" charset="0"/>
                <a:cs typeface="Calibri"/>
              </a:rPr>
              <a:t> 25% do total das </a:t>
            </a:r>
            <a:r>
              <a:rPr lang="en-US" err="1">
                <a:solidFill>
                  <a:schemeClr val="tx1"/>
                </a:solidFill>
                <a:latin typeface="Calibri"/>
                <a:ea typeface="Times New Roman" panose="02020603050405020304" pitchFamily="18" charset="0"/>
                <a:cs typeface="Calibri"/>
              </a:rPr>
              <a:t>exportações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alimentares</a:t>
            </a:r>
            <a:r>
              <a:rPr lang="en-US">
                <a:solidFill>
                  <a:schemeClr val="tx1"/>
                </a:solidFill>
                <a:latin typeface="Calibri"/>
                <a:ea typeface="Times New Roman" panose="02020603050405020304" pitchFamily="18" charset="0"/>
                <a:cs typeface="Calibri"/>
              </a:rPr>
              <a:t> da </a:t>
            </a:r>
            <a:r>
              <a:rPr lang="en-US" err="1">
                <a:solidFill>
                  <a:schemeClr val="tx1"/>
                </a:solidFill>
                <a:latin typeface="Calibri"/>
                <a:ea typeface="Times New Roman" panose="02020603050405020304" pitchFamily="18" charset="0"/>
                <a:cs typeface="Calibri"/>
              </a:rPr>
              <a:t>Finlândia</a:t>
            </a:r>
            <a:r>
              <a:rPr lang="en-US">
                <a:solidFill>
                  <a:schemeClr val="tx1"/>
                </a:solidFill>
                <a:latin typeface="Calibri"/>
                <a:ea typeface="Times New Roman" panose="02020603050405020304" pitchFamily="18" charset="0"/>
                <a:cs typeface="Calibri"/>
              </a:rPr>
              <a:t>. A </a:t>
            </a:r>
            <a:r>
              <a:rPr lang="en-US" err="1">
                <a:solidFill>
                  <a:schemeClr val="tx1"/>
                </a:solidFill>
                <a:latin typeface="Calibri"/>
                <a:ea typeface="Times New Roman" panose="02020603050405020304" pitchFamily="18" charset="0"/>
                <a:cs typeface="Calibri"/>
              </a:rPr>
              <a:t>Valio</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tem</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filiais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na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Suécia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Países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Bálticos</a:t>
            </a:r>
            <a:r>
              <a:rPr lang="en-US">
                <a:solidFill>
                  <a:schemeClr val="tx1"/>
                </a:solidFill>
                <a:latin typeface="Calibri"/>
                <a:ea typeface="Times New Roman" panose="02020603050405020304" pitchFamily="18" charset="0"/>
                <a:cs typeface="Calibri"/>
              </a:rPr>
              <a:t>, EUA e China. </a:t>
            </a:r>
            <a:endParaRPr lang="en-IE">
              <a:solidFill>
                <a:schemeClr val="tx1"/>
              </a:solidFill>
              <a:latin typeface="Times New Roman"/>
              <a:ea typeface="Times New Roman" panose="02020603050405020304" pitchFamily="18" charset="0"/>
            </a:endParaRPr>
          </a:p>
          <a:p>
            <a:endParaRPr lang="en-IE">
              <a:solidFill>
                <a:schemeClr val="tx1"/>
              </a:solidFill>
              <a:latin typeface="Times New Roman" panose="02020603050405020304" pitchFamily="18" charset="0"/>
              <a:ea typeface="Times New Roman" panose="02020603050405020304" pitchFamily="18" charset="0"/>
            </a:endParaRPr>
          </a:p>
          <a:p>
            <a:r>
              <a:rPr lang="en-US">
                <a:solidFill>
                  <a:schemeClr val="tx1"/>
                </a:solidFill>
                <a:latin typeface="Calibri"/>
                <a:ea typeface="Times New Roman" panose="02020603050405020304" pitchFamily="18" charset="0"/>
                <a:cs typeface="Calibri"/>
              </a:rPr>
              <a:t>A </a:t>
            </a:r>
            <a:r>
              <a:rPr lang="en-US" err="1">
                <a:solidFill>
                  <a:schemeClr val="tx1"/>
                </a:solidFill>
                <a:latin typeface="Calibri"/>
                <a:ea typeface="Times New Roman" panose="02020603050405020304" pitchFamily="18" charset="0"/>
                <a:cs typeface="Calibri"/>
              </a:rPr>
              <a:t>Valio</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teve</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origens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humildes</a:t>
            </a:r>
            <a:r>
              <a:rPr lang="en-US">
                <a:solidFill>
                  <a:schemeClr val="tx1"/>
                </a:solidFill>
                <a:latin typeface="Calibri"/>
                <a:ea typeface="Times New Roman" panose="02020603050405020304" pitchFamily="18" charset="0"/>
                <a:cs typeface="Calibri"/>
              </a:rPr>
              <a:t>. A </a:t>
            </a:r>
            <a:r>
              <a:rPr lang="en-US" err="1">
                <a:solidFill>
                  <a:schemeClr val="tx1"/>
                </a:solidFill>
                <a:latin typeface="Calibri"/>
                <a:ea typeface="Times New Roman" panose="02020603050405020304" pitchFamily="18" charset="0"/>
                <a:cs typeface="Calibri"/>
              </a:rPr>
              <a:t>exportação</a:t>
            </a:r>
            <a:r>
              <a:rPr lang="en-US">
                <a:solidFill>
                  <a:schemeClr val="tx1"/>
                </a:solidFill>
                <a:latin typeface="Calibri"/>
                <a:ea typeface="Times New Roman" panose="02020603050405020304" pitchFamily="18" charset="0"/>
                <a:cs typeface="Calibri"/>
              </a:rPr>
              <a:t> de </a:t>
            </a:r>
            <a:r>
              <a:rPr lang="en-US" err="1">
                <a:solidFill>
                  <a:schemeClr val="tx1"/>
                </a:solidFill>
                <a:latin typeface="Calibri"/>
                <a:ea typeface="Times New Roman" panose="02020603050405020304" pitchFamily="18" charset="0"/>
                <a:cs typeface="Calibri"/>
              </a:rPr>
              <a:t>produtos</a:t>
            </a:r>
            <a:r>
              <a:rPr lang="en-US">
                <a:solidFill>
                  <a:schemeClr val="tx1"/>
                </a:solidFill>
                <a:latin typeface="Calibri"/>
                <a:ea typeface="Times New Roman" panose="02020603050405020304" pitchFamily="18" charset="0"/>
                <a:cs typeface="Calibri"/>
              </a:rPr>
              <a:t> e </a:t>
            </a:r>
            <a:r>
              <a:rPr lang="en-US" err="1">
                <a:solidFill>
                  <a:schemeClr val="tx1"/>
                </a:solidFill>
                <a:latin typeface="Calibri"/>
                <a:ea typeface="Times New Roman" panose="02020603050405020304" pitchFamily="18" charset="0"/>
                <a:cs typeface="Calibri"/>
              </a:rPr>
              <a:t>tecnologias</a:t>
            </a:r>
            <a:r>
              <a:rPr lang="en-US">
                <a:solidFill>
                  <a:schemeClr val="tx1"/>
                </a:solidFill>
                <a:latin typeface="Calibri"/>
                <a:ea typeface="Times New Roman" panose="02020603050405020304" pitchFamily="18" charset="0"/>
                <a:cs typeface="Calibri"/>
              </a:rPr>
              <a:t>, e a </a:t>
            </a:r>
            <a:r>
              <a:rPr lang="en-US" u="sng" err="1">
                <a:solidFill>
                  <a:schemeClr val="tx1"/>
                </a:solidFill>
                <a:latin typeface="Calibri"/>
                <a:ea typeface="Times New Roman" panose="02020603050405020304" pitchFamily="18" charset="0"/>
                <a:cs typeface="Calibri"/>
                <a:hlinkClick r:id="rId8">
                  <a:extLst>
                    <a:ext uri="{A12FA001-AC4F-418D-AE19-62706E023703}">
                      <ahyp:hlinkClr xmlns:ahyp="http://schemas.microsoft.com/office/drawing/2018/hyperlinkcolor" val="tx"/>
                    </a:ext>
                  </a:extLst>
                </a:hlinkClick>
              </a:rPr>
              <a:t>inovação</a:t>
            </a:r>
            <a:r>
              <a:rPr lang="en-US" u="sng">
                <a:solidFill>
                  <a:schemeClr val="tx1"/>
                </a:solidFill>
                <a:latin typeface="Calibri"/>
                <a:ea typeface="Times New Roman" panose="02020603050405020304" pitchFamily="18" charset="0"/>
                <a:cs typeface="Calibri"/>
                <a:hlinkClick r:id="rId8">
                  <a:extLst>
                    <a:ext uri="{A12FA001-AC4F-418D-AE19-62706E023703}">
                      <ahyp:hlinkClr xmlns:ahyp="http://schemas.microsoft.com/office/drawing/2018/hyperlinkcolor" val="tx"/>
                    </a:ext>
                  </a:extLst>
                </a:hlinkClick>
              </a:rPr>
              <a:t> sempre </a:t>
            </a:r>
            <a:r>
              <a:rPr lang="en-US" u="sng" err="1">
                <a:solidFill>
                  <a:schemeClr val="tx1"/>
                </a:solidFill>
                <a:latin typeface="Calibri"/>
                <a:ea typeface="Times New Roman" panose="02020603050405020304" pitchFamily="18" charset="0"/>
                <a:cs typeface="Calibri"/>
                <a:hlinkClick r:id="rId8">
                  <a:extLst>
                    <a:ext uri="{A12FA001-AC4F-418D-AE19-62706E023703}">
                      <ahyp:hlinkClr xmlns:ahyp="http://schemas.microsoft.com/office/drawing/2018/hyperlinkcolor" val="tx"/>
                    </a:ext>
                  </a:extLst>
                </a:hlinkClick>
              </a:rPr>
              <a:t>foram</a:t>
            </a:r>
            <a:r>
              <a:rPr lang="en-US" u="sng">
                <a:solidFill>
                  <a:schemeClr val="tx1"/>
                </a:solidFill>
                <a:latin typeface="Calibri"/>
                <a:ea typeface="Times New Roman" panose="02020603050405020304" pitchFamily="18" charset="0"/>
                <a:cs typeface="Calibri"/>
                <a:hlinkClick r:id="rId8">
                  <a:extLst>
                    <a:ext uri="{A12FA001-AC4F-418D-AE19-62706E023703}">
                      <ahyp:hlinkClr xmlns:ahyp="http://schemas.microsoft.com/office/drawing/2018/hyperlinkcolor" val="tx"/>
                    </a:ext>
                  </a:extLst>
                </a:hlinkClick>
              </a:rPr>
              <a:t> </a:t>
            </a:r>
            <a:r>
              <a:rPr lang="en-US" u="sng" err="1">
                <a:solidFill>
                  <a:schemeClr val="tx1"/>
                </a:solidFill>
                <a:latin typeface="Calibri"/>
                <a:ea typeface="Times New Roman" panose="02020603050405020304" pitchFamily="18" charset="0"/>
                <a:cs typeface="Calibri"/>
                <a:hlinkClick r:id="rId8">
                  <a:extLst>
                    <a:ext uri="{A12FA001-AC4F-418D-AE19-62706E023703}">
                      <ahyp:hlinkClr xmlns:ahyp="http://schemas.microsoft.com/office/drawing/2018/hyperlinkcolor" val="tx"/>
                    </a:ext>
                  </a:extLst>
                </a:hlinkClick>
              </a:rPr>
              <a:t>uma</a:t>
            </a:r>
            <a:r>
              <a:rPr lang="en-US" u="sng">
                <a:solidFill>
                  <a:schemeClr val="tx1"/>
                </a:solidFill>
                <a:latin typeface="Calibri"/>
                <a:ea typeface="Times New Roman" panose="02020603050405020304" pitchFamily="18" charset="0"/>
                <a:cs typeface="Calibri"/>
                <a:hlinkClick r:id="rId8">
                  <a:extLst>
                    <a:ext uri="{A12FA001-AC4F-418D-AE19-62706E023703}">
                      <ahyp:hlinkClr xmlns:ahyp="http://schemas.microsoft.com/office/drawing/2018/hyperlinkcolor" val="tx"/>
                    </a:ext>
                  </a:extLst>
                </a:hlinkClick>
              </a:rPr>
              <a:t> </a:t>
            </a:r>
            <a:r>
              <a:rPr lang="en-US" u="sng" err="1">
                <a:solidFill>
                  <a:schemeClr val="tx1"/>
                </a:solidFill>
                <a:latin typeface="Calibri"/>
                <a:ea typeface="Times New Roman" panose="02020603050405020304" pitchFamily="18" charset="0"/>
                <a:cs typeface="Calibri"/>
                <a:hlinkClick r:id="rId8">
                  <a:extLst>
                    <a:ext uri="{A12FA001-AC4F-418D-AE19-62706E023703}">
                      <ahyp:hlinkClr xmlns:ahyp="http://schemas.microsoft.com/office/drawing/2018/hyperlinkcolor" val="tx"/>
                    </a:ext>
                  </a:extLst>
                </a:hlinkClick>
              </a:rPr>
              <a:t>parte</a:t>
            </a:r>
            <a:r>
              <a:rPr lang="en-US" u="sng">
                <a:solidFill>
                  <a:schemeClr val="tx1"/>
                </a:solidFill>
                <a:latin typeface="Calibri"/>
                <a:ea typeface="Times New Roman" panose="02020603050405020304" pitchFamily="18" charset="0"/>
                <a:cs typeface="Calibri"/>
                <a:hlinkClick r:id="rId8">
                  <a:extLst>
                    <a:ext uri="{A12FA001-AC4F-418D-AE19-62706E023703}">
                      <ahyp:hlinkClr xmlns:ahyp="http://schemas.microsoft.com/office/drawing/2018/hyperlinkcolor" val="tx"/>
                    </a:ext>
                  </a:extLst>
                </a:hlinkClick>
              </a:rPr>
              <a:t> vital do </a:t>
            </a:r>
            <a:r>
              <a:rPr lang="en-US" u="sng" err="1">
                <a:solidFill>
                  <a:schemeClr val="tx1"/>
                </a:solidFill>
                <a:latin typeface="Calibri"/>
                <a:ea typeface="Times New Roman" panose="02020603050405020304" pitchFamily="18" charset="0"/>
                <a:cs typeface="Calibri"/>
                <a:hlinkClick r:id="rId8">
                  <a:extLst>
                    <a:ext uri="{A12FA001-AC4F-418D-AE19-62706E023703}">
                      <ahyp:hlinkClr xmlns:ahyp="http://schemas.microsoft.com/office/drawing/2018/hyperlinkcolor" val="tx"/>
                    </a:ext>
                  </a:extLst>
                </a:hlinkClick>
              </a:rPr>
              <a:t>negócio</a:t>
            </a:r>
            <a:r>
              <a:rPr lang="en-US">
                <a:solidFill>
                  <a:schemeClr val="tx1"/>
                </a:solidFill>
                <a:latin typeface="Calibri"/>
                <a:ea typeface="Times New Roman" panose="02020603050405020304" pitchFamily="18" charset="0"/>
                <a:cs typeface="Calibri"/>
              </a:rPr>
              <a:t>. A </a:t>
            </a:r>
            <a:r>
              <a:rPr lang="en-US" err="1">
                <a:solidFill>
                  <a:schemeClr val="tx1"/>
                </a:solidFill>
                <a:latin typeface="Calibri"/>
                <a:ea typeface="Times New Roman" panose="02020603050405020304" pitchFamily="18" charset="0"/>
                <a:cs typeface="Calibri"/>
              </a:rPr>
              <a:t>empresa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tem</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mais</a:t>
            </a:r>
            <a:r>
              <a:rPr lang="en-US">
                <a:solidFill>
                  <a:schemeClr val="tx1"/>
                </a:solidFill>
                <a:latin typeface="Calibri"/>
                <a:ea typeface="Times New Roman" panose="02020603050405020304" pitchFamily="18" charset="0"/>
                <a:cs typeface="Calibri"/>
              </a:rPr>
              <a:t> de </a:t>
            </a:r>
            <a:r>
              <a:rPr lang="en-US" err="1">
                <a:solidFill>
                  <a:schemeClr val="tx1"/>
                </a:solidFill>
                <a:latin typeface="Calibri"/>
                <a:ea typeface="Times New Roman" panose="02020603050405020304" pitchFamily="18" charset="0"/>
                <a:cs typeface="Calibri"/>
              </a:rPr>
              <a:t>cem</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anos</a:t>
            </a:r>
            <a:r>
              <a:rPr lang="en-US">
                <a:solidFill>
                  <a:schemeClr val="tx1"/>
                </a:solidFill>
                <a:latin typeface="Calibri"/>
                <a:ea typeface="Times New Roman" panose="02020603050405020304" pitchFamily="18" charset="0"/>
                <a:cs typeface="Calibri"/>
              </a:rPr>
              <a:t> de </a:t>
            </a:r>
            <a:r>
              <a:rPr lang="en-US" err="1">
                <a:solidFill>
                  <a:schemeClr val="tx1"/>
                </a:solidFill>
                <a:latin typeface="Calibri"/>
                <a:ea typeface="Times New Roman" panose="02020603050405020304" pitchFamily="18" charset="0"/>
                <a:cs typeface="Calibri"/>
              </a:rPr>
              <a:t>experiência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na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indústria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internacional</a:t>
            </a:r>
            <a:r>
              <a:rPr lang="en-US">
                <a:solidFill>
                  <a:schemeClr val="tx1"/>
                </a:solidFill>
                <a:latin typeface="Calibri"/>
                <a:ea typeface="Times New Roman" panose="02020603050405020304" pitchFamily="18" charset="0"/>
                <a:cs typeface="Calibri"/>
              </a:rPr>
              <a:t> de </a:t>
            </a:r>
            <a:r>
              <a:rPr lang="en-US" err="1">
                <a:solidFill>
                  <a:schemeClr val="tx1"/>
                </a:solidFill>
                <a:latin typeface="Calibri"/>
                <a:ea typeface="Times New Roman" panose="02020603050405020304" pitchFamily="18" charset="0"/>
                <a:cs typeface="Calibri"/>
              </a:rPr>
              <a:t>laticínios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Desde</a:t>
            </a:r>
            <a:r>
              <a:rPr lang="en-US">
                <a:solidFill>
                  <a:schemeClr val="tx1"/>
                </a:solidFill>
                <a:latin typeface="Calibri"/>
                <a:ea typeface="Times New Roman" panose="02020603050405020304" pitchFamily="18" charset="0"/>
                <a:cs typeface="Calibri"/>
              </a:rPr>
              <a:t> que o </a:t>
            </a:r>
            <a:r>
              <a:rPr lang="en-US" err="1">
                <a:solidFill>
                  <a:schemeClr val="tx1"/>
                </a:solidFill>
                <a:latin typeface="Calibri"/>
                <a:ea typeface="Times New Roman" panose="02020603050405020304" pitchFamily="18" charset="0"/>
                <a:cs typeface="Calibri"/>
              </a:rPr>
              <a:t>vencedor</a:t>
            </a:r>
            <a:r>
              <a:rPr lang="en-US">
                <a:solidFill>
                  <a:schemeClr val="tx1"/>
                </a:solidFill>
                <a:latin typeface="Calibri"/>
                <a:ea typeface="Times New Roman" panose="02020603050405020304" pitchFamily="18" charset="0"/>
                <a:cs typeface="Calibri"/>
              </a:rPr>
              <a:t> do </a:t>
            </a:r>
            <a:r>
              <a:rPr lang="en-US" err="1">
                <a:solidFill>
                  <a:schemeClr val="tx1"/>
                </a:solidFill>
                <a:latin typeface="Calibri"/>
                <a:ea typeface="Times New Roman" panose="02020603050405020304" pitchFamily="18" charset="0"/>
                <a:cs typeface="Calibri"/>
              </a:rPr>
              <a:t>Prémio</a:t>
            </a:r>
            <a:r>
              <a:rPr lang="en-US">
                <a:solidFill>
                  <a:schemeClr val="tx1"/>
                </a:solidFill>
                <a:latin typeface="Calibri"/>
                <a:ea typeface="Times New Roman" panose="02020603050405020304" pitchFamily="18" charset="0"/>
                <a:cs typeface="Calibri"/>
              </a:rPr>
              <a:t> Nobel A.I. Virtanen </a:t>
            </a:r>
            <a:r>
              <a:rPr lang="en-US" err="1">
                <a:solidFill>
                  <a:schemeClr val="tx1"/>
                </a:solidFill>
                <a:latin typeface="Calibri"/>
                <a:ea typeface="Times New Roman" panose="02020603050405020304" pitchFamily="18" charset="0"/>
                <a:cs typeface="Calibri"/>
              </a:rPr>
              <a:t>foi</a:t>
            </a:r>
            <a:r>
              <a:rPr lang="en-US">
                <a:solidFill>
                  <a:schemeClr val="tx1"/>
                </a:solidFill>
                <a:latin typeface="Calibri"/>
                <a:ea typeface="Times New Roman" panose="02020603050405020304" pitchFamily="18" charset="0"/>
                <a:cs typeface="Calibri"/>
              </a:rPr>
              <a:t> o </a:t>
            </a:r>
            <a:r>
              <a:rPr lang="en-US" err="1">
                <a:solidFill>
                  <a:schemeClr val="tx1"/>
                </a:solidFill>
                <a:latin typeface="Calibri"/>
                <a:ea typeface="Times New Roman" panose="02020603050405020304" pitchFamily="18" charset="0"/>
                <a:cs typeface="Calibri"/>
              </a:rPr>
              <a:t>líder</a:t>
            </a:r>
            <a:r>
              <a:rPr lang="en-US">
                <a:solidFill>
                  <a:schemeClr val="tx1"/>
                </a:solidFill>
                <a:latin typeface="Calibri"/>
                <a:ea typeface="Times New Roman" panose="02020603050405020304" pitchFamily="18" charset="0"/>
                <a:cs typeface="Calibri"/>
              </a:rPr>
              <a:t> do  </a:t>
            </a:r>
            <a:r>
              <a:rPr lang="en-US" err="1">
                <a:solidFill>
                  <a:schemeClr val="tx1"/>
                </a:solidFill>
                <a:latin typeface="Calibri"/>
                <a:ea typeface="Times New Roman" panose="02020603050405020304" pitchFamily="18" charset="0"/>
                <a:cs typeface="Calibri"/>
              </a:rPr>
              <a:t>laboratório</a:t>
            </a:r>
            <a:r>
              <a:rPr lang="en-US">
                <a:solidFill>
                  <a:schemeClr val="tx1"/>
                </a:solidFill>
                <a:latin typeface="Calibri"/>
                <a:ea typeface="Times New Roman" panose="02020603050405020304" pitchFamily="18" charset="0"/>
                <a:cs typeface="Calibri"/>
              </a:rPr>
              <a:t> da </a:t>
            </a:r>
            <a:r>
              <a:rPr lang="en-US" err="1">
                <a:solidFill>
                  <a:schemeClr val="tx1"/>
                </a:solidFill>
                <a:latin typeface="Calibri"/>
                <a:ea typeface="Times New Roman" panose="02020603050405020304" pitchFamily="18" charset="0"/>
                <a:cs typeface="Calibri"/>
              </a:rPr>
              <a:t>Valio</a:t>
            </a:r>
            <a:r>
              <a:rPr lang="en-US">
                <a:solidFill>
                  <a:schemeClr val="tx1"/>
                </a:solidFill>
                <a:latin typeface="Calibri"/>
                <a:ea typeface="Times New Roman" panose="02020603050405020304" pitchFamily="18" charset="0"/>
                <a:cs typeface="Calibri"/>
              </a:rPr>
              <a:t>, o </a:t>
            </a:r>
            <a:r>
              <a:rPr lang="en-US" err="1">
                <a:solidFill>
                  <a:schemeClr val="tx1"/>
                </a:solidFill>
                <a:latin typeface="Calibri"/>
                <a:ea typeface="Times New Roman" panose="02020603050405020304" pitchFamily="18" charset="0"/>
                <a:cs typeface="Calibri"/>
              </a:rPr>
              <a:t>lema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tem</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sido</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aumentar</a:t>
            </a:r>
            <a:r>
              <a:rPr lang="en-US">
                <a:solidFill>
                  <a:schemeClr val="tx1"/>
                </a:solidFill>
                <a:latin typeface="Calibri"/>
                <a:ea typeface="Times New Roman" panose="02020603050405020304" pitchFamily="18" charset="0"/>
                <a:cs typeface="Calibri"/>
              </a:rPr>
              <a:t> o </a:t>
            </a:r>
            <a:r>
              <a:rPr lang="en-US" err="1">
                <a:solidFill>
                  <a:schemeClr val="tx1"/>
                </a:solidFill>
                <a:latin typeface="Calibri"/>
                <a:ea typeface="Times New Roman" panose="02020603050405020304" pitchFamily="18" charset="0"/>
                <a:cs typeface="Calibri"/>
              </a:rPr>
              <a:t>bem-estar</a:t>
            </a:r>
            <a:r>
              <a:rPr lang="en-US">
                <a:solidFill>
                  <a:schemeClr val="tx1"/>
                </a:solidFill>
                <a:latin typeface="Calibri"/>
                <a:ea typeface="Times New Roman" panose="02020603050405020304" pitchFamily="18" charset="0"/>
                <a:cs typeface="Calibri"/>
              </a:rPr>
              <a:t> das </a:t>
            </a:r>
            <a:r>
              <a:rPr lang="en-US" err="1">
                <a:solidFill>
                  <a:schemeClr val="tx1"/>
                </a:solidFill>
                <a:latin typeface="Calibri"/>
                <a:ea typeface="Times New Roman" panose="02020603050405020304" pitchFamily="18" charset="0"/>
                <a:cs typeface="Calibri"/>
              </a:rPr>
              <a:t>pessoas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através</a:t>
            </a:r>
            <a:r>
              <a:rPr lang="en-US">
                <a:solidFill>
                  <a:schemeClr val="tx1"/>
                </a:solidFill>
                <a:latin typeface="Calibri"/>
                <a:ea typeface="Times New Roman" panose="02020603050405020304" pitchFamily="18" charset="0"/>
                <a:cs typeface="Calibri"/>
              </a:rPr>
              <a:t> da </a:t>
            </a:r>
            <a:r>
              <a:rPr lang="en-US" err="1">
                <a:solidFill>
                  <a:schemeClr val="tx1"/>
                </a:solidFill>
                <a:latin typeface="Calibri"/>
                <a:ea typeface="Times New Roman" panose="02020603050405020304" pitchFamily="18" charset="0"/>
                <a:cs typeface="Calibri"/>
              </a:rPr>
              <a:t>inovação</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Ainda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hoje</a:t>
            </a:r>
            <a:r>
              <a:rPr lang="en-US">
                <a:solidFill>
                  <a:schemeClr val="tx1"/>
                </a:solidFill>
                <a:latin typeface="Calibri"/>
                <a:ea typeface="Times New Roman" panose="02020603050405020304" pitchFamily="18" charset="0"/>
                <a:cs typeface="Calibri"/>
              </a:rPr>
              <a:t>, a </a:t>
            </a:r>
            <a:r>
              <a:rPr lang="en-US" err="1">
                <a:solidFill>
                  <a:schemeClr val="tx1"/>
                </a:solidFill>
                <a:latin typeface="Calibri"/>
                <a:ea typeface="Times New Roman" panose="02020603050405020304" pitchFamily="18" charset="0"/>
                <a:cs typeface="Calibri"/>
              </a:rPr>
              <a:t>empresa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encoraja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seus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trabalhadores</a:t>
            </a:r>
            <a:r>
              <a:rPr lang="en-US">
                <a:solidFill>
                  <a:schemeClr val="tx1"/>
                </a:solidFill>
                <a:latin typeface="Calibri"/>
                <a:ea typeface="Times New Roman" panose="02020603050405020304" pitchFamily="18" charset="0"/>
                <a:cs typeface="Calibri"/>
              </a:rPr>
              <a:t> a </a:t>
            </a:r>
            <a:r>
              <a:rPr lang="en-US" err="1">
                <a:solidFill>
                  <a:schemeClr val="tx1"/>
                </a:solidFill>
                <a:latin typeface="Calibri"/>
                <a:ea typeface="Times New Roman" panose="02020603050405020304" pitchFamily="18" charset="0"/>
                <a:cs typeface="Calibri"/>
              </a:rPr>
              <a:t>experimentar</a:t>
            </a:r>
            <a:r>
              <a:rPr lang="en-US">
                <a:solidFill>
                  <a:schemeClr val="tx1"/>
                </a:solidFill>
                <a:latin typeface="Calibri"/>
                <a:ea typeface="Times New Roman" panose="02020603050405020304" pitchFamily="18" charset="0"/>
                <a:cs typeface="Calibri"/>
              </a:rPr>
              <a:t> e </a:t>
            </a:r>
            <a:r>
              <a:rPr lang="en-US" err="1">
                <a:solidFill>
                  <a:schemeClr val="tx1"/>
                </a:solidFill>
                <a:latin typeface="Calibri"/>
                <a:ea typeface="Times New Roman" panose="02020603050405020304" pitchFamily="18" charset="0"/>
                <a:cs typeface="Calibri"/>
              </a:rPr>
              <a:t>inventar</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Tem</a:t>
            </a:r>
            <a:r>
              <a:rPr lang="en-US">
                <a:solidFill>
                  <a:schemeClr val="tx1"/>
                </a:solidFill>
                <a:latin typeface="Calibri"/>
                <a:ea typeface="Times New Roman" panose="02020603050405020304" pitchFamily="18" charset="0"/>
                <a:cs typeface="Calibri"/>
              </a:rPr>
              <a:t> 350 </a:t>
            </a:r>
            <a:r>
              <a:rPr lang="en-US" err="1">
                <a:solidFill>
                  <a:schemeClr val="tx1"/>
                </a:solidFill>
                <a:latin typeface="Calibri"/>
                <a:ea typeface="Times New Roman" panose="02020603050405020304" pitchFamily="18" charset="0"/>
                <a:cs typeface="Calibri"/>
              </a:rPr>
              <a:t>patentes</a:t>
            </a:r>
            <a:r>
              <a:rPr lang="en-US">
                <a:solidFill>
                  <a:schemeClr val="tx1"/>
                </a:solidFill>
                <a:latin typeface="Calibri"/>
                <a:ea typeface="Times New Roman" panose="02020603050405020304" pitchFamily="18" charset="0"/>
                <a:cs typeface="Calibri"/>
              </a:rPr>
              <a:t> </a:t>
            </a:r>
            <a:r>
              <a:rPr lang="en-US" u="sng" err="1">
                <a:solidFill>
                  <a:schemeClr val="tx1"/>
                </a:solidFill>
                <a:latin typeface="Calibri"/>
                <a:ea typeface="Times New Roman" panose="02020603050405020304" pitchFamily="18" charset="0"/>
                <a:cs typeface="Calibri"/>
                <a:hlinkClick r:id="rId9">
                  <a:extLst>
                    <a:ext uri="{A12FA001-AC4F-418D-AE19-62706E023703}">
                      <ahyp:hlinkClr xmlns:ahyp="http://schemas.microsoft.com/office/drawing/2018/hyperlinkcolor" val="tx"/>
                    </a:ext>
                  </a:extLst>
                </a:hlinkClick>
              </a:rPr>
              <a:t>em</a:t>
            </a:r>
            <a:r>
              <a:rPr lang="en-US" u="sng">
                <a:solidFill>
                  <a:schemeClr val="tx1"/>
                </a:solidFill>
                <a:latin typeface="Calibri"/>
                <a:ea typeface="Times New Roman" panose="02020603050405020304" pitchFamily="18" charset="0"/>
                <a:cs typeface="Calibri"/>
                <a:hlinkClick r:id="rId9">
                  <a:extLst>
                    <a:ext uri="{A12FA001-AC4F-418D-AE19-62706E023703}">
                      <ahyp:hlinkClr xmlns:ahyp="http://schemas.microsoft.com/office/drawing/2018/hyperlinkcolor" val="tx"/>
                    </a:ext>
                  </a:extLst>
                </a:hlinkClick>
              </a:rPr>
              <a:t> </a:t>
            </a:r>
            <a:r>
              <a:rPr lang="en-US" u="sng" err="1">
                <a:solidFill>
                  <a:schemeClr val="tx1"/>
                </a:solidFill>
                <a:latin typeface="Calibri"/>
                <a:ea typeface="Times New Roman" panose="02020603050405020304" pitchFamily="18" charset="0"/>
                <a:cs typeface="Calibri"/>
                <a:hlinkClick r:id="rId9">
                  <a:extLst>
                    <a:ext uri="{A12FA001-AC4F-418D-AE19-62706E023703}">
                      <ahyp:hlinkClr xmlns:ahyp="http://schemas.microsoft.com/office/drawing/2018/hyperlinkcolor" val="tx"/>
                    </a:ext>
                  </a:extLst>
                </a:hlinkClick>
              </a:rPr>
              <a:t>todo</a:t>
            </a:r>
            <a:r>
              <a:rPr lang="en-US" u="sng">
                <a:solidFill>
                  <a:schemeClr val="tx1"/>
                </a:solidFill>
                <a:latin typeface="Calibri"/>
                <a:ea typeface="Times New Roman" panose="02020603050405020304" pitchFamily="18" charset="0"/>
                <a:cs typeface="Calibri"/>
                <a:hlinkClick r:id="rId9">
                  <a:extLst>
                    <a:ext uri="{A12FA001-AC4F-418D-AE19-62706E023703}">
                      <ahyp:hlinkClr xmlns:ahyp="http://schemas.microsoft.com/office/drawing/2018/hyperlinkcolor" val="tx"/>
                    </a:ext>
                  </a:extLst>
                </a:hlinkClick>
              </a:rPr>
              <a:t> o </a:t>
            </a:r>
            <a:r>
              <a:rPr lang="en-US" u="sng" err="1">
                <a:solidFill>
                  <a:schemeClr val="tx1"/>
                </a:solidFill>
                <a:latin typeface="Calibri"/>
                <a:ea typeface="Times New Roman" panose="02020603050405020304" pitchFamily="18" charset="0"/>
                <a:cs typeface="Calibri"/>
                <a:hlinkClick r:id="rId9">
                  <a:extLst>
                    <a:ext uri="{A12FA001-AC4F-418D-AE19-62706E023703}">
                      <ahyp:hlinkClr xmlns:ahyp="http://schemas.microsoft.com/office/drawing/2018/hyperlinkcolor" val="tx"/>
                    </a:ext>
                  </a:extLst>
                </a:hlinkClick>
              </a:rPr>
              <a:t>mundo</a:t>
            </a:r>
            <a:r>
              <a:rPr lang="en-US">
                <a:solidFill>
                  <a:schemeClr val="tx1"/>
                </a:solidFill>
                <a:latin typeface="Calibri"/>
                <a:ea typeface="Times New Roman" panose="02020603050405020304" pitchFamily="18" charset="0"/>
                <a:cs typeface="Calibri"/>
              </a:rPr>
              <a:t>.</a:t>
            </a:r>
          </a:p>
          <a:p>
            <a:pPr algn="l"/>
            <a:endParaRPr lang="en-US">
              <a:solidFill>
                <a:schemeClr val="tx1"/>
              </a:solidFill>
              <a:ea typeface="Times New Roman" panose="02020603050405020304" pitchFamily="18" charset="0"/>
            </a:endParaRPr>
          </a:p>
          <a:p>
            <a:pPr algn="l"/>
            <a:endParaRPr lang="en-US">
              <a:solidFill>
                <a:schemeClr val="tx1"/>
              </a:solidFill>
              <a:ea typeface="Times New Roman" panose="02020603050405020304" pitchFamily="18" charset="0"/>
            </a:endParaRPr>
          </a:p>
          <a:p>
            <a:pPr algn="l">
              <a:lnSpc>
                <a:spcPct val="100000"/>
              </a:lnSpc>
            </a:pPr>
            <a:r>
              <a:rPr lang="en-US" sz="1400" b="1" err="1">
                <a:solidFill>
                  <a:schemeClr val="tx1"/>
                </a:solidFill>
                <a:latin typeface="Calibri"/>
                <a:ea typeface="Times New Roman" panose="02020603050405020304" pitchFamily="18" charset="0"/>
                <a:cs typeface="Calibri"/>
              </a:rPr>
              <a:t>Porque</a:t>
            </a:r>
            <a:r>
              <a:rPr lang="en-US" sz="1400" b="1">
                <a:solidFill>
                  <a:schemeClr val="tx1"/>
                </a:solidFill>
                <a:latin typeface="Calibri"/>
                <a:ea typeface="Times New Roman" panose="02020603050405020304" pitchFamily="18" charset="0"/>
                <a:cs typeface="Calibri"/>
              </a:rPr>
              <a:t> é </a:t>
            </a:r>
            <a:r>
              <a:rPr lang="en-US" sz="1400" b="1" err="1">
                <a:solidFill>
                  <a:schemeClr val="tx1"/>
                </a:solidFill>
                <a:latin typeface="Calibri"/>
                <a:ea typeface="Times New Roman" panose="02020603050405020304" pitchFamily="18" charset="0"/>
                <a:cs typeface="Calibri"/>
              </a:rPr>
              <a:t>uma</a:t>
            </a:r>
            <a:r>
              <a:rPr lang="en-US" sz="1400" b="1">
                <a:solidFill>
                  <a:schemeClr val="tx1"/>
                </a:solidFill>
                <a:latin typeface="Calibri"/>
                <a:ea typeface="Times New Roman" panose="02020603050405020304" pitchFamily="18" charset="0"/>
                <a:cs typeface="Calibri"/>
              </a:rPr>
              <a:t> boa </a:t>
            </a:r>
            <a:r>
              <a:rPr lang="en-US" sz="1400" b="1" err="1">
                <a:solidFill>
                  <a:schemeClr val="tx1"/>
                </a:solidFill>
                <a:latin typeface="Calibri"/>
                <a:ea typeface="Times New Roman" panose="02020603050405020304" pitchFamily="18" charset="0"/>
                <a:cs typeface="Calibri"/>
              </a:rPr>
              <a:t>prática</a:t>
            </a:r>
            <a:r>
              <a:rPr lang="en-US" sz="1400" b="1">
                <a:solidFill>
                  <a:schemeClr val="tx1"/>
                </a:solidFill>
                <a:latin typeface="Calibri"/>
                <a:ea typeface="Times New Roman" panose="02020603050405020304" pitchFamily="18" charset="0"/>
                <a:cs typeface="Calibri"/>
              </a:rPr>
              <a:t>? </a:t>
            </a:r>
            <a:endParaRPr lang="en-IE" sz="1400">
              <a:solidFill>
                <a:schemeClr val="tx1"/>
              </a:solidFill>
              <a:ea typeface="Times New Roman" panose="02020603050405020304" pitchFamily="18" charset="0"/>
              <a:cs typeface="Times New Roman" panose="02020603050405020304" pitchFamily="18" charset="0"/>
            </a:endParaRPr>
          </a:p>
          <a:p>
            <a:r>
              <a:rPr lang="en-US">
                <a:solidFill>
                  <a:schemeClr val="tx1"/>
                </a:solidFill>
                <a:latin typeface="Calibri"/>
                <a:ea typeface="Times New Roman" panose="02020603050405020304" pitchFamily="18" charset="0"/>
                <a:cs typeface="Calibri"/>
              </a:rPr>
              <a:t>O </a:t>
            </a:r>
            <a:r>
              <a:rPr lang="en-US" err="1">
                <a:solidFill>
                  <a:schemeClr val="tx1"/>
                </a:solidFill>
                <a:latin typeface="Calibri"/>
                <a:ea typeface="Times New Roman" panose="02020603050405020304" pitchFamily="18" charset="0"/>
                <a:cs typeface="Calibri"/>
              </a:rPr>
              <a:t>consumo</a:t>
            </a:r>
            <a:r>
              <a:rPr lang="en-US">
                <a:solidFill>
                  <a:schemeClr val="tx1"/>
                </a:solidFill>
                <a:latin typeface="Calibri"/>
                <a:ea typeface="Times New Roman" panose="02020603050405020304" pitchFamily="18" charset="0"/>
                <a:cs typeface="Calibri"/>
              </a:rPr>
              <a:t> e a </a:t>
            </a:r>
            <a:r>
              <a:rPr lang="en-US" err="1">
                <a:solidFill>
                  <a:schemeClr val="tx1"/>
                </a:solidFill>
                <a:latin typeface="Calibri"/>
                <a:ea typeface="Times New Roman" panose="02020603050405020304" pitchFamily="18" charset="0"/>
                <a:cs typeface="Calibri"/>
              </a:rPr>
              <a:t>produção</a:t>
            </a:r>
            <a:r>
              <a:rPr lang="en-US">
                <a:solidFill>
                  <a:schemeClr val="tx1"/>
                </a:solidFill>
                <a:latin typeface="Calibri"/>
                <a:ea typeface="Times New Roman" panose="02020603050405020304" pitchFamily="18" charset="0"/>
                <a:cs typeface="Calibri"/>
              </a:rPr>
              <a:t> de </a:t>
            </a:r>
            <a:r>
              <a:rPr lang="en-US" err="1">
                <a:solidFill>
                  <a:schemeClr val="tx1"/>
                </a:solidFill>
                <a:latin typeface="Calibri"/>
                <a:ea typeface="Times New Roman" panose="02020603050405020304" pitchFamily="18" charset="0"/>
                <a:cs typeface="Calibri"/>
              </a:rPr>
              <a:t>alimentos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têm</a:t>
            </a:r>
            <a:r>
              <a:rPr lang="en-US">
                <a:solidFill>
                  <a:schemeClr val="tx1"/>
                </a:solidFill>
                <a:latin typeface="Calibri"/>
                <a:ea typeface="Times New Roman" panose="02020603050405020304" pitchFamily="18" charset="0"/>
                <a:cs typeface="Calibri"/>
              </a:rPr>
              <a:t> um </a:t>
            </a:r>
            <a:r>
              <a:rPr lang="en-US" err="1">
                <a:solidFill>
                  <a:schemeClr val="tx1"/>
                </a:solidFill>
                <a:latin typeface="Calibri"/>
                <a:ea typeface="Times New Roman" panose="02020603050405020304" pitchFamily="18" charset="0"/>
                <a:cs typeface="Calibri"/>
              </a:rPr>
              <a:t>impacto</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globalmente</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significativo</a:t>
            </a:r>
            <a:r>
              <a:rPr lang="en-US">
                <a:solidFill>
                  <a:schemeClr val="tx1"/>
                </a:solidFill>
                <a:latin typeface="Calibri"/>
                <a:ea typeface="Times New Roman" panose="02020603050405020304" pitchFamily="18" charset="0"/>
                <a:cs typeface="Calibri"/>
              </a:rPr>
              <a:t> no </a:t>
            </a:r>
            <a:r>
              <a:rPr lang="en-US" err="1">
                <a:solidFill>
                  <a:schemeClr val="tx1"/>
                </a:solidFill>
                <a:latin typeface="Calibri"/>
                <a:ea typeface="Times New Roman" panose="02020603050405020304" pitchFamily="18" charset="0"/>
                <a:cs typeface="Calibri"/>
              </a:rPr>
              <a:t>ambiente</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na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sociedade</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nos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animais</a:t>
            </a:r>
            <a:r>
              <a:rPr lang="en-US">
                <a:solidFill>
                  <a:schemeClr val="tx1"/>
                </a:solidFill>
                <a:latin typeface="Calibri"/>
                <a:ea typeface="Times New Roman" panose="02020603050405020304" pitchFamily="18" charset="0"/>
                <a:cs typeface="Calibri"/>
              </a:rPr>
              <a:t> e </a:t>
            </a:r>
            <a:r>
              <a:rPr lang="en-US" err="1">
                <a:solidFill>
                  <a:schemeClr val="tx1"/>
                </a:solidFill>
                <a:latin typeface="Calibri"/>
                <a:ea typeface="Times New Roman" panose="02020603050405020304" pitchFamily="18" charset="0"/>
                <a:cs typeface="Calibri"/>
              </a:rPr>
              <a:t>na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vida</a:t>
            </a:r>
            <a:r>
              <a:rPr lang="en-US">
                <a:solidFill>
                  <a:schemeClr val="tx1"/>
                </a:solidFill>
                <a:latin typeface="Calibri"/>
                <a:ea typeface="Times New Roman" panose="02020603050405020304" pitchFamily="18" charset="0"/>
                <a:cs typeface="Calibri"/>
              </a:rPr>
              <a:t> das </a:t>
            </a:r>
            <a:r>
              <a:rPr lang="en-US" err="1">
                <a:solidFill>
                  <a:schemeClr val="tx1"/>
                </a:solidFill>
                <a:latin typeface="Calibri"/>
                <a:ea typeface="Times New Roman" panose="02020603050405020304" pitchFamily="18" charset="0"/>
                <a:cs typeface="Calibri"/>
              </a:rPr>
              <a:t>pessoas</a:t>
            </a:r>
            <a:r>
              <a:rPr lang="en-US">
                <a:solidFill>
                  <a:schemeClr val="tx1"/>
                </a:solidFill>
                <a:latin typeface="Calibri"/>
                <a:ea typeface="Times New Roman" panose="02020603050405020304" pitchFamily="18" charset="0"/>
                <a:cs typeface="Calibri"/>
              </a:rPr>
              <a:t>. A </a:t>
            </a:r>
            <a:r>
              <a:rPr lang="en-US" err="1">
                <a:solidFill>
                  <a:schemeClr val="tx1"/>
                </a:solidFill>
                <a:latin typeface="Calibri"/>
                <a:ea typeface="Times New Roman" panose="02020603050405020304" pitchFamily="18" charset="0"/>
                <a:cs typeface="Calibri"/>
              </a:rPr>
              <a:t>Valio</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quer</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contribuir</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na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resolução</a:t>
            </a:r>
            <a:r>
              <a:rPr lang="en-US">
                <a:solidFill>
                  <a:schemeClr val="tx1"/>
                </a:solidFill>
                <a:latin typeface="Calibri"/>
                <a:ea typeface="Times New Roman" panose="02020603050405020304" pitchFamily="18" charset="0"/>
                <a:cs typeface="Calibri"/>
              </a:rPr>
              <a:t> de </a:t>
            </a:r>
            <a:r>
              <a:rPr lang="en-US" err="1">
                <a:solidFill>
                  <a:schemeClr val="tx1"/>
                </a:solidFill>
                <a:latin typeface="Calibri"/>
                <a:ea typeface="Times New Roman" panose="02020603050405020304" pitchFamily="18" charset="0"/>
                <a:cs typeface="Calibri"/>
              </a:rPr>
              <a:t>parte</a:t>
            </a:r>
            <a:r>
              <a:rPr lang="en-US">
                <a:solidFill>
                  <a:schemeClr val="tx1"/>
                </a:solidFill>
                <a:latin typeface="Calibri"/>
                <a:ea typeface="Times New Roman" panose="02020603050405020304" pitchFamily="18" charset="0"/>
                <a:cs typeface="Calibri"/>
              </a:rPr>
              <a:t> dos </a:t>
            </a:r>
            <a:r>
              <a:rPr lang="en-US" err="1">
                <a:solidFill>
                  <a:schemeClr val="tx1"/>
                </a:solidFill>
                <a:latin typeface="Calibri"/>
                <a:ea typeface="Times New Roman" panose="02020603050405020304" pitchFamily="18" charset="0"/>
                <a:cs typeface="Calibri"/>
              </a:rPr>
              <a:t>desafios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globais</a:t>
            </a:r>
            <a:r>
              <a:rPr lang="en-US">
                <a:solidFill>
                  <a:schemeClr val="tx1"/>
                </a:solidFill>
                <a:latin typeface="Calibri"/>
                <a:ea typeface="Times New Roman" panose="02020603050405020304" pitchFamily="18" charset="0"/>
                <a:cs typeface="Calibri"/>
              </a:rPr>
              <a:t>. A </a:t>
            </a:r>
            <a:r>
              <a:rPr lang="en-US" err="1">
                <a:solidFill>
                  <a:schemeClr val="tx1"/>
                </a:solidFill>
                <a:latin typeface="Calibri"/>
                <a:ea typeface="Times New Roman" panose="02020603050405020304" pitchFamily="18" charset="0"/>
                <a:cs typeface="Calibri"/>
              </a:rPr>
              <a:t>responsabilidade</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pelo</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ambiente</a:t>
            </a:r>
            <a:r>
              <a:rPr lang="en-US">
                <a:solidFill>
                  <a:schemeClr val="tx1"/>
                </a:solidFill>
                <a:latin typeface="Calibri"/>
                <a:ea typeface="Times New Roman" panose="02020603050405020304" pitchFamily="18" charset="0"/>
                <a:cs typeface="Calibri"/>
              </a:rPr>
              <a:t>, pela </a:t>
            </a:r>
            <a:r>
              <a:rPr lang="en-US" err="1">
                <a:solidFill>
                  <a:schemeClr val="tx1"/>
                </a:solidFill>
                <a:latin typeface="Calibri"/>
                <a:ea typeface="Times New Roman" panose="02020603050405020304" pitchFamily="18" charset="0"/>
                <a:cs typeface="Calibri"/>
              </a:rPr>
              <a:t>economia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pelas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pessoas</a:t>
            </a:r>
            <a:r>
              <a:rPr lang="en-US">
                <a:solidFill>
                  <a:schemeClr val="tx1"/>
                </a:solidFill>
                <a:latin typeface="Calibri"/>
                <a:ea typeface="Times New Roman" panose="02020603050405020304" pitchFamily="18" charset="0"/>
                <a:cs typeface="Calibri"/>
              </a:rPr>
              <a:t> e pela </a:t>
            </a:r>
            <a:r>
              <a:rPr lang="en-US" err="1">
                <a:solidFill>
                  <a:schemeClr val="tx1"/>
                </a:solidFill>
                <a:latin typeface="Calibri"/>
                <a:ea typeface="Times New Roman" panose="02020603050405020304" pitchFamily="18" charset="0"/>
                <a:cs typeface="Calibri"/>
              </a:rPr>
              <a:t>sociedade</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está</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incorporada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em</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tudo</a:t>
            </a:r>
            <a:r>
              <a:rPr lang="en-US">
                <a:solidFill>
                  <a:schemeClr val="tx1"/>
                </a:solidFill>
                <a:latin typeface="Calibri"/>
                <a:ea typeface="Times New Roman" panose="02020603050405020304" pitchFamily="18" charset="0"/>
                <a:cs typeface="Calibri"/>
              </a:rPr>
              <a:t> o que a </a:t>
            </a:r>
            <a:r>
              <a:rPr lang="en-US" err="1">
                <a:solidFill>
                  <a:schemeClr val="tx1"/>
                </a:solidFill>
                <a:latin typeface="Calibri"/>
                <a:ea typeface="Times New Roman" panose="02020603050405020304" pitchFamily="18" charset="0"/>
                <a:cs typeface="Calibri"/>
              </a:rPr>
              <a:t>empresa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faz</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pilares</a:t>
            </a:r>
            <a:r>
              <a:rPr lang="en-US">
                <a:solidFill>
                  <a:schemeClr val="tx1"/>
                </a:solidFill>
                <a:latin typeface="Calibri"/>
                <a:ea typeface="Times New Roman" panose="02020603050405020304" pitchFamily="18" charset="0"/>
                <a:cs typeface="Calibri"/>
              </a:rPr>
              <a:t> da </a:t>
            </a:r>
            <a:r>
              <a:rPr lang="en-US" err="1">
                <a:solidFill>
                  <a:schemeClr val="tx1"/>
                </a:solidFill>
                <a:latin typeface="Calibri"/>
                <a:ea typeface="Times New Roman" panose="02020603050405020304" pitchFamily="18" charset="0"/>
                <a:cs typeface="Calibri"/>
              </a:rPr>
              <a:t>sua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sustentabilidade</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são</a:t>
            </a:r>
            <a:r>
              <a:rPr lang="en-US">
                <a:solidFill>
                  <a:schemeClr val="tx1"/>
                </a:solidFill>
                <a:latin typeface="Calibri"/>
                <a:ea typeface="Times New Roman" panose="02020603050405020304" pitchFamily="18" charset="0"/>
                <a:cs typeface="Calibri"/>
              </a:rPr>
              <a:t> a </a:t>
            </a:r>
            <a:r>
              <a:rPr lang="en-US" err="1">
                <a:solidFill>
                  <a:schemeClr val="tx1"/>
                </a:solidFill>
                <a:latin typeface="Calibri"/>
                <a:ea typeface="Times New Roman" panose="02020603050405020304" pitchFamily="18" charset="0"/>
                <a:cs typeface="Calibri"/>
              </a:rPr>
              <a:t>abordagem</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cooperativa</a:t>
            </a:r>
            <a:r>
              <a:rPr lang="en-US">
                <a:solidFill>
                  <a:schemeClr val="tx1"/>
                </a:solidFill>
                <a:latin typeface="Calibri"/>
                <a:ea typeface="Times New Roman" panose="02020603050405020304" pitchFamily="18" charset="0"/>
                <a:cs typeface="Calibri"/>
              </a:rPr>
              <a:t>, o </a:t>
            </a:r>
            <a:r>
              <a:rPr lang="en-US" err="1">
                <a:solidFill>
                  <a:schemeClr val="tx1"/>
                </a:solidFill>
                <a:latin typeface="Calibri"/>
                <a:ea typeface="Times New Roman" panose="02020603050405020304" pitchFamily="18" charset="0"/>
                <a:cs typeface="Calibri"/>
              </a:rPr>
              <a:t>bem-estar</a:t>
            </a:r>
            <a:r>
              <a:rPr lang="en-US">
                <a:solidFill>
                  <a:schemeClr val="tx1"/>
                </a:solidFill>
                <a:latin typeface="Calibri"/>
                <a:ea typeface="Times New Roman" panose="02020603050405020304" pitchFamily="18" charset="0"/>
                <a:cs typeface="Calibri"/>
              </a:rPr>
              <a:t> dos </a:t>
            </a:r>
            <a:r>
              <a:rPr lang="en-US" err="1">
                <a:solidFill>
                  <a:schemeClr val="tx1"/>
                </a:solidFill>
                <a:latin typeface="Calibri"/>
                <a:ea typeface="Times New Roman" panose="02020603050405020304" pitchFamily="18" charset="0"/>
                <a:cs typeface="Calibri"/>
              </a:rPr>
              <a:t>animais</a:t>
            </a:r>
            <a:r>
              <a:rPr lang="en-US">
                <a:solidFill>
                  <a:schemeClr val="tx1"/>
                </a:solidFill>
                <a:latin typeface="Calibri"/>
                <a:ea typeface="Times New Roman" panose="02020603050405020304" pitchFamily="18" charset="0"/>
                <a:cs typeface="Calibri"/>
              </a:rPr>
              <a:t> e a </a:t>
            </a:r>
            <a:r>
              <a:rPr lang="en-US" err="1">
                <a:solidFill>
                  <a:schemeClr val="tx1"/>
                </a:solidFill>
                <a:latin typeface="Calibri"/>
                <a:ea typeface="Times New Roman" panose="02020603050405020304" pitchFamily="18" charset="0"/>
                <a:cs typeface="Calibri"/>
              </a:rPr>
              <a:t>produção</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sustentável</a:t>
            </a:r>
            <a:r>
              <a:rPr lang="en-US">
                <a:solidFill>
                  <a:schemeClr val="tx1"/>
                </a:solidFill>
                <a:latin typeface="Calibri"/>
                <a:ea typeface="Times New Roman" panose="02020603050405020304" pitchFamily="18" charset="0"/>
                <a:cs typeface="Calibri"/>
              </a:rPr>
              <a:t> de </a:t>
            </a:r>
            <a:r>
              <a:rPr lang="en-US" err="1">
                <a:solidFill>
                  <a:schemeClr val="tx1"/>
                </a:solidFill>
                <a:latin typeface="Calibri"/>
                <a:ea typeface="Times New Roman" panose="02020603050405020304" pitchFamily="18" charset="0"/>
                <a:cs typeface="Calibri"/>
              </a:rPr>
              <a:t>leite</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através</a:t>
            </a:r>
            <a:r>
              <a:rPr lang="en-US">
                <a:solidFill>
                  <a:schemeClr val="tx1"/>
                </a:solidFill>
                <a:latin typeface="Calibri"/>
                <a:ea typeface="Times New Roman" panose="02020603050405020304" pitchFamily="18" charset="0"/>
                <a:cs typeface="Calibri"/>
              </a:rPr>
              <a:t> dos </a:t>
            </a:r>
            <a:r>
              <a:rPr lang="en-US" err="1">
                <a:solidFill>
                  <a:schemeClr val="tx1"/>
                </a:solidFill>
                <a:latin typeface="Calibri"/>
                <a:ea typeface="Times New Roman" panose="02020603050405020304" pitchFamily="18" charset="0"/>
                <a:cs typeface="Calibri"/>
              </a:rPr>
              <a:t>quais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criam</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empregos</a:t>
            </a:r>
            <a:r>
              <a:rPr lang="en-US">
                <a:solidFill>
                  <a:schemeClr val="tx1"/>
                </a:solidFill>
                <a:latin typeface="Calibri"/>
                <a:ea typeface="Times New Roman" panose="02020603050405020304" pitchFamily="18" charset="0"/>
                <a:cs typeface="Calibri"/>
              </a:rPr>
              <a:t> e </a:t>
            </a:r>
            <a:r>
              <a:rPr lang="en-US" err="1">
                <a:solidFill>
                  <a:schemeClr val="tx1"/>
                </a:solidFill>
                <a:latin typeface="Calibri"/>
                <a:ea typeface="Times New Roman" panose="02020603050405020304" pitchFamily="18" charset="0"/>
                <a:cs typeface="Calibri"/>
              </a:rPr>
              <a:t>bem-estar</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na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Finlândia</a:t>
            </a:r>
            <a:r>
              <a:rPr lang="en-US">
                <a:solidFill>
                  <a:schemeClr val="tx1"/>
                </a:solidFill>
                <a:latin typeface="Calibri"/>
                <a:ea typeface="Times New Roman" panose="02020603050405020304" pitchFamily="18" charset="0"/>
                <a:cs typeface="Calibri"/>
              </a:rPr>
              <a:t>.</a:t>
            </a:r>
          </a:p>
          <a:p>
            <a:pPr algn="l"/>
            <a:endParaRPr lang="en-US">
              <a:solidFill>
                <a:schemeClr val="tx1"/>
              </a:solidFill>
              <a:ea typeface="Times New Roman" panose="02020603050405020304" pitchFamily="18" charset="0"/>
            </a:endParaRPr>
          </a:p>
          <a:p>
            <a:pPr algn="l"/>
            <a:endParaRPr lang="en-IE" sz="1400" b="1">
              <a:solidFill>
                <a:schemeClr val="tx1"/>
              </a:solidFill>
              <a:latin typeface="Times New Roman" panose="02020603050405020304" pitchFamily="18" charset="0"/>
              <a:ea typeface="Times New Roman" panose="02020603050405020304" pitchFamily="18" charset="0"/>
            </a:endParaRPr>
          </a:p>
          <a:p>
            <a:pPr algn="l"/>
            <a:endParaRPr lang="en-US" sz="1400" b="1" u="sng">
              <a:solidFill>
                <a:schemeClr val="tx1"/>
              </a:solidFill>
              <a:ea typeface="Times New Roman" panose="02020603050405020304" pitchFamily="18" charset="0"/>
              <a:hlinkClick r:id="rId10">
                <a:extLst>
                  <a:ext uri="{A12FA001-AC4F-418D-AE19-62706E023703}">
                    <ahyp:hlinkClr xmlns:ahyp="http://schemas.microsoft.com/office/drawing/2018/hyperlinkcolor" val="tx"/>
                  </a:ext>
                </a:extLst>
              </a:hlinkClick>
            </a:endParaRPr>
          </a:p>
          <a:p>
            <a:pPr algn="l"/>
            <a:endParaRPr lang="en-US" sz="1400" b="1" u="sng">
              <a:solidFill>
                <a:schemeClr val="tx1"/>
              </a:solidFill>
              <a:ea typeface="Times New Roman" panose="02020603050405020304" pitchFamily="18" charset="0"/>
              <a:hlinkClick r:id="rId10">
                <a:extLst>
                  <a:ext uri="{A12FA001-AC4F-418D-AE19-62706E023703}">
                    <ahyp:hlinkClr xmlns:ahyp="http://schemas.microsoft.com/office/drawing/2018/hyperlinkcolor" val="tx"/>
                  </a:ext>
                </a:extLst>
              </a:hlinkClick>
            </a:endParaRPr>
          </a:p>
          <a:p>
            <a:pPr algn="l"/>
            <a:endParaRPr lang="en-US" sz="1400" b="1" u="sng">
              <a:solidFill>
                <a:schemeClr val="tx1"/>
              </a:solidFill>
              <a:ea typeface="Times New Roman" panose="02020603050405020304" pitchFamily="18" charset="0"/>
              <a:hlinkClick r:id="rId10">
                <a:extLst>
                  <a:ext uri="{A12FA001-AC4F-418D-AE19-62706E023703}">
                    <ahyp:hlinkClr xmlns:ahyp="http://schemas.microsoft.com/office/drawing/2018/hyperlinkcolor" val="tx"/>
                  </a:ext>
                </a:extLst>
              </a:hlinkClick>
            </a:endParaRPr>
          </a:p>
          <a:p>
            <a:pPr algn="l"/>
            <a:endParaRPr lang="en-US" sz="1400" b="1" u="sng">
              <a:solidFill>
                <a:schemeClr val="tx1"/>
              </a:solidFill>
              <a:ea typeface="Times New Roman" panose="02020603050405020304" pitchFamily="18" charset="0"/>
              <a:hlinkClick r:id="rId10">
                <a:extLst>
                  <a:ext uri="{A12FA001-AC4F-418D-AE19-62706E023703}">
                    <ahyp:hlinkClr xmlns:ahyp="http://schemas.microsoft.com/office/drawing/2018/hyperlinkcolor" val="tx"/>
                  </a:ext>
                </a:extLst>
              </a:hlinkClick>
            </a:endParaRPr>
          </a:p>
          <a:p>
            <a:pPr algn="l"/>
            <a:endParaRPr lang="en-US" sz="1400" b="1" u="sng">
              <a:solidFill>
                <a:schemeClr val="tx1"/>
              </a:solidFill>
              <a:ea typeface="Times New Roman" panose="02020603050405020304" pitchFamily="18" charset="0"/>
              <a:hlinkClick r:id="rId10">
                <a:extLst>
                  <a:ext uri="{A12FA001-AC4F-418D-AE19-62706E023703}">
                    <ahyp:hlinkClr xmlns:ahyp="http://schemas.microsoft.com/office/drawing/2018/hyperlinkcolor" val="tx"/>
                  </a:ext>
                </a:extLst>
              </a:hlinkClick>
            </a:endParaRPr>
          </a:p>
          <a:p>
            <a:pPr algn="l"/>
            <a:endParaRPr lang="en-US" sz="1400" b="1" u="sng">
              <a:solidFill>
                <a:schemeClr val="tx1"/>
              </a:solidFill>
              <a:ea typeface="Times New Roman" panose="02020603050405020304" pitchFamily="18" charset="0"/>
              <a:hlinkClick r:id="rId10">
                <a:extLst>
                  <a:ext uri="{A12FA001-AC4F-418D-AE19-62706E023703}">
                    <ahyp:hlinkClr xmlns:ahyp="http://schemas.microsoft.com/office/drawing/2018/hyperlinkcolor" val="tx"/>
                  </a:ext>
                </a:extLst>
              </a:hlinkClick>
            </a:endParaRPr>
          </a:p>
          <a:p>
            <a:pPr algn="l"/>
            <a:r>
              <a:rPr lang="en-US" sz="1400" b="1" u="sng" err="1">
                <a:solidFill>
                  <a:schemeClr val="tx1"/>
                </a:solidFill>
                <a:latin typeface="Calibri"/>
                <a:ea typeface="Times New Roman" panose="02020603050405020304" pitchFamily="18" charset="0"/>
                <a:cs typeface="Calibri"/>
                <a:hlinkClick r:id="rId10">
                  <a:extLst>
                    <a:ext uri="{A12FA001-AC4F-418D-AE19-62706E023703}">
                      <ahyp:hlinkClr xmlns:ahyp="http://schemas.microsoft.com/office/drawing/2018/hyperlinkcolor" val="tx"/>
                    </a:ext>
                  </a:extLst>
                </a:hlinkClick>
              </a:rPr>
              <a:t>Número</a:t>
            </a:r>
            <a:r>
              <a:rPr lang="en-US" sz="1400" b="1" u="sng">
                <a:solidFill>
                  <a:schemeClr val="tx1"/>
                </a:solidFill>
                <a:latin typeface="Calibri"/>
                <a:ea typeface="Times New Roman" panose="02020603050405020304" pitchFamily="18" charset="0"/>
                <a:cs typeface="Calibri"/>
                <a:hlinkClick r:id="rId10">
                  <a:extLst>
                    <a:ext uri="{A12FA001-AC4F-418D-AE19-62706E023703}">
                      <ahyp:hlinkClr xmlns:ahyp="http://schemas.microsoft.com/office/drawing/2018/hyperlinkcolor" val="tx"/>
                    </a:ext>
                  </a:extLst>
                </a:hlinkClick>
              </a:rPr>
              <a:t> um </a:t>
            </a:r>
            <a:r>
              <a:rPr lang="en-US" sz="1400" b="1" u="sng" err="1">
                <a:solidFill>
                  <a:schemeClr val="tx1"/>
                </a:solidFill>
                <a:latin typeface="Calibri"/>
                <a:ea typeface="Times New Roman" panose="02020603050405020304" pitchFamily="18" charset="0"/>
                <a:cs typeface="Calibri"/>
                <a:hlinkClick r:id="rId10">
                  <a:extLst>
                    <a:ext uri="{A12FA001-AC4F-418D-AE19-62706E023703}">
                      <ahyp:hlinkClr xmlns:ahyp="http://schemas.microsoft.com/office/drawing/2018/hyperlinkcolor" val="tx"/>
                    </a:ext>
                  </a:extLst>
                </a:hlinkClick>
              </a:rPr>
              <a:t>em</a:t>
            </a:r>
            <a:r>
              <a:rPr lang="en-US" sz="1400" b="1" u="sng">
                <a:solidFill>
                  <a:schemeClr val="tx1"/>
                </a:solidFill>
                <a:latin typeface="Calibri"/>
                <a:ea typeface="Times New Roman" panose="02020603050405020304" pitchFamily="18" charset="0"/>
                <a:cs typeface="Calibri"/>
                <a:hlinkClick r:id="rId10">
                  <a:extLst>
                    <a:ext uri="{A12FA001-AC4F-418D-AE19-62706E023703}">
                      <ahyp:hlinkClr xmlns:ahyp="http://schemas.microsoft.com/office/drawing/2018/hyperlinkcolor" val="tx"/>
                    </a:ext>
                  </a:extLst>
                </a:hlinkClick>
              </a:rPr>
              <a:t> </a:t>
            </a:r>
            <a:r>
              <a:rPr lang="en-US" sz="1400" b="1" u="sng" err="1">
                <a:solidFill>
                  <a:schemeClr val="tx1"/>
                </a:solidFill>
                <a:latin typeface="Calibri"/>
                <a:ea typeface="Times New Roman" panose="02020603050405020304" pitchFamily="18" charset="0"/>
                <a:cs typeface="Calibri"/>
                <a:hlinkClick r:id="rId10">
                  <a:extLst>
                    <a:ext uri="{A12FA001-AC4F-418D-AE19-62706E023703}">
                      <ahyp:hlinkClr xmlns:ahyp="http://schemas.microsoft.com/office/drawing/2018/hyperlinkcolor" val="tx"/>
                    </a:ext>
                  </a:extLst>
                </a:hlinkClick>
              </a:rPr>
              <a:t>sustentabilidade</a:t>
            </a:r>
            <a:endParaRPr lang="en-IE" sz="1400" b="1">
              <a:solidFill>
                <a:schemeClr val="tx1"/>
              </a:solidFill>
              <a:latin typeface="Calibri"/>
              <a:ea typeface="Times New Roman" panose="02020603050405020304" pitchFamily="18" charset="0"/>
              <a:cs typeface="Calibri"/>
            </a:endParaRPr>
          </a:p>
          <a:p>
            <a:r>
              <a:rPr lang="en-US" err="1">
                <a:solidFill>
                  <a:schemeClr val="tx1"/>
                </a:solidFill>
                <a:latin typeface="Calibri"/>
                <a:ea typeface="Times New Roman" panose="02020603050405020304" pitchFamily="18" charset="0"/>
                <a:cs typeface="Calibri"/>
              </a:rPr>
              <a:t>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finlandeses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escolheram</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várias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vezes</a:t>
            </a:r>
            <a:r>
              <a:rPr lang="en-US">
                <a:solidFill>
                  <a:schemeClr val="tx1"/>
                </a:solidFill>
                <a:latin typeface="Calibri"/>
                <a:ea typeface="Times New Roman" panose="02020603050405020304" pitchFamily="18" charset="0"/>
                <a:cs typeface="Calibri"/>
              </a:rPr>
              <a:t> a </a:t>
            </a:r>
            <a:r>
              <a:rPr lang="en-US" err="1">
                <a:solidFill>
                  <a:schemeClr val="tx1"/>
                </a:solidFill>
                <a:latin typeface="Calibri"/>
                <a:ea typeface="Times New Roman" panose="02020603050405020304" pitchFamily="18" charset="0"/>
                <a:cs typeface="Calibri"/>
              </a:rPr>
              <a:t>Valio</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como</a:t>
            </a:r>
            <a:r>
              <a:rPr lang="en-US">
                <a:solidFill>
                  <a:schemeClr val="tx1"/>
                </a:solidFill>
                <a:latin typeface="Calibri"/>
                <a:ea typeface="Times New Roman" panose="02020603050405020304" pitchFamily="18" charset="0"/>
                <a:cs typeface="Calibri"/>
              </a:rPr>
              <a:t> a </a:t>
            </a:r>
            <a:r>
              <a:rPr lang="en-US" err="1">
                <a:solidFill>
                  <a:schemeClr val="tx1"/>
                </a:solidFill>
                <a:latin typeface="Calibri"/>
                <a:ea typeface="Times New Roman" panose="02020603050405020304" pitchFamily="18" charset="0"/>
                <a:cs typeface="Calibri"/>
              </a:rPr>
              <a:t>marca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mais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sustentável</a:t>
            </a:r>
            <a:r>
              <a:rPr lang="en-US">
                <a:solidFill>
                  <a:schemeClr val="tx1"/>
                </a:solidFill>
                <a:latin typeface="Calibri"/>
                <a:ea typeface="Times New Roman" panose="02020603050405020304" pitchFamily="18" charset="0"/>
                <a:cs typeface="Calibri"/>
              </a:rPr>
              <a:t> da </a:t>
            </a:r>
            <a:r>
              <a:rPr lang="en-US" err="1">
                <a:solidFill>
                  <a:schemeClr val="tx1"/>
                </a:solidFill>
                <a:latin typeface="Calibri"/>
                <a:ea typeface="Times New Roman" panose="02020603050405020304" pitchFamily="18" charset="0"/>
                <a:cs typeface="Calibri"/>
              </a:rPr>
              <a:t>Finlândia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seus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esforços</a:t>
            </a:r>
            <a:r>
              <a:rPr lang="en-US">
                <a:solidFill>
                  <a:schemeClr val="tx1"/>
                </a:solidFill>
                <a:latin typeface="Calibri"/>
                <a:ea typeface="Times New Roman" panose="02020603050405020304" pitchFamily="18" charset="0"/>
                <a:cs typeface="Calibri"/>
              </a:rPr>
              <a:t> para </a:t>
            </a:r>
            <a:r>
              <a:rPr lang="en-US" err="1">
                <a:solidFill>
                  <a:schemeClr val="tx1"/>
                </a:solidFill>
                <a:latin typeface="Calibri"/>
                <a:ea typeface="Times New Roman" panose="02020603050405020304" pitchFamily="18" charset="0"/>
                <a:cs typeface="Calibri"/>
              </a:rPr>
              <a:t>melhorar</a:t>
            </a:r>
            <a:r>
              <a:rPr lang="en-US">
                <a:solidFill>
                  <a:schemeClr val="tx1"/>
                </a:solidFill>
                <a:latin typeface="Calibri"/>
                <a:ea typeface="Times New Roman" panose="02020603050405020304" pitchFamily="18" charset="0"/>
                <a:cs typeface="Calibri"/>
              </a:rPr>
              <a:t> o </a:t>
            </a:r>
            <a:r>
              <a:rPr lang="en-US" err="1">
                <a:solidFill>
                  <a:schemeClr val="tx1"/>
                </a:solidFill>
                <a:latin typeface="Calibri"/>
                <a:ea typeface="Times New Roman" panose="02020603050405020304" pitchFamily="18" charset="0"/>
                <a:cs typeface="Calibri"/>
              </a:rPr>
              <a:t>bem-estar</a:t>
            </a:r>
            <a:r>
              <a:rPr lang="en-US">
                <a:solidFill>
                  <a:schemeClr val="tx1"/>
                </a:solidFill>
                <a:latin typeface="Calibri"/>
                <a:ea typeface="Times New Roman" panose="02020603050405020304" pitchFamily="18" charset="0"/>
                <a:cs typeface="Calibri"/>
              </a:rPr>
              <a:t> dos </a:t>
            </a:r>
            <a:r>
              <a:rPr lang="en-US" err="1">
                <a:solidFill>
                  <a:schemeClr val="tx1"/>
                </a:solidFill>
                <a:latin typeface="Calibri"/>
                <a:ea typeface="Times New Roman" panose="02020603050405020304" pitchFamily="18" charset="0"/>
                <a:cs typeface="Calibri"/>
              </a:rPr>
              <a:t>animais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são</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resolutos</a:t>
            </a:r>
            <a:r>
              <a:rPr lang="en-US">
                <a:solidFill>
                  <a:schemeClr val="tx1"/>
                </a:solidFill>
                <a:latin typeface="Calibri"/>
                <a:ea typeface="Times New Roman" panose="02020603050405020304" pitchFamily="18" charset="0"/>
                <a:cs typeface="Calibri"/>
              </a:rPr>
              <a:t>, e sabe-se que </a:t>
            </a:r>
            <a:r>
              <a:rPr lang="en-US" err="1">
                <a:solidFill>
                  <a:schemeClr val="tx1"/>
                </a:solidFill>
                <a:latin typeface="Calibri"/>
                <a:ea typeface="Times New Roman" panose="02020603050405020304" pitchFamily="18" charset="0"/>
                <a:cs typeface="Calibri"/>
              </a:rPr>
              <a:t>apenas</a:t>
            </a:r>
            <a:r>
              <a:rPr lang="en-US">
                <a:solidFill>
                  <a:schemeClr val="tx1"/>
                </a:solidFill>
                <a:latin typeface="Calibri"/>
                <a:ea typeface="Times New Roman" panose="02020603050405020304" pitchFamily="18" charset="0"/>
                <a:cs typeface="Calibri"/>
              </a:rPr>
              <a:t> as </a:t>
            </a:r>
            <a:r>
              <a:rPr lang="en-US" err="1">
                <a:solidFill>
                  <a:schemeClr val="tx1"/>
                </a:solidFill>
                <a:latin typeface="Calibri"/>
                <a:ea typeface="Times New Roman" panose="02020603050405020304" pitchFamily="18" charset="0"/>
                <a:cs typeface="Calibri"/>
              </a:rPr>
              <a:t>vacas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saudáveis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produzem</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produtos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lácteos</a:t>
            </a:r>
            <a:r>
              <a:rPr lang="en-US">
                <a:solidFill>
                  <a:schemeClr val="tx1"/>
                </a:solidFill>
                <a:latin typeface="Calibri"/>
                <a:ea typeface="Times New Roman" panose="02020603050405020304" pitchFamily="18" charset="0"/>
                <a:cs typeface="Calibri"/>
              </a:rPr>
              <a:t> de </a:t>
            </a:r>
            <a:r>
              <a:rPr lang="en-US" err="1">
                <a:solidFill>
                  <a:schemeClr val="tx1"/>
                </a:solidFill>
                <a:latin typeface="Calibri"/>
                <a:ea typeface="Times New Roman" panose="02020603050405020304" pitchFamily="18" charset="0"/>
                <a:cs typeface="Calibri"/>
              </a:rPr>
              <a:t>primeira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qualidade</a:t>
            </a:r>
            <a:r>
              <a:rPr lang="en-US">
                <a:solidFill>
                  <a:schemeClr val="tx1"/>
                </a:solidFill>
                <a:latin typeface="Calibri"/>
                <a:ea typeface="Times New Roman" panose="02020603050405020304" pitchFamily="18" charset="0"/>
                <a:cs typeface="Calibri"/>
              </a:rPr>
              <a:t>. O </a:t>
            </a:r>
            <a:r>
              <a:rPr lang="en-US" err="1">
                <a:solidFill>
                  <a:schemeClr val="tx1"/>
                </a:solidFill>
                <a:latin typeface="Calibri"/>
                <a:ea typeface="Times New Roman" panose="02020603050405020304" pitchFamily="18" charset="0"/>
                <a:cs typeface="Calibri"/>
              </a:rPr>
              <a:t>leite</a:t>
            </a:r>
            <a:r>
              <a:rPr lang="en-US">
                <a:solidFill>
                  <a:schemeClr val="tx1"/>
                </a:solidFill>
                <a:latin typeface="Calibri"/>
                <a:ea typeface="Times New Roman" panose="02020603050405020304" pitchFamily="18" charset="0"/>
                <a:cs typeface="Calibri"/>
              </a:rPr>
              <a:t> da </a:t>
            </a:r>
            <a:r>
              <a:rPr lang="en-US" err="1">
                <a:solidFill>
                  <a:schemeClr val="tx1"/>
                </a:solidFill>
                <a:latin typeface="Calibri"/>
                <a:ea typeface="Times New Roman" panose="02020603050405020304" pitchFamily="18" charset="0"/>
                <a:cs typeface="Calibri"/>
              </a:rPr>
              <a:t>Valio</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está</a:t>
            </a:r>
            <a:r>
              <a:rPr lang="en-US">
                <a:solidFill>
                  <a:schemeClr val="tx1"/>
                </a:solidFill>
                <a:latin typeface="Calibri"/>
                <a:ea typeface="Times New Roman" panose="02020603050405020304" pitchFamily="18" charset="0"/>
                <a:cs typeface="Calibri"/>
              </a:rPr>
              <a:t> entre </a:t>
            </a:r>
            <a:r>
              <a:rPr lang="en-US" err="1">
                <a:solidFill>
                  <a:schemeClr val="tx1"/>
                </a:solidFill>
                <a:latin typeface="Calibri"/>
                <a:ea typeface="Times New Roman" panose="02020603050405020304" pitchFamily="18" charset="0"/>
                <a:cs typeface="Calibri"/>
              </a:rPr>
              <a:t>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mais</a:t>
            </a:r>
            <a:r>
              <a:rPr lang="en-US">
                <a:solidFill>
                  <a:schemeClr val="tx1"/>
                </a:solidFill>
                <a:latin typeface="Calibri"/>
                <a:ea typeface="Times New Roman" panose="02020603050405020304" pitchFamily="18" charset="0"/>
                <a:cs typeface="Calibri"/>
              </a:rPr>
              <a:t> puros do </a:t>
            </a:r>
            <a:r>
              <a:rPr lang="en-US" err="1">
                <a:solidFill>
                  <a:schemeClr val="tx1"/>
                </a:solidFill>
                <a:latin typeface="Calibri"/>
                <a:ea typeface="Times New Roman" panose="02020603050405020304" pitchFamily="18" charset="0"/>
                <a:cs typeface="Calibri"/>
              </a:rPr>
              <a:t>mundo</a:t>
            </a:r>
            <a:r>
              <a:rPr lang="en-US">
                <a:solidFill>
                  <a:schemeClr val="tx1"/>
                </a:solidFill>
                <a:latin typeface="Calibri"/>
                <a:ea typeface="Times New Roman" panose="02020603050405020304" pitchFamily="18" charset="0"/>
                <a:cs typeface="Calibri"/>
              </a:rPr>
              <a:t> e </a:t>
            </a:r>
            <a:r>
              <a:rPr lang="en-US" err="1">
                <a:solidFill>
                  <a:schemeClr val="tx1"/>
                </a:solidFill>
                <a:latin typeface="Calibri"/>
                <a:ea typeface="Times New Roman" panose="02020603050405020304" pitchFamily="18" charset="0"/>
                <a:cs typeface="Calibri"/>
              </a:rPr>
              <a:t>tem</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tolerância</a:t>
            </a:r>
            <a:r>
              <a:rPr lang="en-US">
                <a:solidFill>
                  <a:schemeClr val="tx1"/>
                </a:solidFill>
                <a:latin typeface="Calibri"/>
                <a:ea typeface="Times New Roman" panose="02020603050405020304" pitchFamily="18" charset="0"/>
                <a:cs typeface="Calibri"/>
              </a:rPr>
              <a:t> zero para </a:t>
            </a:r>
            <a:r>
              <a:rPr lang="en-US" err="1">
                <a:solidFill>
                  <a:schemeClr val="tx1"/>
                </a:solidFill>
                <a:latin typeface="Calibri"/>
                <a:ea typeface="Times New Roman" panose="02020603050405020304" pitchFamily="18" charset="0"/>
                <a:cs typeface="Calibri"/>
              </a:rPr>
              <a:t>resíduos</a:t>
            </a:r>
            <a:r>
              <a:rPr lang="en-US">
                <a:solidFill>
                  <a:schemeClr val="tx1"/>
                </a:solidFill>
                <a:latin typeface="Calibri"/>
                <a:ea typeface="Times New Roman" panose="02020603050405020304" pitchFamily="18" charset="0"/>
                <a:cs typeface="Calibri"/>
              </a:rPr>
              <a:t> de </a:t>
            </a:r>
            <a:r>
              <a:rPr lang="en-US" err="1">
                <a:solidFill>
                  <a:schemeClr val="tx1"/>
                </a:solidFill>
                <a:latin typeface="Calibri"/>
                <a:ea typeface="Times New Roman" panose="02020603050405020304" pitchFamily="18" charset="0"/>
                <a:cs typeface="Calibri"/>
              </a:rPr>
              <a:t>antibióticos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Juntamente</a:t>
            </a:r>
            <a:r>
              <a:rPr lang="en-US">
                <a:solidFill>
                  <a:schemeClr val="tx1"/>
                </a:solidFill>
                <a:latin typeface="Calibri"/>
                <a:ea typeface="Times New Roman" panose="02020603050405020304" pitchFamily="18" charset="0"/>
                <a:cs typeface="Calibri"/>
              </a:rPr>
              <a:t> com </a:t>
            </a:r>
            <a:r>
              <a:rPr lang="en-US" err="1">
                <a:solidFill>
                  <a:schemeClr val="tx1"/>
                </a:solidFill>
                <a:latin typeface="Calibri"/>
                <a:ea typeface="Times New Roman" panose="02020603050405020304" pitchFamily="18" charset="0"/>
                <a:cs typeface="Calibri"/>
              </a:rPr>
              <a:t>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seus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parceiros</a:t>
            </a:r>
            <a:r>
              <a:rPr lang="en-US">
                <a:solidFill>
                  <a:schemeClr val="tx1"/>
                </a:solidFill>
                <a:latin typeface="Calibri"/>
                <a:ea typeface="Times New Roman" panose="02020603050405020304" pitchFamily="18" charset="0"/>
                <a:cs typeface="Calibri"/>
              </a:rPr>
              <a:t>, a </a:t>
            </a:r>
            <a:r>
              <a:rPr lang="en-US" err="1">
                <a:solidFill>
                  <a:schemeClr val="tx1"/>
                </a:solidFill>
                <a:latin typeface="Calibri"/>
                <a:ea typeface="Times New Roman" panose="02020603050405020304" pitchFamily="18" charset="0"/>
                <a:cs typeface="Calibri"/>
              </a:rPr>
              <a:t>empresa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enfrenta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desafios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colocados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pelas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alterações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climáticas</a:t>
            </a:r>
            <a:r>
              <a:rPr lang="en-US">
                <a:solidFill>
                  <a:schemeClr val="tx1"/>
                </a:solidFill>
                <a:latin typeface="Calibri"/>
                <a:ea typeface="Times New Roman" panose="02020603050405020304" pitchFamily="18" charset="0"/>
                <a:cs typeface="Calibri"/>
              </a:rPr>
              <a:t> e </a:t>
            </a:r>
            <a:r>
              <a:rPr lang="en-US" err="1">
                <a:solidFill>
                  <a:schemeClr val="tx1"/>
                </a:solidFill>
                <a:latin typeface="Calibri"/>
                <a:ea typeface="Times New Roman" panose="02020603050405020304" pitchFamily="18" charset="0"/>
                <a:cs typeface="Calibri"/>
              </a:rPr>
              <a:t>cria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soluções</a:t>
            </a:r>
            <a:r>
              <a:rPr lang="en-US">
                <a:solidFill>
                  <a:schemeClr val="tx1"/>
                </a:solidFill>
                <a:latin typeface="Calibri"/>
                <a:ea typeface="Times New Roman" panose="02020603050405020304" pitchFamily="18" charset="0"/>
                <a:cs typeface="Calibri"/>
              </a:rPr>
              <a:t> para se </a:t>
            </a:r>
            <a:r>
              <a:rPr lang="en-US" err="1">
                <a:solidFill>
                  <a:schemeClr val="tx1"/>
                </a:solidFill>
                <a:latin typeface="Calibri"/>
                <a:ea typeface="Times New Roman" panose="02020603050405020304" pitchFamily="18" charset="0"/>
                <a:cs typeface="Calibri"/>
              </a:rPr>
              <a:t>tornar</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neutra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em</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carbono</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até</a:t>
            </a:r>
            <a:r>
              <a:rPr lang="en-US">
                <a:solidFill>
                  <a:schemeClr val="tx1"/>
                </a:solidFill>
                <a:latin typeface="Calibri"/>
                <a:ea typeface="Times New Roman" panose="02020603050405020304" pitchFamily="18" charset="0"/>
                <a:cs typeface="Calibri"/>
              </a:rPr>
              <a:t> 2035.</a:t>
            </a:r>
            <a:endParaRPr lang="en-IE">
              <a:solidFill>
                <a:schemeClr val="tx1"/>
              </a:solidFill>
              <a:latin typeface="Calibri"/>
              <a:ea typeface="Times New Roman" panose="02020603050405020304" pitchFamily="18" charset="0"/>
              <a:cs typeface="Calibri"/>
            </a:endParaRPr>
          </a:p>
          <a:p>
            <a:endParaRPr lang="en-IE" sz="1400">
              <a:solidFill>
                <a:schemeClr val="tx1"/>
              </a:solidFill>
              <a:latin typeface="Times New Roman" panose="02020603050405020304" pitchFamily="18" charset="0"/>
              <a:ea typeface="Times New Roman" panose="02020603050405020304" pitchFamily="18" charset="0"/>
            </a:endParaRPr>
          </a:p>
          <a:p>
            <a:pPr algn="l"/>
            <a:r>
              <a:rPr lang="en-US" sz="1400" b="1" u="sng" err="1">
                <a:solidFill>
                  <a:schemeClr val="tx1"/>
                </a:solidFill>
                <a:latin typeface="Calibri"/>
                <a:ea typeface="Times New Roman" panose="02020603050405020304" pitchFamily="18" charset="0"/>
                <a:cs typeface="Calibri"/>
                <a:hlinkClick r:id="rId11">
                  <a:extLst>
                    <a:ext uri="{A12FA001-AC4F-418D-AE19-62706E023703}">
                      <ahyp:hlinkClr xmlns:ahyp="http://schemas.microsoft.com/office/drawing/2018/hyperlinkcolor" val="tx"/>
                    </a:ext>
                  </a:extLst>
                </a:hlinkClick>
              </a:rPr>
              <a:t>Gestão</a:t>
            </a:r>
            <a:r>
              <a:rPr lang="en-US" sz="1400" b="1" u="sng">
                <a:solidFill>
                  <a:schemeClr val="tx1"/>
                </a:solidFill>
                <a:latin typeface="Calibri"/>
                <a:ea typeface="Times New Roman" panose="02020603050405020304" pitchFamily="18" charset="0"/>
                <a:cs typeface="Calibri"/>
                <a:hlinkClick r:id="rId11">
                  <a:extLst>
                    <a:ext uri="{A12FA001-AC4F-418D-AE19-62706E023703}">
                      <ahyp:hlinkClr xmlns:ahyp="http://schemas.microsoft.com/office/drawing/2018/hyperlinkcolor" val="tx"/>
                    </a:ext>
                  </a:extLst>
                </a:hlinkClick>
              </a:rPr>
              <a:t> da </a:t>
            </a:r>
            <a:r>
              <a:rPr lang="en-US" sz="1400" b="1" u="sng" err="1">
                <a:solidFill>
                  <a:schemeClr val="tx1"/>
                </a:solidFill>
                <a:latin typeface="Calibri"/>
                <a:ea typeface="Times New Roman" panose="02020603050405020304" pitchFamily="18" charset="0"/>
                <a:cs typeface="Calibri"/>
                <a:hlinkClick r:id="rId11">
                  <a:extLst>
                    <a:ext uri="{A12FA001-AC4F-418D-AE19-62706E023703}">
                      <ahyp:hlinkClr xmlns:ahyp="http://schemas.microsoft.com/office/drawing/2018/hyperlinkcolor" val="tx"/>
                    </a:ext>
                  </a:extLst>
                </a:hlinkClick>
              </a:rPr>
              <a:t>sustentabilidade</a:t>
            </a:r>
            <a:endParaRPr lang="en-IE" sz="1400" b="1">
              <a:solidFill>
                <a:schemeClr val="tx1"/>
              </a:solidFill>
              <a:latin typeface="Calibri"/>
              <a:ea typeface="Times New Roman" panose="02020603050405020304" pitchFamily="18" charset="0"/>
              <a:cs typeface="Calibri"/>
            </a:endParaRPr>
          </a:p>
          <a:p>
            <a:r>
              <a:rPr lang="en-US" err="1">
                <a:solidFill>
                  <a:schemeClr val="tx1"/>
                </a:solidFill>
                <a:latin typeface="Calibri"/>
                <a:ea typeface="Times New Roman" panose="02020603050405020304" pitchFamily="18" charset="0"/>
                <a:cs typeface="Calibri"/>
              </a:rPr>
              <a:t>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pilares</a:t>
            </a:r>
            <a:r>
              <a:rPr lang="en-US">
                <a:solidFill>
                  <a:schemeClr val="tx1"/>
                </a:solidFill>
                <a:latin typeface="Calibri"/>
                <a:ea typeface="Times New Roman" panose="02020603050405020304" pitchFamily="18" charset="0"/>
                <a:cs typeface="Calibri"/>
              </a:rPr>
              <a:t> dos </a:t>
            </a:r>
            <a:r>
              <a:rPr lang="en-US" err="1">
                <a:solidFill>
                  <a:schemeClr val="tx1"/>
                </a:solidFill>
                <a:latin typeface="Calibri"/>
                <a:ea typeface="Times New Roman" panose="02020603050405020304" pitchFamily="18" charset="0"/>
                <a:cs typeface="Calibri"/>
              </a:rPr>
              <a:t>seus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procedimentos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regem</a:t>
            </a:r>
            <a:r>
              <a:rPr lang="en-US">
                <a:solidFill>
                  <a:schemeClr val="tx1"/>
                </a:solidFill>
                <a:latin typeface="Calibri"/>
                <a:ea typeface="Times New Roman" panose="02020603050405020304" pitchFamily="18" charset="0"/>
                <a:cs typeface="Calibri"/>
              </a:rPr>
              <a:t>-se </a:t>
            </a:r>
            <a:r>
              <a:rPr lang="en-US" err="1">
                <a:solidFill>
                  <a:schemeClr val="tx1"/>
                </a:solidFill>
                <a:latin typeface="Calibri"/>
                <a:ea typeface="Times New Roman" panose="02020603050405020304" pitchFamily="18" charset="0"/>
                <a:cs typeface="Calibri"/>
              </a:rPr>
              <a:t>por</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uma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abordagem</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cooperativa</a:t>
            </a:r>
            <a:r>
              <a:rPr lang="en-US">
                <a:solidFill>
                  <a:schemeClr val="tx1"/>
                </a:solidFill>
                <a:latin typeface="Calibri"/>
                <a:ea typeface="Times New Roman" panose="02020603050405020304" pitchFamily="18" charset="0"/>
                <a:cs typeface="Calibri"/>
              </a:rPr>
              <a:t> e </a:t>
            </a:r>
            <a:r>
              <a:rPr lang="en-US" err="1">
                <a:solidFill>
                  <a:schemeClr val="tx1"/>
                </a:solidFill>
                <a:latin typeface="Calibri"/>
                <a:ea typeface="Times New Roman" panose="02020603050405020304" pitchFamily="18" charset="0"/>
                <a:cs typeface="Calibri"/>
              </a:rPr>
              <a:t>pelos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valores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partilhados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na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missão</a:t>
            </a:r>
            <a:r>
              <a:rPr lang="en-US">
                <a:solidFill>
                  <a:schemeClr val="tx1"/>
                </a:solidFill>
                <a:latin typeface="Calibri"/>
                <a:ea typeface="Times New Roman" panose="02020603050405020304" pitchFamily="18" charset="0"/>
                <a:cs typeface="Calibri"/>
              </a:rPr>
              <a:t> e </a:t>
            </a:r>
            <a:r>
              <a:rPr lang="en-US" err="1">
                <a:solidFill>
                  <a:schemeClr val="tx1"/>
                </a:solidFill>
                <a:latin typeface="Calibri"/>
                <a:ea typeface="Times New Roman" panose="02020603050405020304" pitchFamily="18" charset="0"/>
                <a:cs typeface="Calibri"/>
              </a:rPr>
              <a:t>visão</a:t>
            </a:r>
            <a:r>
              <a:rPr lang="en-US">
                <a:solidFill>
                  <a:schemeClr val="tx1"/>
                </a:solidFill>
                <a:latin typeface="Calibri"/>
                <a:ea typeface="Times New Roman" panose="02020603050405020304" pitchFamily="18" charset="0"/>
                <a:cs typeface="Calibri"/>
              </a:rPr>
              <a:t>. As </a:t>
            </a:r>
            <a:r>
              <a:rPr lang="en-US" err="1">
                <a:solidFill>
                  <a:schemeClr val="tx1"/>
                </a:solidFill>
                <a:latin typeface="Calibri"/>
                <a:ea typeface="Times New Roman" panose="02020603050405020304" pitchFamily="18" charset="0"/>
                <a:cs typeface="Calibri"/>
              </a:rPr>
              <a:t>suas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operações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são</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orientadas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pelo</a:t>
            </a:r>
            <a:r>
              <a:rPr lang="en-US">
                <a:solidFill>
                  <a:schemeClr val="tx1"/>
                </a:solidFill>
                <a:latin typeface="Calibri"/>
                <a:ea typeface="Times New Roman" panose="02020603050405020304" pitchFamily="18" charset="0"/>
                <a:cs typeface="Calibri"/>
              </a:rPr>
              <a:t> Código de </a:t>
            </a:r>
            <a:r>
              <a:rPr lang="en-US" err="1">
                <a:solidFill>
                  <a:schemeClr val="tx1"/>
                </a:solidFill>
                <a:latin typeface="Calibri"/>
                <a:ea typeface="Times New Roman" panose="02020603050405020304" pitchFamily="18" charset="0"/>
                <a:cs typeface="Calibri"/>
              </a:rPr>
              <a:t>Conduta</a:t>
            </a:r>
            <a:r>
              <a:rPr lang="en-US">
                <a:solidFill>
                  <a:schemeClr val="tx1"/>
                </a:solidFill>
                <a:latin typeface="Calibri"/>
                <a:ea typeface="Times New Roman" panose="02020603050405020304" pitchFamily="18" charset="0"/>
                <a:cs typeface="Calibri"/>
              </a:rPr>
              <a:t> da </a:t>
            </a:r>
            <a:r>
              <a:rPr lang="en-US" err="1">
                <a:solidFill>
                  <a:schemeClr val="tx1"/>
                </a:solidFill>
                <a:latin typeface="Calibri"/>
                <a:ea typeface="Times New Roman" panose="02020603050405020304" pitchFamily="18" charset="0"/>
                <a:cs typeface="Calibri"/>
              </a:rPr>
              <a:t>Valio</a:t>
            </a:r>
            <a:r>
              <a:rPr lang="en-US">
                <a:solidFill>
                  <a:schemeClr val="tx1"/>
                </a:solidFill>
                <a:latin typeface="Calibri"/>
                <a:ea typeface="Times New Roman" panose="02020603050405020304" pitchFamily="18" charset="0"/>
                <a:cs typeface="Calibri"/>
              </a:rPr>
              <a:t> e </a:t>
            </a:r>
            <a:r>
              <a:rPr lang="en-US" err="1">
                <a:solidFill>
                  <a:schemeClr val="tx1"/>
                </a:solidFill>
                <a:latin typeface="Calibri"/>
                <a:ea typeface="Times New Roman" panose="02020603050405020304" pitchFamily="18" charset="0"/>
                <a:cs typeface="Calibri"/>
              </a:rPr>
              <a:t>outras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políticas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Esta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empresa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quer</a:t>
            </a:r>
            <a:r>
              <a:rPr lang="en-US">
                <a:solidFill>
                  <a:schemeClr val="tx1"/>
                </a:solidFill>
                <a:latin typeface="Calibri"/>
                <a:ea typeface="Times New Roman" panose="02020603050405020304" pitchFamily="18" charset="0"/>
                <a:cs typeface="Calibri"/>
              </a:rPr>
              <a:t> ser </a:t>
            </a:r>
            <a:r>
              <a:rPr lang="en-US" err="1">
                <a:solidFill>
                  <a:schemeClr val="tx1"/>
                </a:solidFill>
                <a:latin typeface="Calibri"/>
                <a:ea typeface="Times New Roman" panose="02020603050405020304" pitchFamily="18" charset="0"/>
                <a:cs typeface="Calibri"/>
              </a:rPr>
              <a:t>pioneira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na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promoção</a:t>
            </a:r>
            <a:r>
              <a:rPr lang="en-US">
                <a:solidFill>
                  <a:schemeClr val="tx1"/>
                </a:solidFill>
                <a:latin typeface="Calibri"/>
                <a:ea typeface="Times New Roman" panose="02020603050405020304" pitchFamily="18" charset="0"/>
                <a:cs typeface="Calibri"/>
              </a:rPr>
              <a:t> do </a:t>
            </a:r>
            <a:r>
              <a:rPr lang="en-US" err="1">
                <a:solidFill>
                  <a:schemeClr val="tx1"/>
                </a:solidFill>
                <a:latin typeface="Calibri"/>
                <a:ea typeface="Times New Roman" panose="02020603050405020304" pitchFamily="18" charset="0"/>
                <a:cs typeface="Calibri"/>
              </a:rPr>
              <a:t>bem-estar</a:t>
            </a:r>
            <a:r>
              <a:rPr lang="en-US">
                <a:solidFill>
                  <a:schemeClr val="tx1"/>
                </a:solidFill>
                <a:latin typeface="Calibri"/>
                <a:ea typeface="Times New Roman" panose="02020603050405020304" pitchFamily="18" charset="0"/>
                <a:cs typeface="Calibri"/>
              </a:rPr>
              <a:t> e </a:t>
            </a:r>
            <a:r>
              <a:rPr lang="en-US" err="1">
                <a:solidFill>
                  <a:schemeClr val="tx1"/>
                </a:solidFill>
                <a:latin typeface="Calibri"/>
                <a:ea typeface="Times New Roman" panose="02020603050405020304" pitchFamily="18" charset="0"/>
                <a:cs typeface="Calibri"/>
              </a:rPr>
              <a:t>estilos</a:t>
            </a:r>
            <a:r>
              <a:rPr lang="en-US">
                <a:solidFill>
                  <a:schemeClr val="tx1"/>
                </a:solidFill>
                <a:latin typeface="Calibri"/>
                <a:ea typeface="Times New Roman" panose="02020603050405020304" pitchFamily="18" charset="0"/>
                <a:cs typeface="Calibri"/>
              </a:rPr>
              <a:t> de </a:t>
            </a:r>
            <a:r>
              <a:rPr lang="en-US" err="1">
                <a:solidFill>
                  <a:schemeClr val="tx1"/>
                </a:solidFill>
                <a:latin typeface="Calibri"/>
                <a:ea typeface="Times New Roman" panose="02020603050405020304" pitchFamily="18" charset="0"/>
                <a:cs typeface="Calibri"/>
              </a:rPr>
              <a:t>vida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sustentáveis</a:t>
            </a:r>
            <a:r>
              <a:rPr lang="en-US">
                <a:solidFill>
                  <a:schemeClr val="tx1"/>
                </a:solidFill>
                <a:latin typeface="Calibri"/>
                <a:ea typeface="Times New Roman" panose="02020603050405020304" pitchFamily="18" charset="0"/>
                <a:cs typeface="Calibri"/>
              </a:rPr>
              <a:t>, no </a:t>
            </a:r>
            <a:r>
              <a:rPr lang="en-US" err="1">
                <a:solidFill>
                  <a:schemeClr val="tx1"/>
                </a:solidFill>
                <a:latin typeface="Calibri"/>
                <a:ea typeface="Times New Roman" panose="02020603050405020304" pitchFamily="18" charset="0"/>
                <a:cs typeface="Calibri"/>
              </a:rPr>
              <a:t>avanço</a:t>
            </a:r>
            <a:r>
              <a:rPr lang="en-US">
                <a:solidFill>
                  <a:schemeClr val="tx1"/>
                </a:solidFill>
                <a:latin typeface="Calibri"/>
                <a:ea typeface="Times New Roman" panose="02020603050405020304" pitchFamily="18" charset="0"/>
                <a:cs typeface="Calibri"/>
              </a:rPr>
              <a:t> do </a:t>
            </a:r>
            <a:r>
              <a:rPr lang="en-US" err="1">
                <a:solidFill>
                  <a:schemeClr val="tx1"/>
                </a:solidFill>
                <a:latin typeface="Calibri"/>
                <a:ea typeface="Times New Roman" panose="02020603050405020304" pitchFamily="18" charset="0"/>
                <a:cs typeface="Calibri"/>
              </a:rPr>
              <a:t>objetivo</a:t>
            </a:r>
            <a:r>
              <a:rPr lang="en-US">
                <a:solidFill>
                  <a:schemeClr val="tx1"/>
                </a:solidFill>
                <a:latin typeface="Calibri"/>
                <a:ea typeface="Times New Roman" panose="02020603050405020304" pitchFamily="18" charset="0"/>
                <a:cs typeface="Calibri"/>
              </a:rPr>
              <a:t> de </a:t>
            </a:r>
            <a:r>
              <a:rPr lang="en-US" err="1">
                <a:solidFill>
                  <a:schemeClr val="tx1"/>
                </a:solidFill>
                <a:latin typeface="Calibri"/>
                <a:ea typeface="Times New Roman" panose="02020603050405020304" pitchFamily="18" charset="0"/>
                <a:cs typeface="Calibri"/>
              </a:rPr>
              <a:t>uma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cadeia</a:t>
            </a:r>
            <a:r>
              <a:rPr lang="en-US">
                <a:solidFill>
                  <a:schemeClr val="tx1"/>
                </a:solidFill>
                <a:latin typeface="Calibri"/>
                <a:ea typeface="Times New Roman" panose="02020603050405020304" pitchFamily="18" charset="0"/>
                <a:cs typeface="Calibri"/>
              </a:rPr>
              <a:t> de </a:t>
            </a:r>
            <a:r>
              <a:rPr lang="en-US" err="1">
                <a:solidFill>
                  <a:schemeClr val="tx1"/>
                </a:solidFill>
                <a:latin typeface="Calibri"/>
                <a:ea typeface="Times New Roman" panose="02020603050405020304" pitchFamily="18" charset="0"/>
                <a:cs typeface="Calibri"/>
              </a:rPr>
              <a:t>leite</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neutra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em</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carbono</a:t>
            </a:r>
            <a:r>
              <a:rPr lang="en-US">
                <a:solidFill>
                  <a:schemeClr val="tx1"/>
                </a:solidFill>
                <a:latin typeface="Calibri"/>
                <a:ea typeface="Times New Roman" panose="02020603050405020304" pitchFamily="18" charset="0"/>
                <a:cs typeface="Calibri"/>
              </a:rPr>
              <a:t> e </a:t>
            </a:r>
            <a:r>
              <a:rPr lang="en-US" err="1">
                <a:solidFill>
                  <a:schemeClr val="tx1"/>
                </a:solidFill>
                <a:latin typeface="Calibri"/>
                <a:ea typeface="Times New Roman" panose="02020603050405020304" pitchFamily="18" charset="0"/>
                <a:cs typeface="Calibri"/>
              </a:rPr>
              <a:t>na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salvaguarda</a:t>
            </a:r>
            <a:r>
              <a:rPr lang="en-US">
                <a:solidFill>
                  <a:schemeClr val="tx1"/>
                </a:solidFill>
                <a:latin typeface="Calibri"/>
                <a:ea typeface="Times New Roman" panose="02020603050405020304" pitchFamily="18" charset="0"/>
                <a:cs typeface="Calibri"/>
              </a:rPr>
              <a:t> da </a:t>
            </a:r>
            <a:r>
              <a:rPr lang="en-US" err="1">
                <a:solidFill>
                  <a:schemeClr val="tx1"/>
                </a:solidFill>
                <a:latin typeface="Calibri"/>
                <a:ea typeface="Times New Roman" panose="02020603050405020304" pitchFamily="18" charset="0"/>
                <a:cs typeface="Calibri"/>
              </a:rPr>
              <a:t>natureza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seus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proprietários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são</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explorações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leiteiras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finlandesas</a:t>
            </a:r>
            <a:r>
              <a:rPr lang="en-US">
                <a:solidFill>
                  <a:schemeClr val="tx1"/>
                </a:solidFill>
                <a:latin typeface="Calibri"/>
                <a:ea typeface="Times New Roman" panose="02020603050405020304" pitchFamily="18" charset="0"/>
                <a:cs typeface="Calibri"/>
              </a:rPr>
              <a:t> e </a:t>
            </a:r>
            <a:r>
              <a:rPr lang="en-US" err="1">
                <a:solidFill>
                  <a:schemeClr val="tx1"/>
                </a:solidFill>
                <a:latin typeface="Calibri"/>
                <a:ea typeface="Times New Roman" panose="02020603050405020304" pitchFamily="18" charset="0"/>
                <a:cs typeface="Calibri"/>
              </a:rPr>
              <a:t>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lucros</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são</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pagos</a:t>
            </a:r>
            <a:r>
              <a:rPr lang="en-US">
                <a:solidFill>
                  <a:schemeClr val="tx1"/>
                </a:solidFill>
                <a:latin typeface="Calibri"/>
                <a:ea typeface="Times New Roman" panose="02020603050405020304" pitchFamily="18" charset="0"/>
                <a:cs typeface="Calibri"/>
              </a:rPr>
              <a:t> aos </a:t>
            </a:r>
            <a:r>
              <a:rPr lang="en-US" err="1">
                <a:solidFill>
                  <a:schemeClr val="tx1"/>
                </a:solidFill>
                <a:latin typeface="Calibri"/>
                <a:ea typeface="Times New Roman" panose="02020603050405020304" pitchFamily="18" charset="0"/>
                <a:cs typeface="Calibri"/>
              </a:rPr>
              <a:t>agricultores</a:t>
            </a:r>
            <a:r>
              <a:rPr lang="en-US">
                <a:solidFill>
                  <a:schemeClr val="tx1"/>
                </a:solidFill>
                <a:latin typeface="Calibri"/>
                <a:ea typeface="Times New Roman" panose="02020603050405020304" pitchFamily="18" charset="0"/>
                <a:cs typeface="Calibri"/>
              </a:rPr>
              <a:t>.</a:t>
            </a:r>
          </a:p>
          <a:p>
            <a:pPr algn="l"/>
            <a:endParaRPr lang="en-US">
              <a:solidFill>
                <a:schemeClr val="tx1"/>
              </a:solidFill>
              <a:ea typeface="Times New Roman" panose="02020603050405020304" pitchFamily="18" charset="0"/>
            </a:endParaRPr>
          </a:p>
          <a:p>
            <a:pPr algn="l"/>
            <a:r>
              <a:rPr lang="en-US" sz="1400" b="1" u="sng" err="1">
                <a:solidFill>
                  <a:schemeClr val="tx1"/>
                </a:solidFill>
                <a:latin typeface="Calibri"/>
                <a:ea typeface="Times New Roman" panose="02020603050405020304" pitchFamily="18" charset="0"/>
                <a:cs typeface="Calibri"/>
                <a:hlinkClick r:id="rId12">
                  <a:extLst>
                    <a:ext uri="{A12FA001-AC4F-418D-AE19-62706E023703}">
                      <ahyp:hlinkClr xmlns:ahyp="http://schemas.microsoft.com/office/drawing/2018/hyperlinkcolor" val="tx"/>
                    </a:ext>
                  </a:extLst>
                </a:hlinkClick>
              </a:rPr>
              <a:t>Produção</a:t>
            </a:r>
            <a:r>
              <a:rPr lang="en-US" sz="1400" b="1" u="sng">
                <a:solidFill>
                  <a:schemeClr val="tx1"/>
                </a:solidFill>
                <a:latin typeface="Calibri"/>
                <a:ea typeface="Times New Roman" panose="02020603050405020304" pitchFamily="18" charset="0"/>
                <a:cs typeface="Calibri"/>
                <a:hlinkClick r:id="rId12">
                  <a:extLst>
                    <a:ext uri="{A12FA001-AC4F-418D-AE19-62706E023703}">
                      <ahyp:hlinkClr xmlns:ahyp="http://schemas.microsoft.com/office/drawing/2018/hyperlinkcolor" val="tx"/>
                    </a:ext>
                  </a:extLst>
                </a:hlinkClick>
              </a:rPr>
              <a:t> </a:t>
            </a:r>
            <a:r>
              <a:rPr lang="en-US" sz="1400" b="1" u="sng" err="1">
                <a:solidFill>
                  <a:schemeClr val="tx1"/>
                </a:solidFill>
                <a:latin typeface="Calibri"/>
                <a:ea typeface="Times New Roman" panose="02020603050405020304" pitchFamily="18" charset="0"/>
                <a:cs typeface="Calibri"/>
                <a:hlinkClick r:id="rId12">
                  <a:extLst>
                    <a:ext uri="{A12FA001-AC4F-418D-AE19-62706E023703}">
                      <ahyp:hlinkClr xmlns:ahyp="http://schemas.microsoft.com/office/drawing/2018/hyperlinkcolor" val="tx"/>
                    </a:ext>
                  </a:extLst>
                </a:hlinkClick>
              </a:rPr>
              <a:t>sustentável</a:t>
            </a:r>
            <a:r>
              <a:rPr lang="en-US" sz="1400" b="1" u="sng">
                <a:solidFill>
                  <a:schemeClr val="tx1"/>
                </a:solidFill>
                <a:latin typeface="Calibri"/>
                <a:ea typeface="Times New Roman" panose="02020603050405020304" pitchFamily="18" charset="0"/>
                <a:cs typeface="Calibri"/>
                <a:hlinkClick r:id="rId12">
                  <a:extLst>
                    <a:ext uri="{A12FA001-AC4F-418D-AE19-62706E023703}">
                      <ahyp:hlinkClr xmlns:ahyp="http://schemas.microsoft.com/office/drawing/2018/hyperlinkcolor" val="tx"/>
                    </a:ext>
                  </a:extLst>
                </a:hlinkClick>
              </a:rPr>
              <a:t> de</a:t>
            </a:r>
            <a:r>
              <a:rPr lang="en-US" sz="1400" b="1" u="sng">
                <a:solidFill>
                  <a:schemeClr val="tx1"/>
                </a:solidFill>
                <a:latin typeface="Calibri"/>
                <a:ea typeface="Times New Roman" panose="02020603050405020304" pitchFamily="18" charset="0"/>
                <a:cs typeface="Calibri"/>
              </a:rPr>
              <a:t> </a:t>
            </a:r>
            <a:r>
              <a:rPr lang="en-US" sz="1400" b="1" u="sng" err="1">
                <a:solidFill>
                  <a:schemeClr val="tx1"/>
                </a:solidFill>
                <a:latin typeface="Calibri"/>
                <a:ea typeface="Times New Roman" panose="02020603050405020304" pitchFamily="18" charset="0"/>
                <a:cs typeface="Calibri"/>
              </a:rPr>
              <a:t>leite</a:t>
            </a:r>
            <a:endParaRPr lang="en-IE" sz="1400" b="1">
              <a:solidFill>
                <a:schemeClr val="tx1"/>
              </a:solidFill>
              <a:latin typeface="Calibri"/>
              <a:ea typeface="Times New Roman" panose="02020603050405020304" pitchFamily="18" charset="0"/>
              <a:cs typeface="Calibri"/>
            </a:endParaRPr>
          </a:p>
          <a:p>
            <a:r>
              <a:rPr lang="en-US">
                <a:solidFill>
                  <a:schemeClr val="tx1"/>
                </a:solidFill>
                <a:latin typeface="Calibri"/>
                <a:ea typeface="Times New Roman" panose="02020603050405020304" pitchFamily="18" charset="0"/>
                <a:cs typeface="Calibri"/>
              </a:rPr>
              <a:t>A </a:t>
            </a:r>
            <a:r>
              <a:rPr lang="en-US" err="1">
                <a:solidFill>
                  <a:schemeClr val="tx1"/>
                </a:solidFill>
                <a:latin typeface="Calibri"/>
                <a:ea typeface="Times New Roman" panose="02020603050405020304" pitchFamily="18" charset="0"/>
                <a:cs typeface="Calibri"/>
              </a:rPr>
              <a:t>Valio</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preocupa</a:t>
            </a:r>
            <a:r>
              <a:rPr lang="en-US">
                <a:solidFill>
                  <a:schemeClr val="tx1"/>
                </a:solidFill>
                <a:latin typeface="Calibri"/>
                <a:ea typeface="Times New Roman" panose="02020603050405020304" pitchFamily="18" charset="0"/>
                <a:cs typeface="Calibri"/>
              </a:rPr>
              <a:t>-se com o </a:t>
            </a:r>
            <a:r>
              <a:rPr lang="en-US" err="1">
                <a:solidFill>
                  <a:schemeClr val="tx1"/>
                </a:solidFill>
                <a:latin typeface="Calibri"/>
                <a:ea typeface="Times New Roman" panose="02020603050405020304" pitchFamily="18" charset="0"/>
                <a:cs typeface="Calibri"/>
              </a:rPr>
              <a:t>seu</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impacto</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ambiental</a:t>
            </a:r>
            <a:r>
              <a:rPr lang="en-US">
                <a:solidFill>
                  <a:schemeClr val="tx1"/>
                </a:solidFill>
                <a:latin typeface="Calibri"/>
                <a:ea typeface="Times New Roman" panose="02020603050405020304" pitchFamily="18" charset="0"/>
                <a:cs typeface="Calibri"/>
              </a:rPr>
              <a:t> e </a:t>
            </a:r>
            <a:r>
              <a:rPr lang="en-US" err="1">
                <a:solidFill>
                  <a:schemeClr val="tx1"/>
                </a:solidFill>
                <a:latin typeface="Calibri"/>
                <a:ea typeface="Times New Roman" panose="02020603050405020304" pitchFamily="18" charset="0"/>
                <a:cs typeface="Calibri"/>
              </a:rPr>
              <a:t>climático</a:t>
            </a:r>
            <a:r>
              <a:rPr lang="en-US">
                <a:solidFill>
                  <a:schemeClr val="tx1"/>
                </a:solidFill>
                <a:latin typeface="Calibri"/>
                <a:ea typeface="Times New Roman" panose="02020603050405020304" pitchFamily="18" charset="0"/>
                <a:cs typeface="Calibri"/>
              </a:rPr>
              <a:t>, e é da </a:t>
            </a:r>
            <a:r>
              <a:rPr lang="en-US" err="1">
                <a:solidFill>
                  <a:schemeClr val="tx1"/>
                </a:solidFill>
                <a:latin typeface="Calibri"/>
                <a:ea typeface="Times New Roman" panose="02020603050405020304" pitchFamily="18" charset="0"/>
                <a:cs typeface="Calibri"/>
              </a:rPr>
              <a:t>sua</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responsabilidade</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reduzi</a:t>
            </a:r>
            <a:r>
              <a:rPr lang="en-US">
                <a:solidFill>
                  <a:schemeClr val="tx1"/>
                </a:solidFill>
                <a:latin typeface="Calibri"/>
                <a:ea typeface="Times New Roman" panose="02020603050405020304" pitchFamily="18" charset="0"/>
                <a:cs typeface="Calibri"/>
              </a:rPr>
              <a:t>-lo. </a:t>
            </a:r>
            <a:r>
              <a:rPr lang="en-US" err="1">
                <a:solidFill>
                  <a:schemeClr val="tx1"/>
                </a:solidFill>
                <a:latin typeface="Calibri"/>
                <a:ea typeface="Times New Roman" panose="02020603050405020304" pitchFamily="18" charset="0"/>
                <a:cs typeface="Calibri"/>
              </a:rPr>
              <a:t>Estão</a:t>
            </a:r>
            <a:r>
              <a:rPr lang="en-US">
                <a:solidFill>
                  <a:schemeClr val="tx1"/>
                </a:solidFill>
                <a:latin typeface="Calibri"/>
                <a:ea typeface="Times New Roman" panose="02020603050405020304" pitchFamily="18" charset="0"/>
                <a:cs typeface="Calibri"/>
              </a:rPr>
              <a:t> a </a:t>
            </a:r>
            <a:r>
              <a:rPr lang="en-US" err="1">
                <a:solidFill>
                  <a:schemeClr val="tx1"/>
                </a:solidFill>
                <a:latin typeface="Calibri"/>
                <a:ea typeface="Times New Roman" panose="02020603050405020304" pitchFamily="18" charset="0"/>
                <a:cs typeface="Calibri"/>
              </a:rPr>
              <a:t>reduzir</a:t>
            </a:r>
            <a:r>
              <a:rPr lang="en-US">
                <a:solidFill>
                  <a:schemeClr val="tx1"/>
                </a:solidFill>
                <a:latin typeface="Calibri"/>
                <a:ea typeface="Times New Roman" panose="02020603050405020304" pitchFamily="18" charset="0"/>
                <a:cs typeface="Calibri"/>
              </a:rPr>
              <a:t> as </a:t>
            </a:r>
            <a:r>
              <a:rPr lang="en-US" err="1">
                <a:solidFill>
                  <a:schemeClr val="tx1"/>
                </a:solidFill>
                <a:latin typeface="Calibri"/>
                <a:ea typeface="Times New Roman" panose="02020603050405020304" pitchFamily="18" charset="0"/>
                <a:cs typeface="Calibri"/>
              </a:rPr>
              <a:t>emissões</a:t>
            </a:r>
            <a:r>
              <a:rPr lang="en-US">
                <a:solidFill>
                  <a:schemeClr val="tx1"/>
                </a:solidFill>
                <a:latin typeface="Calibri"/>
                <a:ea typeface="Times New Roman" panose="02020603050405020304" pitchFamily="18" charset="0"/>
                <a:cs typeface="Calibri"/>
              </a:rPr>
              <a:t>, a </a:t>
            </a:r>
            <a:r>
              <a:rPr lang="en-US" err="1">
                <a:solidFill>
                  <a:schemeClr val="tx1"/>
                </a:solidFill>
                <a:latin typeface="Calibri"/>
                <a:ea typeface="Times New Roman" panose="02020603050405020304" pitchFamily="18" charset="0"/>
                <a:cs typeface="Calibri"/>
              </a:rPr>
              <a:t>aumentar</a:t>
            </a:r>
            <a:r>
              <a:rPr lang="en-US">
                <a:solidFill>
                  <a:schemeClr val="tx1"/>
                </a:solidFill>
                <a:latin typeface="Calibri"/>
                <a:ea typeface="Times New Roman" panose="02020603050405020304" pitchFamily="18" charset="0"/>
                <a:cs typeface="Calibri"/>
              </a:rPr>
              <a:t> a </a:t>
            </a:r>
            <a:r>
              <a:rPr lang="en-US" err="1">
                <a:solidFill>
                  <a:schemeClr val="tx1"/>
                </a:solidFill>
                <a:latin typeface="Calibri"/>
                <a:ea typeface="Times New Roman" panose="02020603050405020304" pitchFamily="18" charset="0"/>
                <a:cs typeface="Calibri"/>
              </a:rPr>
              <a:t>captura</a:t>
            </a:r>
            <a:r>
              <a:rPr lang="en-US">
                <a:solidFill>
                  <a:schemeClr val="tx1"/>
                </a:solidFill>
                <a:latin typeface="Calibri"/>
                <a:ea typeface="Times New Roman" panose="02020603050405020304" pitchFamily="18" charset="0"/>
                <a:cs typeface="Calibri"/>
              </a:rPr>
              <a:t> de </a:t>
            </a:r>
            <a:r>
              <a:rPr lang="en-US" err="1">
                <a:solidFill>
                  <a:schemeClr val="tx1"/>
                </a:solidFill>
                <a:latin typeface="Calibri"/>
                <a:ea typeface="Times New Roman" panose="02020603050405020304" pitchFamily="18" charset="0"/>
                <a:cs typeface="Calibri"/>
              </a:rPr>
              <a:t>carbono</a:t>
            </a:r>
            <a:r>
              <a:rPr lang="en-US">
                <a:solidFill>
                  <a:schemeClr val="tx1"/>
                </a:solidFill>
                <a:latin typeface="Calibri"/>
                <a:ea typeface="Times New Roman" panose="02020603050405020304" pitchFamily="18" charset="0"/>
                <a:cs typeface="Calibri"/>
              </a:rPr>
              <a:t>, a </a:t>
            </a:r>
            <a:r>
              <a:rPr lang="en-US" err="1">
                <a:solidFill>
                  <a:schemeClr val="tx1"/>
                </a:solidFill>
                <a:latin typeface="Calibri"/>
                <a:ea typeface="Times New Roman" panose="02020603050405020304" pitchFamily="18" charset="0"/>
                <a:cs typeface="Calibri"/>
              </a:rPr>
              <a:t>trabalhar</a:t>
            </a:r>
            <a:r>
              <a:rPr lang="en-US">
                <a:solidFill>
                  <a:schemeClr val="tx1"/>
                </a:solidFill>
                <a:latin typeface="Calibri"/>
                <a:ea typeface="Times New Roman" panose="02020603050405020304" pitchFamily="18" charset="0"/>
                <a:cs typeface="Calibri"/>
              </a:rPr>
              <a:t> para </a:t>
            </a:r>
            <a:r>
              <a:rPr lang="en-US" err="1">
                <a:solidFill>
                  <a:schemeClr val="tx1"/>
                </a:solidFill>
                <a:latin typeface="Calibri"/>
                <a:ea typeface="Times New Roman" panose="02020603050405020304" pitchFamily="18" charset="0"/>
                <a:cs typeface="Calibri"/>
              </a:rPr>
              <a:t>aumentar</a:t>
            </a:r>
            <a:r>
              <a:rPr lang="en-US">
                <a:solidFill>
                  <a:schemeClr val="tx1"/>
                </a:solidFill>
                <a:latin typeface="Calibri"/>
                <a:ea typeface="Times New Roman" panose="02020603050405020304" pitchFamily="18" charset="0"/>
                <a:cs typeface="Calibri"/>
              </a:rPr>
              <a:t> a </a:t>
            </a:r>
            <a:r>
              <a:rPr lang="en-US" err="1">
                <a:solidFill>
                  <a:schemeClr val="tx1"/>
                </a:solidFill>
                <a:latin typeface="Calibri"/>
                <a:ea typeface="Times New Roman" panose="02020603050405020304" pitchFamily="18" charset="0"/>
                <a:cs typeface="Calibri"/>
              </a:rPr>
              <a:t>biodiversidade</a:t>
            </a:r>
            <a:r>
              <a:rPr lang="en-US">
                <a:solidFill>
                  <a:schemeClr val="tx1"/>
                </a:solidFill>
                <a:latin typeface="Calibri"/>
                <a:ea typeface="Times New Roman" panose="02020603050405020304" pitchFamily="18" charset="0"/>
                <a:cs typeface="Calibri"/>
              </a:rPr>
              <a:t> e </a:t>
            </a:r>
            <a:r>
              <a:rPr lang="en-US" err="1">
                <a:solidFill>
                  <a:schemeClr val="tx1"/>
                </a:solidFill>
                <a:latin typeface="Calibri"/>
                <a:ea typeface="Times New Roman" panose="02020603050405020304" pitchFamily="18" charset="0"/>
                <a:cs typeface="Calibri"/>
              </a:rPr>
              <a:t>criar</a:t>
            </a:r>
            <a:r>
              <a:rPr lang="en-US">
                <a:solidFill>
                  <a:schemeClr val="tx1"/>
                </a:solidFill>
                <a:latin typeface="Calibri"/>
                <a:ea typeface="Times New Roman" panose="02020603050405020304" pitchFamily="18" charset="0"/>
                <a:cs typeface="Calibri"/>
              </a:rPr>
              <a:t> </a:t>
            </a:r>
            <a:r>
              <a:rPr lang="en-US" err="1">
                <a:solidFill>
                  <a:schemeClr val="tx1"/>
                </a:solidFill>
                <a:latin typeface="Calibri"/>
                <a:ea typeface="Times New Roman" panose="02020603050405020304" pitchFamily="18" charset="0"/>
                <a:cs typeface="Calibri"/>
              </a:rPr>
              <a:t>soluções</a:t>
            </a:r>
            <a:r>
              <a:rPr lang="en-US">
                <a:solidFill>
                  <a:schemeClr val="tx1"/>
                </a:solidFill>
                <a:latin typeface="Calibri"/>
                <a:ea typeface="Times New Roman" panose="02020603050405020304" pitchFamily="18" charset="0"/>
                <a:cs typeface="Calibri"/>
              </a:rPr>
              <a:t> de </a:t>
            </a:r>
            <a:r>
              <a:rPr lang="en-US" err="1">
                <a:solidFill>
                  <a:schemeClr val="tx1"/>
                </a:solidFill>
                <a:latin typeface="Calibri"/>
                <a:ea typeface="Times New Roman" panose="02020603050405020304" pitchFamily="18" charset="0"/>
                <a:cs typeface="Calibri"/>
              </a:rPr>
              <a:t>economia</a:t>
            </a:r>
            <a:r>
              <a:rPr lang="en-US">
                <a:solidFill>
                  <a:schemeClr val="tx1"/>
                </a:solidFill>
                <a:latin typeface="Calibri"/>
                <a:ea typeface="Times New Roman" panose="02020603050405020304" pitchFamily="18" charset="0"/>
                <a:cs typeface="Calibri"/>
              </a:rPr>
              <a:t> circular.</a:t>
            </a:r>
            <a:endParaRPr lang="en-IE">
              <a:solidFill>
                <a:schemeClr val="tx1"/>
              </a:solidFill>
              <a:latin typeface="Calibri"/>
              <a:ea typeface="Times New Roman" panose="02020603050405020304" pitchFamily="18" charset="0"/>
              <a:cs typeface="Calibri"/>
            </a:endParaRPr>
          </a:p>
          <a:p>
            <a:pPr algn="l"/>
            <a:endParaRPr lang="en-IE">
              <a:solidFill>
                <a:schemeClr val="tx1"/>
              </a:solidFill>
              <a:latin typeface="Times New Roman" panose="02020603050405020304" pitchFamily="18" charset="0"/>
              <a:ea typeface="Times New Roman" panose="02020603050405020304" pitchFamily="18" charset="0"/>
            </a:endParaRPr>
          </a:p>
          <a:p>
            <a:pPr algn="l"/>
            <a:endParaRPr lang="en-IE">
              <a:solidFill>
                <a:schemeClr val="tx1"/>
              </a:solidFill>
              <a:latin typeface="Times New Roman" panose="02020603050405020304" pitchFamily="18" charset="0"/>
              <a:ea typeface="Times New Roman" panose="02020603050405020304" pitchFamily="18" charset="0"/>
            </a:endParaRPr>
          </a:p>
          <a:p>
            <a:pPr algn="l"/>
            <a:endParaRPr lang="en-US">
              <a:solidFill>
                <a:schemeClr val="tx1"/>
              </a:solidFill>
            </a:endParaRPr>
          </a:p>
        </p:txBody>
      </p:sp>
      <p:sp>
        <p:nvSpPr>
          <p:cNvPr id="2" name="Text Placeholder 2">
            <a:extLst>
              <a:ext uri="{FF2B5EF4-FFF2-40B4-BE49-F238E27FC236}">
                <a16:creationId xmlns:a16="http://schemas.microsoft.com/office/drawing/2014/main" id="{ADA8EB13-456A-A1CA-BCCA-1059F3EE8F12}"/>
              </a:ext>
            </a:extLst>
          </p:cNvPr>
          <p:cNvSpPr txBox="1">
            <a:spLocks/>
          </p:cNvSpPr>
          <p:nvPr/>
        </p:nvSpPr>
        <p:spPr>
          <a:xfrm>
            <a:off x="361472" y="2339757"/>
            <a:ext cx="3220511" cy="651637"/>
          </a:xfrm>
          <a:prstGeom prst="rect">
            <a:avLst/>
          </a:prstGeom>
          <a:solidFill>
            <a:srgbClr val="F1A0C2"/>
          </a:solidFill>
        </p:spPr>
        <p:txBody>
          <a:bodyPr anchor="ctr"/>
          <a:lstStyle>
            <a:lvl1pPr marL="188984" indent="-188984" algn="l" defTabSz="755934" rtl="0" eaLnBrk="1" latinLnBrk="0" hangingPunct="1">
              <a:lnSpc>
                <a:spcPct val="90000"/>
              </a:lnSpc>
              <a:spcBef>
                <a:spcPts val="827"/>
              </a:spcBef>
              <a:buFont typeface="Arial" panose="020B0604020202020204" pitchFamily="34" charset="0"/>
              <a:buChar char="•"/>
              <a:defRPr sz="2315" kern="1200">
                <a:solidFill>
                  <a:srgbClr val="5C5C5C"/>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0" indent="0">
              <a:buNone/>
            </a:pPr>
            <a:r>
              <a:rPr lang="en-US" sz="1600" b="1">
                <a:solidFill>
                  <a:schemeClr val="bg1"/>
                </a:solidFill>
              </a:rPr>
              <a:t>Tipo: </a:t>
            </a:r>
            <a:r>
              <a:rPr lang="en-US" sz="1600" err="1">
                <a:solidFill>
                  <a:schemeClr val="bg1"/>
                </a:solidFill>
              </a:rPr>
              <a:t>Modelos</a:t>
            </a:r>
            <a:r>
              <a:rPr lang="en-US" sz="1600">
                <a:solidFill>
                  <a:schemeClr val="bg1"/>
                </a:solidFill>
              </a:rPr>
              <a:t> de </a:t>
            </a:r>
            <a:r>
              <a:rPr lang="en-US" sz="1600" err="1">
                <a:solidFill>
                  <a:schemeClr val="bg1"/>
                </a:solidFill>
              </a:rPr>
              <a:t>Negócio</a:t>
            </a:r>
            <a:r>
              <a:rPr lang="en-US" sz="1600">
                <a:solidFill>
                  <a:schemeClr val="bg1"/>
                </a:solidFill>
              </a:rPr>
              <a:t> </a:t>
            </a:r>
            <a:r>
              <a:rPr lang="en-US" sz="1600" err="1">
                <a:solidFill>
                  <a:schemeClr val="bg1"/>
                </a:solidFill>
              </a:rPr>
              <a:t>Éticos</a:t>
            </a:r>
            <a:endParaRPr lang="en-US" sz="1600">
              <a:solidFill>
                <a:schemeClr val="bg1"/>
              </a:solidFill>
            </a:endParaRPr>
          </a:p>
        </p:txBody>
      </p:sp>
      <p:grpSp>
        <p:nvGrpSpPr>
          <p:cNvPr id="3" name="Graphic 4">
            <a:extLst>
              <a:ext uri="{FF2B5EF4-FFF2-40B4-BE49-F238E27FC236}">
                <a16:creationId xmlns:a16="http://schemas.microsoft.com/office/drawing/2014/main" id="{EE743FD7-E9B1-93FA-C9FC-123B94AD19E2}"/>
              </a:ext>
            </a:extLst>
          </p:cNvPr>
          <p:cNvGrpSpPr/>
          <p:nvPr/>
        </p:nvGrpSpPr>
        <p:grpSpPr>
          <a:xfrm rot="19582332">
            <a:off x="3866706" y="3284021"/>
            <a:ext cx="403667" cy="780438"/>
            <a:chOff x="9129274" y="2719113"/>
            <a:chExt cx="717139" cy="1386497"/>
          </a:xfrm>
          <a:solidFill>
            <a:srgbClr val="000000"/>
          </a:solidFill>
        </p:grpSpPr>
        <p:grpSp>
          <p:nvGrpSpPr>
            <p:cNvPr id="9" name="Graphic 4">
              <a:extLst>
                <a:ext uri="{FF2B5EF4-FFF2-40B4-BE49-F238E27FC236}">
                  <a16:creationId xmlns:a16="http://schemas.microsoft.com/office/drawing/2014/main" id="{18F2F35B-F424-83DF-1865-592DD15F289E}"/>
                </a:ext>
              </a:extLst>
            </p:cNvPr>
            <p:cNvGrpSpPr/>
            <p:nvPr/>
          </p:nvGrpSpPr>
          <p:grpSpPr>
            <a:xfrm>
              <a:off x="9159507" y="2719113"/>
              <a:ext cx="446280" cy="440141"/>
              <a:chOff x="9159507" y="2719113"/>
              <a:chExt cx="446280" cy="440141"/>
            </a:xfrm>
            <a:grpFill/>
          </p:grpSpPr>
          <p:sp>
            <p:nvSpPr>
              <p:cNvPr id="18" name="Freeform 57">
                <a:extLst>
                  <a:ext uri="{FF2B5EF4-FFF2-40B4-BE49-F238E27FC236}">
                    <a16:creationId xmlns:a16="http://schemas.microsoft.com/office/drawing/2014/main" id="{5E441A0D-C5BC-8830-A6A7-A08AE276802C}"/>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19" name="Freeform 58">
                <a:extLst>
                  <a:ext uri="{FF2B5EF4-FFF2-40B4-BE49-F238E27FC236}">
                    <a16:creationId xmlns:a16="http://schemas.microsoft.com/office/drawing/2014/main" id="{657F330F-A0BC-D1A6-20A4-1ACC22F16347}"/>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0" name="Graphic 4">
              <a:extLst>
                <a:ext uri="{FF2B5EF4-FFF2-40B4-BE49-F238E27FC236}">
                  <a16:creationId xmlns:a16="http://schemas.microsoft.com/office/drawing/2014/main" id="{DA1349DD-C620-55DF-5D6A-34A81FF2C565}"/>
                </a:ext>
              </a:extLst>
            </p:cNvPr>
            <p:cNvGrpSpPr/>
            <p:nvPr/>
          </p:nvGrpSpPr>
          <p:grpSpPr>
            <a:xfrm>
              <a:off x="9129274" y="2893887"/>
              <a:ext cx="717139" cy="1211724"/>
              <a:chOff x="9129274" y="2893887"/>
              <a:chExt cx="717139" cy="1211724"/>
            </a:xfrm>
            <a:grpFill/>
          </p:grpSpPr>
          <p:sp>
            <p:nvSpPr>
              <p:cNvPr id="11" name="Freeform 50">
                <a:extLst>
                  <a:ext uri="{FF2B5EF4-FFF2-40B4-BE49-F238E27FC236}">
                    <a16:creationId xmlns:a16="http://schemas.microsoft.com/office/drawing/2014/main" id="{1ED551B6-E4EA-1280-D18E-B1CB0CB87E26}"/>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2" name="Freeform 51">
                <a:extLst>
                  <a:ext uri="{FF2B5EF4-FFF2-40B4-BE49-F238E27FC236}">
                    <a16:creationId xmlns:a16="http://schemas.microsoft.com/office/drawing/2014/main" id="{6C68729A-221A-E9AE-0E06-A85699B41ED6}"/>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3" name="Freeform 52">
                <a:extLst>
                  <a:ext uri="{FF2B5EF4-FFF2-40B4-BE49-F238E27FC236}">
                    <a16:creationId xmlns:a16="http://schemas.microsoft.com/office/drawing/2014/main" id="{AE6A9FCC-0817-4674-D48B-3CD24E11E6A8}"/>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4" name="Freeform 53">
                <a:extLst>
                  <a:ext uri="{FF2B5EF4-FFF2-40B4-BE49-F238E27FC236}">
                    <a16:creationId xmlns:a16="http://schemas.microsoft.com/office/drawing/2014/main" id="{836FCEE1-76BA-AE18-C93A-DB3753A2C9FD}"/>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5" name="Freeform 54">
                <a:extLst>
                  <a:ext uri="{FF2B5EF4-FFF2-40B4-BE49-F238E27FC236}">
                    <a16:creationId xmlns:a16="http://schemas.microsoft.com/office/drawing/2014/main" id="{64B35706-E3B9-A60D-FBF3-879A184A38CC}"/>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6" name="Freeform 55">
                <a:extLst>
                  <a:ext uri="{FF2B5EF4-FFF2-40B4-BE49-F238E27FC236}">
                    <a16:creationId xmlns:a16="http://schemas.microsoft.com/office/drawing/2014/main" id="{EC739DCF-42BD-58A6-F827-4E1D470AD149}"/>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7" name="Freeform 56">
                <a:extLst>
                  <a:ext uri="{FF2B5EF4-FFF2-40B4-BE49-F238E27FC236}">
                    <a16:creationId xmlns:a16="http://schemas.microsoft.com/office/drawing/2014/main" id="{EE2C9828-6DBF-F8E8-07F7-5CEB8E287730}"/>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1732615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7" descr="Text, whiteboard  Description automatically generated">
            <a:extLst>
              <a:ext uri="{FF2B5EF4-FFF2-40B4-BE49-F238E27FC236}">
                <a16:creationId xmlns:a16="http://schemas.microsoft.com/office/drawing/2014/main" id="{935964AC-C464-3777-92F1-E12B85C1323E}"/>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3920102" y="573707"/>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p:txBody>
          <a:bodyPr/>
          <a:lstStyle/>
          <a:p>
            <a:pPr algn="l" rtl="0"/>
            <a:endParaRPr lang="en-US"/>
          </a:p>
          <a:p>
            <a:pPr algn="l" rtl="0"/>
            <a:endParaRPr lang="en-US"/>
          </a:p>
          <a:p>
            <a:pPr algn="l" rtl="0"/>
            <a:endParaRPr lang="en-US"/>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mtClean="0"/>
              <a:pPr algn="l" rtl="0"/>
              <a:t>49</a:t>
            </a:fld>
            <a:endParaRPr lang="en-US"/>
          </a:p>
        </p:txBody>
      </p:sp>
      <p:sp>
        <p:nvSpPr>
          <p:cNvPr id="16" name="Freeform 332">
            <a:hlinkClick r:id="rId3"/>
            <a:extLst>
              <a:ext uri="{FF2B5EF4-FFF2-40B4-BE49-F238E27FC236}">
                <a16:creationId xmlns:a16="http://schemas.microsoft.com/office/drawing/2014/main" id="{E4D869C5-815B-7FC4-37AF-577A5DE50607}"/>
              </a:ext>
            </a:extLst>
          </p:cNvPr>
          <p:cNvSpPr>
            <a:spLocks noChangeAspect="1"/>
          </p:cNvSpPr>
          <p:nvPr/>
        </p:nvSpPr>
        <p:spPr>
          <a:xfrm>
            <a:off x="1808005" y="9709227"/>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8" name="Freeform 6">
            <a:hlinkClick r:id="rId4"/>
            <a:extLst>
              <a:ext uri="{FF2B5EF4-FFF2-40B4-BE49-F238E27FC236}">
                <a16:creationId xmlns:a16="http://schemas.microsoft.com/office/drawing/2014/main" id="{1589AFE3-C65B-67A2-4CD0-D2BFEA11068A}"/>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24" name="Graphic 23" descr="World outline">
            <a:hlinkClick r:id="rId5"/>
            <a:extLst>
              <a:ext uri="{FF2B5EF4-FFF2-40B4-BE49-F238E27FC236}">
                <a16:creationId xmlns:a16="http://schemas.microsoft.com/office/drawing/2014/main" id="{AC6BED79-37A3-3121-C2B9-5D94F6CBE9E3}"/>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25" name="Picture 24">
            <a:extLst>
              <a:ext uri="{FF2B5EF4-FFF2-40B4-BE49-F238E27FC236}">
                <a16:creationId xmlns:a16="http://schemas.microsoft.com/office/drawing/2014/main" id="{51774682-EB0E-C4CA-002D-39D7DA9D8C4D}"/>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2448568" y="6103007"/>
            <a:ext cx="5111107" cy="3850732"/>
          </a:xfrm>
          <a:prstGeom prst="rect">
            <a:avLst/>
          </a:prstGeom>
        </p:spPr>
      </p:pic>
      <p:pic>
        <p:nvPicPr>
          <p:cNvPr id="26" name="Kuva 1">
            <a:extLst>
              <a:ext uri="{FF2B5EF4-FFF2-40B4-BE49-F238E27FC236}">
                <a16:creationId xmlns:a16="http://schemas.microsoft.com/office/drawing/2014/main" id="{6AB03A99-D722-7CD6-27E2-DA72027CB7E5}"/>
              </a:ext>
            </a:extLst>
          </p:cNvPr>
          <p:cNvPicPr>
            <a:picLocks noChangeAspect="1"/>
          </p:cNvPicPr>
          <p:nvPr/>
        </p:nvPicPr>
        <p:blipFill>
          <a:blip r:embed="rId9" cstate="email">
            <a:extLst>
              <a:ext uri="{28A0092B-C50C-407E-A947-70E740481C1C}">
                <a14:useLocalDpi xmlns:a14="http://schemas.microsoft.com/office/drawing/2010/main"/>
              </a:ext>
            </a:extLst>
          </a:blip>
          <a:srcRect/>
          <a:stretch>
            <a:fillRect/>
          </a:stretch>
        </p:blipFill>
        <p:spPr bwMode="auto">
          <a:xfrm>
            <a:off x="3387895" y="6248742"/>
            <a:ext cx="4027335" cy="2882405"/>
          </a:xfrm>
          <a:prstGeom prst="rect">
            <a:avLst/>
          </a:prstGeom>
          <a:noFill/>
          <a:ln>
            <a:noFill/>
          </a:ln>
        </p:spPr>
      </p:pic>
      <p:sp>
        <p:nvSpPr>
          <p:cNvPr id="35" name="Freeform 34">
            <a:extLst>
              <a:ext uri="{FF2B5EF4-FFF2-40B4-BE49-F238E27FC236}">
                <a16:creationId xmlns:a16="http://schemas.microsoft.com/office/drawing/2014/main" id="{1A0346C4-FB88-B2F9-A24D-25CC2E719B22}"/>
              </a:ext>
            </a:extLst>
          </p:cNvPr>
          <p:cNvSpPr/>
          <p:nvPr/>
        </p:nvSpPr>
        <p:spPr>
          <a:xfrm>
            <a:off x="67964" y="5598571"/>
            <a:ext cx="3064955" cy="2751872"/>
          </a:xfrm>
          <a:custGeom>
            <a:avLst/>
            <a:gdLst>
              <a:gd name="connsiteX0" fmla="*/ 0 w 3064955"/>
              <a:gd name="connsiteY0" fmla="*/ 0 h 2751872"/>
              <a:gd name="connsiteX1" fmla="*/ 2532001 w 3064955"/>
              <a:gd name="connsiteY1" fmla="*/ 0 h 2751872"/>
              <a:gd name="connsiteX2" fmla="*/ 3064955 w 3064955"/>
              <a:gd name="connsiteY2" fmla="*/ 532801 h 2751872"/>
              <a:gd name="connsiteX3" fmla="*/ 3064955 w 3064955"/>
              <a:gd name="connsiteY3" fmla="*/ 2751872 h 2751872"/>
              <a:gd name="connsiteX4" fmla="*/ 782603 w 3064955"/>
              <a:gd name="connsiteY4" fmla="*/ 2751872 h 2751872"/>
              <a:gd name="connsiteX5" fmla="*/ 0 w 3064955"/>
              <a:gd name="connsiteY5" fmla="*/ 1969495 h 27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4955" h="2751872">
                <a:moveTo>
                  <a:pt x="0" y="0"/>
                </a:moveTo>
                <a:lnTo>
                  <a:pt x="2532001" y="0"/>
                </a:lnTo>
                <a:cubicBezTo>
                  <a:pt x="2826529" y="0"/>
                  <a:pt x="3064955" y="238358"/>
                  <a:pt x="3064955" y="532801"/>
                </a:cubicBezTo>
                <a:lnTo>
                  <a:pt x="3064955" y="2751872"/>
                </a:lnTo>
                <a:lnTo>
                  <a:pt x="782603" y="2751872"/>
                </a:lnTo>
                <a:cubicBezTo>
                  <a:pt x="350628" y="2751872"/>
                  <a:pt x="0" y="2401345"/>
                  <a:pt x="0" y="1969495"/>
                </a:cubicBezTo>
                <a:close/>
              </a:path>
            </a:pathLst>
          </a:custGeom>
          <a:blipFill dpi="0" rotWithShape="0">
            <a:blip r:embed="rId10" cstate="screen">
              <a:extLst>
                <a:ext uri="{28A0092B-C50C-407E-A947-70E740481C1C}">
                  <a14:useLocalDpi xmlns:a14="http://schemas.microsoft.com/office/drawing/2010/main"/>
                </a:ext>
              </a:extLst>
            </a:blip>
            <a:srcRect/>
            <a:stretch>
              <a:fillRect r="6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0"/>
            <a:endParaRPr lang="en-US"/>
          </a:p>
        </p:txBody>
      </p:sp>
      <p:pic>
        <p:nvPicPr>
          <p:cNvPr id="38" name="Picture 2" descr="Pick">
            <a:hlinkClick r:id="rId5"/>
            <a:extLst>
              <a:ext uri="{FF2B5EF4-FFF2-40B4-BE49-F238E27FC236}">
                <a16:creationId xmlns:a16="http://schemas.microsoft.com/office/drawing/2014/main" id="{6113BD18-8F06-0022-C121-5EC1DC5A9971}"/>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388847" y="761687"/>
            <a:ext cx="1718249" cy="1134693"/>
          </a:xfrm>
          <a:prstGeom prst="rect">
            <a:avLst/>
          </a:prstGeom>
          <a:noFill/>
          <a:extLst>
            <a:ext uri="{909E8E84-426E-40DD-AFC4-6F175D3DCCD1}">
              <a14:hiddenFill xmlns:a14="http://schemas.microsoft.com/office/drawing/2010/main">
                <a:solidFill>
                  <a:srgbClr val="FFFFFF"/>
                </a:solidFill>
              </a14:hiddenFill>
            </a:ext>
          </a:extLst>
        </p:spPr>
      </p:pic>
      <p:sp>
        <p:nvSpPr>
          <p:cNvPr id="39" name="Oval 38">
            <a:extLst>
              <a:ext uri="{FF2B5EF4-FFF2-40B4-BE49-F238E27FC236}">
                <a16:creationId xmlns:a16="http://schemas.microsoft.com/office/drawing/2014/main" id="{FDC50F77-D3E2-6FB4-D0B6-0AA4C1D51507}"/>
              </a:ext>
            </a:extLst>
          </p:cNvPr>
          <p:cNvSpPr/>
          <p:nvPr/>
        </p:nvSpPr>
        <p:spPr>
          <a:xfrm>
            <a:off x="6617037" y="323168"/>
            <a:ext cx="553791" cy="553791"/>
          </a:xfrm>
          <a:prstGeom prst="ellipse">
            <a:avLst/>
          </a:prstGeom>
          <a:blipFill>
            <a:blip r:embed="rId1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grpSp>
        <p:nvGrpSpPr>
          <p:cNvPr id="2" name="Graphic 2">
            <a:extLst>
              <a:ext uri="{FF2B5EF4-FFF2-40B4-BE49-F238E27FC236}">
                <a16:creationId xmlns:a16="http://schemas.microsoft.com/office/drawing/2014/main" id="{F1C4EF19-B4D1-FD17-84B7-A01068D784CD}"/>
              </a:ext>
            </a:extLst>
          </p:cNvPr>
          <p:cNvGrpSpPr/>
          <p:nvPr/>
        </p:nvGrpSpPr>
        <p:grpSpPr>
          <a:xfrm>
            <a:off x="1423003" y="9684451"/>
            <a:ext cx="221553" cy="222458"/>
            <a:chOff x="1473222" y="5236455"/>
            <a:chExt cx="440760" cy="442561"/>
          </a:xfrm>
          <a:solidFill>
            <a:srgbClr val="000000"/>
          </a:solidFill>
        </p:grpSpPr>
        <p:sp>
          <p:nvSpPr>
            <p:cNvPr id="5" name="Freeform 8">
              <a:extLst>
                <a:ext uri="{FF2B5EF4-FFF2-40B4-BE49-F238E27FC236}">
                  <a16:creationId xmlns:a16="http://schemas.microsoft.com/office/drawing/2014/main" id="{0C87E6B9-5A43-2BFA-F281-6ED4AA03989F}"/>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9">
              <a:hlinkClick r:id="rId13"/>
              <a:extLst>
                <a:ext uri="{FF2B5EF4-FFF2-40B4-BE49-F238E27FC236}">
                  <a16:creationId xmlns:a16="http://schemas.microsoft.com/office/drawing/2014/main" id="{0AB0AA84-1E27-14F9-CF14-2D542F1F6F51}"/>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10">
              <a:extLst>
                <a:ext uri="{FF2B5EF4-FFF2-40B4-BE49-F238E27FC236}">
                  <a16:creationId xmlns:a16="http://schemas.microsoft.com/office/drawing/2014/main" id="{1854FAB9-E265-C86D-1B28-14F394ADD81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 name="Text Placeholder 5">
            <a:extLst>
              <a:ext uri="{FF2B5EF4-FFF2-40B4-BE49-F238E27FC236}">
                <a16:creationId xmlns:a16="http://schemas.microsoft.com/office/drawing/2014/main" id="{8CF61DCF-009C-B35C-147A-BDAE835B3B46}"/>
              </a:ext>
            </a:extLst>
          </p:cNvPr>
          <p:cNvSpPr txBox="1">
            <a:spLocks/>
          </p:cNvSpPr>
          <p:nvPr/>
        </p:nvSpPr>
        <p:spPr>
          <a:xfrm>
            <a:off x="431210" y="3308571"/>
            <a:ext cx="6814158" cy="1947197"/>
          </a:xfrm>
          <a:prstGeom prst="rect">
            <a:avLst/>
          </a:prstGeom>
        </p:spPr>
        <p:txBody>
          <a:bodyPr numCol="2" spcCol="288000" anchor="t">
            <a:noAutofit/>
          </a:bodyPr>
          <a:lstStyle>
            <a:lvl1pPr marL="0" indent="0" algn="just" defTabSz="2072941"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rtl="0" fontAlgn="base"/>
            <a:r>
              <a:rPr lang="en-US" sz="1400" b="1" i="0" u="sng" strike="noStrike" err="1">
                <a:solidFill>
                  <a:schemeClr val="tx1"/>
                </a:solidFill>
                <a:effectLst/>
                <a:ea typeface="Calibri" panose="020F0502020204030204" pitchFamily="34" charset="0"/>
                <a:hlinkClick r:id="rId14">
                  <a:extLst>
                    <a:ext uri="{A12FA001-AC4F-418D-AE19-62706E023703}">
                      <ahyp:hlinkClr xmlns:ahyp="http://schemas.microsoft.com/office/drawing/2018/hyperlinkcolor" val="tx"/>
                    </a:ext>
                  </a:extLst>
                </a:hlinkClick>
              </a:rPr>
              <a:t>Bem</a:t>
            </a:r>
            <a:r>
              <a:rPr lang="en-US" sz="1400" b="1" u="sng" err="1">
                <a:solidFill>
                  <a:schemeClr val="tx1"/>
                </a:solidFill>
                <a:ea typeface="Calibri" panose="020F0502020204030204" pitchFamily="34" charset="0"/>
                <a:hlinkClick r:id="rId14">
                  <a:extLst>
                    <a:ext uri="{A12FA001-AC4F-418D-AE19-62706E023703}">
                      <ahyp:hlinkClr xmlns:ahyp="http://schemas.microsoft.com/office/drawing/2018/hyperlinkcolor" val="tx"/>
                    </a:ext>
                  </a:extLst>
                </a:hlinkClick>
              </a:rPr>
              <a:t>-</a:t>
            </a:r>
            <a:r>
              <a:rPr lang="en-US" sz="1400" b="1" i="0" u="sng" strike="noStrike" err="1">
                <a:solidFill>
                  <a:schemeClr val="tx1"/>
                </a:solidFill>
                <a:effectLst/>
                <a:ea typeface="Calibri" panose="020F0502020204030204" pitchFamily="34" charset="0"/>
                <a:hlinkClick r:id="rId14">
                  <a:extLst>
                    <a:ext uri="{A12FA001-AC4F-418D-AE19-62706E023703}">
                      <ahyp:hlinkClr xmlns:ahyp="http://schemas.microsoft.com/office/drawing/2018/hyperlinkcolor" val="tx"/>
                    </a:ext>
                  </a:extLst>
                </a:hlinkClick>
              </a:rPr>
              <a:t>estar</a:t>
            </a:r>
            <a:r>
              <a:rPr lang="en-US" sz="1400" b="1" i="0" u="sng" strike="noStrike">
                <a:solidFill>
                  <a:schemeClr val="tx1"/>
                </a:solidFill>
                <a:effectLst/>
                <a:ea typeface="Calibri" panose="020F0502020204030204" pitchFamily="34" charset="0"/>
                <a:hlinkClick r:id="rId14">
                  <a:extLst>
                    <a:ext uri="{A12FA001-AC4F-418D-AE19-62706E023703}">
                      <ahyp:hlinkClr xmlns:ahyp="http://schemas.microsoft.com/office/drawing/2018/hyperlinkcolor" val="tx"/>
                    </a:ext>
                  </a:extLst>
                </a:hlinkClick>
              </a:rPr>
              <a:t> animal</a:t>
            </a:r>
            <a:r>
              <a:rPr lang="en-US" sz="1400" b="1" i="0">
                <a:solidFill>
                  <a:schemeClr val="tx1"/>
                </a:solidFill>
                <a:effectLst/>
                <a:ea typeface="Calibri" panose="020F0502020204030204" pitchFamily="34" charset="0"/>
              </a:rPr>
              <a:t> </a:t>
            </a:r>
          </a:p>
          <a:p>
            <a:pPr rtl="0" fontAlgn="base"/>
            <a:r>
              <a:rPr lang="en-US">
                <a:ea typeface="Calibri" panose="020F0502020204030204" pitchFamily="34" charset="0"/>
              </a:rPr>
              <a:t>O </a:t>
            </a:r>
            <a:r>
              <a:rPr lang="en-US" err="1">
                <a:ea typeface="Calibri" panose="020F0502020204030204" pitchFamily="34" charset="0"/>
              </a:rPr>
              <a:t>b</a:t>
            </a:r>
            <a:r>
              <a:rPr lang="en-US" b="0" i="0" err="1">
                <a:solidFill>
                  <a:srgbClr val="000000"/>
                </a:solidFill>
                <a:effectLst/>
                <a:ea typeface="Calibri" panose="020F0502020204030204" pitchFamily="34" charset="0"/>
              </a:rPr>
              <a:t>em-estar</a:t>
            </a:r>
            <a:r>
              <a:rPr lang="en-US" b="0" i="0">
                <a:solidFill>
                  <a:srgbClr val="000000"/>
                </a:solidFill>
                <a:effectLst/>
                <a:ea typeface="Calibri" panose="020F0502020204030204" pitchFamily="34" charset="0"/>
              </a:rPr>
              <a:t> </a:t>
            </a:r>
            <a:r>
              <a:rPr lang="en-US">
                <a:ea typeface="Calibri" panose="020F0502020204030204" pitchFamily="34" charset="0"/>
              </a:rPr>
              <a:t>animal</a:t>
            </a:r>
            <a:r>
              <a:rPr lang="en-US" b="0" i="0">
                <a:solidFill>
                  <a:srgbClr val="000000"/>
                </a:solidFill>
                <a:effectLst/>
                <a:ea typeface="Calibri" panose="020F0502020204030204" pitchFamily="34" charset="0"/>
              </a:rPr>
              <a:t> é a base  dos </a:t>
            </a:r>
            <a:r>
              <a:rPr lang="en-US" b="0" i="0" err="1">
                <a:solidFill>
                  <a:srgbClr val="000000"/>
                </a:solidFill>
                <a:effectLst/>
                <a:ea typeface="Calibri" panose="020F0502020204030204" pitchFamily="34" charset="0"/>
              </a:rPr>
              <a:t>procedimentos</a:t>
            </a:r>
            <a:r>
              <a:rPr lang="en-US" b="0" i="0">
                <a:solidFill>
                  <a:srgbClr val="000000"/>
                </a:solidFill>
                <a:effectLst/>
                <a:ea typeface="Calibri" panose="020F0502020204030204" pitchFamily="34" charset="0"/>
              </a:rPr>
              <a:t> da </a:t>
            </a:r>
            <a:r>
              <a:rPr lang="en-US" b="0" i="0" err="1">
                <a:solidFill>
                  <a:srgbClr val="000000"/>
                </a:solidFill>
                <a:effectLst/>
                <a:ea typeface="Calibri" panose="020F0502020204030204" pitchFamily="34" charset="0"/>
              </a:rPr>
              <a:t>Valio</a:t>
            </a:r>
            <a:r>
              <a:rPr lang="en-US" b="0" i="0">
                <a:solidFill>
                  <a:srgbClr val="000000"/>
                </a:solidFill>
                <a:effectLst/>
                <a:ea typeface="Calibri" panose="020F0502020204030204" pitchFamily="34" charset="0"/>
              </a:rPr>
              <a:t>.</a:t>
            </a:r>
            <a:r>
              <a:rPr lang="en-US">
                <a:ea typeface="Calibri" panose="020F0502020204030204" pitchFamily="34" charset="0"/>
              </a:rPr>
              <a:t> </a:t>
            </a:r>
            <a:r>
              <a:rPr lang="en-US" err="1">
                <a:ea typeface="Calibri" panose="020F0502020204030204" pitchFamily="34" charset="0"/>
              </a:rPr>
              <a:t>Os</a:t>
            </a:r>
            <a:r>
              <a:rPr lang="en-US">
                <a:ea typeface="Calibri" panose="020F0502020204030204" pitchFamily="34" charset="0"/>
              </a:rPr>
              <a:t> </a:t>
            </a:r>
            <a:r>
              <a:rPr lang="en-US" err="1">
                <a:ea typeface="Calibri" panose="020F0502020204030204" pitchFamily="34" charset="0"/>
              </a:rPr>
              <a:t>agricultores</a:t>
            </a:r>
            <a:r>
              <a:rPr lang="en-US">
                <a:ea typeface="Calibri" panose="020F0502020204030204" pitchFamily="34" charset="0"/>
              </a:rPr>
              <a:t> da </a:t>
            </a:r>
            <a:r>
              <a:rPr lang="en-US" err="1">
                <a:ea typeface="Calibri" panose="020F0502020204030204" pitchFamily="34" charset="0"/>
              </a:rPr>
              <a:t>Valio</a:t>
            </a:r>
            <a:r>
              <a:rPr lang="en-US" b="0" i="0">
                <a:solidFill>
                  <a:srgbClr val="000000"/>
                </a:solidFill>
                <a:effectLst/>
                <a:ea typeface="Calibri" panose="020F0502020204030204" pitchFamily="34" charset="0"/>
              </a:rPr>
              <a:t> </a:t>
            </a:r>
            <a:r>
              <a:rPr lang="en-US" err="1">
                <a:ea typeface="Calibri" panose="020F0502020204030204" pitchFamily="34" charset="0"/>
              </a:rPr>
              <a:t>preocupam</a:t>
            </a:r>
            <a:r>
              <a:rPr lang="en-US">
                <a:ea typeface="Calibri" panose="020F0502020204030204" pitchFamily="34" charset="0"/>
              </a:rPr>
              <a:t>-se com a </a:t>
            </a:r>
            <a:r>
              <a:rPr lang="en-US" err="1">
                <a:ea typeface="Calibri" panose="020F0502020204030204" pitchFamily="34" charset="0"/>
              </a:rPr>
              <a:t>saúde</a:t>
            </a:r>
            <a:r>
              <a:rPr lang="en-US" b="0" i="0">
                <a:solidFill>
                  <a:srgbClr val="000000"/>
                </a:solidFill>
                <a:effectLst/>
                <a:ea typeface="Calibri" panose="020F0502020204030204" pitchFamily="34" charset="0"/>
              </a:rPr>
              <a:t> dos </a:t>
            </a:r>
            <a:r>
              <a:rPr lang="en-US" b="0" i="0" err="1">
                <a:solidFill>
                  <a:srgbClr val="000000"/>
                </a:solidFill>
                <a:effectLst/>
                <a:ea typeface="Calibri" panose="020F0502020204030204" pitchFamily="34" charset="0"/>
              </a:rPr>
              <a:t>animais</a:t>
            </a:r>
            <a:r>
              <a:rPr lang="en-US" b="0" i="0">
                <a:solidFill>
                  <a:srgbClr val="000000"/>
                </a:solidFill>
                <a:effectLst/>
                <a:ea typeface="Calibri" panose="020F0502020204030204" pitchFamily="34" charset="0"/>
              </a:rPr>
              <a:t>, a </a:t>
            </a:r>
            <a:r>
              <a:rPr lang="en-US" b="0" i="0" err="1">
                <a:solidFill>
                  <a:srgbClr val="000000"/>
                </a:solidFill>
                <a:effectLst/>
                <a:ea typeface="Calibri" panose="020F0502020204030204" pitchFamily="34" charset="0"/>
              </a:rPr>
              <a:t>oportunidade</a:t>
            </a:r>
            <a:r>
              <a:rPr lang="en-US" b="0" i="0">
                <a:solidFill>
                  <a:srgbClr val="000000"/>
                </a:solidFill>
                <a:effectLst/>
                <a:ea typeface="Calibri" panose="020F0502020204030204" pitchFamily="34" charset="0"/>
              </a:rPr>
              <a:t> de </a:t>
            </a:r>
            <a:r>
              <a:rPr lang="en-US" b="0" i="0" err="1">
                <a:solidFill>
                  <a:srgbClr val="000000"/>
                </a:solidFill>
                <a:effectLst/>
                <a:ea typeface="Calibri" panose="020F0502020204030204" pitchFamily="34" charset="0"/>
              </a:rPr>
              <a:t>adotarem</a:t>
            </a:r>
            <a:r>
              <a:rPr lang="en-US" b="0" i="0">
                <a:solidFill>
                  <a:srgbClr val="000000"/>
                </a:solidFill>
                <a:effectLst/>
                <a:ea typeface="Calibri" panose="020F0502020204030204" pitchFamily="34" charset="0"/>
              </a:rPr>
              <a:t> </a:t>
            </a:r>
            <a:r>
              <a:rPr lang="en-US" b="0" i="0" err="1">
                <a:solidFill>
                  <a:srgbClr val="000000"/>
                </a:solidFill>
                <a:effectLst/>
                <a:ea typeface="Calibri" panose="020F0502020204030204" pitchFamily="34" charset="0"/>
              </a:rPr>
              <a:t>comportamentos</a:t>
            </a:r>
            <a:r>
              <a:rPr lang="en-US" b="0" i="0">
                <a:solidFill>
                  <a:srgbClr val="000000"/>
                </a:solidFill>
                <a:effectLst/>
                <a:ea typeface="Calibri" panose="020F0502020204030204" pitchFamily="34" charset="0"/>
              </a:rPr>
              <a:t> </a:t>
            </a:r>
            <a:r>
              <a:rPr lang="en-US" b="0" i="0" err="1">
                <a:solidFill>
                  <a:srgbClr val="000000"/>
                </a:solidFill>
                <a:effectLst/>
                <a:ea typeface="Calibri" panose="020F0502020204030204" pitchFamily="34" charset="0"/>
              </a:rPr>
              <a:t>específicos</a:t>
            </a:r>
            <a:r>
              <a:rPr lang="en-US" b="0" i="0">
                <a:solidFill>
                  <a:srgbClr val="000000"/>
                </a:solidFill>
                <a:effectLst/>
                <a:ea typeface="Calibri" panose="020F0502020204030204" pitchFamily="34" charset="0"/>
              </a:rPr>
              <a:t> da </a:t>
            </a:r>
            <a:r>
              <a:rPr lang="en-US" b="0" i="0" err="1">
                <a:solidFill>
                  <a:srgbClr val="000000"/>
                </a:solidFill>
                <a:effectLst/>
                <a:ea typeface="Calibri" panose="020F0502020204030204" pitchFamily="34" charset="0"/>
              </a:rPr>
              <a:t>espécie</a:t>
            </a:r>
            <a:r>
              <a:rPr lang="en-US" b="0" i="0">
                <a:solidFill>
                  <a:srgbClr val="000000"/>
                </a:solidFill>
                <a:effectLst/>
                <a:ea typeface="Calibri" panose="020F0502020204030204" pitchFamily="34" charset="0"/>
              </a:rPr>
              <a:t>, um </a:t>
            </a:r>
            <a:r>
              <a:rPr lang="en-US" b="0" i="0" err="1">
                <a:solidFill>
                  <a:srgbClr val="000000"/>
                </a:solidFill>
                <a:effectLst/>
                <a:ea typeface="Calibri" panose="020F0502020204030204" pitchFamily="34" charset="0"/>
              </a:rPr>
              <a:t>bom</a:t>
            </a:r>
            <a:r>
              <a:rPr lang="en-US" b="0" i="0">
                <a:solidFill>
                  <a:srgbClr val="000000"/>
                </a:solidFill>
                <a:effectLst/>
                <a:ea typeface="Calibri" panose="020F0502020204030204" pitchFamily="34" charset="0"/>
              </a:rPr>
              <a:t> </a:t>
            </a:r>
            <a:r>
              <a:rPr lang="en-US" b="0" i="0" err="1">
                <a:solidFill>
                  <a:srgbClr val="000000"/>
                </a:solidFill>
                <a:effectLst/>
                <a:ea typeface="Calibri" panose="020F0502020204030204" pitchFamily="34" charset="0"/>
              </a:rPr>
              <a:t>ambiente</a:t>
            </a:r>
            <a:r>
              <a:rPr lang="en-US" b="0" i="0">
                <a:solidFill>
                  <a:srgbClr val="000000"/>
                </a:solidFill>
                <a:effectLst/>
                <a:ea typeface="Calibri" panose="020F0502020204030204" pitchFamily="34" charset="0"/>
              </a:rPr>
              <a:t> e com a </a:t>
            </a:r>
            <a:r>
              <a:rPr lang="en-US" b="0" i="0" err="1">
                <a:solidFill>
                  <a:srgbClr val="000000"/>
                </a:solidFill>
                <a:effectLst/>
                <a:ea typeface="Calibri" panose="020F0502020204030204" pitchFamily="34" charset="0"/>
              </a:rPr>
              <a:t>qualidade</a:t>
            </a:r>
            <a:r>
              <a:rPr lang="en-US" b="0" i="0">
                <a:solidFill>
                  <a:srgbClr val="000000"/>
                </a:solidFill>
                <a:effectLst/>
                <a:ea typeface="Calibri" panose="020F0502020204030204" pitchFamily="34" charset="0"/>
              </a:rPr>
              <a:t> </a:t>
            </a:r>
            <a:r>
              <a:rPr lang="en-US" b="0" i="0" err="1">
                <a:solidFill>
                  <a:srgbClr val="000000"/>
                </a:solidFill>
                <a:effectLst/>
                <a:ea typeface="Calibri" panose="020F0502020204030204" pitchFamily="34" charset="0"/>
              </a:rPr>
              <a:t>nutricional</a:t>
            </a:r>
            <a:r>
              <a:rPr lang="en-US" b="0" i="0">
                <a:solidFill>
                  <a:srgbClr val="000000"/>
                </a:solidFill>
                <a:effectLst/>
                <a:ea typeface="Calibri" panose="020F0502020204030204" pitchFamily="34" charset="0"/>
              </a:rPr>
              <a:t>. </a:t>
            </a:r>
            <a:r>
              <a:rPr lang="en-US" b="0" i="0" err="1">
                <a:solidFill>
                  <a:srgbClr val="000000"/>
                </a:solidFill>
                <a:effectLst/>
                <a:ea typeface="Calibri" panose="020F0502020204030204" pitchFamily="34" charset="0"/>
              </a:rPr>
              <a:t>Nas</a:t>
            </a:r>
            <a:r>
              <a:rPr lang="en-US" b="0" i="0">
                <a:solidFill>
                  <a:srgbClr val="000000"/>
                </a:solidFill>
                <a:effectLst/>
                <a:ea typeface="Calibri" panose="020F0502020204030204" pitchFamily="34" charset="0"/>
              </a:rPr>
              <a:t> </a:t>
            </a:r>
            <a:r>
              <a:rPr lang="en-US" b="0" i="0" err="1">
                <a:solidFill>
                  <a:srgbClr val="000000"/>
                </a:solidFill>
                <a:effectLst/>
                <a:ea typeface="Calibri" panose="020F0502020204030204" pitchFamily="34" charset="0"/>
              </a:rPr>
              <a:t>explorações</a:t>
            </a:r>
            <a:r>
              <a:rPr lang="en-US" b="0" i="0">
                <a:solidFill>
                  <a:srgbClr val="000000"/>
                </a:solidFill>
                <a:effectLst/>
                <a:ea typeface="Calibri" panose="020F0502020204030204" pitchFamily="34" charset="0"/>
              </a:rPr>
              <a:t> </a:t>
            </a:r>
            <a:r>
              <a:rPr lang="en-US" b="0" i="0" err="1">
                <a:solidFill>
                  <a:srgbClr val="000000"/>
                </a:solidFill>
                <a:effectLst/>
                <a:ea typeface="Calibri" panose="020F0502020204030204" pitchFamily="34" charset="0"/>
              </a:rPr>
              <a:t>leiteiras</a:t>
            </a:r>
            <a:r>
              <a:rPr lang="en-US" b="0" i="0">
                <a:solidFill>
                  <a:srgbClr val="000000"/>
                </a:solidFill>
                <a:effectLst/>
                <a:ea typeface="Calibri" panose="020F0502020204030204" pitchFamily="34" charset="0"/>
              </a:rPr>
              <a:t> da </a:t>
            </a:r>
            <a:r>
              <a:rPr lang="en-US" b="0" i="0" err="1">
                <a:solidFill>
                  <a:srgbClr val="000000"/>
                </a:solidFill>
                <a:effectLst/>
                <a:ea typeface="Calibri" panose="020F0502020204030204" pitchFamily="34" charset="0"/>
              </a:rPr>
              <a:t>Valio</a:t>
            </a:r>
            <a:r>
              <a:rPr lang="en-US" b="0" i="0">
                <a:solidFill>
                  <a:srgbClr val="000000"/>
                </a:solidFill>
                <a:effectLst/>
                <a:ea typeface="Calibri" panose="020F0502020204030204" pitchFamily="34" charset="0"/>
              </a:rPr>
              <a:t>, </a:t>
            </a:r>
            <a:r>
              <a:rPr lang="en-US" b="0" i="0" err="1">
                <a:solidFill>
                  <a:srgbClr val="000000"/>
                </a:solidFill>
                <a:effectLst/>
                <a:ea typeface="Calibri" panose="020F0502020204030204" pitchFamily="34" charset="0"/>
              </a:rPr>
              <a:t>cuidar</a:t>
            </a:r>
            <a:r>
              <a:rPr lang="en-US" b="0" i="0">
                <a:solidFill>
                  <a:srgbClr val="000000"/>
                </a:solidFill>
                <a:effectLst/>
                <a:ea typeface="Calibri" panose="020F0502020204030204" pitchFamily="34" charset="0"/>
              </a:rPr>
              <a:t> dos </a:t>
            </a:r>
            <a:r>
              <a:rPr lang="en-US" b="0" i="0" err="1">
                <a:solidFill>
                  <a:srgbClr val="000000"/>
                </a:solidFill>
                <a:effectLst/>
                <a:ea typeface="Calibri" panose="020F0502020204030204" pitchFamily="34" charset="0"/>
              </a:rPr>
              <a:t>animais</a:t>
            </a:r>
            <a:r>
              <a:rPr lang="en-US" b="0" i="0">
                <a:solidFill>
                  <a:srgbClr val="000000"/>
                </a:solidFill>
                <a:effectLst/>
                <a:ea typeface="Calibri" panose="020F0502020204030204" pitchFamily="34" charset="0"/>
              </a:rPr>
              <a:t> é </a:t>
            </a:r>
            <a:r>
              <a:rPr lang="en-US" b="0" i="0" err="1">
                <a:solidFill>
                  <a:srgbClr val="000000"/>
                </a:solidFill>
                <a:effectLst/>
                <a:ea typeface="Calibri" panose="020F0502020204030204" pitchFamily="34" charset="0"/>
              </a:rPr>
              <a:t>muito</a:t>
            </a:r>
            <a:r>
              <a:rPr lang="en-US" b="0" i="0">
                <a:solidFill>
                  <a:srgbClr val="000000"/>
                </a:solidFill>
                <a:effectLst/>
                <a:ea typeface="Calibri" panose="020F0502020204030204" pitchFamily="34" charset="0"/>
              </a:rPr>
              <a:t> </a:t>
            </a:r>
            <a:r>
              <a:rPr lang="en-US" b="0" i="0" err="1">
                <a:solidFill>
                  <a:srgbClr val="000000"/>
                </a:solidFill>
                <a:effectLst/>
                <a:latin typeface="Calibri" panose="020F0502020204030204" pitchFamily="34" charset="0"/>
              </a:rPr>
              <a:t>mais</a:t>
            </a:r>
            <a:r>
              <a:rPr lang="en-US" b="0" i="0">
                <a:solidFill>
                  <a:srgbClr val="000000"/>
                </a:solidFill>
                <a:effectLst/>
                <a:latin typeface="Calibri" panose="020F0502020204030204" pitchFamily="34" charset="0"/>
              </a:rPr>
              <a:t> do que um </a:t>
            </a:r>
            <a:r>
              <a:rPr lang="en-US" b="0" i="0" err="1">
                <a:solidFill>
                  <a:srgbClr val="000000"/>
                </a:solidFill>
                <a:effectLst/>
                <a:latin typeface="Calibri" panose="020F0502020204030204" pitchFamily="34" charset="0"/>
              </a:rPr>
              <a:t>trabalho</a:t>
            </a:r>
            <a:r>
              <a:rPr lang="en-US" b="0" i="0">
                <a:solidFill>
                  <a:srgbClr val="000000"/>
                </a:solidFill>
                <a:effectLst/>
                <a:latin typeface="Calibri" panose="020F0502020204030204" pitchFamily="34" charset="0"/>
              </a:rPr>
              <a:t>, é um </a:t>
            </a:r>
            <a:r>
              <a:rPr lang="en-US" b="0" i="0" err="1">
                <a:solidFill>
                  <a:srgbClr val="000000"/>
                </a:solidFill>
                <a:effectLst/>
                <a:latin typeface="Calibri" panose="020F0502020204030204" pitchFamily="34" charset="0"/>
              </a:rPr>
              <a:t>estilo</a:t>
            </a:r>
            <a:r>
              <a:rPr lang="en-US" b="0" i="0">
                <a:solidFill>
                  <a:srgbClr val="000000"/>
                </a:solidFill>
                <a:effectLst/>
                <a:latin typeface="Calibri" panose="020F0502020204030204" pitchFamily="34" charset="0"/>
              </a:rPr>
              <a:t> de </a:t>
            </a:r>
            <a:r>
              <a:rPr lang="en-US" b="0" i="0" err="1">
                <a:solidFill>
                  <a:srgbClr val="000000"/>
                </a:solidFill>
                <a:effectLst/>
                <a:latin typeface="Calibri" panose="020F0502020204030204" pitchFamily="34" charset="0"/>
              </a:rPr>
              <a:t>vida</a:t>
            </a:r>
            <a:r>
              <a:rPr lang="en-US" b="0" i="0">
                <a:solidFill>
                  <a:srgbClr val="000000"/>
                </a:solidFill>
                <a:effectLst/>
                <a:latin typeface="Calibri" panose="020F0502020204030204" pitchFamily="34" charset="0"/>
              </a:rPr>
              <a:t>.</a:t>
            </a:r>
            <a:endParaRPr lang="en-US" b="0" i="0">
              <a:solidFill>
                <a:srgbClr val="000000"/>
              </a:solidFill>
              <a:effectLst/>
              <a:latin typeface="Segoe UI" panose="020B0502040204020203" pitchFamily="34" charset="0"/>
            </a:endParaRPr>
          </a:p>
          <a:p>
            <a:pPr rtl="0"/>
            <a:endParaRPr lang="en-US" sz="1400" b="1" u="sng">
              <a:ea typeface="Times New Roman" panose="02020603050405020304" pitchFamily="18" charset="0"/>
              <a:hlinkClick r:id="rId15">
                <a:extLst>
                  <a:ext uri="{A12FA001-AC4F-418D-AE19-62706E023703}">
                    <ahyp:hlinkClr xmlns:ahyp="http://schemas.microsoft.com/office/drawing/2018/hyperlinkcolor" val="tx"/>
                  </a:ext>
                </a:extLst>
              </a:hlinkClick>
            </a:endParaRPr>
          </a:p>
          <a:p>
            <a:pPr rtl="0"/>
            <a:r>
              <a:rPr lang="en-US" sz="1400" b="1" u="sng" err="1">
                <a:effectLst/>
                <a:latin typeface="Calibri" panose="020F0502020204030204" pitchFamily="34" charset="0"/>
                <a:ea typeface="Times New Roman" panose="02020603050405020304" pitchFamily="18" charset="0"/>
                <a:hlinkClick r:id="rId15">
                  <a:extLst>
                    <a:ext uri="{A12FA001-AC4F-418D-AE19-62706E023703}">
                      <ahyp:hlinkClr xmlns:ahyp="http://schemas.microsoft.com/office/drawing/2018/hyperlinkcolor" val="tx"/>
                    </a:ext>
                  </a:extLst>
                </a:hlinkClick>
              </a:rPr>
              <a:t>Sustentabilidade</a:t>
            </a:r>
            <a:r>
              <a:rPr lang="en-US" sz="1400" b="1" u="sng">
                <a:effectLst/>
                <a:latin typeface="Calibri" panose="020F0502020204030204" pitchFamily="34" charset="0"/>
                <a:ea typeface="Times New Roman" panose="02020603050405020304" pitchFamily="18" charset="0"/>
                <a:hlinkClick r:id="rId15">
                  <a:extLst>
                    <a:ext uri="{A12FA001-AC4F-418D-AE19-62706E023703}">
                      <ahyp:hlinkClr xmlns:ahyp="http://schemas.microsoft.com/office/drawing/2018/hyperlinkcolor" val="tx"/>
                    </a:ext>
                  </a:extLst>
                </a:hlinkClick>
              </a:rPr>
              <a:t> </a:t>
            </a:r>
            <a:r>
              <a:rPr lang="en-US" sz="1400" b="1" u="sng" err="1">
                <a:effectLst/>
                <a:latin typeface="Calibri" panose="020F0502020204030204" pitchFamily="34" charset="0"/>
                <a:ea typeface="Times New Roman" panose="02020603050405020304" pitchFamily="18" charset="0"/>
                <a:hlinkClick r:id="rId15">
                  <a:extLst>
                    <a:ext uri="{A12FA001-AC4F-418D-AE19-62706E023703}">
                      <ahyp:hlinkClr xmlns:ahyp="http://schemas.microsoft.com/office/drawing/2018/hyperlinkcolor" val="tx"/>
                    </a:ext>
                  </a:extLst>
                </a:hlinkClick>
              </a:rPr>
              <a:t>na</a:t>
            </a:r>
            <a:r>
              <a:rPr lang="en-US" sz="1400" b="1" u="sng">
                <a:effectLst/>
                <a:latin typeface="Calibri" panose="020F0502020204030204" pitchFamily="34" charset="0"/>
                <a:ea typeface="Times New Roman" panose="02020603050405020304" pitchFamily="18" charset="0"/>
                <a:hlinkClick r:id="rId15">
                  <a:extLst>
                    <a:ext uri="{A12FA001-AC4F-418D-AE19-62706E023703}">
                      <ahyp:hlinkClr xmlns:ahyp="http://schemas.microsoft.com/office/drawing/2018/hyperlinkcolor" val="tx"/>
                    </a:ext>
                  </a:extLst>
                </a:hlinkClick>
              </a:rPr>
              <a:t> </a:t>
            </a:r>
            <a:r>
              <a:rPr lang="en-US" sz="1400" b="1" u="sng" err="1">
                <a:effectLst/>
                <a:latin typeface="Calibri" panose="020F0502020204030204" pitchFamily="34" charset="0"/>
                <a:ea typeface="Times New Roman" panose="02020603050405020304" pitchFamily="18" charset="0"/>
                <a:hlinkClick r:id="rId15">
                  <a:extLst>
                    <a:ext uri="{A12FA001-AC4F-418D-AE19-62706E023703}">
                      <ahyp:hlinkClr xmlns:ahyp="http://schemas.microsoft.com/office/drawing/2018/hyperlinkcolor" val="tx"/>
                    </a:ext>
                  </a:extLst>
                </a:hlinkClick>
              </a:rPr>
              <a:t>produção</a:t>
            </a:r>
            <a:endParaRPr lang="en-IE" sz="1400" b="1">
              <a:effectLst/>
              <a:latin typeface="Times New Roman" panose="02020603050405020304" pitchFamily="18" charset="0"/>
              <a:ea typeface="Times New Roman" panose="02020603050405020304" pitchFamily="18" charset="0"/>
            </a:endParaRPr>
          </a:p>
          <a:p>
            <a:pPr rtl="0"/>
            <a:r>
              <a:rPr lang="en-US">
                <a:effectLst/>
                <a:latin typeface="Calibri" panose="020F0502020204030204" pitchFamily="34" charset="0"/>
                <a:ea typeface="Times New Roman" panose="02020603050405020304" pitchFamily="18" charset="0"/>
              </a:rPr>
              <a:t>A </a:t>
            </a:r>
            <a:r>
              <a:rPr lang="en-US" err="1">
                <a:effectLst/>
                <a:latin typeface="Calibri" panose="020F0502020204030204" pitchFamily="34" charset="0"/>
                <a:ea typeface="Times New Roman" panose="02020603050405020304" pitchFamily="18" charset="0"/>
              </a:rPr>
              <a:t>Valio</a:t>
            </a:r>
            <a:r>
              <a:rPr lang="en-US">
                <a:effectLst/>
                <a:latin typeface="Calibri" panose="020F0502020204030204" pitchFamily="34" charset="0"/>
                <a:ea typeface="Times New Roman" panose="02020603050405020304" pitchFamily="18" charset="0"/>
              </a:rPr>
              <a:t> </a:t>
            </a:r>
            <a:r>
              <a:rPr lang="en-US" err="1">
                <a:ea typeface="Times New Roman" panose="02020603050405020304" pitchFamily="18" charset="0"/>
              </a:rPr>
              <a:t>preocupa</a:t>
            </a:r>
            <a:r>
              <a:rPr lang="en-US">
                <a:ea typeface="Times New Roman" panose="02020603050405020304" pitchFamily="18" charset="0"/>
              </a:rPr>
              <a:t>-se com as </a:t>
            </a:r>
            <a:r>
              <a:rPr lang="en-US" err="1">
                <a:effectLst/>
                <a:latin typeface="Calibri" panose="020F0502020204030204" pitchFamily="34" charset="0"/>
                <a:ea typeface="Times New Roman" panose="02020603050405020304" pitchFamily="18" charset="0"/>
              </a:rPr>
              <a:t>pessoas</a:t>
            </a:r>
            <a:r>
              <a:rPr lang="en-US">
                <a:effectLst/>
                <a:latin typeface="Calibri" panose="020F0502020204030204" pitchFamily="34" charset="0"/>
                <a:ea typeface="Times New Roman" panose="02020603050405020304" pitchFamily="18" charset="0"/>
              </a:rPr>
              <a:t>, a </a:t>
            </a:r>
            <a:r>
              <a:rPr lang="en-US" err="1">
                <a:effectLst/>
                <a:latin typeface="Calibri" panose="020F0502020204030204" pitchFamily="34" charset="0"/>
                <a:ea typeface="Times New Roman" panose="02020603050405020304" pitchFamily="18" charset="0"/>
              </a:rPr>
              <a:t>qualidade</a:t>
            </a:r>
            <a:r>
              <a:rPr lang="en-US">
                <a:effectLst/>
                <a:latin typeface="Calibri" panose="020F0502020204030204" pitchFamily="34" charset="0"/>
                <a:ea typeface="Times New Roman" panose="02020603050405020304" pitchFamily="18" charset="0"/>
              </a:rPr>
              <a:t> dos </a:t>
            </a:r>
            <a:r>
              <a:rPr lang="en-US" err="1">
                <a:effectLst/>
                <a:latin typeface="Calibri" panose="020F0502020204030204" pitchFamily="34" charset="0"/>
                <a:ea typeface="Times New Roman" panose="02020603050405020304" pitchFamily="18" charset="0"/>
              </a:rPr>
              <a:t>produtos</a:t>
            </a:r>
            <a:r>
              <a:rPr lang="en-US">
                <a:effectLst/>
                <a:latin typeface="Calibri" panose="020F0502020204030204" pitchFamily="34" charset="0"/>
                <a:ea typeface="Times New Roman" panose="02020603050405020304" pitchFamily="18" charset="0"/>
              </a:rPr>
              <a:t> </a:t>
            </a:r>
            <a:r>
              <a:rPr lang="en-US" err="1">
                <a:effectLst/>
                <a:latin typeface="Calibri" panose="020F0502020204030204" pitchFamily="34" charset="0"/>
                <a:ea typeface="Times New Roman" panose="02020603050405020304" pitchFamily="18" charset="0"/>
              </a:rPr>
              <a:t>alimentares</a:t>
            </a:r>
            <a:r>
              <a:rPr lang="en-US">
                <a:effectLst/>
                <a:latin typeface="Calibri" panose="020F0502020204030204" pitchFamily="34" charset="0"/>
                <a:ea typeface="Times New Roman" panose="02020603050405020304" pitchFamily="18" charset="0"/>
              </a:rPr>
              <a:t>, a </a:t>
            </a:r>
            <a:r>
              <a:rPr lang="en-US" err="1">
                <a:effectLst/>
                <a:latin typeface="Calibri" panose="020F0502020204030204" pitchFamily="34" charset="0"/>
                <a:ea typeface="Times New Roman" panose="02020603050405020304" pitchFamily="18" charset="0"/>
              </a:rPr>
              <a:t>produção</a:t>
            </a:r>
            <a:r>
              <a:rPr lang="en-US">
                <a:effectLst/>
                <a:latin typeface="Calibri" panose="020F0502020204030204" pitchFamily="34" charset="0"/>
                <a:ea typeface="Times New Roman" panose="02020603050405020304" pitchFamily="18" charset="0"/>
              </a:rPr>
              <a:t> </a:t>
            </a:r>
            <a:r>
              <a:rPr lang="en-US" err="1">
                <a:effectLst/>
                <a:latin typeface="Calibri" panose="020F0502020204030204" pitchFamily="34" charset="0"/>
                <a:ea typeface="Times New Roman" panose="02020603050405020304" pitchFamily="18" charset="0"/>
              </a:rPr>
              <a:t>inteligente</a:t>
            </a:r>
            <a:r>
              <a:rPr lang="en-US">
                <a:effectLst/>
                <a:latin typeface="Calibri" panose="020F0502020204030204" pitchFamily="34" charset="0"/>
                <a:ea typeface="Times New Roman" panose="02020603050405020304" pitchFamily="18" charset="0"/>
              </a:rPr>
              <a:t> </a:t>
            </a:r>
            <a:r>
              <a:rPr lang="en-US" err="1">
                <a:effectLst/>
                <a:latin typeface="Calibri" panose="020F0502020204030204" pitchFamily="34" charset="0"/>
                <a:ea typeface="Times New Roman" panose="02020603050405020304" pitchFamily="18" charset="0"/>
              </a:rPr>
              <a:t>em</a:t>
            </a:r>
            <a:r>
              <a:rPr lang="en-US">
                <a:effectLst/>
                <a:latin typeface="Calibri" panose="020F0502020204030204" pitchFamily="34" charset="0"/>
                <a:ea typeface="Times New Roman" panose="02020603050405020304" pitchFamily="18" charset="0"/>
              </a:rPr>
              <a:t> </a:t>
            </a:r>
            <a:r>
              <a:rPr lang="en-US" err="1">
                <a:effectLst/>
                <a:latin typeface="Calibri" panose="020F0502020204030204" pitchFamily="34" charset="0"/>
                <a:ea typeface="Times New Roman" panose="02020603050405020304" pitchFamily="18" charset="0"/>
              </a:rPr>
              <a:t>termos</a:t>
            </a:r>
            <a:r>
              <a:rPr lang="en-US">
                <a:effectLst/>
                <a:latin typeface="Calibri" panose="020F0502020204030204" pitchFamily="34" charset="0"/>
                <a:ea typeface="Times New Roman" panose="02020603050405020304" pitchFamily="18" charset="0"/>
              </a:rPr>
              <a:t> de </a:t>
            </a:r>
            <a:r>
              <a:rPr lang="en-US" err="1">
                <a:effectLst/>
                <a:latin typeface="Calibri" panose="020F0502020204030204" pitchFamily="34" charset="0"/>
                <a:ea typeface="Times New Roman" panose="02020603050405020304" pitchFamily="18" charset="0"/>
              </a:rPr>
              <a:t>recursos</a:t>
            </a:r>
            <a:r>
              <a:rPr lang="en-US">
                <a:effectLst/>
                <a:latin typeface="Calibri" panose="020F0502020204030204" pitchFamily="34" charset="0"/>
                <a:ea typeface="Times New Roman" panose="02020603050405020304" pitchFamily="18" charset="0"/>
              </a:rPr>
              <a:t> e  </a:t>
            </a:r>
            <a:r>
              <a:rPr lang="en-US" err="1">
                <a:effectLst/>
                <a:latin typeface="Calibri" panose="020F0502020204030204" pitchFamily="34" charset="0"/>
                <a:ea typeface="Times New Roman" panose="02020603050405020304" pitchFamily="18" charset="0"/>
              </a:rPr>
              <a:t>aperfeiçoa</a:t>
            </a:r>
            <a:r>
              <a:rPr lang="en-US">
                <a:effectLst/>
                <a:latin typeface="Calibri" panose="020F0502020204030204" pitchFamily="34" charset="0"/>
                <a:ea typeface="Times New Roman" panose="02020603050405020304" pitchFamily="18" charset="0"/>
              </a:rPr>
              <a:t> </a:t>
            </a:r>
            <a:r>
              <a:rPr lang="en-US" err="1">
                <a:effectLst/>
                <a:latin typeface="Calibri" panose="020F0502020204030204" pitchFamily="34" charset="0"/>
                <a:ea typeface="Times New Roman" panose="02020603050405020304" pitchFamily="18" charset="0"/>
              </a:rPr>
              <a:t>continuamente</a:t>
            </a:r>
            <a:r>
              <a:rPr lang="en-US">
                <a:effectLst/>
                <a:latin typeface="Calibri" panose="020F0502020204030204" pitchFamily="34" charset="0"/>
                <a:ea typeface="Times New Roman" panose="02020603050405020304" pitchFamily="18" charset="0"/>
              </a:rPr>
              <a:t> as </a:t>
            </a:r>
            <a:r>
              <a:rPr lang="en-US" err="1">
                <a:effectLst/>
                <a:latin typeface="Calibri" panose="020F0502020204030204" pitchFamily="34" charset="0"/>
                <a:ea typeface="Times New Roman" panose="02020603050405020304" pitchFamily="18" charset="0"/>
              </a:rPr>
              <a:t>suas</a:t>
            </a:r>
            <a:r>
              <a:rPr lang="en-US">
                <a:effectLst/>
                <a:latin typeface="Calibri" panose="020F0502020204030204" pitchFamily="34" charset="0"/>
                <a:ea typeface="Times New Roman" panose="02020603050405020304" pitchFamily="18" charset="0"/>
              </a:rPr>
              <a:t> </a:t>
            </a:r>
            <a:r>
              <a:rPr lang="en-US" err="1">
                <a:effectLst/>
                <a:latin typeface="Calibri" panose="020F0502020204030204" pitchFamily="34" charset="0"/>
                <a:ea typeface="Times New Roman" panose="02020603050405020304" pitchFamily="18" charset="0"/>
              </a:rPr>
              <a:t>embalagens</a:t>
            </a:r>
            <a:r>
              <a:rPr lang="en-US">
                <a:effectLst/>
                <a:latin typeface="Calibri" panose="020F0502020204030204" pitchFamily="34" charset="0"/>
                <a:ea typeface="Times New Roman" panose="02020603050405020304" pitchFamily="18" charset="0"/>
              </a:rPr>
              <a:t>.</a:t>
            </a:r>
          </a:p>
          <a:p>
            <a:pPr rtl="0"/>
            <a:endParaRPr lang="en-US">
              <a:effectLst/>
              <a:latin typeface="Calibri" panose="020F0502020204030204" pitchFamily="34" charset="0"/>
              <a:ea typeface="Times New Roman" panose="02020603050405020304" pitchFamily="18" charset="0"/>
            </a:endParaRPr>
          </a:p>
          <a:p>
            <a:pPr rtl="0"/>
            <a:r>
              <a:rPr lang="en-US" sz="1400" b="1" u="sng" err="1">
                <a:effectLst/>
                <a:latin typeface="Calibri" panose="020F0502020204030204" pitchFamily="34" charset="0"/>
                <a:ea typeface="Times New Roman" panose="02020603050405020304" pitchFamily="18" charset="0"/>
                <a:hlinkClick r:id="rId16">
                  <a:extLst>
                    <a:ext uri="{A12FA001-AC4F-418D-AE19-62706E023703}">
                      <ahyp:hlinkClr xmlns:ahyp="http://schemas.microsoft.com/office/drawing/2018/hyperlinkcolor" val="tx"/>
                    </a:ext>
                  </a:extLst>
                </a:hlinkClick>
              </a:rPr>
              <a:t>Fornecimento</a:t>
            </a:r>
            <a:r>
              <a:rPr lang="en-US" sz="1400" b="1" u="sng">
                <a:effectLst/>
                <a:latin typeface="Calibri" panose="020F0502020204030204" pitchFamily="34" charset="0"/>
                <a:ea typeface="Times New Roman" panose="02020603050405020304" pitchFamily="18" charset="0"/>
                <a:hlinkClick r:id="rId16">
                  <a:extLst>
                    <a:ext uri="{A12FA001-AC4F-418D-AE19-62706E023703}">
                      <ahyp:hlinkClr xmlns:ahyp="http://schemas.microsoft.com/office/drawing/2018/hyperlinkcolor" val="tx"/>
                    </a:ext>
                  </a:extLst>
                </a:hlinkClick>
              </a:rPr>
              <a:t> </a:t>
            </a:r>
            <a:r>
              <a:rPr lang="en-US" sz="1400" b="1" u="sng" err="1">
                <a:effectLst/>
                <a:latin typeface="Calibri" panose="020F0502020204030204" pitchFamily="34" charset="0"/>
                <a:ea typeface="Times New Roman" panose="02020603050405020304" pitchFamily="18" charset="0"/>
                <a:hlinkClick r:id="rId16">
                  <a:extLst>
                    <a:ext uri="{A12FA001-AC4F-418D-AE19-62706E023703}">
                      <ahyp:hlinkClr xmlns:ahyp="http://schemas.microsoft.com/office/drawing/2018/hyperlinkcolor" val="tx"/>
                    </a:ext>
                  </a:extLst>
                </a:hlinkClick>
              </a:rPr>
              <a:t>transparente</a:t>
            </a:r>
            <a:endParaRPr lang="en-IE" sz="1400" b="1">
              <a:effectLst/>
              <a:latin typeface="Times New Roman" panose="02020603050405020304" pitchFamily="18" charset="0"/>
              <a:ea typeface="Times New Roman" panose="02020603050405020304" pitchFamily="18" charset="0"/>
            </a:endParaRPr>
          </a:p>
          <a:p>
            <a:pPr rtl="0"/>
            <a:r>
              <a:rPr lang="en-US">
                <a:effectLst/>
                <a:ea typeface="Times New Roman" panose="02020603050405020304" pitchFamily="18" charset="0"/>
              </a:rPr>
              <a:t>A </a:t>
            </a:r>
            <a:r>
              <a:rPr lang="en-US" err="1">
                <a:effectLst/>
                <a:ea typeface="Times New Roman" panose="02020603050405020304" pitchFamily="18" charset="0"/>
              </a:rPr>
              <a:t>segurança</a:t>
            </a:r>
            <a:r>
              <a:rPr lang="en-US">
                <a:effectLst/>
                <a:ea typeface="Times New Roman" panose="02020603050405020304" pitchFamily="18" charset="0"/>
              </a:rPr>
              <a:t> </a:t>
            </a:r>
            <a:r>
              <a:rPr lang="en-US" err="1">
                <a:effectLst/>
                <a:ea typeface="Times New Roman" panose="02020603050405020304" pitchFamily="18" charset="0"/>
              </a:rPr>
              <a:t>alimentar</a:t>
            </a:r>
            <a:r>
              <a:rPr lang="en-US">
                <a:effectLst/>
                <a:ea typeface="Times New Roman" panose="02020603050405020304" pitchFamily="18" charset="0"/>
              </a:rPr>
              <a:t> e a </a:t>
            </a:r>
            <a:r>
              <a:rPr lang="en-US" err="1">
                <a:ea typeface="Times New Roman" panose="02020603050405020304" pitchFamily="18" charset="0"/>
              </a:rPr>
              <a:t>elevada</a:t>
            </a:r>
            <a:r>
              <a:rPr lang="en-US">
                <a:effectLst/>
                <a:ea typeface="Times New Roman" panose="02020603050405020304" pitchFamily="18" charset="0"/>
              </a:rPr>
              <a:t> </a:t>
            </a:r>
            <a:r>
              <a:rPr lang="en-US" err="1">
                <a:effectLst/>
                <a:ea typeface="Times New Roman" panose="02020603050405020304" pitchFamily="18" charset="0"/>
              </a:rPr>
              <a:t>qualidade</a:t>
            </a:r>
            <a:r>
              <a:rPr lang="en-US">
                <a:effectLst/>
                <a:ea typeface="Times New Roman" panose="02020603050405020304" pitchFamily="18" charset="0"/>
              </a:rPr>
              <a:t> dos </a:t>
            </a:r>
            <a:r>
              <a:rPr lang="en-US" err="1">
                <a:effectLst/>
                <a:ea typeface="Times New Roman" panose="02020603050405020304" pitchFamily="18" charset="0"/>
              </a:rPr>
              <a:t>produtos</a:t>
            </a:r>
            <a:r>
              <a:rPr lang="en-US">
                <a:effectLst/>
                <a:ea typeface="Times New Roman" panose="02020603050405020304" pitchFamily="18" charset="0"/>
              </a:rPr>
              <a:t> da </a:t>
            </a:r>
            <a:r>
              <a:rPr lang="en-US" err="1">
                <a:effectLst/>
                <a:ea typeface="Times New Roman" panose="02020603050405020304" pitchFamily="18" charset="0"/>
              </a:rPr>
              <a:t>Valio</a:t>
            </a:r>
            <a:r>
              <a:rPr lang="en-US">
                <a:effectLst/>
                <a:ea typeface="Times New Roman" panose="02020603050405020304" pitchFamily="18" charset="0"/>
              </a:rPr>
              <a:t>, </a:t>
            </a:r>
            <a:r>
              <a:rPr lang="en-US" err="1">
                <a:effectLst/>
                <a:ea typeface="Times New Roman" panose="02020603050405020304" pitchFamily="18" charset="0"/>
              </a:rPr>
              <a:t>são</a:t>
            </a:r>
            <a:r>
              <a:rPr lang="en-US">
                <a:effectLst/>
                <a:ea typeface="Times New Roman" panose="02020603050405020304" pitchFamily="18" charset="0"/>
              </a:rPr>
              <a:t> a base de </a:t>
            </a:r>
            <a:r>
              <a:rPr lang="en-US">
                <a:ea typeface="Times New Roman" panose="02020603050405020304" pitchFamily="18" charset="0"/>
              </a:rPr>
              <a:t>um </a:t>
            </a:r>
            <a:r>
              <a:rPr lang="en-US" err="1">
                <a:ea typeface="Times New Roman" panose="02020603050405020304" pitchFamily="18" charset="0"/>
              </a:rPr>
              <a:t>fornecimento</a:t>
            </a:r>
            <a:r>
              <a:rPr lang="en-US">
                <a:effectLst/>
                <a:ea typeface="Times New Roman" panose="02020603050405020304" pitchFamily="18" charset="0"/>
              </a:rPr>
              <a:t> </a:t>
            </a:r>
            <a:r>
              <a:rPr lang="en-US" err="1">
                <a:effectLst/>
                <a:ea typeface="Times New Roman" panose="02020603050405020304" pitchFamily="18" charset="0"/>
              </a:rPr>
              <a:t>responsável</a:t>
            </a:r>
            <a:r>
              <a:rPr lang="en-US">
                <a:effectLst/>
                <a:ea typeface="Times New Roman" panose="02020603050405020304" pitchFamily="18" charset="0"/>
              </a:rPr>
              <a:t>. A </a:t>
            </a:r>
            <a:r>
              <a:rPr lang="en-US" err="1">
                <a:effectLst/>
                <a:ea typeface="Times New Roman" panose="02020603050405020304" pitchFamily="18" charset="0"/>
              </a:rPr>
              <a:t>empresa</a:t>
            </a:r>
            <a:r>
              <a:rPr lang="en-US">
                <a:effectLst/>
                <a:ea typeface="Times New Roman" panose="02020603050405020304" pitchFamily="18" charset="0"/>
              </a:rPr>
              <a:t> </a:t>
            </a:r>
            <a:r>
              <a:rPr lang="en-US" err="1">
                <a:effectLst/>
                <a:ea typeface="Times New Roman" panose="02020603050405020304" pitchFamily="18" charset="0"/>
              </a:rPr>
              <a:t>conhece</a:t>
            </a:r>
            <a:r>
              <a:rPr lang="en-US">
                <a:effectLst/>
                <a:ea typeface="Times New Roman" panose="02020603050405020304" pitchFamily="18" charset="0"/>
              </a:rPr>
              <a:t> a </a:t>
            </a:r>
            <a:r>
              <a:rPr lang="en-US" err="1">
                <a:effectLst/>
                <a:ea typeface="Times New Roman" panose="02020603050405020304" pitchFamily="18" charset="0"/>
              </a:rPr>
              <a:t>origem</a:t>
            </a:r>
            <a:r>
              <a:rPr lang="en-US">
                <a:effectLst/>
                <a:ea typeface="Times New Roman" panose="02020603050405020304" pitchFamily="18" charset="0"/>
              </a:rPr>
              <a:t> das </a:t>
            </a:r>
            <a:r>
              <a:rPr lang="en-US" err="1">
                <a:effectLst/>
                <a:ea typeface="Times New Roman" panose="02020603050405020304" pitchFamily="18" charset="0"/>
              </a:rPr>
              <a:t>matérias-primas</a:t>
            </a:r>
            <a:r>
              <a:rPr lang="en-US">
                <a:effectLst/>
                <a:ea typeface="Times New Roman" panose="02020603050405020304" pitchFamily="18" charset="0"/>
              </a:rPr>
              <a:t> que </a:t>
            </a:r>
            <a:r>
              <a:rPr lang="en-US" err="1">
                <a:effectLst/>
                <a:ea typeface="Times New Roman" panose="02020603050405020304" pitchFamily="18" charset="0"/>
              </a:rPr>
              <a:t>utiliza</a:t>
            </a:r>
            <a:r>
              <a:rPr lang="en-US">
                <a:effectLst/>
                <a:ea typeface="Times New Roman" panose="02020603050405020304" pitchFamily="18" charset="0"/>
              </a:rPr>
              <a:t> e </a:t>
            </a:r>
            <a:r>
              <a:rPr lang="en-US" err="1">
                <a:effectLst/>
                <a:ea typeface="Times New Roman" panose="02020603050405020304" pitchFamily="18" charset="0"/>
              </a:rPr>
              <a:t>espera</a:t>
            </a:r>
            <a:r>
              <a:rPr lang="en-US">
                <a:effectLst/>
                <a:ea typeface="Times New Roman" panose="02020603050405020304" pitchFamily="18" charset="0"/>
              </a:rPr>
              <a:t> que </a:t>
            </a:r>
            <a:r>
              <a:rPr lang="en-US" err="1">
                <a:effectLst/>
                <a:ea typeface="Times New Roman" panose="02020603050405020304" pitchFamily="18" charset="0"/>
              </a:rPr>
              <a:t>os</a:t>
            </a:r>
            <a:r>
              <a:rPr lang="en-US">
                <a:effectLst/>
                <a:ea typeface="Times New Roman" panose="02020603050405020304" pitchFamily="18" charset="0"/>
              </a:rPr>
              <a:t> </a:t>
            </a:r>
            <a:r>
              <a:rPr lang="en-US" err="1">
                <a:effectLst/>
                <a:ea typeface="Times New Roman" panose="02020603050405020304" pitchFamily="18" charset="0"/>
              </a:rPr>
              <a:t>seus</a:t>
            </a:r>
            <a:r>
              <a:rPr lang="en-US">
                <a:effectLst/>
                <a:ea typeface="Times New Roman" panose="02020603050405020304" pitchFamily="18" charset="0"/>
              </a:rPr>
              <a:t> </a:t>
            </a:r>
            <a:r>
              <a:rPr lang="en-US" err="1">
                <a:effectLst/>
                <a:ea typeface="Times New Roman" panose="02020603050405020304" pitchFamily="18" charset="0"/>
              </a:rPr>
              <a:t>fornecedores</a:t>
            </a:r>
            <a:r>
              <a:rPr lang="en-US">
                <a:effectLst/>
                <a:ea typeface="Times New Roman" panose="02020603050405020304" pitchFamily="18" charset="0"/>
              </a:rPr>
              <a:t> se </a:t>
            </a:r>
            <a:r>
              <a:rPr lang="en-US" err="1">
                <a:effectLst/>
                <a:ea typeface="Times New Roman" panose="02020603050405020304" pitchFamily="18" charset="0"/>
              </a:rPr>
              <a:t>comprometam</a:t>
            </a:r>
            <a:r>
              <a:rPr lang="en-US">
                <a:effectLst/>
                <a:ea typeface="Times New Roman" panose="02020603050405020304" pitchFamily="18" charset="0"/>
              </a:rPr>
              <a:t> com </a:t>
            </a:r>
            <a:r>
              <a:rPr lang="en-US" err="1">
                <a:effectLst/>
                <a:ea typeface="Times New Roman" panose="02020603050405020304" pitchFamily="18" charset="0"/>
              </a:rPr>
              <a:t>formas</a:t>
            </a:r>
            <a:r>
              <a:rPr lang="en-US">
                <a:effectLst/>
                <a:ea typeface="Times New Roman" panose="02020603050405020304" pitchFamily="18" charset="0"/>
              </a:rPr>
              <a:t> de </a:t>
            </a:r>
            <a:r>
              <a:rPr lang="en-US" err="1">
                <a:effectLst/>
                <a:ea typeface="Times New Roman" panose="02020603050405020304" pitchFamily="18" charset="0"/>
              </a:rPr>
              <a:t>trabalho</a:t>
            </a:r>
            <a:r>
              <a:rPr lang="en-US">
                <a:effectLst/>
                <a:ea typeface="Times New Roman" panose="02020603050405020304" pitchFamily="18" charset="0"/>
              </a:rPr>
              <a:t> </a:t>
            </a:r>
            <a:r>
              <a:rPr lang="en-US" err="1">
                <a:effectLst/>
                <a:ea typeface="Times New Roman" panose="02020603050405020304" pitchFamily="18" charset="0"/>
              </a:rPr>
              <a:t>responsável</a:t>
            </a:r>
            <a:r>
              <a:rPr lang="en-US">
                <a:effectLst/>
                <a:ea typeface="Times New Roman" panose="02020603050405020304" pitchFamily="18" charset="0"/>
              </a:rPr>
              <a:t>.</a:t>
            </a:r>
            <a:endParaRPr lang="en-IE">
              <a:effectLst/>
              <a:ea typeface="Times New Roman" panose="02020603050405020304" pitchFamily="18" charset="0"/>
            </a:endParaRPr>
          </a:p>
          <a:p>
            <a:pPr rtl="0"/>
            <a:endParaRPr lang="en-US">
              <a:effectLst/>
              <a:ea typeface="Times New Roman" panose="02020603050405020304" pitchFamily="18" charset="0"/>
            </a:endParaRPr>
          </a:p>
          <a:p>
            <a:pPr rtl="0"/>
            <a:r>
              <a:rPr lang="en-US" u="sng">
                <a:ea typeface="Calibri" panose="020F0502020204030204" pitchFamily="34" charset="0"/>
                <a:hlinkClick r:id="rId17">
                  <a:extLst>
                    <a:ext uri="{A12FA001-AC4F-418D-AE19-62706E023703}">
                      <ahyp:hlinkClr xmlns:ahyp="http://schemas.microsoft.com/office/drawing/2018/hyperlinkcolor" val="tx"/>
                    </a:ext>
                  </a:extLst>
                </a:hlinkClick>
              </a:rPr>
              <a:t>O </a:t>
            </a:r>
            <a:r>
              <a:rPr lang="en-US" u="sng" err="1">
                <a:ea typeface="Calibri" panose="020F0502020204030204" pitchFamily="34" charset="0"/>
                <a:hlinkClick r:id="rId17">
                  <a:extLst>
                    <a:ext uri="{A12FA001-AC4F-418D-AE19-62706E023703}">
                      <ahyp:hlinkClr xmlns:ahyp="http://schemas.microsoft.com/office/drawing/2018/hyperlinkcolor" val="tx"/>
                    </a:ext>
                  </a:extLst>
                </a:hlinkClick>
              </a:rPr>
              <a:t>r</a:t>
            </a:r>
            <a:r>
              <a:rPr lang="en-US" u="sng" err="1">
                <a:effectLst/>
                <a:latin typeface="Calibri" panose="020F0502020204030204" pitchFamily="34" charset="0"/>
                <a:ea typeface="Calibri" panose="020F0502020204030204" pitchFamily="34" charset="0"/>
                <a:cs typeface="Calibri" panose="020F0502020204030204" pitchFamily="34" charset="0"/>
                <a:hlinkClick r:id="rId17">
                  <a:extLst>
                    <a:ext uri="{A12FA001-AC4F-418D-AE19-62706E023703}">
                      <ahyp:hlinkClr xmlns:ahyp="http://schemas.microsoft.com/office/drawing/2018/hyperlinkcolor" val="tx"/>
                    </a:ext>
                  </a:extLst>
                </a:hlinkClick>
              </a:rPr>
              <a:t>elatório</a:t>
            </a:r>
            <a:r>
              <a:rPr lang="en-US" u="sng">
                <a:effectLst/>
                <a:latin typeface="Calibri" panose="020F0502020204030204" pitchFamily="34" charset="0"/>
                <a:ea typeface="Calibri" panose="020F0502020204030204" pitchFamily="34" charset="0"/>
                <a:cs typeface="Calibri" panose="020F0502020204030204" pitchFamily="34" charset="0"/>
                <a:hlinkClick r:id="rId17">
                  <a:extLst>
                    <a:ext uri="{A12FA001-AC4F-418D-AE19-62706E023703}">
                      <ahyp:hlinkClr xmlns:ahyp="http://schemas.microsoft.com/office/drawing/2018/hyperlinkcolor" val="tx"/>
                    </a:ext>
                  </a:extLst>
                </a:hlinkClick>
              </a:rPr>
              <a:t> de </a:t>
            </a:r>
            <a:r>
              <a:rPr lang="en-US" u="sng" err="1">
                <a:effectLst/>
                <a:latin typeface="Calibri" panose="020F0502020204030204" pitchFamily="34" charset="0"/>
                <a:ea typeface="Calibri" panose="020F0502020204030204" pitchFamily="34" charset="0"/>
                <a:cs typeface="Calibri" panose="020F0502020204030204" pitchFamily="34" charset="0"/>
                <a:hlinkClick r:id="rId17">
                  <a:extLst>
                    <a:ext uri="{A12FA001-AC4F-418D-AE19-62706E023703}">
                      <ahyp:hlinkClr xmlns:ahyp="http://schemas.microsoft.com/office/drawing/2018/hyperlinkcolor" val="tx"/>
                    </a:ext>
                  </a:extLst>
                </a:hlinkClick>
              </a:rPr>
              <a:t>sustentabilidade</a:t>
            </a:r>
            <a:r>
              <a:rPr lang="en-US" u="sng">
                <a:effectLst/>
                <a:latin typeface="Calibri" panose="020F0502020204030204" pitchFamily="34" charset="0"/>
                <a:ea typeface="Calibri" panose="020F0502020204030204" pitchFamily="34" charset="0"/>
                <a:cs typeface="Calibri" panose="020F0502020204030204" pitchFamily="34" charset="0"/>
                <a:hlinkClick r:id="rId17">
                  <a:extLst>
                    <a:ext uri="{A12FA001-AC4F-418D-AE19-62706E023703}">
                      <ahyp:hlinkClr xmlns:ahyp="http://schemas.microsoft.com/office/drawing/2018/hyperlinkcolor" val="tx"/>
                    </a:ext>
                  </a:extLst>
                </a:hlinkClick>
              </a:rPr>
              <a:t> </a:t>
            </a:r>
            <a:r>
              <a:rPr lang="en-US" u="sng" err="1">
                <a:effectLst/>
                <a:latin typeface="Calibri" panose="020F0502020204030204" pitchFamily="34" charset="0"/>
                <a:ea typeface="Calibri" panose="020F0502020204030204" pitchFamily="34" charset="0"/>
                <a:cs typeface="Calibri" panose="020F0502020204030204" pitchFamily="34" charset="0"/>
                <a:hlinkClick r:id="rId17">
                  <a:extLst>
                    <a:ext uri="{A12FA001-AC4F-418D-AE19-62706E023703}">
                      <ahyp:hlinkClr xmlns:ahyp="http://schemas.microsoft.com/office/drawing/2018/hyperlinkcolor" val="tx"/>
                    </a:ext>
                  </a:extLst>
                </a:hlinkClick>
              </a:rPr>
              <a:t>anual</a:t>
            </a:r>
            <a:r>
              <a:rPr lang="en-US" u="sng">
                <a:effectLst/>
                <a:latin typeface="Calibri" panose="020F0502020204030204" pitchFamily="34" charset="0"/>
                <a:ea typeface="Calibri" panose="020F0502020204030204" pitchFamily="34" charset="0"/>
                <a:cs typeface="Calibri" panose="020F0502020204030204" pitchFamily="34" charset="0"/>
                <a:hlinkClick r:id="rId17">
                  <a:extLst>
                    <a:ext uri="{A12FA001-AC4F-418D-AE19-62706E023703}">
                      <ahyp:hlinkClr xmlns:ahyp="http://schemas.microsoft.com/office/drawing/2018/hyperlinkcolor" val="tx"/>
                    </a:ext>
                  </a:extLst>
                </a:hlinkClick>
              </a:rPr>
              <a:t> </a:t>
            </a:r>
            <a:r>
              <a:rPr lang="en-US">
                <a:effectLst/>
                <a:latin typeface="Calibri" panose="020F0502020204030204" pitchFamily="34" charset="0"/>
                <a:ea typeface="Calibri" panose="020F0502020204030204" pitchFamily="34" charset="0"/>
                <a:cs typeface="Calibri" panose="020F0502020204030204" pitchFamily="34" charset="0"/>
              </a:rPr>
              <a:t>da </a:t>
            </a:r>
            <a:r>
              <a:rPr lang="en-US" err="1">
                <a:effectLst/>
                <a:latin typeface="Calibri" panose="020F0502020204030204" pitchFamily="34" charset="0"/>
                <a:ea typeface="Calibri" panose="020F0502020204030204" pitchFamily="34" charset="0"/>
                <a:cs typeface="Calibri" panose="020F0502020204030204" pitchFamily="34" charset="0"/>
              </a:rPr>
              <a:t>Valio</a:t>
            </a:r>
            <a:r>
              <a:rPr lang="en-US">
                <a:effectLst/>
                <a:latin typeface="Calibri" panose="020F0502020204030204" pitchFamily="34" charset="0"/>
                <a:ea typeface="Calibri" panose="020F0502020204030204" pitchFamily="34" charset="0"/>
                <a:cs typeface="Calibri" panose="020F0502020204030204" pitchFamily="34" charset="0"/>
              </a:rPr>
              <a:t> </a:t>
            </a:r>
            <a:r>
              <a:rPr lang="en-US" err="1">
                <a:ea typeface="Calibri" panose="020F0502020204030204" pitchFamily="34" charset="0"/>
              </a:rPr>
              <a:t>comunica</a:t>
            </a:r>
            <a:r>
              <a:rPr lang="en-US">
                <a:effectLst/>
                <a:latin typeface="Calibri" panose="020F0502020204030204" pitchFamily="34" charset="0"/>
                <a:ea typeface="Calibri" panose="020F0502020204030204" pitchFamily="34" charset="0"/>
                <a:cs typeface="Calibri" panose="020F0502020204030204" pitchFamily="34" charset="0"/>
              </a:rPr>
              <a:t> </a:t>
            </a:r>
            <a:r>
              <a:rPr lang="en-US" err="1">
                <a:effectLst/>
                <a:latin typeface="Calibri" panose="020F0502020204030204" pitchFamily="34" charset="0"/>
                <a:ea typeface="Calibri" panose="020F0502020204030204" pitchFamily="34" charset="0"/>
                <a:cs typeface="Calibri" panose="020F0502020204030204" pitchFamily="34" charset="0"/>
              </a:rPr>
              <a:t>extensivamente</a:t>
            </a:r>
            <a:r>
              <a:rPr lang="en-US">
                <a:effectLst/>
                <a:latin typeface="Calibri" panose="020F0502020204030204" pitchFamily="34" charset="0"/>
                <a:ea typeface="Calibri" panose="020F0502020204030204" pitchFamily="34" charset="0"/>
                <a:cs typeface="Calibri" panose="020F0502020204030204" pitchFamily="34" charset="0"/>
              </a:rPr>
              <a:t> o </a:t>
            </a:r>
            <a:r>
              <a:rPr lang="en-US" err="1">
                <a:effectLst/>
                <a:latin typeface="Calibri" panose="020F0502020204030204" pitchFamily="34" charset="0"/>
                <a:ea typeface="Calibri" panose="020F0502020204030204" pitchFamily="34" charset="0"/>
                <a:cs typeface="Calibri" panose="020F0502020204030204" pitchFamily="34" charset="0"/>
              </a:rPr>
              <a:t>trabalho</a:t>
            </a:r>
            <a:r>
              <a:rPr lang="en-US">
                <a:effectLst/>
                <a:latin typeface="Calibri" panose="020F0502020204030204" pitchFamily="34" charset="0"/>
                <a:ea typeface="Calibri" panose="020F0502020204030204" pitchFamily="34" charset="0"/>
                <a:cs typeface="Calibri" panose="020F0502020204030204" pitchFamily="34" charset="0"/>
              </a:rPr>
              <a:t> que </a:t>
            </a:r>
            <a:r>
              <a:rPr lang="en-US" err="1">
                <a:effectLst/>
                <a:latin typeface="Calibri" panose="020F0502020204030204" pitchFamily="34" charset="0"/>
                <a:ea typeface="Calibri" panose="020F0502020204030204" pitchFamily="34" charset="0"/>
                <a:cs typeface="Calibri" panose="020F0502020204030204" pitchFamily="34" charset="0"/>
              </a:rPr>
              <a:t>tem</a:t>
            </a:r>
            <a:r>
              <a:rPr lang="en-US">
                <a:effectLst/>
                <a:latin typeface="Calibri" panose="020F0502020204030204" pitchFamily="34" charset="0"/>
                <a:ea typeface="Calibri" panose="020F0502020204030204" pitchFamily="34" charset="0"/>
                <a:cs typeface="Calibri" panose="020F0502020204030204" pitchFamily="34" charset="0"/>
              </a:rPr>
              <a:t> </a:t>
            </a:r>
            <a:r>
              <a:rPr lang="en-US" err="1">
                <a:effectLst/>
                <a:latin typeface="Calibri" panose="020F0502020204030204" pitchFamily="34" charset="0"/>
                <a:ea typeface="Calibri" panose="020F0502020204030204" pitchFamily="34" charset="0"/>
                <a:cs typeface="Calibri" panose="020F0502020204030204" pitchFamily="34" charset="0"/>
              </a:rPr>
              <a:t>sido</a:t>
            </a:r>
            <a:r>
              <a:rPr lang="en-US">
                <a:effectLst/>
                <a:latin typeface="Calibri" panose="020F0502020204030204" pitchFamily="34" charset="0"/>
                <a:ea typeface="Calibri" panose="020F0502020204030204" pitchFamily="34" charset="0"/>
                <a:cs typeface="Calibri" panose="020F0502020204030204" pitchFamily="34" charset="0"/>
              </a:rPr>
              <a:t> </a:t>
            </a:r>
            <a:r>
              <a:rPr lang="en-US" err="1">
                <a:effectLst/>
                <a:latin typeface="Calibri" panose="020F0502020204030204" pitchFamily="34" charset="0"/>
                <a:ea typeface="Calibri" panose="020F0502020204030204" pitchFamily="34" charset="0"/>
                <a:cs typeface="Calibri" panose="020F0502020204030204" pitchFamily="34" charset="0"/>
              </a:rPr>
              <a:t>desenvolvido</a:t>
            </a:r>
            <a:r>
              <a:rPr lang="en-US">
                <a:effectLst/>
                <a:latin typeface="Calibri" panose="020F0502020204030204" pitchFamily="34" charset="0"/>
                <a:ea typeface="Calibri" panose="020F0502020204030204" pitchFamily="34" charset="0"/>
                <a:cs typeface="Calibri" panose="020F0502020204030204" pitchFamily="34" charset="0"/>
              </a:rPr>
              <a:t> para </a:t>
            </a:r>
            <a:r>
              <a:rPr lang="en-US" err="1">
                <a:effectLst/>
                <a:latin typeface="Calibri" panose="020F0502020204030204" pitchFamily="34" charset="0"/>
                <a:ea typeface="Calibri" panose="020F0502020204030204" pitchFamily="34" charset="0"/>
                <a:cs typeface="Calibri" panose="020F0502020204030204" pitchFamily="34" charset="0"/>
              </a:rPr>
              <a:t>melhorar</a:t>
            </a:r>
            <a:r>
              <a:rPr lang="en-US">
                <a:effectLst/>
                <a:latin typeface="Calibri" panose="020F0502020204030204" pitchFamily="34" charset="0"/>
                <a:ea typeface="Calibri" panose="020F0502020204030204" pitchFamily="34" charset="0"/>
                <a:cs typeface="Calibri" panose="020F0502020204030204" pitchFamily="34" charset="0"/>
              </a:rPr>
              <a:t> o </a:t>
            </a:r>
            <a:r>
              <a:rPr lang="en-US" err="1">
                <a:effectLst/>
                <a:latin typeface="Calibri" panose="020F0502020204030204" pitchFamily="34" charset="0"/>
                <a:ea typeface="Calibri" panose="020F0502020204030204" pitchFamily="34" charset="0"/>
                <a:cs typeface="Calibri" panose="020F0502020204030204" pitchFamily="34" charset="0"/>
              </a:rPr>
              <a:t>bem-estar</a:t>
            </a:r>
            <a:r>
              <a:rPr lang="en-US">
                <a:effectLst/>
                <a:latin typeface="Calibri" panose="020F0502020204030204" pitchFamily="34" charset="0"/>
                <a:ea typeface="Calibri" panose="020F0502020204030204" pitchFamily="34" charset="0"/>
                <a:cs typeface="Calibri" panose="020F0502020204030204" pitchFamily="34" charset="0"/>
              </a:rPr>
              <a:t> das </a:t>
            </a:r>
            <a:r>
              <a:rPr lang="en-US" err="1">
                <a:effectLst/>
                <a:latin typeface="Calibri" panose="020F0502020204030204" pitchFamily="34" charset="0"/>
                <a:ea typeface="Calibri" panose="020F0502020204030204" pitchFamily="34" charset="0"/>
                <a:cs typeface="Calibri" panose="020F0502020204030204" pitchFamily="34" charset="0"/>
              </a:rPr>
              <a:t>pessoas</a:t>
            </a:r>
            <a:r>
              <a:rPr lang="en-US">
                <a:effectLst/>
                <a:latin typeface="Calibri" panose="020F0502020204030204" pitchFamily="34" charset="0"/>
                <a:ea typeface="Calibri" panose="020F0502020204030204" pitchFamily="34" charset="0"/>
                <a:cs typeface="Calibri" panose="020F0502020204030204" pitchFamily="34" charset="0"/>
              </a:rPr>
              <a:t>, dos </a:t>
            </a:r>
            <a:r>
              <a:rPr lang="en-US" err="1">
                <a:effectLst/>
                <a:latin typeface="Calibri" panose="020F0502020204030204" pitchFamily="34" charset="0"/>
                <a:ea typeface="Calibri" panose="020F0502020204030204" pitchFamily="34" charset="0"/>
                <a:cs typeface="Calibri" panose="020F0502020204030204" pitchFamily="34" charset="0"/>
              </a:rPr>
              <a:t>animais</a:t>
            </a:r>
            <a:r>
              <a:rPr lang="en-US">
                <a:effectLst/>
                <a:latin typeface="Calibri" panose="020F0502020204030204" pitchFamily="34" charset="0"/>
                <a:ea typeface="Calibri" panose="020F0502020204030204" pitchFamily="34" charset="0"/>
                <a:cs typeface="Calibri" panose="020F0502020204030204" pitchFamily="34" charset="0"/>
              </a:rPr>
              <a:t> e do </a:t>
            </a:r>
            <a:r>
              <a:rPr lang="en-US" err="1">
                <a:effectLst/>
                <a:latin typeface="Calibri" panose="020F0502020204030204" pitchFamily="34" charset="0"/>
                <a:ea typeface="Calibri" panose="020F0502020204030204" pitchFamily="34" charset="0"/>
                <a:cs typeface="Calibri" panose="020F0502020204030204" pitchFamily="34" charset="0"/>
              </a:rPr>
              <a:t>ambiente</a:t>
            </a:r>
            <a:r>
              <a:rPr lang="en-US">
                <a:effectLst/>
                <a:latin typeface="Calibri" panose="020F0502020204030204" pitchFamily="34" charset="0"/>
                <a:ea typeface="Calibri" panose="020F0502020204030204" pitchFamily="34" charset="0"/>
                <a:cs typeface="Calibri" panose="020F0502020204030204" pitchFamily="34" charset="0"/>
              </a:rPr>
              <a:t>.</a:t>
            </a:r>
            <a:endParaRPr lang="en-IE">
              <a:effectLst/>
              <a:latin typeface="Calibri" panose="020F0502020204030204" pitchFamily="34" charset="0"/>
              <a:ea typeface="Calibri" panose="020F0502020204030204" pitchFamily="34" charset="0"/>
              <a:cs typeface="Calibri" panose="020F0502020204030204" pitchFamily="34" charset="0"/>
            </a:endParaRPr>
          </a:p>
          <a:p>
            <a:pPr rtl="0"/>
            <a:r>
              <a:rPr lang="en-US">
                <a:effectLst/>
                <a:ea typeface="Times New Roman" panose="02020603050405020304" pitchFamily="18" charset="0"/>
              </a:rPr>
              <a:t> </a:t>
            </a:r>
            <a:endParaRPr lang="en-IE">
              <a:effectLst/>
              <a:ea typeface="Times New Roman" panose="02020603050405020304" pitchFamily="18" charset="0"/>
            </a:endParaRPr>
          </a:p>
        </p:txBody>
      </p:sp>
      <p:sp>
        <p:nvSpPr>
          <p:cNvPr id="10" name="TextBox 2">
            <a:extLst>
              <a:ext uri="{FF2B5EF4-FFF2-40B4-BE49-F238E27FC236}">
                <a16:creationId xmlns:a16="http://schemas.microsoft.com/office/drawing/2014/main" id="{E1DFCFFD-4051-630F-A21F-691A514EAB6D}"/>
              </a:ext>
            </a:extLst>
          </p:cNvPr>
          <p:cNvSpPr txBox="1"/>
          <p:nvPr/>
        </p:nvSpPr>
        <p:spPr>
          <a:xfrm>
            <a:off x="370082" y="8103918"/>
            <a:ext cx="2248167" cy="1178656"/>
          </a:xfrm>
          <a:prstGeom prst="rect">
            <a:avLst/>
          </a:prstGeom>
          <a:noFill/>
        </p:spPr>
        <p:txBody>
          <a:bodyPr wrap="square">
            <a:spAutoFit/>
          </a:bodyPr>
          <a:lstStyle/>
          <a:p>
            <a:pPr algn="l" rtl="0">
              <a:lnSpc>
                <a:spcPct val="107000"/>
              </a:lnSpc>
              <a:spcAft>
                <a:spcPts val="800"/>
              </a:spcAft>
            </a:pPr>
            <a:r>
              <a:rPr lang="en-US">
                <a:effectLst/>
                <a:latin typeface="Calibri" panose="020F0502020204030204" pitchFamily="34" charset="0"/>
                <a:ea typeface="Calibri" panose="020F0502020204030204" pitchFamily="34" charset="0"/>
                <a:cs typeface="Calibri" panose="020F0502020204030204" pitchFamily="34" charset="0"/>
              </a:rPr>
              <a:t> </a:t>
            </a:r>
          </a:p>
          <a:p>
            <a:pPr algn="l" rtl="0">
              <a:lnSpc>
                <a:spcPct val="107000"/>
              </a:lnSpc>
              <a:spcAft>
                <a:spcPts val="800"/>
              </a:spcAft>
            </a:pPr>
            <a:r>
              <a:rPr lang="en-US" sz="1400" b="1" err="1">
                <a:effectLst/>
                <a:latin typeface="Calibri" panose="020F0502020204030204" pitchFamily="34" charset="0"/>
                <a:ea typeface="Calibri" panose="020F0502020204030204" pitchFamily="34" charset="0"/>
                <a:cs typeface="Calibri" panose="020F0502020204030204" pitchFamily="34" charset="0"/>
              </a:rPr>
              <a:t>Em</a:t>
            </a:r>
            <a:r>
              <a:rPr lang="en-US" sz="1400" b="1">
                <a:effectLst/>
                <a:latin typeface="Calibri" panose="020F0502020204030204" pitchFamily="34" charset="0"/>
                <a:ea typeface="Calibri" panose="020F0502020204030204" pitchFamily="34" charset="0"/>
                <a:cs typeface="Calibri" panose="020F0502020204030204" pitchFamily="34" charset="0"/>
              </a:rPr>
              <a:t> </a:t>
            </a:r>
            <a:r>
              <a:rPr lang="en-US" sz="1400" b="1" err="1">
                <a:effectLst/>
                <a:latin typeface="Calibri" panose="020F0502020204030204" pitchFamily="34" charset="0"/>
                <a:ea typeface="Calibri" panose="020F0502020204030204" pitchFamily="34" charset="0"/>
                <a:cs typeface="Calibri" panose="020F0502020204030204" pitchFamily="34" charset="0"/>
              </a:rPr>
              <a:t>destaque</a:t>
            </a:r>
            <a:r>
              <a:rPr lang="en-US" sz="1400">
                <a:effectLst/>
                <a:latin typeface="Calibri" panose="020F0502020204030204" pitchFamily="34" charset="0"/>
                <a:ea typeface="Calibri" panose="020F0502020204030204" pitchFamily="34" charset="0"/>
                <a:cs typeface="Calibri" panose="020F0502020204030204" pitchFamily="34" charset="0"/>
              </a:rPr>
              <a:t>-</a:t>
            </a:r>
          </a:p>
          <a:p>
            <a:pPr algn="just">
              <a:lnSpc>
                <a:spcPct val="107000"/>
              </a:lnSpc>
              <a:spcAft>
                <a:spcPts val="800"/>
              </a:spcAft>
            </a:pPr>
            <a:r>
              <a:rPr lang="en-US" sz="1100" u="sng" spc="-40" err="1">
                <a:effectLst/>
                <a:latin typeface="Calibri" panose="020F0502020204030204" pitchFamily="34" charset="0"/>
                <a:ea typeface="Calibri" panose="020F0502020204030204" pitchFamily="34" charset="0"/>
                <a:cs typeface="Calibri" panose="020F0502020204030204" pitchFamily="34" charset="0"/>
                <a:hlinkClick r:id="rId18">
                  <a:extLst>
                    <a:ext uri="{A12FA001-AC4F-418D-AE19-62706E023703}">
                      <ahyp:hlinkClr xmlns:ahyp="http://schemas.microsoft.com/office/drawing/2018/hyperlinkcolor" val="tx"/>
                    </a:ext>
                  </a:extLst>
                </a:hlinkClick>
              </a:rPr>
              <a:t>Valio</a:t>
            </a:r>
            <a:r>
              <a:rPr lang="en-US" sz="1100" u="sng" spc="-40">
                <a:effectLst/>
                <a:latin typeface="Calibri" panose="020F0502020204030204" pitchFamily="34" charset="0"/>
                <a:ea typeface="Calibri" panose="020F0502020204030204" pitchFamily="34" charset="0"/>
                <a:cs typeface="Calibri" panose="020F0502020204030204" pitchFamily="34" charset="0"/>
                <a:hlinkClick r:id="rId18">
                  <a:extLst>
                    <a:ext uri="{A12FA001-AC4F-418D-AE19-62706E023703}">
                      <ahyp:hlinkClr xmlns:ahyp="http://schemas.microsoft.com/office/drawing/2018/hyperlinkcolor" val="tx"/>
                    </a:ext>
                  </a:extLst>
                </a:hlinkClick>
              </a:rPr>
              <a:t> will cut milk’s carbon footprint to zero by 2035</a:t>
            </a:r>
            <a:endParaRPr lang="en-IE" sz="1100">
              <a:effectLst/>
              <a:latin typeface="Calibri" panose="020F0502020204030204" pitchFamily="34" charset="0"/>
              <a:ea typeface="Calibri" panose="020F0502020204030204" pitchFamily="34" charset="0"/>
              <a:cs typeface="Calibri" panose="020F0502020204030204" pitchFamily="34" charset="0"/>
            </a:endParaRPr>
          </a:p>
        </p:txBody>
      </p:sp>
      <p:sp>
        <p:nvSpPr>
          <p:cNvPr id="3" name="Text Placeholder 2">
            <a:extLst>
              <a:ext uri="{FF2B5EF4-FFF2-40B4-BE49-F238E27FC236}">
                <a16:creationId xmlns:a16="http://schemas.microsoft.com/office/drawing/2014/main" id="{072BE49A-D7EB-F373-FFBB-30340B187F56}"/>
              </a:ext>
            </a:extLst>
          </p:cNvPr>
          <p:cNvSpPr txBox="1">
            <a:spLocks/>
          </p:cNvSpPr>
          <p:nvPr/>
        </p:nvSpPr>
        <p:spPr>
          <a:xfrm>
            <a:off x="361472" y="2339757"/>
            <a:ext cx="3220511" cy="651637"/>
          </a:xfrm>
          <a:prstGeom prst="rect">
            <a:avLst/>
          </a:prstGeom>
          <a:solidFill>
            <a:srgbClr val="F1A0C2"/>
          </a:solidFill>
        </p:spPr>
        <p:txBody>
          <a:bodyPr anchor="ctr"/>
          <a:lstStyle>
            <a:lvl1pPr marL="188984" indent="-188984" algn="l" defTabSz="755934" rtl="0" eaLnBrk="1" latinLnBrk="0" hangingPunct="1">
              <a:lnSpc>
                <a:spcPct val="90000"/>
              </a:lnSpc>
              <a:spcBef>
                <a:spcPts val="827"/>
              </a:spcBef>
              <a:buFont typeface="Arial" panose="020B0604020202020204" pitchFamily="34" charset="0"/>
              <a:buChar char="•"/>
              <a:defRPr sz="2315" kern="1200">
                <a:solidFill>
                  <a:srgbClr val="5C5C5C"/>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0" indent="0">
              <a:buNone/>
            </a:pPr>
            <a:r>
              <a:rPr lang="en-US" sz="1600" b="1">
                <a:solidFill>
                  <a:schemeClr val="bg1"/>
                </a:solidFill>
              </a:rPr>
              <a:t>Tipo: </a:t>
            </a:r>
            <a:r>
              <a:rPr lang="en-US" sz="1600" err="1">
                <a:solidFill>
                  <a:schemeClr val="bg1"/>
                </a:solidFill>
              </a:rPr>
              <a:t>Modelos</a:t>
            </a:r>
            <a:r>
              <a:rPr lang="en-US" sz="1600">
                <a:solidFill>
                  <a:schemeClr val="bg1"/>
                </a:solidFill>
              </a:rPr>
              <a:t> de </a:t>
            </a:r>
            <a:r>
              <a:rPr lang="en-US" sz="1600" err="1">
                <a:solidFill>
                  <a:schemeClr val="bg1"/>
                </a:solidFill>
              </a:rPr>
              <a:t>Negócio</a:t>
            </a:r>
            <a:r>
              <a:rPr lang="en-US" sz="1600">
                <a:solidFill>
                  <a:schemeClr val="bg1"/>
                </a:solidFill>
              </a:rPr>
              <a:t> </a:t>
            </a:r>
            <a:r>
              <a:rPr lang="en-US" sz="1600" err="1">
                <a:solidFill>
                  <a:schemeClr val="bg1"/>
                </a:solidFill>
              </a:rPr>
              <a:t>Éticos</a:t>
            </a:r>
            <a:endParaRPr lang="en-US" sz="1600">
              <a:solidFill>
                <a:schemeClr val="bg1"/>
              </a:solidFill>
            </a:endParaRPr>
          </a:p>
        </p:txBody>
      </p:sp>
      <p:grpSp>
        <p:nvGrpSpPr>
          <p:cNvPr id="11" name="Graphic 4">
            <a:extLst>
              <a:ext uri="{FF2B5EF4-FFF2-40B4-BE49-F238E27FC236}">
                <a16:creationId xmlns:a16="http://schemas.microsoft.com/office/drawing/2014/main" id="{ADC092A2-9F28-50A6-1C89-838ECEDCCE3C}"/>
              </a:ext>
            </a:extLst>
          </p:cNvPr>
          <p:cNvGrpSpPr/>
          <p:nvPr/>
        </p:nvGrpSpPr>
        <p:grpSpPr>
          <a:xfrm rot="19582332">
            <a:off x="2514056" y="9462630"/>
            <a:ext cx="403667" cy="780438"/>
            <a:chOff x="9129274" y="2719113"/>
            <a:chExt cx="717139" cy="1386497"/>
          </a:xfrm>
          <a:solidFill>
            <a:srgbClr val="000000"/>
          </a:solidFill>
        </p:grpSpPr>
        <p:grpSp>
          <p:nvGrpSpPr>
            <p:cNvPr id="12" name="Graphic 4">
              <a:extLst>
                <a:ext uri="{FF2B5EF4-FFF2-40B4-BE49-F238E27FC236}">
                  <a16:creationId xmlns:a16="http://schemas.microsoft.com/office/drawing/2014/main" id="{A52646A2-8407-CED0-2173-37C41FC70E1F}"/>
                </a:ext>
              </a:extLst>
            </p:cNvPr>
            <p:cNvGrpSpPr/>
            <p:nvPr/>
          </p:nvGrpSpPr>
          <p:grpSpPr>
            <a:xfrm>
              <a:off x="9159507" y="2719113"/>
              <a:ext cx="446280" cy="440141"/>
              <a:chOff x="9159507" y="2719113"/>
              <a:chExt cx="446280" cy="440141"/>
            </a:xfrm>
            <a:grpFill/>
          </p:grpSpPr>
          <p:sp>
            <p:nvSpPr>
              <p:cNvPr id="27" name="Freeform 57">
                <a:extLst>
                  <a:ext uri="{FF2B5EF4-FFF2-40B4-BE49-F238E27FC236}">
                    <a16:creationId xmlns:a16="http://schemas.microsoft.com/office/drawing/2014/main" id="{674BDB30-BEF1-4392-3065-C13D3D3A4BD7}"/>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8" name="Freeform 58">
                <a:extLst>
                  <a:ext uri="{FF2B5EF4-FFF2-40B4-BE49-F238E27FC236}">
                    <a16:creationId xmlns:a16="http://schemas.microsoft.com/office/drawing/2014/main" id="{B2E56212-DF3D-E823-960C-D0A38AACBD6E}"/>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3" name="Graphic 4">
              <a:extLst>
                <a:ext uri="{FF2B5EF4-FFF2-40B4-BE49-F238E27FC236}">
                  <a16:creationId xmlns:a16="http://schemas.microsoft.com/office/drawing/2014/main" id="{DDF112C1-CCC6-B060-A2F6-5ABC713AD155}"/>
                </a:ext>
              </a:extLst>
            </p:cNvPr>
            <p:cNvGrpSpPr/>
            <p:nvPr/>
          </p:nvGrpSpPr>
          <p:grpSpPr>
            <a:xfrm>
              <a:off x="9129274" y="2893887"/>
              <a:ext cx="717139" cy="1211724"/>
              <a:chOff x="9129274" y="2893887"/>
              <a:chExt cx="717139" cy="1211724"/>
            </a:xfrm>
            <a:grpFill/>
          </p:grpSpPr>
          <p:sp>
            <p:nvSpPr>
              <p:cNvPr id="14" name="Freeform 50">
                <a:extLst>
                  <a:ext uri="{FF2B5EF4-FFF2-40B4-BE49-F238E27FC236}">
                    <a16:creationId xmlns:a16="http://schemas.microsoft.com/office/drawing/2014/main" id="{9C200093-45ED-A872-5AC8-B03E1E0001E1}"/>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5" name="Freeform 51">
                <a:extLst>
                  <a:ext uri="{FF2B5EF4-FFF2-40B4-BE49-F238E27FC236}">
                    <a16:creationId xmlns:a16="http://schemas.microsoft.com/office/drawing/2014/main" id="{AABD037D-9585-3555-3A50-42AE3A6CC31C}"/>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7" name="Freeform 52">
                <a:extLst>
                  <a:ext uri="{FF2B5EF4-FFF2-40B4-BE49-F238E27FC236}">
                    <a16:creationId xmlns:a16="http://schemas.microsoft.com/office/drawing/2014/main" id="{1B30C0BD-1D0A-5899-F965-A607027DEB7E}"/>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0" name="Freeform 53">
                <a:extLst>
                  <a:ext uri="{FF2B5EF4-FFF2-40B4-BE49-F238E27FC236}">
                    <a16:creationId xmlns:a16="http://schemas.microsoft.com/office/drawing/2014/main" id="{1EDA45E0-B10E-0B3D-7E6B-4738A04A1577}"/>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1" name="Freeform 54">
                <a:extLst>
                  <a:ext uri="{FF2B5EF4-FFF2-40B4-BE49-F238E27FC236}">
                    <a16:creationId xmlns:a16="http://schemas.microsoft.com/office/drawing/2014/main" id="{B9889508-B123-4092-1643-C3CD137C5F90}"/>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2" name="Freeform 55">
                <a:extLst>
                  <a:ext uri="{FF2B5EF4-FFF2-40B4-BE49-F238E27FC236}">
                    <a16:creationId xmlns:a16="http://schemas.microsoft.com/office/drawing/2014/main" id="{A9281BFF-4BAE-8C16-D265-D5B45C4EA390}"/>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3" name="Freeform 56">
                <a:extLst>
                  <a:ext uri="{FF2B5EF4-FFF2-40B4-BE49-F238E27FC236}">
                    <a16:creationId xmlns:a16="http://schemas.microsoft.com/office/drawing/2014/main" id="{82A02CB5-6BF2-9FAD-E9BA-3EDB3245606E}"/>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5918863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31755B2-2575-4764-A185-006CA33CA050}"/>
              </a:ext>
            </a:extLst>
          </p:cNvPr>
          <p:cNvSpPr>
            <a:spLocks noGrp="1"/>
          </p:cNvSpPr>
          <p:nvPr>
            <p:ph type="body" sz="quarter" idx="32"/>
          </p:nvPr>
        </p:nvSpPr>
        <p:spPr>
          <a:xfrm>
            <a:off x="559612" y="1881238"/>
            <a:ext cx="6526988" cy="3729370"/>
          </a:xfrm>
        </p:spPr>
        <p:txBody>
          <a:bodyPr numCol="1"/>
          <a:lstStyle/>
          <a:p>
            <a:pPr rtl="0"/>
            <a:r>
              <a:rPr lang="en-US" err="1"/>
              <a:t>Esta</a:t>
            </a:r>
            <a:r>
              <a:rPr lang="en-US"/>
              <a:t> </a:t>
            </a:r>
            <a:r>
              <a:rPr lang="en-US" err="1"/>
              <a:t>coleção</a:t>
            </a:r>
            <a:r>
              <a:rPr lang="en-US"/>
              <a:t> de </a:t>
            </a:r>
            <a:r>
              <a:rPr lang="en-US" err="1"/>
              <a:t>estudos</a:t>
            </a:r>
            <a:r>
              <a:rPr lang="en-US"/>
              <a:t> de </a:t>
            </a:r>
            <a:r>
              <a:rPr lang="en-US" err="1"/>
              <a:t>caso</a:t>
            </a:r>
            <a:r>
              <a:rPr lang="en-US"/>
              <a:t> de Boas </a:t>
            </a:r>
            <a:r>
              <a:rPr lang="en-US" err="1"/>
              <a:t>Práticas</a:t>
            </a:r>
            <a:r>
              <a:rPr lang="en-US"/>
              <a:t> é </a:t>
            </a:r>
            <a:r>
              <a:rPr lang="en-US" err="1"/>
              <a:t>uma</a:t>
            </a:r>
            <a:r>
              <a:rPr lang="en-US"/>
              <a:t> ferramenta de </a:t>
            </a:r>
            <a:r>
              <a:rPr lang="en-US" err="1"/>
              <a:t>trabalho</a:t>
            </a:r>
            <a:r>
              <a:rPr lang="en-US"/>
              <a:t>, </a:t>
            </a:r>
            <a:r>
              <a:rPr lang="en-US" err="1"/>
              <a:t>exclusiva</a:t>
            </a:r>
            <a:r>
              <a:rPr lang="en-US"/>
              <a:t> para </a:t>
            </a:r>
            <a:r>
              <a:rPr lang="en-US" err="1"/>
              <a:t>educadores</a:t>
            </a:r>
            <a:r>
              <a:rPr lang="en-US"/>
              <a:t> e </a:t>
            </a:r>
            <a:r>
              <a:rPr lang="en-US" err="1"/>
              <a:t>futuros</a:t>
            </a:r>
            <a:r>
              <a:rPr lang="en-US"/>
              <a:t> </a:t>
            </a:r>
            <a:r>
              <a:rPr lang="en-US" err="1"/>
              <a:t>empreendedores</a:t>
            </a:r>
            <a:r>
              <a:rPr lang="en-US"/>
              <a:t> de </a:t>
            </a:r>
            <a:r>
              <a:rPr lang="en-US" err="1"/>
              <a:t>alimentos</a:t>
            </a:r>
            <a:r>
              <a:rPr lang="en-US"/>
              <a:t>, de modo a </a:t>
            </a:r>
            <a:r>
              <a:rPr lang="en-US" err="1"/>
              <a:t>obter</a:t>
            </a:r>
            <a:r>
              <a:rPr lang="en-US"/>
              <a:t> </a:t>
            </a:r>
            <a:r>
              <a:rPr lang="en-US" err="1"/>
              <a:t>uma</a:t>
            </a:r>
            <a:r>
              <a:rPr lang="en-US"/>
              <a:t> </a:t>
            </a:r>
            <a:r>
              <a:rPr lang="en-US" err="1"/>
              <a:t>visão</a:t>
            </a:r>
            <a:r>
              <a:rPr lang="en-US"/>
              <a:t> </a:t>
            </a:r>
            <a:r>
              <a:rPr lang="en-US" err="1"/>
              <a:t>completa</a:t>
            </a:r>
            <a:r>
              <a:rPr lang="en-US"/>
              <a:t> das </a:t>
            </a:r>
            <a:r>
              <a:rPr lang="en-US" err="1"/>
              <a:t>tendências</a:t>
            </a:r>
            <a:r>
              <a:rPr lang="en-US"/>
              <a:t>, </a:t>
            </a:r>
            <a:r>
              <a:rPr lang="en-US" err="1"/>
              <a:t>conhecer</a:t>
            </a:r>
            <a:r>
              <a:rPr lang="en-US"/>
              <a:t> </a:t>
            </a:r>
            <a:r>
              <a:rPr lang="en-US" err="1"/>
              <a:t>os</a:t>
            </a:r>
            <a:r>
              <a:rPr lang="en-US"/>
              <a:t> </a:t>
            </a:r>
            <a:r>
              <a:rPr lang="en-US" err="1"/>
              <a:t>promotores</a:t>
            </a:r>
            <a:r>
              <a:rPr lang="en-US"/>
              <a:t> e </a:t>
            </a:r>
            <a:r>
              <a:rPr lang="en-US" err="1"/>
              <a:t>oportunidades</a:t>
            </a:r>
            <a:r>
              <a:rPr lang="en-US"/>
              <a:t> de </a:t>
            </a:r>
            <a:r>
              <a:rPr lang="en-US" err="1"/>
              <a:t>inovação</a:t>
            </a:r>
            <a:r>
              <a:rPr lang="en-US"/>
              <a:t> e de </a:t>
            </a:r>
            <a:r>
              <a:rPr lang="en-US" err="1"/>
              <a:t>sobrevivência</a:t>
            </a:r>
            <a:r>
              <a:rPr lang="en-US"/>
              <a:t> </a:t>
            </a:r>
            <a:r>
              <a:rPr lang="en-US" err="1"/>
              <a:t>empresarial</a:t>
            </a:r>
            <a:r>
              <a:rPr lang="en-US"/>
              <a:t> do </a:t>
            </a:r>
            <a:r>
              <a:rPr lang="en-US" err="1"/>
              <a:t>setor</a:t>
            </a:r>
            <a:r>
              <a:rPr lang="en-US"/>
              <a:t> </a:t>
            </a:r>
            <a:r>
              <a:rPr lang="en-US" err="1"/>
              <a:t>alimentar</a:t>
            </a:r>
            <a:r>
              <a:rPr lang="en-US"/>
              <a:t> </a:t>
            </a:r>
            <a:r>
              <a:rPr lang="en-US" err="1"/>
              <a:t>na</a:t>
            </a:r>
            <a:r>
              <a:rPr lang="en-US"/>
              <a:t> Europa, de forma </a:t>
            </a:r>
            <a:r>
              <a:rPr lang="en-US" err="1"/>
              <a:t>ética</a:t>
            </a:r>
            <a:r>
              <a:rPr lang="en-US"/>
              <a:t>. </a:t>
            </a:r>
            <a:r>
              <a:rPr lang="en-US" err="1"/>
              <a:t>Esta</a:t>
            </a:r>
            <a:r>
              <a:rPr lang="en-US"/>
              <a:t> </a:t>
            </a:r>
            <a:r>
              <a:rPr lang="en-US" err="1"/>
              <a:t>coleção</a:t>
            </a:r>
            <a:r>
              <a:rPr lang="en-US"/>
              <a:t> de boas </a:t>
            </a:r>
            <a:r>
              <a:rPr lang="en-US" err="1"/>
              <a:t>práticas</a:t>
            </a:r>
            <a:r>
              <a:rPr lang="en-US"/>
              <a:t> é </a:t>
            </a:r>
            <a:r>
              <a:rPr lang="en-US" err="1"/>
              <a:t>especialmente</a:t>
            </a:r>
            <a:r>
              <a:rPr lang="en-US"/>
              <a:t> </a:t>
            </a:r>
            <a:r>
              <a:rPr lang="en-US" err="1"/>
              <a:t>inspiradora</a:t>
            </a:r>
            <a:r>
              <a:rPr lang="en-US"/>
              <a:t> </a:t>
            </a:r>
            <a:r>
              <a:rPr lang="en-US" err="1"/>
              <a:t>porque</a:t>
            </a:r>
            <a:r>
              <a:rPr lang="en-US"/>
              <a:t> </a:t>
            </a:r>
            <a:r>
              <a:rPr lang="en-US" err="1"/>
              <a:t>vivemos</a:t>
            </a:r>
            <a:r>
              <a:rPr lang="en-US"/>
              <a:t> e </a:t>
            </a:r>
            <a:r>
              <a:rPr lang="en-US" err="1"/>
              <a:t>trabalhamos</a:t>
            </a:r>
            <a:r>
              <a:rPr lang="en-US"/>
              <a:t> </a:t>
            </a:r>
            <a:r>
              <a:rPr lang="en-US" err="1"/>
              <a:t>em</a:t>
            </a:r>
            <a:r>
              <a:rPr lang="en-US"/>
              <a:t> tempos </a:t>
            </a:r>
            <a:r>
              <a:rPr lang="en-US" err="1"/>
              <a:t>desafiadores</a:t>
            </a:r>
            <a:r>
              <a:rPr lang="en-US"/>
              <a:t> para as </a:t>
            </a:r>
            <a:r>
              <a:rPr lang="en-US" i="1" err="1"/>
              <a:t>Pessoas</a:t>
            </a:r>
            <a:r>
              <a:rPr lang="en-US" i="1"/>
              <a:t>, </a:t>
            </a:r>
            <a:r>
              <a:rPr lang="en-US" i="1" err="1"/>
              <a:t>Planeta</a:t>
            </a:r>
            <a:r>
              <a:rPr lang="en-US" i="1"/>
              <a:t> &amp; </a:t>
            </a:r>
            <a:r>
              <a:rPr lang="en-US" i="1" err="1"/>
              <a:t>Lucro</a:t>
            </a:r>
            <a:r>
              <a:rPr lang="en-US" i="1"/>
              <a:t>. </a:t>
            </a:r>
            <a:r>
              <a:rPr lang="en-US" err="1"/>
              <a:t>Esta</a:t>
            </a:r>
            <a:r>
              <a:rPr lang="en-US"/>
              <a:t> </a:t>
            </a:r>
            <a:r>
              <a:rPr lang="en-US" err="1"/>
              <a:t>seção</a:t>
            </a:r>
            <a:r>
              <a:rPr lang="en-US"/>
              <a:t> visa </a:t>
            </a:r>
            <a:r>
              <a:rPr lang="en-US" err="1"/>
              <a:t>atingir</a:t>
            </a:r>
            <a:r>
              <a:rPr lang="en-US"/>
              <a:t> </a:t>
            </a:r>
            <a:r>
              <a:rPr lang="en-US" err="1"/>
              <a:t>esse</a:t>
            </a:r>
            <a:r>
              <a:rPr lang="en-US"/>
              <a:t> </a:t>
            </a:r>
            <a:r>
              <a:rPr lang="en-US" err="1"/>
              <a:t>objetivo</a:t>
            </a:r>
            <a:r>
              <a:rPr lang="en-US"/>
              <a:t>, </a:t>
            </a:r>
            <a:r>
              <a:rPr lang="en-US" err="1"/>
              <a:t>destacando</a:t>
            </a:r>
            <a:r>
              <a:rPr lang="en-US"/>
              <a:t> as Boas </a:t>
            </a:r>
            <a:r>
              <a:rPr lang="en-US" err="1"/>
              <a:t>Práticas</a:t>
            </a:r>
            <a:r>
              <a:rPr lang="en-US"/>
              <a:t> de </a:t>
            </a:r>
            <a:r>
              <a:rPr lang="en-US" err="1"/>
              <a:t>empresas</a:t>
            </a:r>
            <a:r>
              <a:rPr lang="en-US"/>
              <a:t> </a:t>
            </a:r>
            <a:r>
              <a:rPr lang="en-US" err="1"/>
              <a:t>localizadas</a:t>
            </a:r>
            <a:r>
              <a:rPr lang="en-US"/>
              <a:t> </a:t>
            </a:r>
            <a:r>
              <a:rPr lang="en-US" err="1"/>
              <a:t>nas</a:t>
            </a:r>
            <a:r>
              <a:rPr lang="en-US"/>
              <a:t> </a:t>
            </a:r>
            <a:r>
              <a:rPr lang="en-US" err="1"/>
              <a:t>regiões</a:t>
            </a:r>
            <a:r>
              <a:rPr lang="en-US"/>
              <a:t> das </a:t>
            </a:r>
            <a:r>
              <a:rPr lang="en-US" err="1"/>
              <a:t>entidades</a:t>
            </a:r>
            <a:r>
              <a:rPr lang="en-US"/>
              <a:t> </a:t>
            </a:r>
            <a:r>
              <a:rPr lang="en-US" err="1"/>
              <a:t>parceiras</a:t>
            </a:r>
            <a:r>
              <a:rPr lang="en-US"/>
              <a:t> do </a:t>
            </a:r>
            <a:r>
              <a:rPr lang="en-US" err="1"/>
              <a:t>Projeto</a:t>
            </a:r>
            <a:r>
              <a:rPr lang="en-US"/>
              <a:t> </a:t>
            </a:r>
            <a:r>
              <a:rPr lang="en-US" b="1" err="1"/>
              <a:t>Empreendedorismo</a:t>
            </a:r>
            <a:r>
              <a:rPr lang="en-US" b="1"/>
              <a:t> </a:t>
            </a:r>
            <a:r>
              <a:rPr lang="en-US" b="1" err="1"/>
              <a:t>Alimentar</a:t>
            </a:r>
            <a:r>
              <a:rPr lang="en-US" b="1"/>
              <a:t> </a:t>
            </a:r>
            <a:r>
              <a:rPr lang="en-US" b="1" err="1"/>
              <a:t>Ético</a:t>
            </a:r>
            <a:r>
              <a:rPr lang="en-US" b="1"/>
              <a:t> (EFE)</a:t>
            </a:r>
            <a:r>
              <a:rPr lang="en-US"/>
              <a:t>.</a:t>
            </a:r>
          </a:p>
          <a:p>
            <a:pPr rtl="0"/>
            <a:endParaRPr lang="en-US"/>
          </a:p>
          <a:p>
            <a:r>
              <a:rPr lang="en-US"/>
              <a:t>Uma Boa </a:t>
            </a:r>
            <a:r>
              <a:rPr lang="en-US" err="1"/>
              <a:t>Prática</a:t>
            </a:r>
            <a:r>
              <a:rPr lang="en-US"/>
              <a:t> é </a:t>
            </a:r>
            <a:r>
              <a:rPr lang="en-US" err="1"/>
              <a:t>definida</a:t>
            </a:r>
            <a:r>
              <a:rPr lang="en-US"/>
              <a:t>, no </a:t>
            </a:r>
            <a:r>
              <a:rPr lang="en-US" err="1"/>
              <a:t>contexto</a:t>
            </a:r>
            <a:r>
              <a:rPr lang="en-US"/>
              <a:t> </a:t>
            </a:r>
            <a:r>
              <a:rPr lang="en-US" err="1"/>
              <a:t>deste</a:t>
            </a:r>
            <a:r>
              <a:rPr lang="en-US"/>
              <a:t> </a:t>
            </a:r>
            <a:r>
              <a:rPr lang="en-US" err="1"/>
              <a:t>projeto</a:t>
            </a:r>
            <a:r>
              <a:rPr lang="en-US"/>
              <a:t>, </a:t>
            </a:r>
            <a:r>
              <a:rPr lang="en-US" err="1"/>
              <a:t>como</a:t>
            </a:r>
            <a:r>
              <a:rPr lang="en-US"/>
              <a:t> </a:t>
            </a:r>
            <a:r>
              <a:rPr lang="en-US" err="1"/>
              <a:t>sendo</a:t>
            </a:r>
            <a:r>
              <a:rPr lang="en-US"/>
              <a:t> </a:t>
            </a:r>
            <a:r>
              <a:rPr lang="en-US" err="1"/>
              <a:t>uma</a:t>
            </a:r>
            <a:r>
              <a:rPr lang="en-US"/>
              <a:t> </a:t>
            </a:r>
            <a:r>
              <a:rPr lang="en-US" err="1"/>
              <a:t>empresa</a:t>
            </a:r>
            <a:r>
              <a:rPr lang="en-US"/>
              <a:t> </a:t>
            </a:r>
            <a:r>
              <a:rPr lang="en-US" err="1"/>
              <a:t>alimentar</a:t>
            </a:r>
            <a:r>
              <a:rPr lang="en-US"/>
              <a:t> (</a:t>
            </a:r>
            <a:r>
              <a:rPr lang="en-US" err="1"/>
              <a:t>produtor</a:t>
            </a:r>
            <a:r>
              <a:rPr lang="en-US"/>
              <a:t>, </a:t>
            </a:r>
            <a:r>
              <a:rPr lang="en-US" err="1"/>
              <a:t>transformador</a:t>
            </a:r>
            <a:r>
              <a:rPr lang="en-US"/>
              <a:t>, </a:t>
            </a:r>
            <a:r>
              <a:rPr lang="en-US" err="1"/>
              <a:t>distribuidor</a:t>
            </a:r>
            <a:r>
              <a:rPr lang="en-US"/>
              <a:t> </a:t>
            </a:r>
            <a:r>
              <a:rPr lang="en-US" err="1"/>
              <a:t>ou</a:t>
            </a:r>
            <a:r>
              <a:rPr lang="en-US"/>
              <a:t> </a:t>
            </a:r>
            <a:r>
              <a:rPr lang="en-US" err="1"/>
              <a:t>operador</a:t>
            </a:r>
            <a:r>
              <a:rPr lang="en-US"/>
              <a:t> do </a:t>
            </a:r>
            <a:r>
              <a:rPr lang="en-US" err="1"/>
              <a:t>setor</a:t>
            </a:r>
            <a:r>
              <a:rPr lang="en-US"/>
              <a:t> </a:t>
            </a:r>
            <a:r>
              <a:rPr lang="en-US" err="1"/>
              <a:t>alimentar</a:t>
            </a:r>
            <a:r>
              <a:rPr lang="en-US"/>
              <a:t>, etc.) que </a:t>
            </a:r>
            <a:r>
              <a:rPr lang="en-US" err="1"/>
              <a:t>está</a:t>
            </a:r>
            <a:r>
              <a:rPr lang="en-US"/>
              <a:t> a </a:t>
            </a:r>
            <a:r>
              <a:rPr lang="en-US" err="1"/>
              <a:t>demonstrar</a:t>
            </a:r>
            <a:r>
              <a:rPr lang="en-US"/>
              <a:t> a </a:t>
            </a:r>
            <a:r>
              <a:rPr lang="en-US" err="1"/>
              <a:t>aplicação</a:t>
            </a:r>
            <a:r>
              <a:rPr lang="en-US"/>
              <a:t> de </a:t>
            </a:r>
            <a:r>
              <a:rPr lang="en-US" err="1"/>
              <a:t>diversas</a:t>
            </a:r>
            <a:r>
              <a:rPr lang="en-US"/>
              <a:t> </a:t>
            </a:r>
            <a:r>
              <a:rPr lang="en-US" err="1"/>
              <a:t>abordagens</a:t>
            </a:r>
            <a:r>
              <a:rPr lang="en-US"/>
              <a:t> </a:t>
            </a:r>
            <a:r>
              <a:rPr lang="en-US" err="1"/>
              <a:t>inovadoras</a:t>
            </a:r>
            <a:r>
              <a:rPr lang="en-US"/>
              <a:t> de </a:t>
            </a:r>
            <a:r>
              <a:rPr lang="en-US" err="1"/>
              <a:t>gestão</a:t>
            </a:r>
            <a:r>
              <a:rPr lang="en-US"/>
              <a:t> ao </a:t>
            </a:r>
            <a:r>
              <a:rPr lang="en-US" err="1"/>
              <a:t>seu</a:t>
            </a:r>
            <a:r>
              <a:rPr lang="en-US"/>
              <a:t> </a:t>
            </a:r>
            <a:r>
              <a:rPr lang="en-US" err="1"/>
              <a:t>negócio</a:t>
            </a:r>
            <a:r>
              <a:rPr lang="en-US"/>
              <a:t> de forma </a:t>
            </a:r>
            <a:r>
              <a:rPr lang="en-US" err="1"/>
              <a:t>ética</a:t>
            </a:r>
            <a:r>
              <a:rPr lang="en-US"/>
              <a:t>. Ao </a:t>
            </a:r>
            <a:r>
              <a:rPr lang="en-US" err="1"/>
              <a:t>conduzir</a:t>
            </a:r>
            <a:r>
              <a:rPr lang="en-US"/>
              <a:t> o </a:t>
            </a:r>
            <a:r>
              <a:rPr lang="en-US" err="1"/>
              <a:t>negócio</a:t>
            </a:r>
            <a:r>
              <a:rPr lang="en-US"/>
              <a:t> </a:t>
            </a:r>
            <a:r>
              <a:rPr lang="en-US" err="1"/>
              <a:t>ou</a:t>
            </a:r>
            <a:r>
              <a:rPr lang="en-US"/>
              <a:t> </a:t>
            </a:r>
            <a:r>
              <a:rPr lang="en-US" err="1"/>
              <a:t>praticar</a:t>
            </a:r>
            <a:r>
              <a:rPr lang="en-US"/>
              <a:t> </a:t>
            </a:r>
            <a:r>
              <a:rPr lang="en-US" err="1"/>
              <a:t>operações</a:t>
            </a:r>
            <a:r>
              <a:rPr lang="en-US"/>
              <a:t> de forma </a:t>
            </a:r>
            <a:r>
              <a:rPr lang="en-US" err="1"/>
              <a:t>ética</a:t>
            </a:r>
            <a:r>
              <a:rPr lang="en-US"/>
              <a:t>, as </a:t>
            </a:r>
            <a:r>
              <a:rPr lang="en-US" err="1"/>
              <a:t>empresas</a:t>
            </a:r>
            <a:r>
              <a:rPr lang="en-US"/>
              <a:t> </a:t>
            </a:r>
            <a:r>
              <a:rPr lang="en-US" err="1"/>
              <a:t>estão</a:t>
            </a:r>
            <a:r>
              <a:rPr lang="en-US"/>
              <a:t> a </a:t>
            </a:r>
            <a:r>
              <a:rPr lang="en-US" err="1"/>
              <a:t>demonstrar</a:t>
            </a:r>
            <a:r>
              <a:rPr lang="en-US"/>
              <a:t> o </a:t>
            </a:r>
            <a:r>
              <a:rPr lang="en-US" err="1"/>
              <a:t>seu</a:t>
            </a:r>
            <a:r>
              <a:rPr lang="en-US"/>
              <a:t> </a:t>
            </a:r>
            <a:r>
              <a:rPr lang="en-US" err="1"/>
              <a:t>desejo</a:t>
            </a:r>
            <a:r>
              <a:rPr lang="en-US"/>
              <a:t> de </a:t>
            </a:r>
            <a:r>
              <a:rPr lang="en-US" err="1"/>
              <a:t>fazer</a:t>
            </a:r>
            <a:r>
              <a:rPr lang="en-US"/>
              <a:t> a </a:t>
            </a:r>
            <a:r>
              <a:rPr lang="en-US" err="1"/>
              <a:t>diferença</a:t>
            </a:r>
            <a:r>
              <a:rPr lang="en-US"/>
              <a:t>, </a:t>
            </a:r>
            <a:r>
              <a:rPr lang="en-US" err="1"/>
              <a:t>seja</a:t>
            </a:r>
            <a:r>
              <a:rPr lang="en-US"/>
              <a:t> </a:t>
            </a:r>
            <a:r>
              <a:rPr lang="en-US" err="1"/>
              <a:t>por</a:t>
            </a:r>
            <a:r>
              <a:rPr lang="en-US"/>
              <a:t> </a:t>
            </a:r>
            <a:r>
              <a:rPr lang="en-US" err="1"/>
              <a:t>meio</a:t>
            </a:r>
            <a:r>
              <a:rPr lang="en-US"/>
              <a:t> da </a:t>
            </a:r>
            <a:r>
              <a:rPr lang="en-US" err="1"/>
              <a:t>própria</a:t>
            </a:r>
            <a:r>
              <a:rPr lang="en-US"/>
              <a:t> </a:t>
            </a:r>
            <a:r>
              <a:rPr lang="en-US" err="1"/>
              <a:t>oferta</a:t>
            </a:r>
            <a:r>
              <a:rPr lang="en-US"/>
              <a:t> de </a:t>
            </a:r>
            <a:r>
              <a:rPr lang="en-US" err="1"/>
              <a:t>alimentos</a:t>
            </a:r>
            <a:r>
              <a:rPr lang="en-US"/>
              <a:t>, da forma </a:t>
            </a:r>
            <a:r>
              <a:rPr lang="en-US" err="1"/>
              <a:t>como</a:t>
            </a:r>
            <a:r>
              <a:rPr lang="en-US"/>
              <a:t> </a:t>
            </a:r>
            <a:r>
              <a:rPr lang="en-US" err="1"/>
              <a:t>são</a:t>
            </a:r>
            <a:r>
              <a:rPr lang="en-US"/>
              <a:t> </a:t>
            </a:r>
            <a:r>
              <a:rPr lang="en-US" err="1"/>
              <a:t>cultivados</a:t>
            </a:r>
            <a:r>
              <a:rPr lang="en-US"/>
              <a:t>, </a:t>
            </a:r>
            <a:r>
              <a:rPr lang="en-US" err="1"/>
              <a:t>processados</a:t>
            </a:r>
            <a:r>
              <a:rPr lang="en-US"/>
              <a:t>, </a:t>
            </a:r>
            <a:r>
              <a:rPr lang="en-US" err="1"/>
              <a:t>embalados</a:t>
            </a:r>
            <a:r>
              <a:rPr lang="en-US"/>
              <a:t>, </a:t>
            </a:r>
            <a:r>
              <a:rPr lang="en-US" err="1"/>
              <a:t>entregues</a:t>
            </a:r>
            <a:r>
              <a:rPr lang="en-US"/>
              <a:t>, </a:t>
            </a:r>
            <a:r>
              <a:rPr lang="en-US" err="1"/>
              <a:t>por</a:t>
            </a:r>
            <a:r>
              <a:rPr lang="en-US"/>
              <a:t> </a:t>
            </a:r>
            <a:r>
              <a:rPr lang="en-US" err="1"/>
              <a:t>meio</a:t>
            </a:r>
            <a:r>
              <a:rPr lang="en-US"/>
              <a:t> de </a:t>
            </a:r>
            <a:r>
              <a:rPr lang="en-US" err="1"/>
              <a:t>uma</a:t>
            </a:r>
            <a:r>
              <a:rPr lang="en-US"/>
              <a:t> </a:t>
            </a:r>
            <a:r>
              <a:rPr lang="en-US" err="1"/>
              <a:t>cadeia</a:t>
            </a:r>
            <a:r>
              <a:rPr lang="en-US"/>
              <a:t> </a:t>
            </a:r>
            <a:r>
              <a:rPr lang="en-US" err="1"/>
              <a:t>curta</a:t>
            </a:r>
            <a:r>
              <a:rPr lang="en-US"/>
              <a:t> de </a:t>
            </a:r>
            <a:r>
              <a:rPr lang="en-US" err="1"/>
              <a:t>abastecimento</a:t>
            </a:r>
            <a:r>
              <a:rPr lang="en-US"/>
              <a:t> </a:t>
            </a:r>
            <a:r>
              <a:rPr lang="en-US" err="1"/>
              <a:t>alimentar</a:t>
            </a:r>
            <a:r>
              <a:rPr lang="en-US"/>
              <a:t>, </a:t>
            </a:r>
            <a:r>
              <a:rPr lang="en-US" err="1"/>
              <a:t>adoção</a:t>
            </a:r>
            <a:r>
              <a:rPr lang="en-US"/>
              <a:t> de </a:t>
            </a:r>
            <a:r>
              <a:rPr lang="en-US" err="1"/>
              <a:t>tecnologia</a:t>
            </a:r>
            <a:r>
              <a:rPr lang="en-US"/>
              <a:t>, ao </a:t>
            </a:r>
            <a:r>
              <a:rPr lang="en-US" err="1"/>
              <a:t>mesmo</a:t>
            </a:r>
            <a:r>
              <a:rPr lang="en-US"/>
              <a:t> tempo que </a:t>
            </a:r>
            <a:r>
              <a:rPr lang="en-US" err="1"/>
              <a:t>mantêm</a:t>
            </a:r>
            <a:r>
              <a:rPr lang="en-US"/>
              <a:t> </a:t>
            </a:r>
            <a:r>
              <a:rPr lang="en-US" err="1"/>
              <a:t>como</a:t>
            </a:r>
            <a:r>
              <a:rPr lang="en-US"/>
              <a:t> </a:t>
            </a:r>
            <a:r>
              <a:rPr lang="en-US" err="1"/>
              <a:t>prioridade</a:t>
            </a:r>
            <a:r>
              <a:rPr lang="en-US"/>
              <a:t> a agenda </a:t>
            </a:r>
            <a:r>
              <a:rPr lang="en-US" err="1"/>
              <a:t>verde</a:t>
            </a:r>
            <a:r>
              <a:rPr lang="en-US"/>
              <a:t> e a </a:t>
            </a:r>
            <a:r>
              <a:rPr lang="en-US" err="1"/>
              <a:t>consideração</a:t>
            </a:r>
            <a:r>
              <a:rPr lang="en-US"/>
              <a:t> </a:t>
            </a:r>
            <a:r>
              <a:rPr lang="en-US" err="1"/>
              <a:t>pelas</a:t>
            </a:r>
            <a:r>
              <a:rPr lang="en-US"/>
              <a:t> </a:t>
            </a:r>
            <a:r>
              <a:rPr lang="en-US" err="1"/>
              <a:t>pessoas</a:t>
            </a:r>
            <a:r>
              <a:rPr lang="en-US"/>
              <a:t> e </a:t>
            </a:r>
            <a:r>
              <a:rPr lang="en-US" err="1"/>
              <a:t>pelo</a:t>
            </a:r>
            <a:r>
              <a:rPr lang="en-US"/>
              <a:t> </a:t>
            </a:r>
            <a:r>
              <a:rPr lang="en-US" err="1"/>
              <a:t>planeta</a:t>
            </a:r>
            <a:r>
              <a:rPr lang="en-US"/>
              <a:t>.</a:t>
            </a:r>
          </a:p>
          <a:p>
            <a:pPr rtl="0"/>
            <a:endParaRPr lang="en-IE"/>
          </a:p>
        </p:txBody>
      </p:sp>
      <p:sp>
        <p:nvSpPr>
          <p:cNvPr id="3" name="Slide Number Placeholder 2">
            <a:extLst>
              <a:ext uri="{FF2B5EF4-FFF2-40B4-BE49-F238E27FC236}">
                <a16:creationId xmlns:a16="http://schemas.microsoft.com/office/drawing/2014/main" id="{49DCFF65-7BD6-CCF2-C700-C77C391FB16D}"/>
              </a:ext>
            </a:extLst>
          </p:cNvPr>
          <p:cNvSpPr>
            <a:spLocks noGrp="1"/>
          </p:cNvSpPr>
          <p:nvPr>
            <p:ph type="sldNum" sz="quarter" idx="4"/>
          </p:nvPr>
        </p:nvSpPr>
        <p:spPr>
          <a:xfrm>
            <a:off x="7009285" y="10225991"/>
            <a:ext cx="1047264" cy="465822"/>
          </a:xfrm>
        </p:spPr>
        <p:txBody>
          <a:bodyPr/>
          <a:lstStyle/>
          <a:p>
            <a:pPr algn="l" rtl="0"/>
            <a:fld id="{CB2079F2-58AF-ED44-82D7-E04B2F6FD686}" type="slidenum">
              <a:rPr lang="en-US" smtClean="0"/>
              <a:pPr algn="l" rtl="0"/>
              <a:t>5</a:t>
            </a:fld>
            <a:endParaRPr lang="en-US"/>
          </a:p>
        </p:txBody>
      </p:sp>
      <p:sp>
        <p:nvSpPr>
          <p:cNvPr id="4" name="Text Placeholder 3">
            <a:extLst>
              <a:ext uri="{FF2B5EF4-FFF2-40B4-BE49-F238E27FC236}">
                <a16:creationId xmlns:a16="http://schemas.microsoft.com/office/drawing/2014/main" id="{D7593912-5FA2-6B01-B292-63B95C6ECC97}"/>
              </a:ext>
            </a:extLst>
          </p:cNvPr>
          <p:cNvSpPr>
            <a:spLocks noGrp="1"/>
          </p:cNvSpPr>
          <p:nvPr>
            <p:ph type="body" sz="quarter" idx="33"/>
          </p:nvPr>
        </p:nvSpPr>
        <p:spPr>
          <a:xfrm>
            <a:off x="531631" y="6136814"/>
            <a:ext cx="2178463" cy="1136017"/>
          </a:xfrm>
        </p:spPr>
        <p:txBody>
          <a:bodyPr anchor="ctr"/>
          <a:lstStyle/>
          <a:p>
            <a:pPr algn="ctr" rtl="0"/>
            <a:r>
              <a:rPr lang="en-US" sz="1800" b="1"/>
              <a:t>O PODER DOS ESTUDOS DE CASO COMO FERRAMENTA DE FORMAÇÃO</a:t>
            </a:r>
          </a:p>
        </p:txBody>
      </p:sp>
      <p:sp>
        <p:nvSpPr>
          <p:cNvPr id="5" name="Text Placeholder 4">
            <a:extLst>
              <a:ext uri="{FF2B5EF4-FFF2-40B4-BE49-F238E27FC236}">
                <a16:creationId xmlns:a16="http://schemas.microsoft.com/office/drawing/2014/main" id="{6D018B12-7A2D-FC59-E281-B1B2FF51C318}"/>
              </a:ext>
            </a:extLst>
          </p:cNvPr>
          <p:cNvSpPr>
            <a:spLocks noGrp="1"/>
          </p:cNvSpPr>
          <p:nvPr>
            <p:ph type="body" sz="quarter" idx="34"/>
          </p:nvPr>
        </p:nvSpPr>
        <p:spPr>
          <a:xfrm>
            <a:off x="2838734" y="6102771"/>
            <a:ext cx="4444586" cy="1136017"/>
          </a:xfrm>
        </p:spPr>
        <p:txBody>
          <a:bodyPr/>
          <a:lstStyle/>
          <a:p>
            <a:pPr rtl="0"/>
            <a:r>
              <a:rPr lang="en-US" sz="1300" b="1" err="1"/>
              <a:t>Esta</a:t>
            </a:r>
            <a:r>
              <a:rPr lang="en-US" sz="1300" b="1"/>
              <a:t> </a:t>
            </a:r>
            <a:r>
              <a:rPr lang="en-US" sz="1300" b="1" err="1"/>
              <a:t>coleção</a:t>
            </a:r>
            <a:r>
              <a:rPr lang="en-US" sz="1300" b="1"/>
              <a:t> de </a:t>
            </a:r>
            <a:r>
              <a:rPr lang="en-US" sz="1300" b="1" err="1"/>
              <a:t>estudos</a:t>
            </a:r>
            <a:r>
              <a:rPr lang="en-US" sz="1300" b="1"/>
              <a:t> de </a:t>
            </a:r>
            <a:r>
              <a:rPr lang="en-US" sz="1300" b="1" err="1"/>
              <a:t>caso</a:t>
            </a:r>
            <a:r>
              <a:rPr lang="en-US" sz="1300" b="1"/>
              <a:t> de Boas </a:t>
            </a:r>
            <a:r>
              <a:rPr lang="en-US" sz="1300" b="1" err="1"/>
              <a:t>Práticas</a:t>
            </a:r>
            <a:r>
              <a:rPr lang="en-US" sz="1300" b="1"/>
              <a:t> </a:t>
            </a:r>
            <a:r>
              <a:rPr lang="en-US" sz="1300" b="1" err="1"/>
              <a:t>constitui</a:t>
            </a:r>
            <a:r>
              <a:rPr lang="en-US" sz="1300" b="1"/>
              <a:t> um </a:t>
            </a:r>
            <a:r>
              <a:rPr lang="en-US" sz="1300" b="1" err="1"/>
              <a:t>recurso</a:t>
            </a:r>
            <a:r>
              <a:rPr lang="en-US" sz="1300" b="1"/>
              <a:t> </a:t>
            </a:r>
            <a:r>
              <a:rPr lang="en-US" sz="1300" b="1" err="1"/>
              <a:t>exclusivo</a:t>
            </a:r>
            <a:r>
              <a:rPr lang="en-US" sz="1300" b="1"/>
              <a:t> de </a:t>
            </a:r>
            <a:r>
              <a:rPr lang="en-US" sz="1300" b="1" err="1"/>
              <a:t>formação</a:t>
            </a:r>
            <a:r>
              <a:rPr lang="en-US" sz="1300" b="1"/>
              <a:t>, que </a:t>
            </a:r>
            <a:r>
              <a:rPr lang="en-US" sz="1300" b="1" err="1"/>
              <a:t>reúne</a:t>
            </a:r>
            <a:r>
              <a:rPr lang="en-US" sz="1300" b="1"/>
              <a:t> </a:t>
            </a:r>
            <a:r>
              <a:rPr lang="en-US" sz="1300" b="1" err="1"/>
              <a:t>diversos</a:t>
            </a:r>
            <a:r>
              <a:rPr lang="en-US" sz="1300" b="1"/>
              <a:t> </a:t>
            </a:r>
            <a:r>
              <a:rPr lang="en-US" sz="1300" b="1" err="1"/>
              <a:t>conhecimentos</a:t>
            </a:r>
            <a:r>
              <a:rPr lang="en-US" sz="1300" b="1"/>
              <a:t>, para </a:t>
            </a:r>
            <a:r>
              <a:rPr lang="en-US" sz="1300" b="1" err="1"/>
              <a:t>fornecer</a:t>
            </a:r>
            <a:r>
              <a:rPr lang="en-US" sz="1300" b="1"/>
              <a:t> aos </a:t>
            </a:r>
            <a:r>
              <a:rPr lang="en-US" sz="1300" b="1" err="1"/>
              <a:t>educadores</a:t>
            </a:r>
            <a:r>
              <a:rPr lang="en-US" sz="1300" b="1"/>
              <a:t> de </a:t>
            </a:r>
            <a:r>
              <a:rPr lang="en-US" sz="1300" b="1" err="1"/>
              <a:t>Instituições</a:t>
            </a:r>
            <a:r>
              <a:rPr lang="en-US" sz="1300" b="1"/>
              <a:t> de Ensino Superior (IES) um </a:t>
            </a:r>
            <a:r>
              <a:rPr lang="en-US" sz="1300" b="1" err="1"/>
              <a:t>guia</a:t>
            </a:r>
            <a:r>
              <a:rPr lang="en-US" sz="1300" b="1"/>
              <a:t> </a:t>
            </a:r>
            <a:r>
              <a:rPr lang="en-US" sz="1300" b="1" err="1"/>
              <a:t>completo</a:t>
            </a:r>
            <a:r>
              <a:rPr lang="en-US" sz="1300" b="1"/>
              <a:t> </a:t>
            </a:r>
            <a:r>
              <a:rPr lang="en-US" sz="1300" b="1" err="1"/>
              <a:t>sobre</a:t>
            </a:r>
            <a:r>
              <a:rPr lang="en-US" sz="1300" b="1"/>
              <a:t> </a:t>
            </a:r>
            <a:r>
              <a:rPr lang="en-US" sz="1300" b="1" err="1"/>
              <a:t>os</a:t>
            </a:r>
            <a:r>
              <a:rPr lang="en-US" sz="1300" b="1"/>
              <a:t> </a:t>
            </a:r>
            <a:r>
              <a:rPr lang="en-US" sz="1300" b="1" err="1"/>
              <a:t>promotores</a:t>
            </a:r>
            <a:r>
              <a:rPr lang="en-US" sz="1300" b="1"/>
              <a:t> e </a:t>
            </a:r>
            <a:r>
              <a:rPr lang="en-US" sz="1300" b="1" err="1"/>
              <a:t>oportunidades</a:t>
            </a:r>
            <a:r>
              <a:rPr lang="en-US" sz="1300" b="1"/>
              <a:t> de forma a </a:t>
            </a:r>
            <a:r>
              <a:rPr lang="en-US" sz="1300" b="1" err="1"/>
              <a:t>garantir</a:t>
            </a:r>
            <a:r>
              <a:rPr lang="en-US" sz="1300" b="1"/>
              <a:t> um </a:t>
            </a:r>
            <a:r>
              <a:rPr lang="en-US" sz="1300" b="1" err="1"/>
              <a:t>fornecimento</a:t>
            </a:r>
            <a:r>
              <a:rPr lang="en-US" sz="1300" b="1"/>
              <a:t> de </a:t>
            </a:r>
            <a:r>
              <a:rPr lang="en-US" sz="1300" b="1" err="1"/>
              <a:t>alimentos</a:t>
            </a:r>
            <a:r>
              <a:rPr lang="en-US" sz="1300" b="1"/>
              <a:t> </a:t>
            </a:r>
            <a:r>
              <a:rPr lang="en-US" sz="1300" b="1" err="1"/>
              <a:t>éticos</a:t>
            </a:r>
            <a:r>
              <a:rPr lang="en-US" sz="1300" b="1"/>
              <a:t> </a:t>
            </a:r>
            <a:r>
              <a:rPr lang="en-US" sz="1300" b="1" err="1"/>
              <a:t>na</a:t>
            </a:r>
            <a:r>
              <a:rPr lang="en-US" sz="1300" b="1"/>
              <a:t> Europa.</a:t>
            </a:r>
            <a:endParaRPr lang="en-IE" sz="1300" b="1"/>
          </a:p>
        </p:txBody>
      </p:sp>
      <p:sp>
        <p:nvSpPr>
          <p:cNvPr id="6" name="Text Placeholder 5">
            <a:extLst>
              <a:ext uri="{FF2B5EF4-FFF2-40B4-BE49-F238E27FC236}">
                <a16:creationId xmlns:a16="http://schemas.microsoft.com/office/drawing/2014/main" id="{29EF1157-FEEB-FEC0-9B20-33FA580D12FE}"/>
              </a:ext>
            </a:extLst>
          </p:cNvPr>
          <p:cNvSpPr>
            <a:spLocks noGrp="1"/>
          </p:cNvSpPr>
          <p:nvPr>
            <p:ph type="body" sz="quarter" idx="30"/>
          </p:nvPr>
        </p:nvSpPr>
        <p:spPr>
          <a:xfrm>
            <a:off x="438397" y="958448"/>
            <a:ext cx="6570888" cy="785535"/>
          </a:xfrm>
        </p:spPr>
        <p:txBody>
          <a:bodyPr/>
          <a:lstStyle/>
          <a:p>
            <a:pPr algn="l" rtl="0"/>
            <a:r>
              <a:rPr lang="en-IE" sz="2400" b="1"/>
              <a:t>Sobre este Compêndio de Boas Práticas</a:t>
            </a:r>
          </a:p>
        </p:txBody>
      </p:sp>
      <p:sp>
        <p:nvSpPr>
          <p:cNvPr id="7" name="Rectangle 6">
            <a:extLst>
              <a:ext uri="{FF2B5EF4-FFF2-40B4-BE49-F238E27FC236}">
                <a16:creationId xmlns:a16="http://schemas.microsoft.com/office/drawing/2014/main" id="{5B3E8340-6FFE-F11F-5128-8E12605870A0}"/>
              </a:ext>
            </a:extLst>
          </p:cNvPr>
          <p:cNvSpPr/>
          <p:nvPr/>
        </p:nvSpPr>
        <p:spPr>
          <a:xfrm flipH="1">
            <a:off x="2742515" y="6117461"/>
            <a:ext cx="45720" cy="1043027"/>
          </a:xfrm>
          <a:prstGeom prst="rect">
            <a:avLst/>
          </a:prstGeom>
          <a:solidFill>
            <a:srgbClr val="F79037"/>
          </a:solidFill>
          <a:ln>
            <a:solidFill>
              <a:srgbClr val="F790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IE"/>
          </a:p>
        </p:txBody>
      </p:sp>
      <p:grpSp>
        <p:nvGrpSpPr>
          <p:cNvPr id="9" name="Graphic 2">
            <a:extLst>
              <a:ext uri="{FF2B5EF4-FFF2-40B4-BE49-F238E27FC236}">
                <a16:creationId xmlns:a16="http://schemas.microsoft.com/office/drawing/2014/main" id="{7BC7403C-56AE-364F-3C6F-9CF1FDD644BC}"/>
              </a:ext>
            </a:extLst>
          </p:cNvPr>
          <p:cNvGrpSpPr/>
          <p:nvPr/>
        </p:nvGrpSpPr>
        <p:grpSpPr>
          <a:xfrm>
            <a:off x="705406" y="4706792"/>
            <a:ext cx="1082141" cy="1124763"/>
            <a:chOff x="690225" y="4499263"/>
            <a:chExt cx="1499146" cy="1521296"/>
          </a:xfrm>
        </p:grpSpPr>
        <p:sp>
          <p:nvSpPr>
            <p:cNvPr id="10" name="Freeform 109">
              <a:extLst>
                <a:ext uri="{FF2B5EF4-FFF2-40B4-BE49-F238E27FC236}">
                  <a16:creationId xmlns:a16="http://schemas.microsoft.com/office/drawing/2014/main" id="{3963CC80-0A30-FE73-4A0E-94503A1D84F5}"/>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pPr algn="l" rtl="0"/>
              <a:endParaRPr lang="en-US"/>
            </a:p>
          </p:txBody>
        </p:sp>
        <p:grpSp>
          <p:nvGrpSpPr>
            <p:cNvPr id="11" name="Graphic 2">
              <a:extLst>
                <a:ext uri="{FF2B5EF4-FFF2-40B4-BE49-F238E27FC236}">
                  <a16:creationId xmlns:a16="http://schemas.microsoft.com/office/drawing/2014/main" id="{323C2908-167F-D956-72E5-1D368711CF64}"/>
                </a:ext>
              </a:extLst>
            </p:cNvPr>
            <p:cNvGrpSpPr/>
            <p:nvPr/>
          </p:nvGrpSpPr>
          <p:grpSpPr>
            <a:xfrm>
              <a:off x="879521" y="4954417"/>
              <a:ext cx="306297" cy="518817"/>
              <a:chOff x="879521" y="4954417"/>
              <a:chExt cx="306297" cy="518817"/>
            </a:xfrm>
            <a:solidFill>
              <a:srgbClr val="F1A0C2"/>
            </a:solidFill>
          </p:grpSpPr>
          <p:sp>
            <p:nvSpPr>
              <p:cNvPr id="31" name="Freeform 166">
                <a:extLst>
                  <a:ext uri="{FF2B5EF4-FFF2-40B4-BE49-F238E27FC236}">
                    <a16:creationId xmlns:a16="http://schemas.microsoft.com/office/drawing/2014/main" id="{5B94F291-300D-BEDF-C47B-62C6C2448431}"/>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pPr algn="l" rtl="0"/>
                <a:endParaRPr lang="en-US"/>
              </a:p>
            </p:txBody>
          </p:sp>
          <p:sp>
            <p:nvSpPr>
              <p:cNvPr id="32" name="Freeform 167">
                <a:extLst>
                  <a:ext uri="{FF2B5EF4-FFF2-40B4-BE49-F238E27FC236}">
                    <a16:creationId xmlns:a16="http://schemas.microsoft.com/office/drawing/2014/main" id="{771B3870-D32B-0602-3E2C-030D50C55EF9}"/>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pPr algn="l" rtl="0"/>
                <a:endParaRPr lang="en-US"/>
              </a:p>
            </p:txBody>
          </p:sp>
          <p:sp>
            <p:nvSpPr>
              <p:cNvPr id="33" name="Freeform 168">
                <a:extLst>
                  <a:ext uri="{FF2B5EF4-FFF2-40B4-BE49-F238E27FC236}">
                    <a16:creationId xmlns:a16="http://schemas.microsoft.com/office/drawing/2014/main" id="{9D9CC0DC-00FA-0AD9-4AD5-C6CA1A6DA5FB}"/>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pPr algn="l" rtl="0"/>
                <a:endParaRPr lang="en-US"/>
              </a:p>
            </p:txBody>
          </p:sp>
          <p:sp>
            <p:nvSpPr>
              <p:cNvPr id="34" name="Freeform 170">
                <a:extLst>
                  <a:ext uri="{FF2B5EF4-FFF2-40B4-BE49-F238E27FC236}">
                    <a16:creationId xmlns:a16="http://schemas.microsoft.com/office/drawing/2014/main" id="{A46ED950-72EF-8E27-6A06-112EA5845706}"/>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pPr algn="l" rtl="0"/>
                <a:endParaRPr lang="en-US"/>
              </a:p>
            </p:txBody>
          </p:sp>
          <p:sp>
            <p:nvSpPr>
              <p:cNvPr id="35" name="Freeform 171">
                <a:extLst>
                  <a:ext uri="{FF2B5EF4-FFF2-40B4-BE49-F238E27FC236}">
                    <a16:creationId xmlns:a16="http://schemas.microsoft.com/office/drawing/2014/main" id="{9B70AB9B-7635-2E05-7B6E-62C57D95841F}"/>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pPr algn="l" rtl="0"/>
                <a:endParaRPr lang="en-US"/>
              </a:p>
            </p:txBody>
          </p:sp>
        </p:grpSp>
        <p:grpSp>
          <p:nvGrpSpPr>
            <p:cNvPr id="12" name="Graphic 2">
              <a:extLst>
                <a:ext uri="{FF2B5EF4-FFF2-40B4-BE49-F238E27FC236}">
                  <a16:creationId xmlns:a16="http://schemas.microsoft.com/office/drawing/2014/main" id="{32407157-8D11-7DD2-946B-70EB7E283534}"/>
                </a:ext>
              </a:extLst>
            </p:cNvPr>
            <p:cNvGrpSpPr/>
            <p:nvPr/>
          </p:nvGrpSpPr>
          <p:grpSpPr>
            <a:xfrm>
              <a:off x="1305674" y="4681705"/>
              <a:ext cx="305346" cy="518817"/>
              <a:chOff x="1305674" y="4681705"/>
              <a:chExt cx="305346" cy="518817"/>
            </a:xfrm>
            <a:solidFill>
              <a:srgbClr val="F1A0C2"/>
            </a:solidFill>
          </p:grpSpPr>
          <p:sp>
            <p:nvSpPr>
              <p:cNvPr id="26" name="Freeform 125">
                <a:extLst>
                  <a:ext uri="{FF2B5EF4-FFF2-40B4-BE49-F238E27FC236}">
                    <a16:creationId xmlns:a16="http://schemas.microsoft.com/office/drawing/2014/main" id="{6075CE09-FB50-903D-03DE-C4002DBDC565}"/>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pPr algn="l" rtl="0"/>
                <a:endParaRPr lang="en-US"/>
              </a:p>
            </p:txBody>
          </p:sp>
          <p:sp>
            <p:nvSpPr>
              <p:cNvPr id="27" name="Freeform 126">
                <a:extLst>
                  <a:ext uri="{FF2B5EF4-FFF2-40B4-BE49-F238E27FC236}">
                    <a16:creationId xmlns:a16="http://schemas.microsoft.com/office/drawing/2014/main" id="{E4D86F36-B255-F84C-6700-DCB84F3D72AD}"/>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pPr algn="l" rtl="0"/>
                <a:endParaRPr lang="en-US"/>
              </a:p>
            </p:txBody>
          </p:sp>
          <p:sp>
            <p:nvSpPr>
              <p:cNvPr id="28" name="Freeform 131">
                <a:extLst>
                  <a:ext uri="{FF2B5EF4-FFF2-40B4-BE49-F238E27FC236}">
                    <a16:creationId xmlns:a16="http://schemas.microsoft.com/office/drawing/2014/main" id="{C4C04403-9348-6BCD-8114-FA56FD350D5E}"/>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pPr algn="l" rtl="0"/>
                <a:endParaRPr lang="en-US"/>
              </a:p>
            </p:txBody>
          </p:sp>
          <p:sp>
            <p:nvSpPr>
              <p:cNvPr id="29" name="Freeform 139">
                <a:extLst>
                  <a:ext uri="{FF2B5EF4-FFF2-40B4-BE49-F238E27FC236}">
                    <a16:creationId xmlns:a16="http://schemas.microsoft.com/office/drawing/2014/main" id="{C221B6DF-1583-C662-7FEF-A9E5EAAB6A11}"/>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pPr algn="l" rtl="0"/>
                <a:endParaRPr lang="en-US"/>
              </a:p>
            </p:txBody>
          </p:sp>
          <p:sp>
            <p:nvSpPr>
              <p:cNvPr id="30" name="Freeform 165">
                <a:extLst>
                  <a:ext uri="{FF2B5EF4-FFF2-40B4-BE49-F238E27FC236}">
                    <a16:creationId xmlns:a16="http://schemas.microsoft.com/office/drawing/2014/main" id="{0E83A7E8-D094-0E9E-87C7-67F580533C07}"/>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pPr algn="l" rtl="0"/>
                <a:endParaRPr lang="en-US"/>
              </a:p>
            </p:txBody>
          </p:sp>
        </p:grpSp>
        <p:grpSp>
          <p:nvGrpSpPr>
            <p:cNvPr id="13" name="Graphic 2">
              <a:extLst>
                <a:ext uri="{FF2B5EF4-FFF2-40B4-BE49-F238E27FC236}">
                  <a16:creationId xmlns:a16="http://schemas.microsoft.com/office/drawing/2014/main" id="{6A44275B-39C9-6963-1E2D-832D594C5F0C}"/>
                </a:ext>
              </a:extLst>
            </p:cNvPr>
            <p:cNvGrpSpPr/>
            <p:nvPr/>
          </p:nvGrpSpPr>
          <p:grpSpPr>
            <a:xfrm>
              <a:off x="1725169" y="4951566"/>
              <a:ext cx="306297" cy="518817"/>
              <a:chOff x="1725169" y="4951566"/>
              <a:chExt cx="306297" cy="518817"/>
            </a:xfrm>
            <a:solidFill>
              <a:srgbClr val="F1A0C2"/>
            </a:solidFill>
          </p:grpSpPr>
          <p:sp>
            <p:nvSpPr>
              <p:cNvPr id="21" name="Freeform 120">
                <a:extLst>
                  <a:ext uri="{FF2B5EF4-FFF2-40B4-BE49-F238E27FC236}">
                    <a16:creationId xmlns:a16="http://schemas.microsoft.com/office/drawing/2014/main" id="{1BDB8DE3-519A-2C3B-13A2-299D6A4C54C3}"/>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pPr algn="l" rtl="0"/>
                <a:endParaRPr lang="en-US"/>
              </a:p>
            </p:txBody>
          </p:sp>
          <p:sp>
            <p:nvSpPr>
              <p:cNvPr id="22" name="Freeform 121">
                <a:extLst>
                  <a:ext uri="{FF2B5EF4-FFF2-40B4-BE49-F238E27FC236}">
                    <a16:creationId xmlns:a16="http://schemas.microsoft.com/office/drawing/2014/main" id="{7B889391-3494-4901-5E51-93B059C06391}"/>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pPr algn="l" rtl="0"/>
                <a:endParaRPr lang="en-US"/>
              </a:p>
            </p:txBody>
          </p:sp>
          <p:sp>
            <p:nvSpPr>
              <p:cNvPr id="23" name="Freeform 122">
                <a:extLst>
                  <a:ext uri="{FF2B5EF4-FFF2-40B4-BE49-F238E27FC236}">
                    <a16:creationId xmlns:a16="http://schemas.microsoft.com/office/drawing/2014/main" id="{0F636ED5-B423-987B-4576-551E1228B10E}"/>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pPr algn="l" rtl="0"/>
                <a:endParaRPr lang="en-US"/>
              </a:p>
            </p:txBody>
          </p:sp>
          <p:sp>
            <p:nvSpPr>
              <p:cNvPr id="24" name="Freeform 123">
                <a:extLst>
                  <a:ext uri="{FF2B5EF4-FFF2-40B4-BE49-F238E27FC236}">
                    <a16:creationId xmlns:a16="http://schemas.microsoft.com/office/drawing/2014/main" id="{F2366AB7-DD17-C673-AED2-B37E363F3F18}"/>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pPr algn="l" rtl="0"/>
                <a:endParaRPr lang="en-US"/>
              </a:p>
            </p:txBody>
          </p:sp>
          <p:sp>
            <p:nvSpPr>
              <p:cNvPr id="25" name="Freeform 124">
                <a:extLst>
                  <a:ext uri="{FF2B5EF4-FFF2-40B4-BE49-F238E27FC236}">
                    <a16:creationId xmlns:a16="http://schemas.microsoft.com/office/drawing/2014/main" id="{5B2F886A-57BB-0C2F-CAA2-BA4BDD62906B}"/>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pPr algn="l" rtl="0"/>
                <a:endParaRPr lang="en-US"/>
              </a:p>
            </p:txBody>
          </p:sp>
        </p:grpSp>
        <p:grpSp>
          <p:nvGrpSpPr>
            <p:cNvPr id="14" name="Graphic 2">
              <a:extLst>
                <a:ext uri="{FF2B5EF4-FFF2-40B4-BE49-F238E27FC236}">
                  <a16:creationId xmlns:a16="http://schemas.microsoft.com/office/drawing/2014/main" id="{2DC471DB-1750-4224-38A0-4D617D4212BF}"/>
                </a:ext>
              </a:extLst>
            </p:cNvPr>
            <p:cNvGrpSpPr/>
            <p:nvPr/>
          </p:nvGrpSpPr>
          <p:grpSpPr>
            <a:xfrm>
              <a:off x="690225" y="4499263"/>
              <a:ext cx="1499146" cy="1498491"/>
              <a:chOff x="690225" y="4499263"/>
              <a:chExt cx="1499146" cy="1498491"/>
            </a:xfrm>
            <a:solidFill>
              <a:srgbClr val="000000"/>
            </a:solidFill>
          </p:grpSpPr>
          <p:grpSp>
            <p:nvGrpSpPr>
              <p:cNvPr id="15" name="Graphic 2">
                <a:extLst>
                  <a:ext uri="{FF2B5EF4-FFF2-40B4-BE49-F238E27FC236}">
                    <a16:creationId xmlns:a16="http://schemas.microsoft.com/office/drawing/2014/main" id="{489E416A-A739-0C67-8FCB-1EB2AD3E0EF8}"/>
                  </a:ext>
                </a:extLst>
              </p:cNvPr>
              <p:cNvGrpSpPr/>
              <p:nvPr userDrawn="1"/>
            </p:nvGrpSpPr>
            <p:grpSpPr>
              <a:xfrm>
                <a:off x="690225" y="4499263"/>
                <a:ext cx="1499146" cy="1498491"/>
                <a:chOff x="690225" y="4499263"/>
                <a:chExt cx="1499146" cy="1498491"/>
              </a:xfrm>
              <a:solidFill>
                <a:srgbClr val="000000"/>
              </a:solidFill>
            </p:grpSpPr>
            <p:sp>
              <p:nvSpPr>
                <p:cNvPr id="19" name="Freeform 118">
                  <a:extLst>
                    <a:ext uri="{FF2B5EF4-FFF2-40B4-BE49-F238E27FC236}">
                      <a16:creationId xmlns:a16="http://schemas.microsoft.com/office/drawing/2014/main" id="{07866B80-9056-EB5E-472F-D958FD9BB898}"/>
                    </a:ext>
                  </a:extLst>
                </p:cNvPr>
                <p:cNvSpPr/>
                <p:nvPr userDrawn="1"/>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pPr algn="l" rtl="0"/>
                  <a:endParaRPr lang="en-US"/>
                </a:p>
              </p:txBody>
            </p:sp>
            <p:sp>
              <p:nvSpPr>
                <p:cNvPr id="20" name="Freeform 119">
                  <a:extLst>
                    <a:ext uri="{FF2B5EF4-FFF2-40B4-BE49-F238E27FC236}">
                      <a16:creationId xmlns:a16="http://schemas.microsoft.com/office/drawing/2014/main" id="{5BCD458E-5A87-8933-5C3D-CCD41D258BDF}"/>
                    </a:ext>
                  </a:extLst>
                </p:cNvPr>
                <p:cNvSpPr/>
                <p:nvPr userDrawn="1"/>
              </p:nvSpPr>
              <p:spPr>
                <a:xfrm>
                  <a:off x="690225" y="4499263"/>
                  <a:ext cx="1499146" cy="1498491"/>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pPr algn="l" rtl="0"/>
                  <a:endParaRPr lang="en-US"/>
                </a:p>
              </p:txBody>
            </p:sp>
          </p:grpSp>
          <p:sp>
            <p:nvSpPr>
              <p:cNvPr id="16" name="Freeform 115">
                <a:extLst>
                  <a:ext uri="{FF2B5EF4-FFF2-40B4-BE49-F238E27FC236}">
                    <a16:creationId xmlns:a16="http://schemas.microsoft.com/office/drawing/2014/main" id="{0909B1A5-656B-5AA7-7ED7-ADEB53E78D36}"/>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pPr algn="l" rtl="0"/>
                <a:endParaRPr lang="en-US"/>
              </a:p>
            </p:txBody>
          </p:sp>
          <p:sp>
            <p:nvSpPr>
              <p:cNvPr id="17" name="Freeform 116">
                <a:extLst>
                  <a:ext uri="{FF2B5EF4-FFF2-40B4-BE49-F238E27FC236}">
                    <a16:creationId xmlns:a16="http://schemas.microsoft.com/office/drawing/2014/main" id="{34C5BFBA-543D-C3AE-E7EE-C75CF725457F}"/>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pPr algn="l" rtl="0"/>
                <a:endParaRPr lang="en-US"/>
              </a:p>
            </p:txBody>
          </p:sp>
          <p:sp>
            <p:nvSpPr>
              <p:cNvPr id="18" name="Freeform 117">
                <a:extLst>
                  <a:ext uri="{FF2B5EF4-FFF2-40B4-BE49-F238E27FC236}">
                    <a16:creationId xmlns:a16="http://schemas.microsoft.com/office/drawing/2014/main" id="{13E6C121-0AEC-EDDE-6E48-FC864544C923}"/>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pPr algn="l" rtl="0"/>
                <a:endParaRPr lang="en-US"/>
              </a:p>
            </p:txBody>
          </p:sp>
        </p:grpSp>
      </p:grpSp>
      <p:sp>
        <p:nvSpPr>
          <p:cNvPr id="36" name="TextBox 35">
            <a:extLst>
              <a:ext uri="{FF2B5EF4-FFF2-40B4-BE49-F238E27FC236}">
                <a16:creationId xmlns:a16="http://schemas.microsoft.com/office/drawing/2014/main" id="{48D91D78-2C5E-824F-B2AA-A6AD04B04B9A}"/>
              </a:ext>
            </a:extLst>
          </p:cNvPr>
          <p:cNvSpPr txBox="1"/>
          <p:nvPr/>
        </p:nvSpPr>
        <p:spPr>
          <a:xfrm>
            <a:off x="0" y="9840686"/>
            <a:ext cx="6775994" cy="851127"/>
          </a:xfrm>
          <a:prstGeom prst="rect">
            <a:avLst/>
          </a:prstGeom>
          <a:solidFill>
            <a:schemeClr val="bg1"/>
          </a:solidFill>
        </p:spPr>
        <p:txBody>
          <a:bodyPr wrap="square" rtlCol="0">
            <a:spAutoFit/>
          </a:bodyPr>
          <a:lstStyle/>
          <a:p>
            <a:endParaRPr lang="en-IE"/>
          </a:p>
        </p:txBody>
      </p:sp>
      <p:sp>
        <p:nvSpPr>
          <p:cNvPr id="8" name="object 6">
            <a:extLst>
              <a:ext uri="{FF2B5EF4-FFF2-40B4-BE49-F238E27FC236}">
                <a16:creationId xmlns:a16="http://schemas.microsoft.com/office/drawing/2014/main" id="{518342F7-0A92-9216-4C9E-09723AD2D294}"/>
              </a:ext>
            </a:extLst>
          </p:cNvPr>
          <p:cNvSpPr txBox="1"/>
          <p:nvPr/>
        </p:nvSpPr>
        <p:spPr>
          <a:xfrm>
            <a:off x="438397" y="7272831"/>
            <a:ext cx="6986412" cy="3444533"/>
          </a:xfrm>
          <a:prstGeom prst="rect">
            <a:avLst/>
          </a:prstGeom>
        </p:spPr>
        <p:txBody>
          <a:bodyPr vert="horz" wrap="square" lIns="0" tIns="12700" rIns="0" bIns="0" numCol="1" spcCol="180000" rtlCol="0">
            <a:spAutoFit/>
          </a:bodyPr>
          <a:lstStyle/>
          <a:p>
            <a:pPr marL="34290" marR="5080" algn="just" defTabSz="914400" rtl="0">
              <a:spcBef>
                <a:spcPts val="1045"/>
              </a:spcBef>
            </a:pPr>
            <a:r>
              <a:rPr lang="en-IE" sz="1100" b="1" err="1">
                <a:solidFill>
                  <a:srgbClr val="F79037"/>
                </a:solidFill>
                <a:latin typeface="Calibri"/>
                <a:cs typeface="Calibri" panose="020F0502020204030204" pitchFamily="34" charset="0"/>
              </a:rPr>
              <a:t>Incentivamos</a:t>
            </a:r>
            <a:r>
              <a:rPr lang="en-IE" sz="1100" b="1">
                <a:solidFill>
                  <a:srgbClr val="F79037"/>
                </a:solidFill>
                <a:latin typeface="Calibri"/>
                <a:cs typeface="Calibri" panose="020F0502020204030204" pitchFamily="34" charset="0"/>
              </a:rPr>
              <a:t> o </a:t>
            </a:r>
            <a:r>
              <a:rPr lang="en-IE" sz="1100" b="1" err="1">
                <a:solidFill>
                  <a:srgbClr val="F79037"/>
                </a:solidFill>
                <a:latin typeface="Calibri"/>
                <a:cs typeface="Calibri" panose="020F0502020204030204" pitchFamily="34" charset="0"/>
              </a:rPr>
              <a:t>uso</a:t>
            </a:r>
            <a:r>
              <a:rPr lang="en-IE" sz="1100" b="1">
                <a:solidFill>
                  <a:srgbClr val="F79037"/>
                </a:solidFill>
                <a:latin typeface="Calibri"/>
                <a:cs typeface="Calibri" panose="020F0502020204030204" pitchFamily="34" charset="0"/>
              </a:rPr>
              <a:t> dos </a:t>
            </a:r>
            <a:r>
              <a:rPr lang="en-IE" sz="1100" b="1" err="1">
                <a:solidFill>
                  <a:srgbClr val="F79037"/>
                </a:solidFill>
                <a:latin typeface="Calibri"/>
                <a:cs typeface="Calibri" panose="020F0502020204030204" pitchFamily="34" charset="0"/>
              </a:rPr>
              <a:t>estudos</a:t>
            </a:r>
            <a:r>
              <a:rPr lang="en-IE" sz="1100" b="1">
                <a:solidFill>
                  <a:srgbClr val="F79037"/>
                </a:solidFill>
                <a:latin typeface="Calibri"/>
                <a:cs typeface="Calibri" panose="020F0502020204030204" pitchFamily="34" charset="0"/>
              </a:rPr>
              <a:t> de </a:t>
            </a:r>
            <a:r>
              <a:rPr lang="en-IE" sz="1100" b="1" err="1">
                <a:solidFill>
                  <a:srgbClr val="F79037"/>
                </a:solidFill>
                <a:latin typeface="Calibri"/>
                <a:cs typeface="Calibri" panose="020F0502020204030204" pitchFamily="34" charset="0"/>
              </a:rPr>
              <a:t>caso</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como</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parte</a:t>
            </a:r>
            <a:r>
              <a:rPr lang="en-IE" sz="1100" b="1">
                <a:solidFill>
                  <a:srgbClr val="F79037"/>
                </a:solidFill>
                <a:latin typeface="Calibri"/>
                <a:cs typeface="Calibri" panose="020F0502020204030204" pitchFamily="34" charset="0"/>
              </a:rPr>
              <a:t> da </a:t>
            </a:r>
            <a:r>
              <a:rPr lang="en-IE" sz="1100" b="1" err="1">
                <a:solidFill>
                  <a:srgbClr val="F79037"/>
                </a:solidFill>
                <a:latin typeface="Calibri"/>
                <a:cs typeface="Calibri" panose="020F0502020204030204" pitchFamily="34" charset="0"/>
              </a:rPr>
              <a:t>prática</a:t>
            </a:r>
            <a:r>
              <a:rPr lang="en-IE" sz="1100" b="1">
                <a:solidFill>
                  <a:srgbClr val="F79037"/>
                </a:solidFill>
                <a:latin typeface="Calibri"/>
                <a:cs typeface="Calibri" panose="020F0502020204030204" pitchFamily="34" charset="0"/>
              </a:rPr>
              <a:t> de </a:t>
            </a:r>
            <a:r>
              <a:rPr lang="en-IE" sz="1100" b="1" err="1">
                <a:solidFill>
                  <a:srgbClr val="F79037"/>
                </a:solidFill>
                <a:latin typeface="Calibri"/>
                <a:cs typeface="Calibri" panose="020F0502020204030204" pitchFamily="34" charset="0"/>
              </a:rPr>
              <a:t>ensino</a:t>
            </a:r>
            <a:r>
              <a:rPr lang="en-IE" sz="1100" b="1">
                <a:solidFill>
                  <a:srgbClr val="F79037"/>
                </a:solidFill>
                <a:latin typeface="Calibri"/>
                <a:cs typeface="Calibri" panose="020F0502020204030204" pitchFamily="34" charset="0"/>
              </a:rPr>
              <a:t>/</a:t>
            </a:r>
            <a:r>
              <a:rPr lang="en-IE" sz="1100" b="1" err="1">
                <a:solidFill>
                  <a:srgbClr val="F79037"/>
                </a:solidFill>
                <a:latin typeface="Calibri"/>
                <a:cs typeface="Calibri" panose="020F0502020204030204" pitchFamily="34" charset="0"/>
              </a:rPr>
              <a:t>formação</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Porquê</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Os</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estudos</a:t>
            </a:r>
            <a:r>
              <a:rPr lang="en-IE" sz="1100" b="1">
                <a:solidFill>
                  <a:srgbClr val="F79037"/>
                </a:solidFill>
                <a:latin typeface="Calibri"/>
                <a:cs typeface="Calibri" panose="020F0502020204030204" pitchFamily="34" charset="0"/>
              </a:rPr>
              <a:t> de </a:t>
            </a:r>
            <a:r>
              <a:rPr lang="en-IE" sz="1100" b="1" err="1">
                <a:solidFill>
                  <a:srgbClr val="F79037"/>
                </a:solidFill>
                <a:latin typeface="Calibri"/>
                <a:cs typeface="Calibri" panose="020F0502020204030204" pitchFamily="34" charset="0"/>
              </a:rPr>
              <a:t>caso</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são</a:t>
            </a:r>
            <a:endParaRPr lang="en-IE" sz="1100" b="1">
              <a:solidFill>
                <a:srgbClr val="F79037"/>
              </a:solidFill>
              <a:latin typeface="Calibri"/>
              <a:cs typeface="Calibri" panose="020F0502020204030204" pitchFamily="34" charset="0"/>
            </a:endParaRPr>
          </a:p>
          <a:p>
            <a:pPr marL="205740" marR="5080" indent="-171450" algn="just" defTabSz="914400" rtl="0">
              <a:buClr>
                <a:srgbClr val="F5C15B"/>
              </a:buClr>
              <a:buFont typeface="Arial" panose="020B0604020202020204" pitchFamily="34" charset="0"/>
              <a:buChar char="•"/>
            </a:pPr>
            <a:r>
              <a:rPr lang="en-IE" sz="1100" err="1">
                <a:latin typeface="Calibri"/>
                <a:cs typeface="Calibri" panose="020F0502020204030204" pitchFamily="34" charset="0"/>
              </a:rPr>
              <a:t>usados</a:t>
            </a:r>
            <a:r>
              <a:rPr lang="en-IE" sz="1100">
                <a:latin typeface="Calibri"/>
                <a:cs typeface="Calibri" panose="020F0502020204030204" pitchFamily="34" charset="0"/>
              </a:rPr>
              <a:t> </a:t>
            </a:r>
            <a:r>
              <a:rPr lang="en-IE" sz="1100" err="1">
                <a:latin typeface="Calibri"/>
                <a:cs typeface="Calibri" panose="020F0502020204030204" pitchFamily="34" charset="0"/>
              </a:rPr>
              <a:t>como</a:t>
            </a:r>
            <a:r>
              <a:rPr lang="en-IE" sz="1100">
                <a:latin typeface="Calibri"/>
                <a:cs typeface="Calibri" panose="020F0502020204030204" pitchFamily="34" charset="0"/>
              </a:rPr>
              <a:t> </a:t>
            </a:r>
            <a:r>
              <a:rPr lang="en-IE" sz="1100" err="1">
                <a:latin typeface="Calibri"/>
                <a:cs typeface="Calibri" panose="020F0502020204030204" pitchFamily="34" charset="0"/>
              </a:rPr>
              <a:t>uma</a:t>
            </a:r>
            <a:r>
              <a:rPr lang="en-IE" sz="1100">
                <a:latin typeface="Calibri"/>
                <a:cs typeface="Calibri" panose="020F0502020204030204" pitchFamily="34" charset="0"/>
              </a:rPr>
              <a:t> ferramenta de </a:t>
            </a:r>
            <a:r>
              <a:rPr lang="en-IE" sz="1100" err="1">
                <a:latin typeface="Calibri"/>
                <a:cs typeface="Calibri" panose="020F0502020204030204" pitchFamily="34" charset="0"/>
              </a:rPr>
              <a:t>ensino</a:t>
            </a:r>
            <a:r>
              <a:rPr lang="en-IE" sz="1100">
                <a:latin typeface="Calibri"/>
                <a:cs typeface="Calibri" panose="020F0502020204030204" pitchFamily="34" charset="0"/>
              </a:rPr>
              <a:t> para </a:t>
            </a:r>
            <a:r>
              <a:rPr lang="en-IE" sz="1100" err="1">
                <a:latin typeface="Calibri"/>
                <a:cs typeface="Calibri" panose="020F0502020204030204" pitchFamily="34" charset="0"/>
              </a:rPr>
              <a:t>mostrar</a:t>
            </a:r>
            <a:r>
              <a:rPr lang="en-IE" sz="1100">
                <a:latin typeface="Calibri"/>
                <a:cs typeface="Calibri" panose="020F0502020204030204" pitchFamily="34" charset="0"/>
              </a:rPr>
              <a:t> a </a:t>
            </a:r>
            <a:r>
              <a:rPr lang="en-IE" sz="1100" err="1">
                <a:latin typeface="Calibri"/>
                <a:cs typeface="Calibri" panose="020F0502020204030204" pitchFamily="34" charset="0"/>
              </a:rPr>
              <a:t>aplicação</a:t>
            </a:r>
            <a:r>
              <a:rPr lang="en-IE" sz="1100">
                <a:latin typeface="Calibri"/>
                <a:cs typeface="Calibri" panose="020F0502020204030204" pitchFamily="34" charset="0"/>
              </a:rPr>
              <a:t> de </a:t>
            </a:r>
            <a:r>
              <a:rPr lang="en-IE" sz="1100" err="1">
                <a:latin typeface="Calibri"/>
                <a:cs typeface="Calibri" panose="020F0502020204030204" pitchFamily="34" charset="0"/>
              </a:rPr>
              <a:t>uma</a:t>
            </a:r>
            <a:r>
              <a:rPr lang="en-IE" sz="1100">
                <a:latin typeface="Calibri"/>
                <a:cs typeface="Calibri" panose="020F0502020204030204" pitchFamily="34" charset="0"/>
              </a:rPr>
              <a:t> </a:t>
            </a:r>
            <a:r>
              <a:rPr lang="en-IE" sz="1100" err="1">
                <a:latin typeface="Calibri"/>
                <a:cs typeface="Calibri" panose="020F0502020204030204" pitchFamily="34" charset="0"/>
              </a:rPr>
              <a:t>teoria</a:t>
            </a:r>
            <a:r>
              <a:rPr lang="en-IE" sz="1100">
                <a:latin typeface="Calibri"/>
                <a:cs typeface="Calibri" panose="020F0502020204030204" pitchFamily="34" charset="0"/>
              </a:rPr>
              <a:t> </a:t>
            </a:r>
            <a:r>
              <a:rPr lang="en-IE" sz="1100" err="1">
                <a:latin typeface="Calibri"/>
                <a:cs typeface="Calibri" panose="020F0502020204030204" pitchFamily="34" charset="0"/>
              </a:rPr>
              <a:t>ou</a:t>
            </a:r>
            <a:r>
              <a:rPr lang="en-IE" sz="1100">
                <a:latin typeface="Calibri"/>
                <a:cs typeface="Calibri" panose="020F0502020204030204" pitchFamily="34" charset="0"/>
              </a:rPr>
              <a:t> </a:t>
            </a:r>
            <a:r>
              <a:rPr lang="en-IE" sz="1100" err="1">
                <a:latin typeface="Calibri"/>
                <a:cs typeface="Calibri" panose="020F0502020204030204" pitchFamily="34" charset="0"/>
              </a:rPr>
              <a:t>conceito</a:t>
            </a:r>
            <a:r>
              <a:rPr lang="en-IE" sz="1100">
                <a:latin typeface="Calibri"/>
                <a:cs typeface="Calibri" panose="020F0502020204030204" pitchFamily="34" charset="0"/>
              </a:rPr>
              <a:t> a </a:t>
            </a:r>
            <a:r>
              <a:rPr lang="en-IE" sz="1100" err="1">
                <a:latin typeface="Calibri"/>
                <a:cs typeface="Calibri" panose="020F0502020204030204" pitchFamily="34" charset="0"/>
              </a:rPr>
              <a:t>situações</a:t>
            </a:r>
            <a:r>
              <a:rPr lang="en-IE" sz="1100">
                <a:latin typeface="Calibri"/>
                <a:cs typeface="Calibri" panose="020F0502020204030204" pitchFamily="34" charset="0"/>
              </a:rPr>
              <a:t> reais;</a:t>
            </a:r>
          </a:p>
          <a:p>
            <a:pPr marL="205740" marR="5080" indent="-171450" algn="just" defTabSz="914400" rtl="0">
              <a:buClr>
                <a:srgbClr val="F5C15B"/>
              </a:buClr>
              <a:buFont typeface="Arial" panose="020B0604020202020204" pitchFamily="34" charset="0"/>
              <a:buChar char="•"/>
            </a:pPr>
            <a:r>
              <a:rPr lang="en-IE" sz="1100" err="1">
                <a:latin typeface="Calibri"/>
                <a:cs typeface="Calibri" panose="020F0502020204030204" pitchFamily="34" charset="0"/>
              </a:rPr>
              <a:t>baseados</a:t>
            </a:r>
            <a:r>
              <a:rPr lang="en-IE" sz="1100">
                <a:latin typeface="Calibri"/>
                <a:cs typeface="Calibri" panose="020F0502020204030204" pitchFamily="34" charset="0"/>
              </a:rPr>
              <a:t> </a:t>
            </a:r>
            <a:r>
              <a:rPr lang="en-IE" sz="1100" err="1">
                <a:latin typeface="Calibri"/>
                <a:cs typeface="Calibri" panose="020F0502020204030204" pitchFamily="34" charset="0"/>
              </a:rPr>
              <a:t>em</a:t>
            </a:r>
            <a:r>
              <a:rPr lang="en-IE" sz="1100">
                <a:latin typeface="Calibri"/>
                <a:cs typeface="Calibri" panose="020F0502020204030204" pitchFamily="34" charset="0"/>
              </a:rPr>
              <a:t> </a:t>
            </a:r>
            <a:r>
              <a:rPr lang="en-IE" sz="1100" err="1">
                <a:latin typeface="Calibri"/>
                <a:cs typeface="Calibri" panose="020F0502020204030204" pitchFamily="34" charset="0"/>
              </a:rPr>
              <a:t>factos</a:t>
            </a:r>
            <a:r>
              <a:rPr lang="en-IE" sz="1100">
                <a:latin typeface="Calibri"/>
                <a:cs typeface="Calibri" panose="020F0502020204030204" pitchFamily="34" charset="0"/>
              </a:rPr>
              <a:t> e </a:t>
            </a:r>
            <a:r>
              <a:rPr lang="en-IE" sz="1100" err="1">
                <a:latin typeface="Calibri"/>
                <a:cs typeface="Calibri" panose="020F0502020204030204" pitchFamily="34" charset="0"/>
              </a:rPr>
              <a:t>contextos</a:t>
            </a:r>
            <a:r>
              <a:rPr lang="en-IE" sz="1100">
                <a:latin typeface="Calibri"/>
                <a:cs typeface="Calibri" panose="020F0502020204030204" pitchFamily="34" charset="0"/>
              </a:rPr>
              <a:t>. Eles </a:t>
            </a:r>
            <a:r>
              <a:rPr lang="en-IE" sz="1100" err="1">
                <a:latin typeface="Calibri"/>
                <a:cs typeface="Calibri" panose="020F0502020204030204" pitchFamily="34" charset="0"/>
              </a:rPr>
              <a:t>criam</a:t>
            </a:r>
            <a:r>
              <a:rPr lang="en-IE" sz="1100">
                <a:latin typeface="Calibri"/>
                <a:cs typeface="Calibri" panose="020F0502020204030204" pitchFamily="34" charset="0"/>
              </a:rPr>
              <a:t> </a:t>
            </a:r>
            <a:r>
              <a:rPr lang="en-IE" sz="1100" err="1">
                <a:latin typeface="Calibri"/>
                <a:cs typeface="Calibri" panose="020F0502020204030204" pitchFamily="34" charset="0"/>
              </a:rPr>
              <a:t>empatia</a:t>
            </a:r>
            <a:r>
              <a:rPr lang="en-IE" sz="1100">
                <a:latin typeface="Calibri"/>
                <a:cs typeface="Calibri" panose="020F0502020204030204" pitchFamily="34" charset="0"/>
              </a:rPr>
              <a:t> com as </a:t>
            </a:r>
            <a:r>
              <a:rPr lang="en-IE" sz="1100" err="1">
                <a:latin typeface="Calibri"/>
                <a:cs typeface="Calibri" panose="020F0502020204030204" pitchFamily="34" charset="0"/>
              </a:rPr>
              <a:t>personagens</a:t>
            </a:r>
            <a:r>
              <a:rPr lang="en-IE" sz="1100">
                <a:latin typeface="Calibri"/>
                <a:cs typeface="Calibri" panose="020F0502020204030204" pitchFamily="34" charset="0"/>
              </a:rPr>
              <a:t> </a:t>
            </a:r>
            <a:r>
              <a:rPr lang="en-IE" sz="1100" err="1">
                <a:latin typeface="Calibri"/>
                <a:cs typeface="Calibri" panose="020F0502020204030204" pitchFamily="34" charset="0"/>
              </a:rPr>
              <a:t>principais</a:t>
            </a:r>
            <a:r>
              <a:rPr lang="en-IE" sz="1100">
                <a:latin typeface="Calibri"/>
                <a:cs typeface="Calibri" panose="020F0502020204030204" pitchFamily="34" charset="0"/>
              </a:rPr>
              <a:t>, e </a:t>
            </a:r>
            <a:r>
              <a:rPr lang="en-IE" sz="1100" err="1">
                <a:latin typeface="Calibri"/>
                <a:cs typeface="Calibri" panose="020F0502020204030204" pitchFamily="34" charset="0"/>
              </a:rPr>
              <a:t>são</a:t>
            </a:r>
            <a:r>
              <a:rPr lang="en-IE" sz="1100">
                <a:latin typeface="Calibri"/>
                <a:cs typeface="Calibri" panose="020F0502020204030204" pitchFamily="34" charset="0"/>
              </a:rPr>
              <a:t> </a:t>
            </a:r>
            <a:r>
              <a:rPr lang="en-IE" sz="1100" err="1">
                <a:latin typeface="Calibri"/>
                <a:cs typeface="Calibri" panose="020F0502020204030204" pitchFamily="34" charset="0"/>
              </a:rPr>
              <a:t>relevantes</a:t>
            </a:r>
            <a:r>
              <a:rPr lang="en-IE" sz="1100">
                <a:latin typeface="Calibri"/>
                <a:cs typeface="Calibri" panose="020F0502020204030204" pitchFamily="34" charset="0"/>
              </a:rPr>
              <a:t> para o </a:t>
            </a:r>
            <a:r>
              <a:rPr lang="en-IE" sz="1100" err="1">
                <a:latin typeface="Calibri"/>
                <a:cs typeface="Calibri" panose="020F0502020204030204" pitchFamily="34" charset="0"/>
              </a:rPr>
              <a:t>leitor</a:t>
            </a:r>
            <a:r>
              <a:rPr lang="en-IE" sz="1100">
                <a:latin typeface="Calibri"/>
                <a:cs typeface="Calibri" panose="020F0502020204030204" pitchFamily="34" charset="0"/>
              </a:rPr>
              <a:t>, ao se </a:t>
            </a:r>
            <a:r>
              <a:rPr lang="en-IE" sz="1100" err="1">
                <a:latin typeface="Calibri"/>
                <a:cs typeface="Calibri" panose="020F0502020204030204" pitchFamily="34" charset="0"/>
              </a:rPr>
              <a:t>relacionarem</a:t>
            </a:r>
            <a:r>
              <a:rPr lang="en-IE" sz="1100">
                <a:latin typeface="Calibri"/>
                <a:cs typeface="Calibri" panose="020F0502020204030204" pitchFamily="34" charset="0"/>
              </a:rPr>
              <a:t> com um </a:t>
            </a:r>
            <a:r>
              <a:rPr lang="en-IE" sz="1100" err="1">
                <a:latin typeface="Calibri"/>
                <a:cs typeface="Calibri" panose="020F0502020204030204" pitchFamily="34" charset="0"/>
              </a:rPr>
              <a:t>desafio</a:t>
            </a:r>
            <a:r>
              <a:rPr lang="en-IE" sz="1100">
                <a:latin typeface="Calibri"/>
                <a:cs typeface="Calibri" panose="020F0502020204030204" pitchFamily="34" charset="0"/>
              </a:rPr>
              <a:t> que </a:t>
            </a:r>
            <a:r>
              <a:rPr lang="en-IE" sz="1100" err="1">
                <a:latin typeface="Calibri"/>
                <a:cs typeface="Calibri" panose="020F0502020204030204" pitchFamily="34" charset="0"/>
              </a:rPr>
              <a:t>precisa</a:t>
            </a:r>
            <a:r>
              <a:rPr lang="en-IE" sz="1100">
                <a:latin typeface="Calibri"/>
                <a:cs typeface="Calibri" panose="020F0502020204030204" pitchFamily="34" charset="0"/>
              </a:rPr>
              <a:t> ser </a:t>
            </a:r>
            <a:r>
              <a:rPr lang="en-IE" sz="1100" err="1">
                <a:latin typeface="Calibri"/>
                <a:cs typeface="Calibri" panose="020F0502020204030204" pitchFamily="34" charset="0"/>
              </a:rPr>
              <a:t>resolvido</a:t>
            </a:r>
            <a:r>
              <a:rPr lang="en-IE" sz="1100">
                <a:latin typeface="Calibri"/>
                <a:cs typeface="Calibri" panose="020F0502020204030204" pitchFamily="34" charset="0"/>
              </a:rPr>
              <a:t>;</a:t>
            </a:r>
          </a:p>
          <a:p>
            <a:pPr marL="205740" marR="5080" indent="-171450" algn="just" defTabSz="914400" rtl="0">
              <a:buClr>
                <a:srgbClr val="F5C15B"/>
              </a:buClr>
              <a:buFont typeface="Arial" panose="020B0604020202020204" pitchFamily="34" charset="0"/>
              <a:buChar char="•"/>
            </a:pPr>
            <a:r>
              <a:rPr lang="en-IE" sz="1100" err="1">
                <a:latin typeface="Calibri"/>
                <a:cs typeface="Calibri" panose="020F0502020204030204" pitchFamily="34" charset="0"/>
              </a:rPr>
              <a:t>uma</a:t>
            </a:r>
            <a:r>
              <a:rPr lang="en-IE" sz="1100">
                <a:latin typeface="Calibri"/>
                <a:cs typeface="Calibri" panose="020F0502020204030204" pitchFamily="34" charset="0"/>
              </a:rPr>
              <a:t> forma de </a:t>
            </a:r>
            <a:r>
              <a:rPr lang="en-IE" sz="1100" err="1">
                <a:latin typeface="Calibri"/>
                <a:cs typeface="Calibri" panose="020F0502020204030204" pitchFamily="34" charset="0"/>
              </a:rPr>
              <a:t>descobrir</a:t>
            </a:r>
            <a:r>
              <a:rPr lang="en-IE" sz="1100">
                <a:latin typeface="Calibri"/>
                <a:cs typeface="Calibri" panose="020F0502020204030204" pitchFamily="34" charset="0"/>
              </a:rPr>
              <a:t> um </a:t>
            </a:r>
            <a:r>
              <a:rPr lang="en-IE" sz="1100" err="1">
                <a:latin typeface="Calibri"/>
                <a:cs typeface="Calibri" panose="020F0502020204030204" pitchFamily="34" charset="0"/>
              </a:rPr>
              <a:t>conceito</a:t>
            </a:r>
            <a:r>
              <a:rPr lang="en-IE" sz="1100">
                <a:latin typeface="Calibri"/>
                <a:cs typeface="Calibri" panose="020F0502020204030204" pitchFamily="34" charset="0"/>
              </a:rPr>
              <a:t> </a:t>
            </a:r>
            <a:r>
              <a:rPr lang="en-IE" sz="1100" err="1">
                <a:latin typeface="Calibri"/>
                <a:cs typeface="Calibri" panose="020F0502020204030204" pitchFamily="34" charset="0"/>
              </a:rPr>
              <a:t>através</a:t>
            </a:r>
            <a:r>
              <a:rPr lang="en-IE" sz="1100">
                <a:latin typeface="Calibri"/>
                <a:cs typeface="Calibri" panose="020F0502020204030204" pitchFamily="34" charset="0"/>
              </a:rPr>
              <a:t> de </a:t>
            </a:r>
            <a:r>
              <a:rPr lang="en-IE" sz="1100" err="1">
                <a:latin typeface="Calibri"/>
                <a:cs typeface="Calibri" panose="020F0502020204030204" pitchFamily="34" charset="0"/>
              </a:rPr>
              <a:t>uma</a:t>
            </a:r>
            <a:r>
              <a:rPr lang="en-IE" sz="1100">
                <a:latin typeface="Calibri"/>
                <a:cs typeface="Calibri" panose="020F0502020204030204" pitchFamily="34" charset="0"/>
              </a:rPr>
              <a:t> nova </a:t>
            </a:r>
            <a:r>
              <a:rPr lang="en-IE" sz="1100" err="1">
                <a:latin typeface="Calibri"/>
                <a:cs typeface="Calibri" panose="020F0502020204030204" pitchFamily="34" charset="0"/>
              </a:rPr>
              <a:t>metodologia</a:t>
            </a:r>
            <a:r>
              <a:rPr lang="en-IE" sz="1100">
                <a:latin typeface="Calibri"/>
                <a:cs typeface="Calibri" panose="020F0502020204030204" pitchFamily="34" charset="0"/>
              </a:rPr>
              <a:t>.</a:t>
            </a:r>
          </a:p>
          <a:p>
            <a:pPr marL="34290" marR="5080" algn="just" defTabSz="914400" rtl="0">
              <a:spcBef>
                <a:spcPts val="1045"/>
              </a:spcBef>
            </a:pPr>
            <a:r>
              <a:rPr lang="en-IE" sz="1100" b="1">
                <a:solidFill>
                  <a:srgbClr val="F79037"/>
                </a:solidFill>
                <a:latin typeface="Calibri"/>
                <a:cs typeface="Calibri" panose="020F0502020204030204" pitchFamily="34" charset="0"/>
              </a:rPr>
              <a:t>Uma </a:t>
            </a:r>
            <a:r>
              <a:rPr lang="en-IE" sz="1100" b="1" err="1">
                <a:solidFill>
                  <a:srgbClr val="F79037"/>
                </a:solidFill>
                <a:latin typeface="Calibri"/>
                <a:cs typeface="Calibri" panose="020F0502020204030204" pitchFamily="34" charset="0"/>
              </a:rPr>
              <a:t>grande</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vantagem</a:t>
            </a:r>
            <a:r>
              <a:rPr lang="en-IE" sz="1100" b="1">
                <a:solidFill>
                  <a:srgbClr val="F79037"/>
                </a:solidFill>
                <a:latin typeface="Calibri"/>
                <a:cs typeface="Calibri" panose="020F0502020204030204" pitchFamily="34" charset="0"/>
              </a:rPr>
              <a:t> de </a:t>
            </a:r>
            <a:r>
              <a:rPr lang="en-IE" sz="1100" b="1" err="1">
                <a:solidFill>
                  <a:srgbClr val="F79037"/>
                </a:solidFill>
                <a:latin typeface="Calibri"/>
                <a:cs typeface="Calibri" panose="020F0502020204030204" pitchFamily="34" charset="0"/>
              </a:rPr>
              <a:t>ensinar</a:t>
            </a:r>
            <a:r>
              <a:rPr lang="en-IE" sz="1100" b="1">
                <a:solidFill>
                  <a:srgbClr val="F79037"/>
                </a:solidFill>
                <a:latin typeface="Calibri"/>
                <a:cs typeface="Calibri" panose="020F0502020204030204" pitchFamily="34" charset="0"/>
              </a:rPr>
              <a:t> com </a:t>
            </a:r>
            <a:r>
              <a:rPr lang="en-IE" sz="1100" b="1" err="1">
                <a:solidFill>
                  <a:srgbClr val="F79037"/>
                </a:solidFill>
                <a:latin typeface="Calibri"/>
                <a:cs typeface="Calibri" panose="020F0502020204030204" pitchFamily="34" charset="0"/>
              </a:rPr>
              <a:t>estudos</a:t>
            </a:r>
            <a:r>
              <a:rPr lang="en-IE" sz="1100" b="1">
                <a:solidFill>
                  <a:srgbClr val="F79037"/>
                </a:solidFill>
                <a:latin typeface="Calibri"/>
                <a:cs typeface="Calibri" panose="020F0502020204030204" pitchFamily="34" charset="0"/>
              </a:rPr>
              <a:t> de </a:t>
            </a:r>
            <a:r>
              <a:rPr lang="en-IE" sz="1100" b="1" err="1">
                <a:solidFill>
                  <a:srgbClr val="F79037"/>
                </a:solidFill>
                <a:latin typeface="Calibri"/>
                <a:cs typeface="Calibri" panose="020F0502020204030204" pitchFamily="34" charset="0"/>
              </a:rPr>
              <a:t>caso</a:t>
            </a:r>
            <a:r>
              <a:rPr lang="en-IE" sz="1100" b="1">
                <a:solidFill>
                  <a:srgbClr val="F79037"/>
                </a:solidFill>
                <a:latin typeface="Calibri"/>
                <a:cs typeface="Calibri" panose="020F0502020204030204" pitchFamily="34" charset="0"/>
              </a:rPr>
              <a:t> é que </a:t>
            </a:r>
            <a:r>
              <a:rPr lang="en-IE" sz="1100" b="1" err="1">
                <a:solidFill>
                  <a:srgbClr val="F79037"/>
                </a:solidFill>
                <a:latin typeface="Calibri"/>
                <a:cs typeface="Calibri" panose="020F0502020204030204" pitchFamily="34" charset="0"/>
              </a:rPr>
              <a:t>os</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alunos</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estão</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ativamente</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envolvidos</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em</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descobrir</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os</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princípios</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através</a:t>
            </a:r>
            <a:r>
              <a:rPr lang="en-IE" sz="1100" b="1">
                <a:solidFill>
                  <a:srgbClr val="F79037"/>
                </a:solidFill>
                <a:latin typeface="Calibri"/>
                <a:cs typeface="Calibri" panose="020F0502020204030204" pitchFamily="34" charset="0"/>
              </a:rPr>
              <a:t> de </a:t>
            </a:r>
            <a:r>
              <a:rPr lang="en-IE" sz="1100" b="1" err="1">
                <a:solidFill>
                  <a:srgbClr val="F79037"/>
                </a:solidFill>
                <a:latin typeface="Calibri"/>
                <a:cs typeface="Calibri" panose="020F0502020204030204" pitchFamily="34" charset="0"/>
              </a:rPr>
              <a:t>exemplos</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Isso</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desenvolve</a:t>
            </a:r>
            <a:r>
              <a:rPr lang="en-IE" sz="1100" b="1">
                <a:solidFill>
                  <a:srgbClr val="F79037"/>
                </a:solidFill>
                <a:latin typeface="Calibri"/>
                <a:cs typeface="Calibri" panose="020F0502020204030204" pitchFamily="34" charset="0"/>
              </a:rPr>
              <a:t> as </a:t>
            </a:r>
            <a:r>
              <a:rPr lang="en-IE" sz="1100" b="1" err="1">
                <a:solidFill>
                  <a:srgbClr val="F79037"/>
                </a:solidFill>
                <a:latin typeface="Calibri"/>
                <a:cs typeface="Calibri" panose="020F0502020204030204" pitchFamily="34" charset="0"/>
              </a:rPr>
              <a:t>suas</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aptidões</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nas</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competências-chave</a:t>
            </a:r>
            <a:r>
              <a:rPr lang="en-IE" sz="1100" b="1">
                <a:solidFill>
                  <a:srgbClr val="F79037"/>
                </a:solidFill>
                <a:latin typeface="Calibri"/>
                <a:cs typeface="Calibri" panose="020F0502020204030204" pitchFamily="34" charset="0"/>
              </a:rPr>
              <a:t> de:</a:t>
            </a:r>
          </a:p>
          <a:p>
            <a:pPr marL="205740" marR="5080" indent="-171450" algn="just" defTabSz="914400" rtl="0">
              <a:buClr>
                <a:srgbClr val="F5C15B"/>
              </a:buClr>
              <a:buFont typeface="Arial" panose="020B0604020202020204" pitchFamily="34" charset="0"/>
              <a:buChar char="•"/>
            </a:pPr>
            <a:r>
              <a:rPr lang="en-IE" sz="1100" err="1">
                <a:latin typeface="Calibri"/>
                <a:cs typeface="Calibri" panose="020F0502020204030204" pitchFamily="34" charset="0"/>
              </a:rPr>
              <a:t>Resolução</a:t>
            </a:r>
            <a:r>
              <a:rPr lang="en-IE" sz="1100">
                <a:latin typeface="Calibri"/>
                <a:cs typeface="Calibri" panose="020F0502020204030204" pitchFamily="34" charset="0"/>
              </a:rPr>
              <a:t> de </a:t>
            </a:r>
            <a:r>
              <a:rPr lang="en-IE" sz="1100" err="1">
                <a:latin typeface="Calibri"/>
                <a:cs typeface="Calibri" panose="020F0502020204030204" pitchFamily="34" charset="0"/>
              </a:rPr>
              <a:t>problemas</a:t>
            </a:r>
            <a:r>
              <a:rPr lang="en-IE" sz="1100">
                <a:latin typeface="Calibri"/>
                <a:cs typeface="Calibri" panose="020F0502020204030204" pitchFamily="34" charset="0"/>
              </a:rPr>
              <a:t> e lidar com </a:t>
            </a:r>
            <a:r>
              <a:rPr lang="en-IE" sz="1100" err="1">
                <a:latin typeface="Calibri"/>
                <a:cs typeface="Calibri" panose="020F0502020204030204" pitchFamily="34" charset="0"/>
              </a:rPr>
              <a:t>ambiguidades</a:t>
            </a:r>
            <a:r>
              <a:rPr lang="en-IE" sz="1100">
                <a:latin typeface="Calibri"/>
                <a:cs typeface="Calibri" panose="020F0502020204030204" pitchFamily="34" charset="0"/>
              </a:rPr>
              <a:t>;</a:t>
            </a:r>
          </a:p>
          <a:p>
            <a:pPr marL="205740" marR="5080" indent="-171450" algn="just" defTabSz="914400" rtl="0">
              <a:buClr>
                <a:srgbClr val="F5C15B"/>
              </a:buClr>
              <a:buFont typeface="Arial" panose="020B0604020202020204" pitchFamily="34" charset="0"/>
              <a:buChar char="•"/>
            </a:pPr>
            <a:r>
              <a:rPr lang="en-IE" sz="1100" err="1">
                <a:latin typeface="Calibri"/>
                <a:cs typeface="Calibri" panose="020F0502020204030204" pitchFamily="34" charset="0"/>
              </a:rPr>
              <a:t>Aplicação</a:t>
            </a:r>
            <a:r>
              <a:rPr lang="en-IE" sz="1100">
                <a:latin typeface="Calibri"/>
                <a:cs typeface="Calibri" panose="020F0502020204030204" pitchFamily="34" charset="0"/>
              </a:rPr>
              <a:t> de ferramentas </a:t>
            </a:r>
            <a:r>
              <a:rPr lang="en-IE" sz="1100" err="1">
                <a:latin typeface="Calibri"/>
                <a:cs typeface="Calibri" panose="020F0502020204030204" pitchFamily="34" charset="0"/>
              </a:rPr>
              <a:t>analíticas</a:t>
            </a:r>
            <a:r>
              <a:rPr lang="en-IE" sz="1100">
                <a:latin typeface="Calibri"/>
                <a:cs typeface="Calibri" panose="020F0502020204030204" pitchFamily="34" charset="0"/>
              </a:rPr>
              <a:t>, </a:t>
            </a:r>
            <a:r>
              <a:rPr lang="en-IE" sz="1100" err="1">
                <a:latin typeface="Calibri"/>
                <a:cs typeface="Calibri" panose="020F0502020204030204" pitchFamily="34" charset="0"/>
              </a:rPr>
              <a:t>quantitativas</a:t>
            </a:r>
            <a:r>
              <a:rPr lang="en-IE" sz="1100">
                <a:latin typeface="Calibri"/>
                <a:cs typeface="Calibri" panose="020F0502020204030204" pitchFamily="34" charset="0"/>
              </a:rPr>
              <a:t> e/</a:t>
            </a:r>
            <a:r>
              <a:rPr lang="en-IE" sz="1100" err="1">
                <a:latin typeface="Calibri"/>
                <a:cs typeface="Calibri" panose="020F0502020204030204" pitchFamily="34" charset="0"/>
              </a:rPr>
              <a:t>ou</a:t>
            </a:r>
            <a:r>
              <a:rPr lang="en-IE" sz="1100">
                <a:latin typeface="Calibri"/>
                <a:cs typeface="Calibri" panose="020F0502020204030204" pitchFamily="34" charset="0"/>
              </a:rPr>
              <a:t> </a:t>
            </a:r>
            <a:r>
              <a:rPr lang="en-IE" sz="1100" err="1">
                <a:latin typeface="Calibri"/>
                <a:cs typeface="Calibri" panose="020F0502020204030204" pitchFamily="34" charset="0"/>
              </a:rPr>
              <a:t>qualitativas</a:t>
            </a:r>
            <a:r>
              <a:rPr lang="en-IE" sz="1100">
                <a:latin typeface="Calibri"/>
                <a:cs typeface="Calibri" panose="020F0502020204030204" pitchFamily="34" charset="0"/>
              </a:rPr>
              <a:t>, </a:t>
            </a:r>
            <a:r>
              <a:rPr lang="en-IE" sz="1100" err="1">
                <a:latin typeface="Calibri"/>
                <a:cs typeface="Calibri" panose="020F0502020204030204" pitchFamily="34" charset="0"/>
              </a:rPr>
              <a:t>dependendo</a:t>
            </a:r>
            <a:r>
              <a:rPr lang="en-IE" sz="1100">
                <a:latin typeface="Calibri"/>
                <a:cs typeface="Calibri" panose="020F0502020204030204" pitchFamily="34" charset="0"/>
              </a:rPr>
              <a:t> do </a:t>
            </a:r>
            <a:r>
              <a:rPr lang="en-IE" sz="1100" err="1">
                <a:latin typeface="Calibri"/>
                <a:cs typeface="Calibri" panose="020F0502020204030204" pitchFamily="34" charset="0"/>
              </a:rPr>
              <a:t>caso</a:t>
            </a:r>
            <a:r>
              <a:rPr lang="en-IE" sz="1100">
                <a:latin typeface="Calibri"/>
                <a:cs typeface="Calibri" panose="020F0502020204030204" pitchFamily="34" charset="0"/>
              </a:rPr>
              <a:t>;</a:t>
            </a:r>
          </a:p>
          <a:p>
            <a:pPr marL="205740" marR="5080" indent="-171450" algn="just" defTabSz="914400" rtl="0">
              <a:buClr>
                <a:srgbClr val="F5C15B"/>
              </a:buClr>
              <a:buFont typeface="Arial" panose="020B0604020202020204" pitchFamily="34" charset="0"/>
              <a:buChar char="•"/>
            </a:pPr>
            <a:r>
              <a:rPr lang="en-IE" sz="1100" err="1">
                <a:latin typeface="Calibri"/>
                <a:cs typeface="Calibri" panose="020F0502020204030204" pitchFamily="34" charset="0"/>
              </a:rPr>
              <a:t>Tomada</a:t>
            </a:r>
            <a:r>
              <a:rPr lang="en-IE" sz="1100">
                <a:latin typeface="Calibri"/>
                <a:cs typeface="Calibri" panose="020F0502020204030204" pitchFamily="34" charset="0"/>
              </a:rPr>
              <a:t> de </a:t>
            </a:r>
            <a:r>
              <a:rPr lang="en-IE" sz="1100" err="1">
                <a:latin typeface="Calibri"/>
                <a:cs typeface="Calibri" panose="020F0502020204030204" pitchFamily="34" charset="0"/>
              </a:rPr>
              <a:t>decisão</a:t>
            </a:r>
            <a:r>
              <a:rPr lang="en-IE" sz="1100">
                <a:latin typeface="Calibri"/>
                <a:cs typeface="Calibri" panose="020F0502020204030204" pitchFamily="34" charset="0"/>
              </a:rPr>
              <a:t> </a:t>
            </a:r>
            <a:r>
              <a:rPr lang="en-IE" sz="1100" err="1">
                <a:latin typeface="Calibri"/>
                <a:cs typeface="Calibri" panose="020F0502020204030204" pitchFamily="34" charset="0"/>
              </a:rPr>
              <a:t>em</a:t>
            </a:r>
            <a:r>
              <a:rPr lang="en-IE" sz="1100">
                <a:latin typeface="Calibri"/>
                <a:cs typeface="Calibri" panose="020F0502020204030204" pitchFamily="34" charset="0"/>
              </a:rPr>
              <a:t> </a:t>
            </a:r>
            <a:r>
              <a:rPr lang="en-IE" sz="1100" err="1">
                <a:latin typeface="Calibri"/>
                <a:cs typeface="Calibri" panose="020F0502020204030204" pitchFamily="34" charset="0"/>
              </a:rPr>
              <a:t>situações</a:t>
            </a:r>
            <a:r>
              <a:rPr lang="en-IE" sz="1100">
                <a:latin typeface="Calibri"/>
                <a:cs typeface="Calibri" panose="020F0502020204030204" pitchFamily="34" charset="0"/>
              </a:rPr>
              <a:t> </a:t>
            </a:r>
            <a:r>
              <a:rPr lang="en-IE" sz="1100" err="1">
                <a:latin typeface="Calibri"/>
                <a:cs typeface="Calibri" panose="020F0502020204030204" pitchFamily="34" charset="0"/>
              </a:rPr>
              <a:t>complexas</a:t>
            </a:r>
            <a:r>
              <a:rPr lang="en-IE" sz="1100">
                <a:latin typeface="Calibri"/>
                <a:cs typeface="Calibri" panose="020F0502020204030204" pitchFamily="34" charset="0"/>
              </a:rPr>
              <a:t>.</a:t>
            </a:r>
          </a:p>
          <a:p>
            <a:pPr marL="34290" marR="5080" algn="just" defTabSz="914400" rtl="0">
              <a:spcBef>
                <a:spcPts val="1045"/>
              </a:spcBef>
            </a:pPr>
            <a:r>
              <a:rPr lang="en-IE" sz="1100" b="1">
                <a:solidFill>
                  <a:srgbClr val="F79037"/>
                </a:solidFill>
                <a:latin typeface="Calibri"/>
                <a:cs typeface="Calibri" panose="020F0502020204030204" pitchFamily="34" charset="0"/>
              </a:rPr>
              <a:t>O </a:t>
            </a:r>
            <a:r>
              <a:rPr lang="en-IE" sz="1100" b="1" err="1">
                <a:solidFill>
                  <a:srgbClr val="F79037"/>
                </a:solidFill>
                <a:latin typeface="Calibri"/>
                <a:cs typeface="Calibri" panose="020F0502020204030204" pitchFamily="34" charset="0"/>
              </a:rPr>
              <a:t>Empreendedorismo</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Alimentar</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Ético</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melhorará</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substancialmente</a:t>
            </a:r>
            <a:r>
              <a:rPr lang="en-IE" sz="1100" b="1">
                <a:solidFill>
                  <a:srgbClr val="F79037"/>
                </a:solidFill>
                <a:latin typeface="Calibri"/>
                <a:cs typeface="Calibri" panose="020F0502020204030204" pitchFamily="34" charset="0"/>
              </a:rPr>
              <a:t> a </a:t>
            </a:r>
            <a:r>
              <a:rPr lang="en-IE" sz="1100" b="1" err="1">
                <a:solidFill>
                  <a:srgbClr val="F79037"/>
                </a:solidFill>
                <a:latin typeface="Calibri"/>
                <a:cs typeface="Calibri" panose="020F0502020204030204" pitchFamily="34" charset="0"/>
              </a:rPr>
              <a:t>educação</a:t>
            </a:r>
            <a:r>
              <a:rPr lang="en-IE" sz="1100" b="1">
                <a:solidFill>
                  <a:srgbClr val="F79037"/>
                </a:solidFill>
                <a:latin typeface="Calibri"/>
                <a:cs typeface="Calibri" panose="020F0502020204030204" pitchFamily="34" charset="0"/>
              </a:rPr>
              <a:t> de </a:t>
            </a:r>
            <a:r>
              <a:rPr lang="en-IE" sz="1100" b="1" err="1">
                <a:solidFill>
                  <a:srgbClr val="F79037"/>
                </a:solidFill>
                <a:latin typeface="Calibri"/>
                <a:cs typeface="Calibri" panose="020F0502020204030204" pitchFamily="34" charset="0"/>
              </a:rPr>
              <a:t>estudantes</a:t>
            </a:r>
            <a:r>
              <a:rPr lang="en-IE" sz="1100" b="1">
                <a:solidFill>
                  <a:srgbClr val="F79037"/>
                </a:solidFill>
                <a:latin typeface="Calibri"/>
                <a:cs typeface="Calibri" panose="020F0502020204030204" pitchFamily="34" charset="0"/>
              </a:rPr>
              <a:t> da </a:t>
            </a:r>
            <a:r>
              <a:rPr lang="en-IE" sz="1100" b="1" err="1">
                <a:solidFill>
                  <a:srgbClr val="F79037"/>
                </a:solidFill>
                <a:latin typeface="Calibri"/>
                <a:cs typeface="Calibri" panose="020F0502020204030204" pitchFamily="34" charset="0"/>
              </a:rPr>
              <a:t>área</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alimentar</a:t>
            </a:r>
            <a:r>
              <a:rPr lang="en-IE" sz="1100" b="1">
                <a:solidFill>
                  <a:srgbClr val="F79037"/>
                </a:solidFill>
                <a:latin typeface="Calibri"/>
                <a:cs typeface="Calibri" panose="020F0502020204030204" pitchFamily="34" charset="0"/>
              </a:rPr>
              <a:t> </a:t>
            </a:r>
            <a:r>
              <a:rPr lang="en-IE" sz="1100" b="1" err="1">
                <a:solidFill>
                  <a:srgbClr val="F79037"/>
                </a:solidFill>
                <a:latin typeface="Calibri"/>
                <a:cs typeface="Calibri" panose="020F0502020204030204" pitchFamily="34" charset="0"/>
              </a:rPr>
              <a:t>através</a:t>
            </a:r>
            <a:r>
              <a:rPr lang="en-IE" sz="1100" b="1">
                <a:solidFill>
                  <a:srgbClr val="F79037"/>
                </a:solidFill>
                <a:latin typeface="Calibri"/>
                <a:cs typeface="Calibri" panose="020F0502020204030204" pitchFamily="34" charset="0"/>
              </a:rPr>
              <a:t> do/a:</a:t>
            </a:r>
          </a:p>
          <a:p>
            <a:pPr marL="205740" marR="5080" indent="-171450" algn="just" defTabSz="914400" rtl="0">
              <a:buClr>
                <a:srgbClr val="F5C15B"/>
              </a:buClr>
              <a:buFont typeface="Arial" panose="020B0604020202020204" pitchFamily="34" charset="0"/>
              <a:buChar char="•"/>
            </a:pPr>
            <a:r>
              <a:rPr lang="en-IE" sz="1100" err="1">
                <a:latin typeface="Calibri"/>
                <a:cs typeface="Calibri" panose="020F0502020204030204" pitchFamily="34" charset="0"/>
              </a:rPr>
              <a:t>Aumento</a:t>
            </a:r>
            <a:r>
              <a:rPr lang="en-IE" sz="1100">
                <a:latin typeface="Calibri"/>
                <a:cs typeface="Calibri" panose="020F0502020204030204" pitchFamily="34" charset="0"/>
              </a:rPr>
              <a:t> da </a:t>
            </a:r>
            <a:r>
              <a:rPr lang="en-IE" sz="1100" err="1">
                <a:latin typeface="Calibri"/>
                <a:cs typeface="Calibri" panose="020F0502020204030204" pitchFamily="34" charset="0"/>
              </a:rPr>
              <a:t>sua</a:t>
            </a:r>
            <a:r>
              <a:rPr lang="en-IE" sz="1100">
                <a:latin typeface="Calibri"/>
                <a:cs typeface="Calibri" panose="020F0502020204030204" pitchFamily="34" charset="0"/>
              </a:rPr>
              <a:t> </a:t>
            </a:r>
            <a:r>
              <a:rPr lang="en-IE" sz="1100" err="1">
                <a:latin typeface="Calibri"/>
                <a:cs typeface="Calibri" panose="020F0502020204030204" pitchFamily="34" charset="0"/>
              </a:rPr>
              <a:t>consciencialização</a:t>
            </a:r>
            <a:r>
              <a:rPr lang="en-IE" sz="1100">
                <a:latin typeface="Calibri"/>
                <a:cs typeface="Calibri" panose="020F0502020204030204" pitchFamily="34" charset="0"/>
              </a:rPr>
              <a:t> e </a:t>
            </a:r>
            <a:r>
              <a:rPr lang="en-IE" sz="1100" err="1">
                <a:latin typeface="Calibri"/>
                <a:cs typeface="Calibri" panose="020F0502020204030204" pitchFamily="34" charset="0"/>
              </a:rPr>
              <a:t>compromisso</a:t>
            </a:r>
            <a:r>
              <a:rPr lang="en-IE" sz="1100">
                <a:latin typeface="Calibri"/>
                <a:cs typeface="Calibri" panose="020F0502020204030204" pitchFamily="34" charset="0"/>
              </a:rPr>
              <a:t> com a </a:t>
            </a:r>
            <a:r>
              <a:rPr lang="en-IE" sz="1100" err="1">
                <a:latin typeface="Calibri"/>
                <a:cs typeface="Calibri" panose="020F0502020204030204" pitchFamily="34" charset="0"/>
              </a:rPr>
              <a:t>inovação</a:t>
            </a:r>
            <a:r>
              <a:rPr lang="en-IE" sz="1100">
                <a:latin typeface="Calibri"/>
                <a:cs typeface="Calibri" panose="020F0502020204030204" pitchFamily="34" charset="0"/>
              </a:rPr>
              <a:t> para o </a:t>
            </a:r>
            <a:r>
              <a:rPr lang="en-IE" sz="1100" err="1">
                <a:latin typeface="Calibri"/>
                <a:cs typeface="Calibri" panose="020F0502020204030204" pitchFamily="34" charset="0"/>
              </a:rPr>
              <a:t>crescimento</a:t>
            </a:r>
            <a:r>
              <a:rPr lang="en-IE" sz="1100">
                <a:latin typeface="Calibri"/>
                <a:cs typeface="Calibri" panose="020F0502020204030204" pitchFamily="34" charset="0"/>
              </a:rPr>
              <a:t> e </a:t>
            </a:r>
            <a:r>
              <a:rPr lang="en-IE" sz="1100" err="1">
                <a:latin typeface="Calibri"/>
                <a:cs typeface="Calibri" panose="020F0502020204030204" pitchFamily="34" charset="0"/>
              </a:rPr>
              <a:t>sustentabilidade</a:t>
            </a:r>
            <a:r>
              <a:rPr lang="en-IE" sz="1100">
                <a:latin typeface="Calibri"/>
                <a:cs typeface="Calibri" panose="020F0502020204030204" pitchFamily="34" charset="0"/>
              </a:rPr>
              <a:t> dos </a:t>
            </a:r>
            <a:r>
              <a:rPr lang="en-IE" sz="1100" err="1">
                <a:latin typeface="Calibri"/>
                <a:cs typeface="Calibri" panose="020F0502020204030204" pitchFamily="34" charset="0"/>
              </a:rPr>
              <a:t>negócios</a:t>
            </a:r>
            <a:r>
              <a:rPr lang="en-IE" sz="1100">
                <a:latin typeface="Calibri"/>
                <a:cs typeface="Calibri" panose="020F0502020204030204" pitchFamily="34" charset="0"/>
              </a:rPr>
              <a:t> </a:t>
            </a:r>
            <a:r>
              <a:rPr lang="en-IE" sz="1100" err="1">
                <a:latin typeface="Calibri"/>
                <a:cs typeface="Calibri" panose="020F0502020204030204" pitchFamily="34" charset="0"/>
              </a:rPr>
              <a:t>por</a:t>
            </a:r>
            <a:r>
              <a:rPr lang="en-IE" sz="1100">
                <a:latin typeface="Calibri"/>
                <a:cs typeface="Calibri" panose="020F0502020204030204" pitchFamily="34" charset="0"/>
              </a:rPr>
              <a:t> </a:t>
            </a:r>
            <a:r>
              <a:rPr lang="en-IE" sz="1100" err="1">
                <a:latin typeface="Calibri"/>
                <a:cs typeface="Calibri" panose="020F0502020204030204" pitchFamily="34" charset="0"/>
              </a:rPr>
              <a:t>meio</a:t>
            </a:r>
            <a:r>
              <a:rPr lang="en-IE" sz="1100">
                <a:latin typeface="Calibri"/>
                <a:cs typeface="Calibri" panose="020F0502020204030204" pitchFamily="34" charset="0"/>
              </a:rPr>
              <a:t> de </a:t>
            </a:r>
            <a:r>
              <a:rPr lang="en-IE" sz="1100" err="1">
                <a:latin typeface="Calibri"/>
                <a:cs typeface="Calibri" panose="020F0502020204030204" pitchFamily="34" charset="0"/>
              </a:rPr>
              <a:t>soluções</a:t>
            </a:r>
            <a:r>
              <a:rPr lang="en-IE" sz="1100">
                <a:latin typeface="Calibri"/>
                <a:cs typeface="Calibri" panose="020F0502020204030204" pitchFamily="34" charset="0"/>
              </a:rPr>
              <a:t> </a:t>
            </a:r>
            <a:r>
              <a:rPr lang="en-IE" sz="1100" err="1">
                <a:latin typeface="Calibri"/>
                <a:cs typeface="Calibri" panose="020F0502020204030204" pitchFamily="34" charset="0"/>
              </a:rPr>
              <a:t>éticas</a:t>
            </a:r>
            <a:r>
              <a:rPr lang="en-IE" sz="1100">
                <a:latin typeface="Calibri"/>
                <a:cs typeface="Calibri" panose="020F0502020204030204" pitchFamily="34" charset="0"/>
              </a:rPr>
              <a:t> </a:t>
            </a:r>
            <a:r>
              <a:rPr lang="en-IE" sz="1100" err="1">
                <a:latin typeface="Calibri"/>
                <a:cs typeface="Calibri" panose="020F0502020204030204" pitchFamily="34" charset="0"/>
              </a:rPr>
              <a:t>inovadoras</a:t>
            </a:r>
            <a:r>
              <a:rPr lang="en-IE" sz="1100">
                <a:latin typeface="Calibri"/>
                <a:cs typeface="Calibri" panose="020F0502020204030204" pitchFamily="34" charset="0"/>
              </a:rPr>
              <a:t>;</a:t>
            </a:r>
          </a:p>
          <a:p>
            <a:pPr marL="205740" marR="5080" indent="-171450" algn="just" defTabSz="914400" rtl="0">
              <a:buClr>
                <a:srgbClr val="F5C15B"/>
              </a:buClr>
              <a:buFont typeface="Arial" panose="020B0604020202020204" pitchFamily="34" charset="0"/>
              <a:buChar char="•"/>
            </a:pPr>
            <a:r>
              <a:rPr lang="en-IE" sz="1100" err="1">
                <a:latin typeface="Calibri"/>
                <a:cs typeface="Calibri" panose="020F0502020204030204" pitchFamily="34" charset="0"/>
              </a:rPr>
              <a:t>Aquisição</a:t>
            </a:r>
            <a:r>
              <a:rPr lang="en-IE" sz="1100">
                <a:latin typeface="Calibri"/>
                <a:cs typeface="Calibri" panose="020F0502020204030204" pitchFamily="34" charset="0"/>
              </a:rPr>
              <a:t> de inputs ao </a:t>
            </a:r>
            <a:r>
              <a:rPr lang="en-IE" sz="1100" err="1">
                <a:latin typeface="Calibri"/>
                <a:cs typeface="Calibri" panose="020F0502020204030204" pitchFamily="34" charset="0"/>
              </a:rPr>
              <a:t>nível</a:t>
            </a:r>
            <a:r>
              <a:rPr lang="en-IE" sz="1100">
                <a:latin typeface="Calibri"/>
                <a:cs typeface="Calibri" panose="020F0502020204030204" pitchFamily="34" charset="0"/>
              </a:rPr>
              <a:t> industrial para </a:t>
            </a:r>
            <a:r>
              <a:rPr lang="en-IE" sz="1100" err="1">
                <a:latin typeface="Calibri"/>
                <a:cs typeface="Calibri" panose="020F0502020204030204" pitchFamily="34" charset="0"/>
              </a:rPr>
              <a:t>melhorar</a:t>
            </a:r>
            <a:r>
              <a:rPr lang="en-IE" sz="1100">
                <a:latin typeface="Calibri"/>
                <a:cs typeface="Calibri" panose="020F0502020204030204" pitchFamily="34" charset="0"/>
              </a:rPr>
              <a:t> o </a:t>
            </a:r>
            <a:r>
              <a:rPr lang="en-IE" sz="1100" err="1">
                <a:latin typeface="Calibri"/>
                <a:cs typeface="Calibri" panose="020F0502020204030204" pitchFamily="34" charset="0"/>
              </a:rPr>
              <a:t>seu</a:t>
            </a:r>
            <a:r>
              <a:rPr lang="en-IE" sz="1100">
                <a:latin typeface="Calibri"/>
                <a:cs typeface="Calibri" panose="020F0502020204030204" pitchFamily="34" charset="0"/>
              </a:rPr>
              <a:t> </a:t>
            </a:r>
            <a:r>
              <a:rPr lang="en-IE" sz="1100" err="1">
                <a:latin typeface="Calibri"/>
                <a:cs typeface="Calibri" panose="020F0502020204030204" pitchFamily="34" charset="0"/>
              </a:rPr>
              <a:t>próprio</a:t>
            </a:r>
            <a:r>
              <a:rPr lang="en-IE" sz="1100">
                <a:latin typeface="Calibri"/>
                <a:cs typeface="Calibri" panose="020F0502020204030204" pitchFamily="34" charset="0"/>
              </a:rPr>
              <a:t> </a:t>
            </a:r>
            <a:r>
              <a:rPr lang="en-IE" sz="1100" err="1">
                <a:latin typeface="Calibri"/>
                <a:cs typeface="Calibri" panose="020F0502020204030204" pitchFamily="34" charset="0"/>
              </a:rPr>
              <a:t>desenvolvimento</a:t>
            </a:r>
            <a:r>
              <a:rPr lang="en-IE" sz="1100">
                <a:latin typeface="Calibri"/>
                <a:cs typeface="Calibri" panose="020F0502020204030204" pitchFamily="34" charset="0"/>
              </a:rPr>
              <a:t> </a:t>
            </a:r>
            <a:r>
              <a:rPr lang="en-IE" sz="1100" err="1">
                <a:latin typeface="Calibri"/>
                <a:cs typeface="Calibri" panose="020F0502020204030204" pitchFamily="34" charset="0"/>
              </a:rPr>
              <a:t>profissional</a:t>
            </a:r>
            <a:r>
              <a:rPr lang="en-IE" sz="1100">
                <a:latin typeface="Calibri"/>
                <a:cs typeface="Calibri" panose="020F0502020204030204" pitchFamily="34" charset="0"/>
              </a:rPr>
              <a:t>, e </a:t>
            </a:r>
            <a:r>
              <a:rPr lang="en-IE" sz="1100" err="1">
                <a:latin typeface="Calibri"/>
                <a:cs typeface="Calibri" panose="020F0502020204030204" pitchFamily="34" charset="0"/>
              </a:rPr>
              <a:t>abrindo</a:t>
            </a:r>
            <a:r>
              <a:rPr lang="en-IE" sz="1100">
                <a:latin typeface="Calibri"/>
                <a:cs typeface="Calibri" panose="020F0502020204030204" pitchFamily="34" charset="0"/>
              </a:rPr>
              <a:t> </a:t>
            </a:r>
            <a:r>
              <a:rPr lang="en-IE" sz="1100" err="1">
                <a:latin typeface="Calibri"/>
                <a:cs typeface="Calibri" panose="020F0502020204030204" pitchFamily="34" charset="0"/>
              </a:rPr>
              <a:t>portas</a:t>
            </a:r>
            <a:r>
              <a:rPr lang="en-IE" sz="1100">
                <a:latin typeface="Calibri"/>
                <a:cs typeface="Calibri" panose="020F0502020204030204" pitchFamily="34" charset="0"/>
              </a:rPr>
              <a:t> para </a:t>
            </a:r>
            <a:r>
              <a:rPr lang="en-IE" sz="1100" err="1">
                <a:latin typeface="Calibri"/>
                <a:cs typeface="Calibri" panose="020F0502020204030204" pitchFamily="34" charset="0"/>
              </a:rPr>
              <a:t>futuros</a:t>
            </a:r>
            <a:r>
              <a:rPr lang="en-IE" sz="1100">
                <a:latin typeface="Calibri"/>
                <a:cs typeface="Calibri" panose="020F0502020204030204" pitchFamily="34" charset="0"/>
              </a:rPr>
              <a:t> </a:t>
            </a:r>
            <a:r>
              <a:rPr lang="en-IE" sz="1100" err="1">
                <a:latin typeface="Calibri"/>
                <a:cs typeface="Calibri" panose="020F0502020204030204" pitchFamily="34" charset="0"/>
              </a:rPr>
              <a:t>pivôs</a:t>
            </a:r>
            <a:r>
              <a:rPr lang="en-IE" sz="1100">
                <a:latin typeface="Calibri"/>
                <a:cs typeface="Calibri" panose="020F0502020204030204" pitchFamily="34" charset="0"/>
              </a:rPr>
              <a:t> e à </a:t>
            </a:r>
            <a:r>
              <a:rPr lang="en-IE" sz="1100" err="1">
                <a:latin typeface="Calibri"/>
                <a:cs typeface="Calibri" panose="020F0502020204030204" pitchFamily="34" charset="0"/>
              </a:rPr>
              <a:t>aplicação</a:t>
            </a:r>
            <a:r>
              <a:rPr lang="en-IE" sz="1100">
                <a:latin typeface="Calibri"/>
                <a:cs typeface="Calibri" panose="020F0502020204030204" pitchFamily="34" charset="0"/>
              </a:rPr>
              <a:t> de </a:t>
            </a:r>
            <a:r>
              <a:rPr lang="en-IE" sz="1100" err="1">
                <a:latin typeface="Calibri"/>
                <a:cs typeface="Calibri" panose="020F0502020204030204" pitchFamily="34" charset="0"/>
              </a:rPr>
              <a:t>novas</a:t>
            </a:r>
            <a:r>
              <a:rPr lang="en-IE" sz="1100">
                <a:latin typeface="Calibri"/>
                <a:cs typeface="Calibri" panose="020F0502020204030204" pitchFamily="34" charset="0"/>
              </a:rPr>
              <a:t> </a:t>
            </a:r>
            <a:r>
              <a:rPr lang="en-IE" sz="1100" err="1">
                <a:latin typeface="Calibri"/>
                <a:cs typeface="Calibri" panose="020F0502020204030204" pitchFamily="34" charset="0"/>
              </a:rPr>
              <a:t>adaptações</a:t>
            </a:r>
            <a:r>
              <a:rPr lang="en-IE" sz="1100">
                <a:latin typeface="Calibri"/>
                <a:cs typeface="Calibri" panose="020F0502020204030204" pitchFamily="34" charset="0"/>
              </a:rPr>
              <a:t>, de forma a </a:t>
            </a:r>
            <a:r>
              <a:rPr lang="en-IE" sz="1100" err="1">
                <a:latin typeface="Calibri"/>
                <a:cs typeface="Calibri" panose="020F0502020204030204" pitchFamily="34" charset="0"/>
              </a:rPr>
              <a:t>alcançar</a:t>
            </a:r>
            <a:r>
              <a:rPr lang="en-IE" sz="1100">
                <a:latin typeface="Calibri"/>
                <a:cs typeface="Calibri" panose="020F0502020204030204" pitchFamily="34" charset="0"/>
              </a:rPr>
              <a:t> </a:t>
            </a:r>
            <a:r>
              <a:rPr lang="en-IE" sz="1100" err="1">
                <a:latin typeface="Calibri"/>
                <a:cs typeface="Calibri" panose="020F0502020204030204" pitchFamily="34" charset="0"/>
              </a:rPr>
              <a:t>melhores</a:t>
            </a:r>
            <a:r>
              <a:rPr lang="en-IE" sz="1100">
                <a:latin typeface="Calibri"/>
                <a:cs typeface="Calibri" panose="020F0502020204030204" pitchFamily="34" charset="0"/>
              </a:rPr>
              <a:t> </a:t>
            </a:r>
            <a:r>
              <a:rPr lang="en-IE" sz="1100" err="1">
                <a:latin typeface="Calibri"/>
                <a:cs typeface="Calibri" panose="020F0502020204030204" pitchFamily="34" charset="0"/>
              </a:rPr>
              <a:t>resultados</a:t>
            </a:r>
            <a:r>
              <a:rPr lang="en-IE" sz="1100">
                <a:latin typeface="Calibri"/>
                <a:cs typeface="Calibri" panose="020F0502020204030204" pitchFamily="34" charset="0"/>
              </a:rPr>
              <a:t> ao </a:t>
            </a:r>
            <a:r>
              <a:rPr lang="en-IE" sz="1100" err="1">
                <a:latin typeface="Calibri"/>
                <a:cs typeface="Calibri" panose="020F0502020204030204" pitchFamily="34" charset="0"/>
              </a:rPr>
              <a:t>nível</a:t>
            </a:r>
            <a:r>
              <a:rPr lang="en-IE" sz="1100">
                <a:latin typeface="Calibri"/>
                <a:cs typeface="Calibri" panose="020F0502020204030204" pitchFamily="34" charset="0"/>
              </a:rPr>
              <a:t> das </a:t>
            </a:r>
            <a:r>
              <a:rPr lang="en-IE" sz="1100" err="1">
                <a:latin typeface="Calibri"/>
                <a:cs typeface="Calibri" panose="020F0502020204030204" pitchFamily="34" charset="0"/>
              </a:rPr>
              <a:t>Pessoas</a:t>
            </a:r>
            <a:r>
              <a:rPr lang="en-IE" sz="1100">
                <a:latin typeface="Calibri"/>
                <a:cs typeface="Calibri" panose="020F0502020204030204" pitchFamily="34" charset="0"/>
              </a:rPr>
              <a:t> – </a:t>
            </a:r>
            <a:r>
              <a:rPr lang="en-IE" sz="1100" err="1">
                <a:latin typeface="Calibri"/>
                <a:cs typeface="Calibri" panose="020F0502020204030204" pitchFamily="34" charset="0"/>
              </a:rPr>
              <a:t>Planeta</a:t>
            </a:r>
            <a:r>
              <a:rPr lang="en-IE" sz="1100">
                <a:latin typeface="Calibri"/>
                <a:cs typeface="Calibri" panose="020F0502020204030204" pitchFamily="34" charset="0"/>
              </a:rPr>
              <a:t> &amp; </a:t>
            </a:r>
            <a:r>
              <a:rPr lang="en-IE" sz="1100" err="1">
                <a:latin typeface="Calibri"/>
                <a:cs typeface="Calibri" panose="020F0502020204030204" pitchFamily="34" charset="0"/>
              </a:rPr>
              <a:t>Lucro</a:t>
            </a:r>
            <a:r>
              <a:rPr lang="en-IE" sz="1100">
                <a:latin typeface="Calibri"/>
                <a:cs typeface="Calibri" panose="020F0502020204030204" pitchFamily="34" charset="0"/>
              </a:rPr>
              <a:t>.</a:t>
            </a:r>
          </a:p>
          <a:p>
            <a:pPr marL="34290" marR="5080" algn="just" defTabSz="914400" rtl="0">
              <a:spcBef>
                <a:spcPts val="1045"/>
              </a:spcBef>
            </a:pPr>
            <a:endParaRPr sz="1100">
              <a:latin typeface="Calibri"/>
              <a:cs typeface="Calibri" panose="020F0502020204030204" pitchFamily="34" charset="0"/>
            </a:endParaRPr>
          </a:p>
        </p:txBody>
      </p:sp>
    </p:spTree>
    <p:extLst>
      <p:ext uri="{BB962C8B-B14F-4D97-AF65-F5344CB8AC3E}">
        <p14:creationId xmlns:p14="http://schemas.microsoft.com/office/powerpoint/2010/main" val="165416202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651637"/>
          </a:xfrm>
          <a:solidFill>
            <a:srgbClr val="F1A0C2"/>
          </a:solidFill>
        </p:spPr>
        <p:txBody>
          <a:bodyPr anchor="ctr"/>
          <a:lstStyle/>
          <a:p>
            <a:pPr marL="446088" indent="-446088" algn="l" rtl="0"/>
            <a:r>
              <a:rPr lang="en-US" b="1" i="0">
                <a:solidFill>
                  <a:schemeClr val="bg1"/>
                </a:solidFill>
              </a:rPr>
              <a:t>Tipo: </a:t>
            </a:r>
            <a:r>
              <a:rPr lang="en-US" i="0" err="1">
                <a:solidFill>
                  <a:schemeClr val="bg1"/>
                </a:solidFill>
              </a:rPr>
              <a:t>Cadeia</a:t>
            </a:r>
            <a:r>
              <a:rPr lang="en-US" i="0">
                <a:solidFill>
                  <a:schemeClr val="bg1"/>
                </a:solidFill>
              </a:rPr>
              <a:t> de </a:t>
            </a:r>
            <a:r>
              <a:rPr lang="en-US" i="0" err="1">
                <a:solidFill>
                  <a:schemeClr val="bg1"/>
                </a:solidFill>
              </a:rPr>
              <a:t>Abastecimento</a:t>
            </a:r>
            <a:r>
              <a:rPr lang="en-US" i="0">
                <a:solidFill>
                  <a:schemeClr val="bg1"/>
                </a:solidFill>
              </a:rPr>
              <a:t> de Alimentos com </a:t>
            </a:r>
            <a:r>
              <a:rPr lang="en-US" i="0" err="1">
                <a:solidFill>
                  <a:schemeClr val="bg1"/>
                </a:solidFill>
              </a:rPr>
              <a:t>Ética</a:t>
            </a:r>
            <a:endParaRPr lang="en-US" i="0">
              <a:solidFill>
                <a:schemeClr val="bg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smtClean="0"/>
              <a:pPr algn="l" rtl="0"/>
              <a:t>50</a:t>
            </a:fld>
            <a:endParaRPr lang="en-US" sz="1100"/>
          </a:p>
        </p:txBody>
      </p:sp>
      <p:pic>
        <p:nvPicPr>
          <p:cNvPr id="10242" name="Picture 2" descr="Loam">
            <a:hlinkClick r:id="rId2"/>
            <a:extLst>
              <a:ext uri="{FF2B5EF4-FFF2-40B4-BE49-F238E27FC236}">
                <a16:creationId xmlns:a16="http://schemas.microsoft.com/office/drawing/2014/main" id="{6EED7976-EDDA-EFC5-40B4-38316D8AFBF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61473" y="363601"/>
            <a:ext cx="2095978" cy="1890937"/>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Placeholder 24" descr="A picture containing person, food, indoor, preparing  Description automatically generated">
            <a:extLst>
              <a:ext uri="{FF2B5EF4-FFF2-40B4-BE49-F238E27FC236}">
                <a16:creationId xmlns:a16="http://schemas.microsoft.com/office/drawing/2014/main" id="{186B81FF-F9B0-9398-BEEB-B4DD2232058A}"/>
              </a:ext>
            </a:extLst>
          </p:cNvPr>
          <p:cNvPicPr>
            <a:picLocks noGrp="1" noChangeAspect="1"/>
          </p:cNvPicPr>
          <p:nvPr>
            <p:ph type="pic" sz="quarter" idx="44"/>
          </p:nvPr>
        </p:nvPicPr>
        <p:blipFill>
          <a:blip r:embed="rId4" cstate="email">
            <a:extLst>
              <a:ext uri="{28A0092B-C50C-407E-A947-70E740481C1C}">
                <a14:useLocalDpi xmlns:a14="http://schemas.microsoft.com/office/drawing/2010/main"/>
              </a:ext>
            </a:extLst>
          </a:blip>
          <a:srcRect/>
          <a:stretch>
            <a:fillRect/>
          </a:stretch>
        </p:blipFill>
        <p:spPr/>
      </p:pic>
      <p:pic>
        <p:nvPicPr>
          <p:cNvPr id="26" name="Picture 25">
            <a:extLst>
              <a:ext uri="{FF2B5EF4-FFF2-40B4-BE49-F238E27FC236}">
                <a16:creationId xmlns:a16="http://schemas.microsoft.com/office/drawing/2014/main" id="{A5EDF196-EBC9-1DB0-6E21-8B58F16BFA93}"/>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sp>
        <p:nvSpPr>
          <p:cNvPr id="15" name="Text Placeholder 5">
            <a:extLst>
              <a:ext uri="{FF2B5EF4-FFF2-40B4-BE49-F238E27FC236}">
                <a16:creationId xmlns:a16="http://schemas.microsoft.com/office/drawing/2014/main" id="{09225E6D-35A8-DD82-FB78-29D52EBA9BBD}"/>
              </a:ext>
            </a:extLst>
          </p:cNvPr>
          <p:cNvSpPr txBox="1">
            <a:spLocks/>
          </p:cNvSpPr>
          <p:nvPr/>
        </p:nvSpPr>
        <p:spPr>
          <a:xfrm>
            <a:off x="294004" y="3045851"/>
            <a:ext cx="6814158" cy="6236967"/>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defTabSz="2072941">
              <a:defRPr/>
            </a:pPr>
            <a:r>
              <a:rPr lang="en-US" sz="1400" b="1" err="1">
                <a:solidFill>
                  <a:prstClr val="black"/>
                </a:solidFill>
              </a:rPr>
              <a:t>Sobre</a:t>
            </a:r>
            <a:r>
              <a:rPr lang="en-US" sz="1200" b="1">
                <a:solidFill>
                  <a:prstClr val="black"/>
                </a:solidFill>
              </a:rPr>
              <a:t> </a:t>
            </a:r>
          </a:p>
          <a:p>
            <a:pPr defTabSz="2072941">
              <a:defRPr/>
            </a:pPr>
            <a:r>
              <a:rPr lang="pt-PT">
                <a:solidFill>
                  <a:prstClr val="black"/>
                </a:solidFill>
              </a:rPr>
              <a:t>O </a:t>
            </a:r>
            <a:r>
              <a:rPr lang="pt-PT" err="1">
                <a:solidFill>
                  <a:prstClr val="black"/>
                </a:solidFill>
              </a:rPr>
              <a:t>Loam</a:t>
            </a:r>
            <a:r>
              <a:rPr lang="pt-PT">
                <a:solidFill>
                  <a:prstClr val="black"/>
                </a:solidFill>
              </a:rPr>
              <a:t> é um restaurante e um </a:t>
            </a:r>
            <a:r>
              <a:rPr lang="pt-PT" err="1">
                <a:solidFill>
                  <a:prstClr val="black"/>
                </a:solidFill>
              </a:rPr>
              <a:t>wine</a:t>
            </a:r>
            <a:r>
              <a:rPr lang="pt-PT">
                <a:solidFill>
                  <a:prstClr val="black"/>
                </a:solidFill>
              </a:rPr>
              <a:t> bar com estrela Michelin, localizado na cidade de </a:t>
            </a:r>
            <a:r>
              <a:rPr lang="pt-PT" err="1">
                <a:solidFill>
                  <a:prstClr val="black"/>
                </a:solidFill>
              </a:rPr>
              <a:t>Galway</a:t>
            </a:r>
            <a:r>
              <a:rPr lang="pt-PT">
                <a:solidFill>
                  <a:prstClr val="black"/>
                </a:solidFill>
              </a:rPr>
              <a:t>. Abriu as suas portas pela primeira vez em Novembro de 2014, e pertence e é gerido pelo Chefe de Cozinha </a:t>
            </a:r>
            <a:r>
              <a:rPr lang="pt-PT" err="1">
                <a:solidFill>
                  <a:prstClr val="black"/>
                </a:solidFill>
              </a:rPr>
              <a:t>Enda</a:t>
            </a:r>
            <a:r>
              <a:rPr lang="pt-PT">
                <a:solidFill>
                  <a:prstClr val="black"/>
                </a:solidFill>
              </a:rPr>
              <a:t> </a:t>
            </a:r>
            <a:r>
              <a:rPr lang="pt-PT" err="1">
                <a:solidFill>
                  <a:prstClr val="black"/>
                </a:solidFill>
              </a:rPr>
              <a:t>McEvoy</a:t>
            </a:r>
            <a:r>
              <a:rPr lang="pt-PT">
                <a:solidFill>
                  <a:prstClr val="black"/>
                </a:solidFill>
              </a:rPr>
              <a:t> e pela sua esposa </a:t>
            </a:r>
            <a:r>
              <a:rPr lang="pt-PT" err="1">
                <a:solidFill>
                  <a:prstClr val="black"/>
                </a:solidFill>
              </a:rPr>
              <a:t>Sinead</a:t>
            </a:r>
            <a:r>
              <a:rPr lang="pt-PT">
                <a:solidFill>
                  <a:prstClr val="black"/>
                </a:solidFill>
              </a:rPr>
              <a:t> </a:t>
            </a:r>
            <a:r>
              <a:rPr lang="pt-PT" err="1">
                <a:solidFill>
                  <a:prstClr val="black"/>
                </a:solidFill>
              </a:rPr>
              <a:t>Meacle</a:t>
            </a:r>
            <a:r>
              <a:rPr lang="pt-PT">
                <a:solidFill>
                  <a:prstClr val="black"/>
                </a:solidFill>
              </a:rPr>
              <a:t>. Em Maio de 2019, o </a:t>
            </a:r>
            <a:r>
              <a:rPr lang="pt-PT" err="1">
                <a:solidFill>
                  <a:prstClr val="black"/>
                </a:solidFill>
              </a:rPr>
              <a:t>Loam</a:t>
            </a:r>
            <a:r>
              <a:rPr lang="pt-PT">
                <a:solidFill>
                  <a:prstClr val="black"/>
                </a:solidFill>
              </a:rPr>
              <a:t> recebeu o prémio máximo nos prestigiados prémios da Associação de Restaurantes da Irlanda, quando foi eleito o "Melhor Restaurante da Irlanda". </a:t>
            </a:r>
          </a:p>
          <a:p>
            <a:pPr defTabSz="2072941">
              <a:defRPr/>
            </a:pPr>
            <a:r>
              <a:rPr lang="pt-PT">
                <a:solidFill>
                  <a:prstClr val="black"/>
                </a:solidFill>
              </a:rPr>
              <a:t>O </a:t>
            </a:r>
            <a:r>
              <a:rPr lang="pt-PT" err="1">
                <a:solidFill>
                  <a:prstClr val="black"/>
                </a:solidFill>
              </a:rPr>
              <a:t>Loam</a:t>
            </a:r>
            <a:r>
              <a:rPr lang="pt-PT">
                <a:solidFill>
                  <a:prstClr val="black"/>
                </a:solidFill>
              </a:rPr>
              <a:t> - que significa "solo rico e fértil" - concentra-se numa cozinha moderna e ambiciosa, enraizada na tradição. Orientados para a sazonalidade, trabalham em estreita colaboração com agricultores e produtores locais, muitos dos quais são agora amigos próximos, para obterem os produtos de que necessitam para refletir e captar o sentimento e a magia do oeste da Irlanda.</a:t>
            </a:r>
            <a:endParaRPr lang="en-US">
              <a:solidFill>
                <a:prstClr val="black"/>
              </a:solidFill>
            </a:endParaRPr>
          </a:p>
          <a:p>
            <a:pPr defTabSz="2072941">
              <a:defRPr/>
            </a:pPr>
            <a:endParaRPr lang="en-US">
              <a:solidFill>
                <a:prstClr val="black"/>
              </a:solidFill>
            </a:endParaRPr>
          </a:p>
          <a:p>
            <a:r>
              <a:rPr lang="en-US" sz="1400" b="1" err="1">
                <a:solidFill>
                  <a:schemeClr val="tx1"/>
                </a:solidFill>
              </a:rPr>
              <a:t>Porque</a:t>
            </a:r>
            <a:r>
              <a:rPr lang="en-US" sz="1400" b="1">
                <a:solidFill>
                  <a:schemeClr val="tx1"/>
                </a:solidFill>
              </a:rPr>
              <a:t> é </a:t>
            </a:r>
            <a:r>
              <a:rPr lang="en-US" sz="1400" b="1" err="1">
                <a:solidFill>
                  <a:schemeClr val="tx1"/>
                </a:solidFill>
              </a:rPr>
              <a:t>uma</a:t>
            </a:r>
            <a:r>
              <a:rPr lang="en-US" sz="1400" b="1">
                <a:solidFill>
                  <a:schemeClr val="tx1"/>
                </a:solidFill>
              </a:rPr>
              <a:t> boa </a:t>
            </a:r>
            <a:r>
              <a:rPr lang="en-US" sz="1400" b="1" err="1">
                <a:solidFill>
                  <a:schemeClr val="tx1"/>
                </a:solidFill>
              </a:rPr>
              <a:t>prática</a:t>
            </a:r>
            <a:r>
              <a:rPr lang="en-US" sz="1400" b="1">
                <a:solidFill>
                  <a:schemeClr val="tx1"/>
                </a:solidFill>
              </a:rPr>
              <a:t>?</a:t>
            </a:r>
          </a:p>
          <a:p>
            <a:r>
              <a:rPr lang="pt-PT">
                <a:solidFill>
                  <a:schemeClr val="tx1"/>
                </a:solidFill>
              </a:rPr>
              <a:t>Alguns chefes de cozinha e empresas de serviços alimentares vêm os seus fornecedores de alimentos como números ou custos, e outros vêem-nos como cuidadores da terra, colegas produtores e colaboradores... </a:t>
            </a:r>
            <a:r>
              <a:rPr lang="pt-PT" b="1">
                <a:solidFill>
                  <a:schemeClr val="tx1"/>
                </a:solidFill>
              </a:rPr>
              <a:t>O Chefe </a:t>
            </a:r>
            <a:r>
              <a:rPr lang="pt-PT" b="1" err="1">
                <a:solidFill>
                  <a:schemeClr val="tx1"/>
                </a:solidFill>
              </a:rPr>
              <a:t>Enda</a:t>
            </a:r>
            <a:r>
              <a:rPr lang="pt-PT" b="1">
                <a:solidFill>
                  <a:schemeClr val="tx1"/>
                </a:solidFill>
              </a:rPr>
              <a:t> </a:t>
            </a:r>
            <a:r>
              <a:rPr lang="pt-PT" b="1" err="1">
                <a:solidFill>
                  <a:schemeClr val="tx1"/>
                </a:solidFill>
              </a:rPr>
              <a:t>McEvoy</a:t>
            </a:r>
            <a:r>
              <a:rPr lang="pt-PT" b="1">
                <a:solidFill>
                  <a:schemeClr val="tx1"/>
                </a:solidFill>
              </a:rPr>
              <a:t>, do </a:t>
            </a:r>
            <a:r>
              <a:rPr lang="pt-PT" b="1" u="sng">
                <a:solidFill>
                  <a:schemeClr val="tx1"/>
                </a:solidFill>
              </a:rPr>
              <a:t>restaurante </a:t>
            </a:r>
            <a:r>
              <a:rPr lang="pt-PT" b="1" u="sng" err="1">
                <a:solidFill>
                  <a:schemeClr val="tx1"/>
                </a:solidFill>
              </a:rPr>
              <a:t>Loam</a:t>
            </a:r>
            <a:r>
              <a:rPr lang="pt-PT" b="1">
                <a:solidFill>
                  <a:schemeClr val="tx1"/>
                </a:solidFill>
              </a:rPr>
              <a:t>, no oeste da Irlanda é o ultimo com estrela Michelin!</a:t>
            </a:r>
          </a:p>
          <a:p>
            <a:r>
              <a:rPr lang="pt-PT">
                <a:solidFill>
                  <a:schemeClr val="tx1"/>
                </a:solidFill>
              </a:rPr>
              <a:t>A filosofia de </a:t>
            </a:r>
            <a:r>
              <a:rPr lang="pt-PT" err="1">
                <a:solidFill>
                  <a:schemeClr val="tx1"/>
                </a:solidFill>
              </a:rPr>
              <a:t>Enda</a:t>
            </a:r>
            <a:r>
              <a:rPr lang="pt-PT">
                <a:solidFill>
                  <a:schemeClr val="tx1"/>
                </a:solidFill>
              </a:rPr>
              <a:t> é "</a:t>
            </a:r>
            <a:r>
              <a:rPr lang="pt-PT" i="1">
                <a:solidFill>
                  <a:schemeClr val="tx1"/>
                </a:solidFill>
              </a:rPr>
              <a:t>utilizar apenas ingredientes provenientes do oeste da Irlanda</a:t>
            </a:r>
            <a:r>
              <a:rPr lang="pt-PT">
                <a:solidFill>
                  <a:schemeClr val="tx1"/>
                </a:solidFill>
              </a:rPr>
              <a:t>" e, por isso, desenvolveu relações fortes e de confiança com todos os seus "colaboradores" ou fornecedores. Para garantir o benefício e o apoio mútuos, </a:t>
            </a:r>
            <a:r>
              <a:rPr lang="pt-PT" err="1">
                <a:solidFill>
                  <a:schemeClr val="tx1"/>
                </a:solidFill>
              </a:rPr>
              <a:t>Enda</a:t>
            </a:r>
            <a:r>
              <a:rPr lang="pt-PT">
                <a:solidFill>
                  <a:schemeClr val="tx1"/>
                </a:solidFill>
              </a:rPr>
              <a:t> limita o seu número de parcerias a 8 fornecedores ou </a:t>
            </a:r>
            <a:r>
              <a:rPr lang="pt-PT" u="sng">
                <a:solidFill>
                  <a:schemeClr val="tx1"/>
                </a:solidFill>
              </a:rPr>
              <a:t>colaboradores e, sem estas relações, não poderia tornar a sua filosofia uma realidade. </a:t>
            </a:r>
          </a:p>
          <a:p>
            <a:pPr fontAlgn="base"/>
            <a:r>
              <a:rPr lang="pt-PT" err="1">
                <a:solidFill>
                  <a:schemeClr val="tx1"/>
                </a:solidFill>
              </a:rPr>
              <a:t>Enda</a:t>
            </a:r>
            <a:r>
              <a:rPr lang="pt-PT">
                <a:solidFill>
                  <a:schemeClr val="tx1"/>
                </a:solidFill>
              </a:rPr>
              <a:t> recebeu prémios não só pela sua cozinha criativa, mas também pela sua abordagem sustentável. Uma dessas parcerias é com a </a:t>
            </a:r>
            <a:r>
              <a:rPr lang="en-US" u="sng">
                <a:solidFill>
                  <a:schemeClr val="tx1"/>
                </a:solidFill>
                <a:hlinkClick r:id="rId6">
                  <a:extLst>
                    <a:ext uri="{A12FA001-AC4F-418D-AE19-62706E023703}">
                      <ahyp:hlinkClr xmlns:ahyp="http://schemas.microsoft.com/office/drawing/2018/hyperlinkcolor" val="tx"/>
                    </a:ext>
                  </a:extLst>
                </a:hlinkClick>
              </a:rPr>
              <a:t>‘Leaf &amp; Root’ </a:t>
            </a:r>
            <a:r>
              <a:rPr lang="en-US">
                <a:solidFill>
                  <a:schemeClr val="tx1"/>
                </a:solidFill>
              </a:rPr>
              <a:t> </a:t>
            </a:r>
            <a:endParaRPr lang="en-US">
              <a:solidFill>
                <a:schemeClr val="tx1"/>
              </a:solidFill>
              <a:latin typeface="Segoe UI" panose="020B0502040204020203" pitchFamily="34" charset="0"/>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pPr defTabSz="2072941">
              <a:defRPr/>
            </a:pPr>
            <a:r>
              <a:rPr lang="en-US" sz="1400" b="1" err="1">
                <a:solidFill>
                  <a:prstClr val="black"/>
                </a:solidFill>
              </a:rPr>
              <a:t>Sustentável</a:t>
            </a:r>
            <a:endParaRPr lang="en-US" sz="1400" b="1">
              <a:solidFill>
                <a:prstClr val="black"/>
              </a:solidFill>
            </a:endParaRPr>
          </a:p>
          <a:p>
            <a:pPr defTabSz="2072941">
              <a:defRPr/>
            </a:pPr>
            <a:r>
              <a:rPr lang="pt-PT">
                <a:solidFill>
                  <a:schemeClr val="tx1"/>
                </a:solidFill>
                <a:ea typeface="Calibri" panose="020F0502020204030204" pitchFamily="34" charset="0"/>
              </a:rPr>
              <a:t>O Chefe </a:t>
            </a:r>
            <a:r>
              <a:rPr lang="pt-PT" err="1">
                <a:solidFill>
                  <a:schemeClr val="tx1"/>
                </a:solidFill>
                <a:ea typeface="Calibri" panose="020F0502020204030204" pitchFamily="34" charset="0"/>
              </a:rPr>
              <a:t>Enda</a:t>
            </a:r>
            <a:r>
              <a:rPr lang="pt-PT">
                <a:solidFill>
                  <a:schemeClr val="tx1"/>
                </a:solidFill>
                <a:ea typeface="Calibri" panose="020F0502020204030204" pitchFamily="34" charset="0"/>
              </a:rPr>
              <a:t> </a:t>
            </a:r>
            <a:r>
              <a:rPr lang="pt-PT" err="1">
                <a:solidFill>
                  <a:schemeClr val="tx1"/>
                </a:solidFill>
                <a:ea typeface="Calibri" panose="020F0502020204030204" pitchFamily="34" charset="0"/>
              </a:rPr>
              <a:t>McEvoy</a:t>
            </a:r>
            <a:r>
              <a:rPr lang="pt-PT">
                <a:solidFill>
                  <a:schemeClr val="tx1"/>
                </a:solidFill>
                <a:ea typeface="Calibri" panose="020F0502020204030204" pitchFamily="34" charset="0"/>
              </a:rPr>
              <a:t> foi um dos primeiros chefes irlandeses a abraçar o tópico da sustentabilidade.</a:t>
            </a:r>
          </a:p>
          <a:p>
            <a:r>
              <a:rPr lang="pt-PT">
                <a:solidFill>
                  <a:schemeClr val="tx1"/>
                </a:solidFill>
                <a:ea typeface="Calibri" panose="020F0502020204030204" pitchFamily="34" charset="0"/>
              </a:rPr>
              <a:t>Todos os ingredientes que ele utilização são 100% irlandeses e provenientes de agricultores e pescadores locais, com quem desenvolveu fortes relações. Também utilizam fontes de energia renováveis e ajudam a educar os alunos das escolas locais.</a:t>
            </a:r>
          </a:p>
          <a:p>
            <a:endParaRPr lang="pt-PT">
              <a:solidFill>
                <a:schemeClr val="tx1"/>
              </a:solidFill>
              <a:ea typeface="Calibri" panose="020F0502020204030204" pitchFamily="34" charset="0"/>
            </a:endParaRPr>
          </a:p>
          <a:p>
            <a:r>
              <a:rPr lang="pt-PT" u="sng">
                <a:solidFill>
                  <a:schemeClr val="tx1"/>
                </a:solidFill>
                <a:ea typeface="Calibri" panose="020F0502020204030204" pitchFamily="34" charset="0"/>
              </a:rPr>
              <a:t>Em Maio de 2016, foi com grande satisfação que receberam a classificação de três estrelas da Food </a:t>
            </a:r>
            <a:r>
              <a:rPr lang="pt-PT" u="sng" err="1">
                <a:solidFill>
                  <a:schemeClr val="tx1"/>
                </a:solidFill>
                <a:ea typeface="Calibri" panose="020F0502020204030204" pitchFamily="34" charset="0"/>
              </a:rPr>
              <a:t>Made</a:t>
            </a:r>
            <a:r>
              <a:rPr lang="pt-PT" u="sng">
                <a:solidFill>
                  <a:schemeClr val="tx1"/>
                </a:solidFill>
                <a:ea typeface="Calibri" panose="020F0502020204030204" pitchFamily="34" charset="0"/>
              </a:rPr>
              <a:t> </a:t>
            </a:r>
            <a:r>
              <a:rPr lang="pt-PT" u="sng" err="1">
                <a:solidFill>
                  <a:schemeClr val="tx1"/>
                </a:solidFill>
                <a:ea typeface="Calibri" panose="020F0502020204030204" pitchFamily="34" charset="0"/>
              </a:rPr>
              <a:t>Good</a:t>
            </a:r>
            <a:r>
              <a:rPr lang="pt-PT" u="sng">
                <a:solidFill>
                  <a:schemeClr val="tx1"/>
                </a:solidFill>
                <a:ea typeface="Calibri" panose="020F0502020204030204" pitchFamily="34" charset="0"/>
              </a:rPr>
              <a:t> (a mais elevada possível!) da </a:t>
            </a:r>
            <a:r>
              <a:rPr lang="pt-PT" u="sng" err="1">
                <a:solidFill>
                  <a:schemeClr val="tx1"/>
                </a:solidFill>
                <a:ea typeface="Calibri" panose="020F0502020204030204" pitchFamily="34" charset="0"/>
              </a:rPr>
              <a:t>Sustainable</a:t>
            </a:r>
            <a:r>
              <a:rPr lang="pt-PT" u="sng">
                <a:solidFill>
                  <a:schemeClr val="tx1"/>
                </a:solidFill>
                <a:ea typeface="Calibri" panose="020F0502020204030204" pitchFamily="34" charset="0"/>
              </a:rPr>
              <a:t> </a:t>
            </a:r>
            <a:r>
              <a:rPr lang="pt-PT" u="sng" err="1">
                <a:solidFill>
                  <a:schemeClr val="tx1"/>
                </a:solidFill>
                <a:ea typeface="Calibri" panose="020F0502020204030204" pitchFamily="34" charset="0"/>
              </a:rPr>
              <a:t>Restaurant</a:t>
            </a:r>
            <a:r>
              <a:rPr lang="pt-PT" u="sng">
                <a:solidFill>
                  <a:schemeClr val="tx1"/>
                </a:solidFill>
                <a:ea typeface="Calibri" panose="020F0502020204030204" pitchFamily="34" charset="0"/>
              </a:rPr>
              <a:t> Association (SRA), na sequência de uma análise às suas práticas  -  </a:t>
            </a:r>
            <a:r>
              <a:rPr lang="pt-PT">
                <a:solidFill>
                  <a:schemeClr val="tx1"/>
                </a:solidFill>
                <a:ea typeface="Calibri" panose="020F0502020204030204" pitchFamily="34" charset="0"/>
              </a:rPr>
              <a:t>tornando-se no primeiro restaurante independente na Irlanda a consegui-lo.</a:t>
            </a:r>
          </a:p>
          <a:p>
            <a:r>
              <a:rPr lang="pt-PT" i="1">
                <a:solidFill>
                  <a:schemeClr val="tx1"/>
                </a:solidFill>
                <a:ea typeface="Calibri" panose="020F0502020204030204" pitchFamily="34" charset="0"/>
              </a:rPr>
              <a:t>“Três Estrelas demonstram um padrão excecional de sustentabilidade – indo além e ultrapassando os limites de como restaurantes e cafés podem ser administrados!” – </a:t>
            </a:r>
            <a:r>
              <a:rPr lang="en-US">
                <a:solidFill>
                  <a:schemeClr val="tx1"/>
                </a:solidFill>
                <a:ea typeface="Calibri" panose="020F0502020204030204" pitchFamily="34" charset="0"/>
              </a:rPr>
              <a:t> </a:t>
            </a:r>
            <a:r>
              <a:rPr lang="en-US" b="1">
                <a:solidFill>
                  <a:schemeClr val="tx1"/>
                </a:solidFill>
                <a:ea typeface="Calibri" panose="020F0502020204030204" pitchFamily="34" charset="0"/>
              </a:rPr>
              <a:t>Sustainable Restaurant Association</a:t>
            </a:r>
          </a:p>
          <a:p>
            <a:endParaRPr lang="pt-PT" b="1" i="1">
              <a:solidFill>
                <a:schemeClr val="tx1"/>
              </a:solidFill>
              <a:ea typeface="Calibri" panose="020F0502020204030204" pitchFamily="34" charset="0"/>
            </a:endParaRPr>
          </a:p>
          <a:p>
            <a:r>
              <a:rPr lang="pt-PT">
                <a:solidFill>
                  <a:schemeClr val="tx1"/>
                </a:solidFill>
                <a:ea typeface="Calibri" panose="020F0502020204030204" pitchFamily="34" charset="0"/>
              </a:rPr>
              <a:t>Em Setembro de 2017,</a:t>
            </a:r>
            <a:r>
              <a:rPr lang="pt-PT" u="sng">
                <a:solidFill>
                  <a:schemeClr val="tx1"/>
                </a:solidFill>
                <a:ea typeface="Calibri" panose="020F0502020204030204" pitchFamily="34" charset="0"/>
              </a:rPr>
              <a:t> </a:t>
            </a:r>
            <a:r>
              <a:rPr lang="pt-PT" u="sng">
                <a:solidFill>
                  <a:schemeClr val="tx1"/>
                </a:solidFill>
                <a:ea typeface="Calibri" panose="020F0502020204030204" pitchFamily="34" charset="0"/>
                <a:hlinkClick r:id="rId7">
                  <a:extLst>
                    <a:ext uri="{A12FA001-AC4F-418D-AE19-62706E023703}">
                      <ahyp:hlinkClr xmlns:ahyp="http://schemas.microsoft.com/office/drawing/2018/hyperlinkcolor" val="tx"/>
                    </a:ext>
                  </a:extLst>
                </a:hlinkClick>
              </a:rPr>
              <a:t>a </a:t>
            </a:r>
            <a:r>
              <a:rPr lang="pt-PT" u="sng" err="1">
                <a:solidFill>
                  <a:schemeClr val="tx1"/>
                </a:solidFill>
                <a:ea typeface="Calibri" panose="020F0502020204030204" pitchFamily="34" charset="0"/>
                <a:hlinkClick r:id="rId7">
                  <a:extLst>
                    <a:ext uri="{A12FA001-AC4F-418D-AE19-62706E023703}">
                      <ahyp:hlinkClr xmlns:ahyp="http://schemas.microsoft.com/office/drawing/2018/hyperlinkcolor" val="tx"/>
                    </a:ext>
                  </a:extLst>
                </a:hlinkClick>
              </a:rPr>
              <a:t>Loam</a:t>
            </a:r>
            <a:r>
              <a:rPr lang="pt-PT" u="sng">
                <a:solidFill>
                  <a:schemeClr val="tx1"/>
                </a:solidFill>
                <a:ea typeface="Calibri" panose="020F0502020204030204" pitchFamily="34" charset="0"/>
                <a:hlinkClick r:id="rId7">
                  <a:extLst>
                    <a:ext uri="{A12FA001-AC4F-418D-AE19-62706E023703}">
                      <ahyp:hlinkClr xmlns:ahyp="http://schemas.microsoft.com/office/drawing/2018/hyperlinkcolor" val="tx"/>
                    </a:ext>
                  </a:extLst>
                </a:hlinkClick>
              </a:rPr>
              <a:t> foi nomeada para o Top 20 das empresas de serviços alimentares mais sustentáveis e foi selecionada para o prémio Food </a:t>
            </a:r>
            <a:r>
              <a:rPr lang="pt-PT" u="sng" err="1">
                <a:solidFill>
                  <a:schemeClr val="tx1"/>
                </a:solidFill>
                <a:ea typeface="Calibri" panose="020F0502020204030204" pitchFamily="34" charset="0"/>
                <a:hlinkClick r:id="rId7">
                  <a:extLst>
                    <a:ext uri="{A12FA001-AC4F-418D-AE19-62706E023703}">
                      <ahyp:hlinkClr xmlns:ahyp="http://schemas.microsoft.com/office/drawing/2018/hyperlinkcolor" val="tx"/>
                    </a:ext>
                  </a:extLst>
                </a:hlinkClick>
              </a:rPr>
              <a:t>Made</a:t>
            </a:r>
            <a:r>
              <a:rPr lang="pt-PT" u="sng">
                <a:solidFill>
                  <a:schemeClr val="tx1"/>
                </a:solidFill>
                <a:ea typeface="Calibri" panose="020F0502020204030204" pitchFamily="34" charset="0"/>
                <a:hlinkClick r:id="rId7">
                  <a:extLst>
                    <a:ext uri="{A12FA001-AC4F-418D-AE19-62706E023703}">
                      <ahyp:hlinkClr xmlns:ahyp="http://schemas.microsoft.com/office/drawing/2018/hyperlinkcolor" val="tx"/>
                    </a:ext>
                  </a:extLst>
                </a:hlinkClick>
              </a:rPr>
              <a:t> </a:t>
            </a:r>
            <a:r>
              <a:rPr lang="pt-PT" u="sng" err="1">
                <a:solidFill>
                  <a:schemeClr val="tx1"/>
                </a:solidFill>
                <a:ea typeface="Calibri" panose="020F0502020204030204" pitchFamily="34" charset="0"/>
                <a:hlinkClick r:id="rId7">
                  <a:extLst>
                    <a:ext uri="{A12FA001-AC4F-418D-AE19-62706E023703}">
                      <ahyp:hlinkClr xmlns:ahyp="http://schemas.microsoft.com/office/drawing/2018/hyperlinkcolor" val="tx"/>
                    </a:ext>
                  </a:extLst>
                </a:hlinkClick>
              </a:rPr>
              <a:t>Good</a:t>
            </a:r>
            <a:r>
              <a:rPr lang="pt-PT" u="sng">
                <a:solidFill>
                  <a:schemeClr val="tx1"/>
                </a:solidFill>
                <a:ea typeface="Calibri" panose="020F0502020204030204" pitchFamily="34" charset="0"/>
                <a:hlinkClick r:id="rId7">
                  <a:extLst>
                    <a:ext uri="{A12FA001-AC4F-418D-AE19-62706E023703}">
                      <ahyp:hlinkClr xmlns:ahyp="http://schemas.microsoft.com/office/drawing/2018/hyperlinkcolor" val="tx"/>
                    </a:ext>
                  </a:extLst>
                </a:hlinkClick>
              </a:rPr>
              <a:t> Business of the </a:t>
            </a:r>
            <a:r>
              <a:rPr lang="pt-PT" u="sng" err="1">
                <a:solidFill>
                  <a:schemeClr val="tx1"/>
                </a:solidFill>
                <a:ea typeface="Calibri" panose="020F0502020204030204" pitchFamily="34" charset="0"/>
                <a:hlinkClick r:id="rId7">
                  <a:extLst>
                    <a:ext uri="{A12FA001-AC4F-418D-AE19-62706E023703}">
                      <ahyp:hlinkClr xmlns:ahyp="http://schemas.microsoft.com/office/drawing/2018/hyperlinkcolor" val="tx"/>
                    </a:ext>
                  </a:extLst>
                </a:hlinkClick>
              </a:rPr>
              <a:t>Year</a:t>
            </a:r>
            <a:r>
              <a:rPr lang="pt-PT" u="sng">
                <a:solidFill>
                  <a:schemeClr val="tx1"/>
                </a:solidFill>
                <a:ea typeface="Calibri" panose="020F0502020204030204" pitchFamily="34" charset="0"/>
              </a:rPr>
              <a:t>.</a:t>
            </a:r>
          </a:p>
          <a:p>
            <a:endParaRPr lang="pt-PT" u="sng">
              <a:solidFill>
                <a:schemeClr val="tx1"/>
              </a:solidFill>
              <a:ea typeface="Calibri" panose="020F0502020204030204" pitchFamily="34" charset="0"/>
            </a:endParaRPr>
          </a:p>
          <a:p>
            <a:r>
              <a:rPr lang="pt-PT">
                <a:solidFill>
                  <a:schemeClr val="tx1"/>
                </a:solidFill>
                <a:ea typeface="Calibri" panose="020F0502020204030204" pitchFamily="34" charset="0"/>
              </a:rPr>
              <a:t>Práticas de sustentabilidade:</a:t>
            </a:r>
          </a:p>
          <a:p>
            <a:pPr marL="171450" indent="-171450">
              <a:buFont typeface="Arial" panose="020B0604020202020204" pitchFamily="34" charset="0"/>
              <a:buChar char="•"/>
            </a:pPr>
            <a:r>
              <a:rPr lang="pt-PT">
                <a:solidFill>
                  <a:schemeClr val="tx1"/>
                </a:solidFill>
                <a:ea typeface="Calibri" panose="020F0502020204030204" pitchFamily="34" charset="0"/>
              </a:rPr>
              <a:t>Uma característica de design do interior do restaurante são as vistosas caixas de cultivo, utilizadas para cultivar ervas aromáticas para o menu do restaurante e flores para decoração, (evitando a necessidade de as importar).</a:t>
            </a:r>
          </a:p>
          <a:p>
            <a:pPr marL="171450" indent="-171450">
              <a:buFont typeface="Arial" panose="020B0604020202020204" pitchFamily="34" charset="0"/>
              <a:buChar char="•"/>
            </a:pPr>
            <a:r>
              <a:rPr lang="pt-PT">
                <a:solidFill>
                  <a:schemeClr val="tx1"/>
                </a:solidFill>
                <a:ea typeface="Calibri" panose="020F0502020204030204" pitchFamily="34" charset="0"/>
              </a:rPr>
              <a:t>O menu é propositadamente pequeno e muda regularmente, a fim de reduzir o desperdício alimentar, </a:t>
            </a:r>
            <a:r>
              <a:rPr lang="pt-PT" err="1">
                <a:solidFill>
                  <a:schemeClr val="tx1"/>
                </a:solidFill>
                <a:ea typeface="Calibri" panose="020F0502020204030204" pitchFamily="34" charset="0"/>
              </a:rPr>
              <a:t>Enda</a:t>
            </a:r>
            <a:r>
              <a:rPr lang="pt-PT">
                <a:solidFill>
                  <a:schemeClr val="tx1"/>
                </a:solidFill>
                <a:ea typeface="Calibri" panose="020F0502020204030204" pitchFamily="34" charset="0"/>
              </a:rPr>
              <a:t> e a equipe também preservam ingredientes através da produção de pickles e da fermentação para garantir a sua disponibilidade fora de época.</a:t>
            </a:r>
          </a:p>
          <a:p>
            <a:pPr marL="171450" indent="-171450">
              <a:buFont typeface="Arial" panose="020B0604020202020204" pitchFamily="34" charset="0"/>
              <a:buChar char="•"/>
            </a:pPr>
            <a:r>
              <a:rPr lang="pt-PT">
                <a:solidFill>
                  <a:schemeClr val="tx1"/>
                </a:solidFill>
                <a:ea typeface="Calibri" panose="020F0502020204030204" pitchFamily="34" charset="0"/>
              </a:rPr>
              <a:t>A </a:t>
            </a:r>
            <a:r>
              <a:rPr lang="pt-PT" err="1">
                <a:solidFill>
                  <a:schemeClr val="tx1"/>
                </a:solidFill>
                <a:ea typeface="Calibri" panose="020F0502020204030204" pitchFamily="34" charset="0"/>
              </a:rPr>
              <a:t>Loam</a:t>
            </a:r>
            <a:r>
              <a:rPr lang="pt-PT">
                <a:solidFill>
                  <a:schemeClr val="tx1"/>
                </a:solidFill>
                <a:ea typeface="Calibri" panose="020F0502020204030204" pitchFamily="34" charset="0"/>
              </a:rPr>
              <a:t> também está envolvida em várias iniciativas comunitárias, incluindo a realização de demonstrações de culinária para crianças de uma escola local em conjunto com a Slow Food </a:t>
            </a:r>
            <a:r>
              <a:rPr lang="pt-PT" err="1">
                <a:solidFill>
                  <a:schemeClr val="tx1"/>
                </a:solidFill>
                <a:ea typeface="Calibri" panose="020F0502020204030204" pitchFamily="34" charset="0"/>
              </a:rPr>
              <a:t>Ireland</a:t>
            </a:r>
            <a:r>
              <a:rPr lang="pt-PT">
                <a:solidFill>
                  <a:schemeClr val="tx1"/>
                </a:solidFill>
                <a:ea typeface="Calibri" panose="020F0502020204030204" pitchFamily="34" charset="0"/>
              </a:rPr>
              <a:t>.</a:t>
            </a:r>
          </a:p>
          <a:p>
            <a:endParaRPr lang="pt-PT">
              <a:solidFill>
                <a:schemeClr val="tx1"/>
              </a:solidFill>
              <a:ea typeface="Calibri" panose="020F0502020204030204" pitchFamily="34" charset="0"/>
            </a:endParaRPr>
          </a:p>
          <a:p>
            <a:endParaRPr lang="pt-PT">
              <a:solidFill>
                <a:schemeClr val="tx1"/>
              </a:solidFill>
              <a:ea typeface="Calibri" panose="020F0502020204030204" pitchFamily="34" charset="0"/>
            </a:endParaRPr>
          </a:p>
          <a:p>
            <a:endParaRPr lang="pt-PT">
              <a:solidFill>
                <a:schemeClr val="tx1"/>
              </a:solidFill>
              <a:ea typeface="Calibri" panose="020F0502020204030204" pitchFamily="34" charset="0"/>
            </a:endParaRPr>
          </a:p>
          <a:p>
            <a:endParaRPr lang="pt-PT">
              <a:solidFill>
                <a:schemeClr val="tx1"/>
              </a:solidFill>
              <a:ea typeface="Calibri" panose="020F0502020204030204" pitchFamily="34" charset="0"/>
            </a:endParaRPr>
          </a:p>
          <a:p>
            <a:endParaRPr lang="pt-PT">
              <a:solidFill>
                <a:schemeClr val="tx1"/>
              </a:solidFill>
              <a:ea typeface="Calibri" panose="020F0502020204030204" pitchFamily="34" charset="0"/>
            </a:endParaRPr>
          </a:p>
          <a:p>
            <a:endParaRPr lang="pt-PT">
              <a:solidFill>
                <a:schemeClr val="tx1"/>
              </a:solidFill>
              <a:ea typeface="Calibri" panose="020F0502020204030204" pitchFamily="34" charset="0"/>
            </a:endParaRPr>
          </a:p>
        </p:txBody>
      </p:sp>
      <p:grpSp>
        <p:nvGrpSpPr>
          <p:cNvPr id="2" name="Graphic 4">
            <a:extLst>
              <a:ext uri="{FF2B5EF4-FFF2-40B4-BE49-F238E27FC236}">
                <a16:creationId xmlns:a16="http://schemas.microsoft.com/office/drawing/2014/main" id="{64623087-10C2-67BC-955B-333D1A6DCF81}"/>
              </a:ext>
            </a:extLst>
          </p:cNvPr>
          <p:cNvGrpSpPr/>
          <p:nvPr/>
        </p:nvGrpSpPr>
        <p:grpSpPr>
          <a:xfrm rot="19721699">
            <a:off x="7117915" y="6037329"/>
            <a:ext cx="356854" cy="809547"/>
            <a:chOff x="9129274" y="2719113"/>
            <a:chExt cx="717139" cy="1386497"/>
          </a:xfrm>
          <a:solidFill>
            <a:srgbClr val="000000"/>
          </a:solidFill>
        </p:grpSpPr>
        <p:grpSp>
          <p:nvGrpSpPr>
            <p:cNvPr id="3" name="Graphic 4">
              <a:extLst>
                <a:ext uri="{FF2B5EF4-FFF2-40B4-BE49-F238E27FC236}">
                  <a16:creationId xmlns:a16="http://schemas.microsoft.com/office/drawing/2014/main" id="{008BE7AA-6D8D-AC79-A567-BFD5BB21B4D8}"/>
                </a:ext>
              </a:extLst>
            </p:cNvPr>
            <p:cNvGrpSpPr/>
            <p:nvPr/>
          </p:nvGrpSpPr>
          <p:grpSpPr>
            <a:xfrm>
              <a:off x="9159507" y="2719113"/>
              <a:ext cx="446280" cy="440141"/>
              <a:chOff x="9159507" y="2719113"/>
              <a:chExt cx="446280" cy="440141"/>
            </a:xfrm>
            <a:grpFill/>
          </p:grpSpPr>
          <p:sp>
            <p:nvSpPr>
              <p:cNvPr id="28" name="Freeform 57">
                <a:extLst>
                  <a:ext uri="{FF2B5EF4-FFF2-40B4-BE49-F238E27FC236}">
                    <a16:creationId xmlns:a16="http://schemas.microsoft.com/office/drawing/2014/main" id="{3187744D-B374-91F8-D117-3D399BCA522C}"/>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9" name="Freeform 58">
                <a:extLst>
                  <a:ext uri="{FF2B5EF4-FFF2-40B4-BE49-F238E27FC236}">
                    <a16:creationId xmlns:a16="http://schemas.microsoft.com/office/drawing/2014/main" id="{49D8AFA6-B051-E404-CBAC-42CE85BACC54}"/>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6" name="Graphic 4">
              <a:extLst>
                <a:ext uri="{FF2B5EF4-FFF2-40B4-BE49-F238E27FC236}">
                  <a16:creationId xmlns:a16="http://schemas.microsoft.com/office/drawing/2014/main" id="{94E21786-6DD9-045C-2546-B4F41E427E5D}"/>
                </a:ext>
              </a:extLst>
            </p:cNvPr>
            <p:cNvGrpSpPr/>
            <p:nvPr/>
          </p:nvGrpSpPr>
          <p:grpSpPr>
            <a:xfrm>
              <a:off x="9129274" y="2893887"/>
              <a:ext cx="717139" cy="1211724"/>
              <a:chOff x="9129274" y="2893887"/>
              <a:chExt cx="717139" cy="1211724"/>
            </a:xfrm>
            <a:grpFill/>
          </p:grpSpPr>
          <p:sp>
            <p:nvSpPr>
              <p:cNvPr id="18" name="Freeform 50">
                <a:extLst>
                  <a:ext uri="{FF2B5EF4-FFF2-40B4-BE49-F238E27FC236}">
                    <a16:creationId xmlns:a16="http://schemas.microsoft.com/office/drawing/2014/main" id="{DE2C3E01-6D2E-BA06-740A-ECCA088D9CB9}"/>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9" name="Freeform 51">
                <a:extLst>
                  <a:ext uri="{FF2B5EF4-FFF2-40B4-BE49-F238E27FC236}">
                    <a16:creationId xmlns:a16="http://schemas.microsoft.com/office/drawing/2014/main" id="{88F1A97B-5152-4E99-1B59-FF3FC4537B94}"/>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0" name="Freeform 52">
                <a:extLst>
                  <a:ext uri="{FF2B5EF4-FFF2-40B4-BE49-F238E27FC236}">
                    <a16:creationId xmlns:a16="http://schemas.microsoft.com/office/drawing/2014/main" id="{776F3145-84B7-3343-4D8C-4A2B9523FFD4}"/>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2" name="Freeform 53">
                <a:extLst>
                  <a:ext uri="{FF2B5EF4-FFF2-40B4-BE49-F238E27FC236}">
                    <a16:creationId xmlns:a16="http://schemas.microsoft.com/office/drawing/2014/main" id="{634D7A93-2EF2-1BC1-C1AD-A0F3FEF92B7D}"/>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3" name="Freeform 54">
                <a:extLst>
                  <a:ext uri="{FF2B5EF4-FFF2-40B4-BE49-F238E27FC236}">
                    <a16:creationId xmlns:a16="http://schemas.microsoft.com/office/drawing/2014/main" id="{DD8003DB-08B6-A8BE-CE9C-02AEDD9C9861}"/>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4" name="Freeform 55">
                <a:extLst>
                  <a:ext uri="{FF2B5EF4-FFF2-40B4-BE49-F238E27FC236}">
                    <a16:creationId xmlns:a16="http://schemas.microsoft.com/office/drawing/2014/main" id="{729FF5A0-62A5-6CF5-931C-1DCD4368B3DC}"/>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7" name="Freeform 56">
                <a:extLst>
                  <a:ext uri="{FF2B5EF4-FFF2-40B4-BE49-F238E27FC236}">
                    <a16:creationId xmlns:a16="http://schemas.microsoft.com/office/drawing/2014/main" id="{37444497-A649-9B5A-3E9A-499E0E6E8223}"/>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grpSp>
        <p:nvGrpSpPr>
          <p:cNvPr id="30" name="Graphic 4">
            <a:extLst>
              <a:ext uri="{FF2B5EF4-FFF2-40B4-BE49-F238E27FC236}">
                <a16:creationId xmlns:a16="http://schemas.microsoft.com/office/drawing/2014/main" id="{3B4E69F2-DEA2-C2D3-4D05-F0669B69853D}"/>
              </a:ext>
            </a:extLst>
          </p:cNvPr>
          <p:cNvGrpSpPr/>
          <p:nvPr/>
        </p:nvGrpSpPr>
        <p:grpSpPr>
          <a:xfrm rot="19582332">
            <a:off x="2523877" y="9490768"/>
            <a:ext cx="403667" cy="780438"/>
            <a:chOff x="9129274" y="2719113"/>
            <a:chExt cx="717139" cy="1386497"/>
          </a:xfrm>
          <a:solidFill>
            <a:srgbClr val="000000"/>
          </a:solidFill>
        </p:grpSpPr>
        <p:grpSp>
          <p:nvGrpSpPr>
            <p:cNvPr id="31" name="Graphic 4">
              <a:extLst>
                <a:ext uri="{FF2B5EF4-FFF2-40B4-BE49-F238E27FC236}">
                  <a16:creationId xmlns:a16="http://schemas.microsoft.com/office/drawing/2014/main" id="{8D623DFD-5D66-621E-0112-18748E8039F1}"/>
                </a:ext>
              </a:extLst>
            </p:cNvPr>
            <p:cNvGrpSpPr/>
            <p:nvPr/>
          </p:nvGrpSpPr>
          <p:grpSpPr>
            <a:xfrm>
              <a:off x="9159507" y="2719113"/>
              <a:ext cx="446280" cy="440141"/>
              <a:chOff x="9159507" y="2719113"/>
              <a:chExt cx="446280" cy="440141"/>
            </a:xfrm>
            <a:grpFill/>
          </p:grpSpPr>
          <p:sp>
            <p:nvSpPr>
              <p:cNvPr id="40" name="Freeform 57">
                <a:extLst>
                  <a:ext uri="{FF2B5EF4-FFF2-40B4-BE49-F238E27FC236}">
                    <a16:creationId xmlns:a16="http://schemas.microsoft.com/office/drawing/2014/main" id="{7BC7C001-AAD9-5AA4-65B4-4DE1CB84635F}"/>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41" name="Freeform 58">
                <a:extLst>
                  <a:ext uri="{FF2B5EF4-FFF2-40B4-BE49-F238E27FC236}">
                    <a16:creationId xmlns:a16="http://schemas.microsoft.com/office/drawing/2014/main" id="{89F2AE27-4786-95B0-A72E-9D3818F8A6C9}"/>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32" name="Graphic 4">
              <a:extLst>
                <a:ext uri="{FF2B5EF4-FFF2-40B4-BE49-F238E27FC236}">
                  <a16:creationId xmlns:a16="http://schemas.microsoft.com/office/drawing/2014/main" id="{31029C1B-E27C-488B-39F9-C5152064998C}"/>
                </a:ext>
              </a:extLst>
            </p:cNvPr>
            <p:cNvGrpSpPr/>
            <p:nvPr/>
          </p:nvGrpSpPr>
          <p:grpSpPr>
            <a:xfrm>
              <a:off x="9129274" y="2893887"/>
              <a:ext cx="717139" cy="1211724"/>
              <a:chOff x="9129274" y="2893887"/>
              <a:chExt cx="717139" cy="1211724"/>
            </a:xfrm>
            <a:grpFill/>
          </p:grpSpPr>
          <p:sp>
            <p:nvSpPr>
              <p:cNvPr id="33" name="Freeform 50">
                <a:extLst>
                  <a:ext uri="{FF2B5EF4-FFF2-40B4-BE49-F238E27FC236}">
                    <a16:creationId xmlns:a16="http://schemas.microsoft.com/office/drawing/2014/main" id="{7606D69A-4944-3D1F-1000-2D3EEB6AE9C5}"/>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34" name="Freeform 51">
                <a:extLst>
                  <a:ext uri="{FF2B5EF4-FFF2-40B4-BE49-F238E27FC236}">
                    <a16:creationId xmlns:a16="http://schemas.microsoft.com/office/drawing/2014/main" id="{86BD8A35-7B22-698D-93F5-FB29DF15FB19}"/>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35" name="Freeform 52">
                <a:extLst>
                  <a:ext uri="{FF2B5EF4-FFF2-40B4-BE49-F238E27FC236}">
                    <a16:creationId xmlns:a16="http://schemas.microsoft.com/office/drawing/2014/main" id="{880A0D98-3E4E-D874-42D1-7CD5865ECB07}"/>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36" name="Freeform 53">
                <a:extLst>
                  <a:ext uri="{FF2B5EF4-FFF2-40B4-BE49-F238E27FC236}">
                    <a16:creationId xmlns:a16="http://schemas.microsoft.com/office/drawing/2014/main" id="{A7C0E2FB-1FE9-3880-B685-8C00D988DB77}"/>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37" name="Freeform 54">
                <a:extLst>
                  <a:ext uri="{FF2B5EF4-FFF2-40B4-BE49-F238E27FC236}">
                    <a16:creationId xmlns:a16="http://schemas.microsoft.com/office/drawing/2014/main" id="{64A0C400-E2FB-7E3F-01E7-83B3C5A556A5}"/>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8" name="Freeform 55">
                <a:extLst>
                  <a:ext uri="{FF2B5EF4-FFF2-40B4-BE49-F238E27FC236}">
                    <a16:creationId xmlns:a16="http://schemas.microsoft.com/office/drawing/2014/main" id="{DF4CC161-ACBB-E5B3-7AF4-06CCA58CD8E0}"/>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9" name="Freeform 56">
                <a:extLst>
                  <a:ext uri="{FF2B5EF4-FFF2-40B4-BE49-F238E27FC236}">
                    <a16:creationId xmlns:a16="http://schemas.microsoft.com/office/drawing/2014/main" id="{4C11EE68-FDA9-10EA-D195-AB08C4C6A87A}"/>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9" name="Freeform 332">
            <a:hlinkClick r:id="rId8"/>
            <a:extLst>
              <a:ext uri="{FF2B5EF4-FFF2-40B4-BE49-F238E27FC236}">
                <a16:creationId xmlns:a16="http://schemas.microsoft.com/office/drawing/2014/main" id="{0782E1AF-D8CD-0D0D-AF9B-917103178499}"/>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0" name="Freeform 6">
            <a:hlinkClick r:id="rId9"/>
            <a:extLst>
              <a:ext uri="{FF2B5EF4-FFF2-40B4-BE49-F238E27FC236}">
                <a16:creationId xmlns:a16="http://schemas.microsoft.com/office/drawing/2014/main" id="{266C0029-9967-1FC2-8B59-5531542091FE}"/>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11" name="Graphic 20" descr="World outline">
            <a:hlinkClick r:id="rId2"/>
            <a:extLst>
              <a:ext uri="{FF2B5EF4-FFF2-40B4-BE49-F238E27FC236}">
                <a16:creationId xmlns:a16="http://schemas.microsoft.com/office/drawing/2014/main" id="{DFCD3987-A499-641E-3055-4FC0660C77AE}"/>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9608" y="9632163"/>
            <a:ext cx="279668" cy="279668"/>
          </a:xfrm>
          <a:prstGeom prst="rect">
            <a:avLst/>
          </a:prstGeom>
        </p:spPr>
      </p:pic>
      <p:grpSp>
        <p:nvGrpSpPr>
          <p:cNvPr id="12" name="Graphic 2">
            <a:extLst>
              <a:ext uri="{FF2B5EF4-FFF2-40B4-BE49-F238E27FC236}">
                <a16:creationId xmlns:a16="http://schemas.microsoft.com/office/drawing/2014/main" id="{57CBDA17-F43A-FD70-FDA8-2455689C0CB3}"/>
              </a:ext>
            </a:extLst>
          </p:cNvPr>
          <p:cNvGrpSpPr/>
          <p:nvPr/>
        </p:nvGrpSpPr>
        <p:grpSpPr>
          <a:xfrm>
            <a:off x="1423003" y="9654497"/>
            <a:ext cx="221553" cy="222458"/>
            <a:chOff x="1473222" y="5236455"/>
            <a:chExt cx="440760" cy="442561"/>
          </a:xfrm>
          <a:solidFill>
            <a:srgbClr val="000000"/>
          </a:solidFill>
        </p:grpSpPr>
        <p:sp>
          <p:nvSpPr>
            <p:cNvPr id="42" name="Freeform 8">
              <a:extLst>
                <a:ext uri="{FF2B5EF4-FFF2-40B4-BE49-F238E27FC236}">
                  <a16:creationId xmlns:a16="http://schemas.microsoft.com/office/drawing/2014/main" id="{29D04249-CDD6-83B8-3CD0-B6A3B7144FB3}"/>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3" name="Freeform 9">
              <a:hlinkClick r:id="rId12"/>
              <a:extLst>
                <a:ext uri="{FF2B5EF4-FFF2-40B4-BE49-F238E27FC236}">
                  <a16:creationId xmlns:a16="http://schemas.microsoft.com/office/drawing/2014/main" id="{679C9B5B-0785-F354-BE85-5A77E2FC68D9}"/>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4" name="Freeform 10">
              <a:extLst>
                <a:ext uri="{FF2B5EF4-FFF2-40B4-BE49-F238E27FC236}">
                  <a16:creationId xmlns:a16="http://schemas.microsoft.com/office/drawing/2014/main" id="{C238438C-A497-D6B3-2E27-6EB611ED6F18}"/>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Tree>
    <p:extLst>
      <p:ext uri="{BB962C8B-B14F-4D97-AF65-F5344CB8AC3E}">
        <p14:creationId xmlns:p14="http://schemas.microsoft.com/office/powerpoint/2010/main" val="214095171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6F8381C-F689-EC7B-D742-E8D1C4CC3350}"/>
              </a:ext>
            </a:extLst>
          </p:cNvPr>
          <p:cNvSpPr>
            <a:spLocks noGrp="1"/>
          </p:cNvSpPr>
          <p:nvPr>
            <p:ph type="sldNum" sz="quarter" idx="4"/>
          </p:nvPr>
        </p:nvSpPr>
        <p:spPr/>
        <p:txBody>
          <a:bodyPr/>
          <a:lstStyle/>
          <a:p>
            <a:pPr algn="l" rtl="0"/>
            <a:fld id="{CB2079F2-58AF-ED44-82D7-E04B2F6FD686}" type="slidenum">
              <a:rPr lang="en-US" smtClean="0"/>
              <a:pPr algn="l" rtl="0"/>
              <a:t>51</a:t>
            </a:fld>
            <a:endParaRPr lang="en-US"/>
          </a:p>
        </p:txBody>
      </p:sp>
      <p:pic>
        <p:nvPicPr>
          <p:cNvPr id="8" name="Picture 7">
            <a:extLst>
              <a:ext uri="{FF2B5EF4-FFF2-40B4-BE49-F238E27FC236}">
                <a16:creationId xmlns:a16="http://schemas.microsoft.com/office/drawing/2014/main" id="{00F71781-A6A0-0DDF-B74C-D08F247F137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06282" y="4744928"/>
            <a:ext cx="7061331" cy="5453087"/>
          </a:xfrm>
          <a:prstGeom prst="rect">
            <a:avLst/>
          </a:prstGeom>
        </p:spPr>
      </p:pic>
      <p:pic>
        <p:nvPicPr>
          <p:cNvPr id="7" name="Online Media 2" title="Leaf &amp; Root and Loam, Galway">
            <a:hlinkClick r:id="" action="ppaction://media"/>
            <a:extLst>
              <a:ext uri="{FF2B5EF4-FFF2-40B4-BE49-F238E27FC236}">
                <a16:creationId xmlns:a16="http://schemas.microsoft.com/office/drawing/2014/main" id="{9E108404-D571-AF67-533C-2FE11796C7CD}"/>
              </a:ext>
            </a:extLst>
          </p:cNvPr>
          <p:cNvPicPr>
            <a:picLocks noRot="1" noChangeAspect="1"/>
          </p:cNvPicPr>
          <p:nvPr>
            <a:videoFile r:link="rId1"/>
          </p:nvPr>
        </p:nvPicPr>
        <p:blipFill>
          <a:blip r:embed="rId4"/>
          <a:stretch>
            <a:fillRect/>
          </a:stretch>
        </p:blipFill>
        <p:spPr>
          <a:xfrm>
            <a:off x="1988820" y="4877794"/>
            <a:ext cx="5570855" cy="4241385"/>
          </a:xfrm>
          <a:prstGeom prst="rect">
            <a:avLst/>
          </a:prstGeom>
        </p:spPr>
      </p:pic>
      <p:pic>
        <p:nvPicPr>
          <p:cNvPr id="10" name="Picture 2" descr="Loam">
            <a:hlinkClick r:id="rId5"/>
            <a:extLst>
              <a:ext uri="{FF2B5EF4-FFF2-40B4-BE49-F238E27FC236}">
                <a16:creationId xmlns:a16="http://schemas.microsoft.com/office/drawing/2014/main" id="{C7BACB87-AA13-4B99-A133-2CB3A2F228D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152647" y="1040284"/>
            <a:ext cx="2095978" cy="1890937"/>
          </a:xfrm>
          <a:prstGeom prst="rect">
            <a:avLst/>
          </a:prstGeom>
          <a:noFill/>
          <a:extLst>
            <a:ext uri="{909E8E84-426E-40DD-AFC4-6F175D3DCCD1}">
              <a14:hiddenFill xmlns:a14="http://schemas.microsoft.com/office/drawing/2010/main">
                <a:solidFill>
                  <a:srgbClr val="FFFFFF"/>
                </a:solidFill>
              </a14:hiddenFill>
            </a:ext>
          </a:extLst>
        </p:spPr>
      </p:pic>
      <p:grpSp>
        <p:nvGrpSpPr>
          <p:cNvPr id="11" name="Group 10">
            <a:extLst>
              <a:ext uri="{FF2B5EF4-FFF2-40B4-BE49-F238E27FC236}">
                <a16:creationId xmlns:a16="http://schemas.microsoft.com/office/drawing/2014/main" id="{AB8D4D61-595B-CC53-3647-01DAEFD73BD8}"/>
              </a:ext>
            </a:extLst>
          </p:cNvPr>
          <p:cNvGrpSpPr/>
          <p:nvPr/>
        </p:nvGrpSpPr>
        <p:grpSpPr>
          <a:xfrm rot="10800000">
            <a:off x="3726614" y="726796"/>
            <a:ext cx="790943" cy="575820"/>
            <a:chOff x="3400450" y="986392"/>
            <a:chExt cx="1487826" cy="1083162"/>
          </a:xfrm>
        </p:grpSpPr>
        <p:sp>
          <p:nvSpPr>
            <p:cNvPr id="12" name="Freeform 25">
              <a:extLst>
                <a:ext uri="{FF2B5EF4-FFF2-40B4-BE49-F238E27FC236}">
                  <a16:creationId xmlns:a16="http://schemas.microsoft.com/office/drawing/2014/main" id="{601EE6F6-5C17-DD7C-A37D-D60C92C841B6}"/>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13" name="Freeform 26">
              <a:extLst>
                <a:ext uri="{FF2B5EF4-FFF2-40B4-BE49-F238E27FC236}">
                  <a16:creationId xmlns:a16="http://schemas.microsoft.com/office/drawing/2014/main" id="{BCC0690D-83BA-9BD1-36FB-F27440ABD5F6}"/>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grpSp>
        <p:nvGrpSpPr>
          <p:cNvPr id="14" name="Group 13">
            <a:extLst>
              <a:ext uri="{FF2B5EF4-FFF2-40B4-BE49-F238E27FC236}">
                <a16:creationId xmlns:a16="http://schemas.microsoft.com/office/drawing/2014/main" id="{F06FA29A-E40A-29CE-83DB-DB0DAE040AD9}"/>
              </a:ext>
            </a:extLst>
          </p:cNvPr>
          <p:cNvGrpSpPr/>
          <p:nvPr/>
        </p:nvGrpSpPr>
        <p:grpSpPr>
          <a:xfrm>
            <a:off x="506282" y="4011915"/>
            <a:ext cx="790943" cy="575820"/>
            <a:chOff x="3400450" y="986392"/>
            <a:chExt cx="1487826" cy="1083162"/>
          </a:xfrm>
        </p:grpSpPr>
        <p:sp>
          <p:nvSpPr>
            <p:cNvPr id="15" name="Freeform 25">
              <a:extLst>
                <a:ext uri="{FF2B5EF4-FFF2-40B4-BE49-F238E27FC236}">
                  <a16:creationId xmlns:a16="http://schemas.microsoft.com/office/drawing/2014/main" id="{F1B19C14-723E-AB2A-1FAF-45D82EB748C5}"/>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16" name="Freeform 26">
              <a:extLst>
                <a:ext uri="{FF2B5EF4-FFF2-40B4-BE49-F238E27FC236}">
                  <a16:creationId xmlns:a16="http://schemas.microsoft.com/office/drawing/2014/main" id="{F91D272A-9EC5-2BD7-6281-188140B1B665}"/>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
        <p:nvSpPr>
          <p:cNvPr id="18" name="TextBox 17">
            <a:extLst>
              <a:ext uri="{FF2B5EF4-FFF2-40B4-BE49-F238E27FC236}">
                <a16:creationId xmlns:a16="http://schemas.microsoft.com/office/drawing/2014/main" id="{42DF0E41-91D5-AAAD-46ED-DEB7BF55250F}"/>
              </a:ext>
            </a:extLst>
          </p:cNvPr>
          <p:cNvSpPr txBox="1"/>
          <p:nvPr/>
        </p:nvSpPr>
        <p:spPr>
          <a:xfrm>
            <a:off x="1548699" y="4156656"/>
            <a:ext cx="2177915" cy="461665"/>
          </a:xfrm>
          <a:prstGeom prst="rect">
            <a:avLst/>
          </a:prstGeom>
          <a:noFill/>
        </p:spPr>
        <p:txBody>
          <a:bodyPr wrap="square">
            <a:spAutoFit/>
          </a:bodyPr>
          <a:lstStyle/>
          <a:p>
            <a:pPr algn="ctr" rtl="0"/>
            <a:r>
              <a:rPr lang="en-US" sz="1200" b="0" i="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200" b="0" i="0" err="1">
                <a:solidFill>
                  <a:srgbClr val="333333"/>
                </a:solidFill>
                <a:effectLst/>
                <a:latin typeface="Calibri" panose="020F0502020204030204" pitchFamily="34" charset="0"/>
                <a:ea typeface="Calibri" panose="020F0502020204030204" pitchFamily="34" charset="0"/>
                <a:cs typeface="Calibri" panose="020F0502020204030204" pitchFamily="34" charset="0"/>
              </a:rPr>
              <a:t>Diretor</a:t>
            </a:r>
            <a:r>
              <a:rPr lang="en-US" sz="1200" b="0" i="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200" err="1">
                <a:solidFill>
                  <a:srgbClr val="333333"/>
                </a:solidFill>
                <a:latin typeface="Calibri" panose="020F0502020204030204" pitchFamily="34" charset="0"/>
                <a:ea typeface="Calibri" panose="020F0502020204030204" pitchFamily="34" charset="0"/>
                <a:cs typeface="Calibri" panose="020F0502020204030204" pitchFamily="34" charset="0"/>
              </a:rPr>
              <a:t>E</a:t>
            </a:r>
            <a:r>
              <a:rPr lang="en-US" sz="1200" b="0" i="0" err="1">
                <a:solidFill>
                  <a:srgbClr val="333333"/>
                </a:solidFill>
                <a:effectLst/>
                <a:latin typeface="Calibri" panose="020F0502020204030204" pitchFamily="34" charset="0"/>
                <a:ea typeface="Calibri" panose="020F0502020204030204" pitchFamily="34" charset="0"/>
                <a:cs typeface="Calibri" panose="020F0502020204030204" pitchFamily="34" charset="0"/>
              </a:rPr>
              <a:t>xecutivo</a:t>
            </a:r>
            <a:r>
              <a:rPr lang="en-US" sz="1200" b="0" i="0">
                <a:solidFill>
                  <a:srgbClr val="333333"/>
                </a:solidFill>
                <a:effectLst/>
                <a:latin typeface="Calibri" panose="020F0502020204030204" pitchFamily="34" charset="0"/>
                <a:ea typeface="Calibri" panose="020F0502020204030204" pitchFamily="34" charset="0"/>
                <a:cs typeface="Calibri" panose="020F0502020204030204" pitchFamily="34" charset="0"/>
              </a:rPr>
              <a:t> da SRA, Andrew Stephen</a:t>
            </a:r>
            <a:endParaRPr lang="en-IE" sz="1200">
              <a:latin typeface="Calibri" panose="020F0502020204030204" pitchFamily="34" charset="0"/>
              <a:ea typeface="Calibri" panose="020F0502020204030204" pitchFamily="34" charset="0"/>
              <a:cs typeface="Calibri" panose="020F0502020204030204" pitchFamily="34" charset="0"/>
            </a:endParaRPr>
          </a:p>
        </p:txBody>
      </p:sp>
      <p:sp>
        <p:nvSpPr>
          <p:cNvPr id="2" name="Oval 1">
            <a:extLst>
              <a:ext uri="{FF2B5EF4-FFF2-40B4-BE49-F238E27FC236}">
                <a16:creationId xmlns:a16="http://schemas.microsoft.com/office/drawing/2014/main" id="{71DE8A64-9985-4049-C660-6009179036CE}"/>
              </a:ext>
            </a:extLst>
          </p:cNvPr>
          <p:cNvSpPr/>
          <p:nvPr/>
        </p:nvSpPr>
        <p:spPr>
          <a:xfrm rot="766773">
            <a:off x="937335" y="5859908"/>
            <a:ext cx="1091819" cy="981836"/>
          </a:xfrm>
          <a:prstGeom prst="ellipse">
            <a:avLst/>
          </a:prstGeom>
          <a:solidFill>
            <a:srgbClr val="F79037"/>
          </a:solid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247">
              <a:latin typeface="Calibri" panose="020F0502020204030204" pitchFamily="34" charset="0"/>
              <a:cs typeface="Calibri" panose="020F0502020204030204" pitchFamily="34" charset="0"/>
            </a:endParaRPr>
          </a:p>
        </p:txBody>
      </p:sp>
      <p:sp>
        <p:nvSpPr>
          <p:cNvPr id="4" name="Text Placeholder 1">
            <a:extLst>
              <a:ext uri="{FF2B5EF4-FFF2-40B4-BE49-F238E27FC236}">
                <a16:creationId xmlns:a16="http://schemas.microsoft.com/office/drawing/2014/main" id="{84EF7B81-D464-5E95-92BC-A24082E98401}"/>
              </a:ext>
            </a:extLst>
          </p:cNvPr>
          <p:cNvSpPr txBox="1">
            <a:spLocks/>
          </p:cNvSpPr>
          <p:nvPr/>
        </p:nvSpPr>
        <p:spPr>
          <a:xfrm rot="1500048">
            <a:off x="1006960" y="6137251"/>
            <a:ext cx="921738" cy="427149"/>
          </a:xfrm>
          <a:prstGeom prst="rect">
            <a:avLst/>
          </a:prstGeom>
          <a:noFill/>
          <a:ln>
            <a:noFill/>
          </a:ln>
        </p:spPr>
        <p:txBody>
          <a:bodyPr vert="horz" lIns="88901" tIns="44451" rIns="88901" bIns="44451"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rtl="0">
              <a:buNone/>
            </a:pPr>
            <a:r>
              <a:rPr lang="en-US" sz="1400" b="1">
                <a:solidFill>
                  <a:schemeClr val="bg1"/>
                </a:solidFill>
                <a:latin typeface="Calibri" panose="020F0502020204030204" pitchFamily="34" charset="0"/>
                <a:cs typeface="Calibri" panose="020F0502020204030204" pitchFamily="34" charset="0"/>
              </a:rPr>
              <a:t>CLIQUE PARA VER</a:t>
            </a:r>
          </a:p>
        </p:txBody>
      </p:sp>
      <p:sp>
        <p:nvSpPr>
          <p:cNvPr id="19" name="Text Placeholder 2">
            <a:extLst>
              <a:ext uri="{FF2B5EF4-FFF2-40B4-BE49-F238E27FC236}">
                <a16:creationId xmlns:a16="http://schemas.microsoft.com/office/drawing/2014/main" id="{030AE315-83DE-9072-4B34-237B58F0BB0F}"/>
              </a:ext>
            </a:extLst>
          </p:cNvPr>
          <p:cNvSpPr txBox="1">
            <a:spLocks/>
          </p:cNvSpPr>
          <p:nvPr/>
        </p:nvSpPr>
        <p:spPr>
          <a:xfrm>
            <a:off x="498345" y="846667"/>
            <a:ext cx="3281492" cy="3309989"/>
          </a:xfrm>
          <a:prstGeom prst="rect">
            <a:avLst/>
          </a:prstGeom>
        </p:spPr>
        <p:txBody>
          <a:bodyPr vert="horz" lIns="91440" tIns="45720" rIns="91440" bIns="45720" rtlCol="0" anchor="ctr">
            <a:noAutofit/>
          </a:bodyPr>
          <a:lstStyle>
            <a:lvl1pPr marL="0" indent="0" algn="ctr" defTabSz="755934" rtl="0" eaLnBrk="1" latinLnBrk="0" hangingPunct="1">
              <a:lnSpc>
                <a:spcPct val="90000"/>
              </a:lnSpc>
              <a:spcBef>
                <a:spcPts val="827"/>
              </a:spcBef>
              <a:buFont typeface="Arial" panose="020B0604020202020204" pitchFamily="34" charset="0"/>
              <a:buNone/>
              <a:defRPr sz="1900" b="0" i="1" kern="1200" baseline="0">
                <a:solidFill>
                  <a:srgbClr val="000000"/>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pt-PT" sz="1800"/>
              <a:t>É tão claro como as águas da Baía de Galway, que Enda e a sua equipa no Loam estão a fazer tudo o que está ao seu alcance não só para servir os melhores ingredientes locais, mas também para construir um lugar no coração da comunidade na cidade de Galway. Estabeleceram um padrão excecional para ser seguido por outros na Irlanda</a:t>
            </a:r>
            <a:endParaRPr lang="en-IE" sz="1800"/>
          </a:p>
        </p:txBody>
      </p:sp>
      <p:sp>
        <p:nvSpPr>
          <p:cNvPr id="20" name="TextBox 8">
            <a:extLst>
              <a:ext uri="{FF2B5EF4-FFF2-40B4-BE49-F238E27FC236}">
                <a16:creationId xmlns:a16="http://schemas.microsoft.com/office/drawing/2014/main" id="{78420E0F-DD90-1269-EAD4-7450D084FE39}"/>
              </a:ext>
            </a:extLst>
          </p:cNvPr>
          <p:cNvSpPr txBox="1"/>
          <p:nvPr/>
        </p:nvSpPr>
        <p:spPr>
          <a:xfrm>
            <a:off x="4317844" y="9677682"/>
            <a:ext cx="3262810" cy="276999"/>
          </a:xfrm>
          <a:prstGeom prst="rect">
            <a:avLst/>
          </a:prstGeom>
          <a:noFill/>
        </p:spPr>
        <p:txBody>
          <a:bodyPr wrap="square">
            <a:spAutoFit/>
          </a:bodyPr>
          <a:lstStyle/>
          <a:p>
            <a:r>
              <a:rPr lang="en-US" sz="1200" b="0" i="0" u="sng" strike="noStrike">
                <a:solidFill>
                  <a:schemeClr val="tx1">
                    <a:lumMod val="75000"/>
                    <a:lumOff val="25000"/>
                  </a:schemeClr>
                </a:solidFill>
                <a:effectLst/>
                <a:latin typeface="Calibri" panose="020F0502020204030204" pitchFamily="34" charset="0"/>
                <a:hlinkClick r:id="rId7">
                  <a:extLst>
                    <a:ext uri="{A12FA001-AC4F-418D-AE19-62706E023703}">
                      <ahyp:hlinkClr xmlns:ahyp="http://schemas.microsoft.com/office/drawing/2018/hyperlinkcolor" val="tx"/>
                    </a:ext>
                  </a:extLst>
                </a:hlinkClick>
              </a:rPr>
              <a:t>Leaf &amp; Root and Loam, Galway - YouTube</a:t>
            </a:r>
            <a:endParaRPr lang="en-IE" sz="1200">
              <a:solidFill>
                <a:schemeClr val="tx1">
                  <a:lumMod val="75000"/>
                  <a:lumOff val="25000"/>
                </a:schemeClr>
              </a:solidFill>
            </a:endParaRPr>
          </a:p>
        </p:txBody>
      </p:sp>
    </p:spTree>
    <p:extLst>
      <p:ext uri="{BB962C8B-B14F-4D97-AF65-F5344CB8AC3E}">
        <p14:creationId xmlns:p14="http://schemas.microsoft.com/office/powerpoint/2010/main" val="3042057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7"/>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7"/>
                                        </p:tgtEl>
                                      </p:cBhvr>
                                    </p:cmd>
                                  </p:childTnLst>
                                </p:cTn>
                              </p:par>
                            </p:childTnLst>
                          </p:cTn>
                        </p:par>
                      </p:childTnLst>
                    </p:cTn>
                  </p:par>
                </p:childTnLst>
              </p:cTn>
              <p:nextCondLst>
                <p:cond evt="onClick" delay="0">
                  <p:tgtEl>
                    <p:spTgt spid="7"/>
                  </p:tgtEl>
                </p:cond>
              </p:nextCondLst>
            </p:seq>
            <p:video>
              <p:cMediaNode vol="80000">
                <p:cTn id="12" fill="hold" display="0">
                  <p:stCondLst>
                    <p:cond delay="indefinite"/>
                  </p:stCondLst>
                </p:cTn>
                <p:tgtEl>
                  <p:spTgt spid="7"/>
                </p:tgtEl>
              </p:cMediaNode>
            </p:video>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icture Placeholder 33" descr="A picture containing text, grass, sky, road  Description automatically generated">
            <a:extLst>
              <a:ext uri="{FF2B5EF4-FFF2-40B4-BE49-F238E27FC236}">
                <a16:creationId xmlns:a16="http://schemas.microsoft.com/office/drawing/2014/main" id="{D6222E8B-79AF-B077-185D-20BF1085E70B}"/>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p:txBody>
          <a:bodyPr/>
          <a:lstStyle/>
          <a:p>
            <a:pPr algn="l" rtl="0"/>
            <a:fld id="{CB2079F2-58AF-ED44-82D7-E04B2F6FD686}" type="slidenum">
              <a:rPr lang="en-US" smtClean="0"/>
              <a:pPr algn="l" rtl="0"/>
              <a:t>52</a:t>
            </a:fld>
            <a:endParaRPr lang="en-US"/>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grpSp>
        <p:nvGrpSpPr>
          <p:cNvPr id="8" name="Group 7">
            <a:extLst>
              <a:ext uri="{FF2B5EF4-FFF2-40B4-BE49-F238E27FC236}">
                <a16:creationId xmlns:a16="http://schemas.microsoft.com/office/drawing/2014/main" id="{2045CE7A-ABA7-9DE0-48BF-69039A5DF3C2}"/>
              </a:ext>
            </a:extLst>
          </p:cNvPr>
          <p:cNvGrpSpPr/>
          <p:nvPr/>
        </p:nvGrpSpPr>
        <p:grpSpPr>
          <a:xfrm rot="10800000">
            <a:off x="6227818" y="7878035"/>
            <a:ext cx="790943" cy="575820"/>
            <a:chOff x="3400450" y="986392"/>
            <a:chExt cx="1487826" cy="1083162"/>
          </a:xfrm>
        </p:grpSpPr>
        <p:sp>
          <p:nvSpPr>
            <p:cNvPr id="12" name="Freeform 25">
              <a:extLst>
                <a:ext uri="{FF2B5EF4-FFF2-40B4-BE49-F238E27FC236}">
                  <a16:creationId xmlns:a16="http://schemas.microsoft.com/office/drawing/2014/main" id="{C7953F97-0A1F-3DBB-7733-7207F468220D}"/>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13" name="Freeform 26">
              <a:extLst>
                <a:ext uri="{FF2B5EF4-FFF2-40B4-BE49-F238E27FC236}">
                  <a16:creationId xmlns:a16="http://schemas.microsoft.com/office/drawing/2014/main" id="{24623A1D-8EDC-E9E1-6AAF-733EF8DEF896}"/>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pic>
        <p:nvPicPr>
          <p:cNvPr id="26" name="Picture 25">
            <a:hlinkClick r:id="rId4"/>
            <a:extLst>
              <a:ext uri="{FF2B5EF4-FFF2-40B4-BE49-F238E27FC236}">
                <a16:creationId xmlns:a16="http://schemas.microsoft.com/office/drawing/2014/main" id="{D09BF6EF-882D-9351-E7A3-04A8BADA1DF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05074" y="500942"/>
            <a:ext cx="1771741" cy="1701887"/>
          </a:xfrm>
          <a:prstGeom prst="rect">
            <a:avLst/>
          </a:prstGeom>
        </p:spPr>
      </p:pic>
      <p:sp>
        <p:nvSpPr>
          <p:cNvPr id="36" name="TextBox 35">
            <a:extLst>
              <a:ext uri="{FF2B5EF4-FFF2-40B4-BE49-F238E27FC236}">
                <a16:creationId xmlns:a16="http://schemas.microsoft.com/office/drawing/2014/main" id="{E0519FB3-59C1-B14E-B45E-D5CEAA52A596}"/>
              </a:ext>
            </a:extLst>
          </p:cNvPr>
          <p:cNvSpPr txBox="1"/>
          <p:nvPr/>
        </p:nvSpPr>
        <p:spPr>
          <a:xfrm>
            <a:off x="3977692" y="8511731"/>
            <a:ext cx="3317965" cy="1323439"/>
          </a:xfrm>
          <a:prstGeom prst="rect">
            <a:avLst/>
          </a:prstGeom>
          <a:noFill/>
        </p:spPr>
        <p:txBody>
          <a:bodyPr wrap="square">
            <a:spAutoFit/>
          </a:bodyPr>
          <a:lstStyle/>
          <a:p>
            <a:pPr algn="ctr" rtl="0"/>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Os</a:t>
            </a: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critérios</a:t>
            </a: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de </a:t>
            </a:r>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seleção</a:t>
            </a: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de </a:t>
            </a:r>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produtos</a:t>
            </a: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também</a:t>
            </a: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incluem</a:t>
            </a: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valores</a:t>
            </a: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éticos</a:t>
            </a: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responsáveis</a:t>
            </a: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​​e </a:t>
            </a:r>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ambientais</a:t>
            </a:r>
            <a:endParaRPr lang="en-IE" sz="2000" b="1" i="1">
              <a:latin typeface="Calibri" panose="020F0502020204030204" pitchFamily="34" charset="0"/>
              <a:ea typeface="Calibri" panose="020F0502020204030204" pitchFamily="34" charset="0"/>
              <a:cs typeface="Calibri" panose="020F0502020204030204" pitchFamily="34" charset="0"/>
            </a:endParaRPr>
          </a:p>
        </p:txBody>
      </p:sp>
      <p:sp>
        <p:nvSpPr>
          <p:cNvPr id="5" name="Text Placeholder 5">
            <a:extLst>
              <a:ext uri="{FF2B5EF4-FFF2-40B4-BE49-F238E27FC236}">
                <a16:creationId xmlns:a16="http://schemas.microsoft.com/office/drawing/2014/main" id="{D2EA3AAB-822B-C0F3-8FB6-FD00182CC278}"/>
              </a:ext>
            </a:extLst>
          </p:cNvPr>
          <p:cNvSpPr txBox="1">
            <a:spLocks/>
          </p:cNvSpPr>
          <p:nvPr/>
        </p:nvSpPr>
        <p:spPr>
          <a:xfrm>
            <a:off x="407353" y="3315945"/>
            <a:ext cx="6681175" cy="6089312"/>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en-IE" sz="1400" b="1" err="1">
                <a:ea typeface="Calibri" panose="020F0502020204030204" pitchFamily="34" charset="0"/>
              </a:rPr>
              <a:t>Sobre</a:t>
            </a:r>
            <a:endParaRPr lang="en-IE" sz="1400" b="1">
              <a:ea typeface="Calibri" panose="020F0502020204030204" pitchFamily="34" charset="0"/>
            </a:endParaRPr>
          </a:p>
          <a:p>
            <a:r>
              <a:rPr lang="en-US">
                <a:ea typeface="Calibri" panose="020F0502020204030204" pitchFamily="34" charset="0"/>
              </a:rPr>
              <a:t>A Meira Nova é </a:t>
            </a:r>
            <a:r>
              <a:rPr lang="en-US" err="1">
                <a:ea typeface="Calibri" panose="020F0502020204030204" pitchFamily="34" charset="0"/>
              </a:rPr>
              <a:t>uma</a:t>
            </a:r>
            <a:r>
              <a:rPr lang="en-US">
                <a:ea typeface="Calibri" panose="020F0502020204030204" pitchFamily="34" charset="0"/>
              </a:rPr>
              <a:t> </a:t>
            </a:r>
            <a:r>
              <a:rPr lang="en-US" err="1">
                <a:ea typeface="Calibri" panose="020F0502020204030204" pitchFamily="34" charset="0"/>
              </a:rPr>
              <a:t>empresa</a:t>
            </a:r>
            <a:r>
              <a:rPr lang="en-US">
                <a:ea typeface="Calibri" panose="020F0502020204030204" pitchFamily="34" charset="0"/>
              </a:rPr>
              <a:t> </a:t>
            </a:r>
            <a:r>
              <a:rPr lang="en-US" err="1">
                <a:ea typeface="Calibri" panose="020F0502020204030204" pitchFamily="34" charset="0"/>
              </a:rPr>
              <a:t>grossista</a:t>
            </a:r>
            <a:r>
              <a:rPr lang="en-US">
                <a:ea typeface="Calibri" panose="020F0502020204030204" pitchFamily="34" charset="0"/>
              </a:rPr>
              <a:t> </a:t>
            </a:r>
            <a:r>
              <a:rPr lang="en-US" err="1">
                <a:ea typeface="Calibri" panose="020F0502020204030204" pitchFamily="34" charset="0"/>
              </a:rPr>
              <a:t>especializada</a:t>
            </a:r>
            <a:r>
              <a:rPr lang="en-US">
                <a:ea typeface="Calibri" panose="020F0502020204030204" pitchFamily="34" charset="0"/>
              </a:rPr>
              <a:t> </a:t>
            </a:r>
            <a:r>
              <a:rPr lang="en-US" err="1">
                <a:ea typeface="Calibri" panose="020F0502020204030204" pitchFamily="34" charset="0"/>
              </a:rPr>
              <a:t>em</a:t>
            </a:r>
            <a:r>
              <a:rPr lang="en-US">
                <a:ea typeface="Calibri" panose="020F0502020204030204" pitchFamily="34" charset="0"/>
              </a:rPr>
              <a:t> </a:t>
            </a:r>
            <a:r>
              <a:rPr lang="en-US" err="1">
                <a:ea typeface="Calibri" panose="020F0502020204030204" pitchFamily="34" charset="0"/>
              </a:rPr>
              <a:t>restaurantes</a:t>
            </a:r>
            <a:r>
              <a:rPr lang="en-US">
                <a:ea typeface="Calibri" panose="020F0502020204030204" pitchFamily="34" charset="0"/>
              </a:rPr>
              <a:t>, </a:t>
            </a:r>
            <a:r>
              <a:rPr lang="en-US" err="1">
                <a:ea typeface="Calibri" panose="020F0502020204030204" pitchFamily="34" charset="0"/>
              </a:rPr>
              <a:t>hotéis</a:t>
            </a:r>
            <a:r>
              <a:rPr lang="en-US">
                <a:ea typeface="Calibri" panose="020F0502020204030204" pitchFamily="34" charset="0"/>
              </a:rPr>
              <a:t>, cantinas e </a:t>
            </a:r>
            <a:r>
              <a:rPr lang="en-US" err="1">
                <a:ea typeface="Calibri" panose="020F0502020204030204" pitchFamily="34" charset="0"/>
              </a:rPr>
              <a:t>cozinhas</a:t>
            </a:r>
            <a:r>
              <a:rPr lang="en-US">
                <a:ea typeface="Calibri" panose="020F0502020204030204" pitchFamily="34" charset="0"/>
              </a:rPr>
              <a:t> </a:t>
            </a:r>
            <a:r>
              <a:rPr lang="en-US" err="1">
                <a:ea typeface="Calibri" panose="020F0502020204030204" pitchFamily="34" charset="0"/>
              </a:rPr>
              <a:t>institucionais</a:t>
            </a:r>
            <a:r>
              <a:rPr lang="en-US">
                <a:ea typeface="Calibri" panose="020F0502020204030204" pitchFamily="34" charset="0"/>
              </a:rPr>
              <a:t> do </a:t>
            </a:r>
            <a:r>
              <a:rPr lang="en-US" err="1">
                <a:ea typeface="Calibri" panose="020F0502020204030204" pitchFamily="34" charset="0"/>
              </a:rPr>
              <a:t>setor</a:t>
            </a:r>
            <a:r>
              <a:rPr lang="en-US">
                <a:ea typeface="Calibri" panose="020F0502020204030204" pitchFamily="34" charset="0"/>
              </a:rPr>
              <a:t> </a:t>
            </a:r>
            <a:r>
              <a:rPr lang="en-US" err="1">
                <a:ea typeface="Calibri" panose="020F0502020204030204" pitchFamily="34" charset="0"/>
              </a:rPr>
              <a:t>público</a:t>
            </a:r>
            <a:r>
              <a:rPr lang="en-US">
                <a:ea typeface="Calibri" panose="020F0502020204030204" pitchFamily="34" charset="0"/>
              </a:rPr>
              <a:t>, </a:t>
            </a:r>
            <a:r>
              <a:rPr lang="en-US" err="1">
                <a:ea typeface="Calibri" panose="020F0502020204030204" pitchFamily="34" charset="0"/>
              </a:rPr>
              <a:t>nos</a:t>
            </a:r>
            <a:r>
              <a:rPr lang="en-US">
                <a:ea typeface="Calibri" panose="020F0502020204030204" pitchFamily="34" charset="0"/>
              </a:rPr>
              <a:t> </a:t>
            </a:r>
            <a:r>
              <a:rPr lang="en-US" err="1">
                <a:ea typeface="Calibri" panose="020F0502020204030204" pitchFamily="34" charset="0"/>
              </a:rPr>
              <a:t>últimos</a:t>
            </a:r>
            <a:r>
              <a:rPr lang="en-US">
                <a:ea typeface="Calibri" panose="020F0502020204030204" pitchFamily="34" charset="0"/>
              </a:rPr>
              <a:t> 30 </a:t>
            </a:r>
            <a:r>
              <a:rPr lang="en-US" err="1">
                <a:ea typeface="Calibri" panose="020F0502020204030204" pitchFamily="34" charset="0"/>
              </a:rPr>
              <a:t>anos</a:t>
            </a:r>
            <a:r>
              <a:rPr lang="en-US">
                <a:ea typeface="Calibri" panose="020F0502020204030204" pitchFamily="34" charset="0"/>
              </a:rPr>
              <a:t>. </a:t>
            </a:r>
            <a:r>
              <a:rPr lang="en-US" err="1">
                <a:ea typeface="Calibri" panose="020F0502020204030204" pitchFamily="34" charset="0"/>
              </a:rPr>
              <a:t>Os</a:t>
            </a:r>
            <a:r>
              <a:rPr lang="en-US">
                <a:ea typeface="Calibri" panose="020F0502020204030204" pitchFamily="34" charset="0"/>
              </a:rPr>
              <a:t> </a:t>
            </a:r>
            <a:r>
              <a:rPr lang="en-US" err="1">
                <a:ea typeface="Calibri" panose="020F0502020204030204" pitchFamily="34" charset="0"/>
              </a:rPr>
              <a:t>clientes</a:t>
            </a:r>
            <a:r>
              <a:rPr lang="en-US">
                <a:ea typeface="Calibri" panose="020F0502020204030204" pitchFamily="34" charset="0"/>
              </a:rPr>
              <a:t> </a:t>
            </a:r>
            <a:r>
              <a:rPr lang="en-US" err="1">
                <a:ea typeface="Calibri" panose="020F0502020204030204" pitchFamily="34" charset="0"/>
              </a:rPr>
              <a:t>incluem</a:t>
            </a:r>
            <a:r>
              <a:rPr lang="en-US">
                <a:ea typeface="Calibri" panose="020F0502020204030204" pitchFamily="34" charset="0"/>
              </a:rPr>
              <a:t> </a:t>
            </a:r>
            <a:r>
              <a:rPr lang="en-US" err="1">
                <a:ea typeface="Calibri" panose="020F0502020204030204" pitchFamily="34" charset="0"/>
              </a:rPr>
              <a:t>restaurantes</a:t>
            </a:r>
            <a:r>
              <a:rPr lang="en-US">
                <a:ea typeface="Calibri" panose="020F0502020204030204" pitchFamily="34" charset="0"/>
              </a:rPr>
              <a:t>, </a:t>
            </a:r>
            <a:r>
              <a:rPr lang="en-US" err="1">
                <a:ea typeface="Calibri" panose="020F0502020204030204" pitchFamily="34" charset="0"/>
              </a:rPr>
              <a:t>hotéis</a:t>
            </a:r>
            <a:r>
              <a:rPr lang="en-US">
                <a:ea typeface="Calibri" panose="020F0502020204030204" pitchFamily="34" charset="0"/>
              </a:rPr>
              <a:t>, cantinas </a:t>
            </a:r>
            <a:r>
              <a:rPr lang="en-US" err="1">
                <a:ea typeface="Calibri" panose="020F0502020204030204" pitchFamily="34" charset="0"/>
              </a:rPr>
              <a:t>corporativas</a:t>
            </a:r>
            <a:r>
              <a:rPr lang="en-US">
                <a:ea typeface="Calibri" panose="020F0502020204030204" pitchFamily="34" charset="0"/>
              </a:rPr>
              <a:t> e </a:t>
            </a:r>
            <a:r>
              <a:rPr lang="en-US" err="1">
                <a:ea typeface="Calibri" panose="020F0502020204030204" pitchFamily="34" charset="0"/>
              </a:rPr>
              <a:t>cozinhas</a:t>
            </a:r>
            <a:r>
              <a:rPr lang="en-US">
                <a:ea typeface="Calibri" panose="020F0502020204030204" pitchFamily="34" charset="0"/>
              </a:rPr>
              <a:t> </a:t>
            </a:r>
            <a:r>
              <a:rPr lang="en-US" err="1">
                <a:ea typeface="Calibri" panose="020F0502020204030204" pitchFamily="34" charset="0"/>
              </a:rPr>
              <a:t>institucionais</a:t>
            </a:r>
            <a:r>
              <a:rPr lang="en-US">
                <a:ea typeface="Calibri" panose="020F0502020204030204" pitchFamily="34" charset="0"/>
              </a:rPr>
              <a:t> do </a:t>
            </a:r>
            <a:r>
              <a:rPr lang="en-US" err="1">
                <a:ea typeface="Calibri" panose="020F0502020204030204" pitchFamily="34" charset="0"/>
              </a:rPr>
              <a:t>setor</a:t>
            </a:r>
            <a:r>
              <a:rPr lang="en-US">
                <a:ea typeface="Calibri" panose="020F0502020204030204" pitchFamily="34" charset="0"/>
              </a:rPr>
              <a:t> </a:t>
            </a:r>
            <a:r>
              <a:rPr lang="en-US" err="1">
                <a:ea typeface="Calibri" panose="020F0502020204030204" pitchFamily="34" charset="0"/>
              </a:rPr>
              <a:t>público</a:t>
            </a:r>
            <a:r>
              <a:rPr lang="en-US">
                <a:ea typeface="Calibri" panose="020F0502020204030204" pitchFamily="34" charset="0"/>
              </a:rPr>
              <a:t>. </a:t>
            </a:r>
            <a:r>
              <a:rPr lang="en-US" err="1">
                <a:ea typeface="Calibri" panose="020F0502020204030204" pitchFamily="34" charset="0"/>
              </a:rPr>
              <a:t>Os</a:t>
            </a:r>
            <a:r>
              <a:rPr lang="en-US">
                <a:ea typeface="Calibri" panose="020F0502020204030204" pitchFamily="34" charset="0"/>
              </a:rPr>
              <a:t> </a:t>
            </a:r>
            <a:r>
              <a:rPr lang="en-US" err="1">
                <a:ea typeface="Calibri" panose="020F0502020204030204" pitchFamily="34" charset="0"/>
              </a:rPr>
              <a:t>serviços</a:t>
            </a:r>
            <a:r>
              <a:rPr lang="en-US">
                <a:ea typeface="Calibri" panose="020F0502020204030204" pitchFamily="34" charset="0"/>
              </a:rPr>
              <a:t> da Meira Nova </a:t>
            </a:r>
            <a:r>
              <a:rPr lang="en-US" err="1">
                <a:ea typeface="Calibri" panose="020F0502020204030204" pitchFamily="34" charset="0"/>
              </a:rPr>
              <a:t>cobrem</a:t>
            </a:r>
            <a:r>
              <a:rPr lang="en-US">
                <a:ea typeface="Calibri" panose="020F0502020204030204" pitchFamily="34" charset="0"/>
              </a:rPr>
              <a:t> </a:t>
            </a:r>
            <a:r>
              <a:rPr lang="en-US" err="1">
                <a:ea typeface="Calibri" panose="020F0502020204030204" pitchFamily="34" charset="0"/>
              </a:rPr>
              <a:t>toda</a:t>
            </a:r>
            <a:r>
              <a:rPr lang="en-US">
                <a:ea typeface="Calibri" panose="020F0502020204030204" pitchFamily="34" charset="0"/>
              </a:rPr>
              <a:t> a </a:t>
            </a:r>
            <a:r>
              <a:rPr lang="en-US" err="1">
                <a:ea typeface="Calibri" panose="020F0502020204030204" pitchFamily="34" charset="0"/>
              </a:rPr>
              <a:t>Finlândia</a:t>
            </a:r>
            <a:r>
              <a:rPr lang="en-US">
                <a:ea typeface="Calibri" panose="020F0502020204030204" pitchFamily="34" charset="0"/>
              </a:rPr>
              <a:t>. A </a:t>
            </a:r>
            <a:r>
              <a:rPr lang="en-US" err="1">
                <a:ea typeface="Calibri" panose="020F0502020204030204" pitchFamily="34" charset="0"/>
              </a:rPr>
              <a:t>linha</a:t>
            </a:r>
            <a:r>
              <a:rPr lang="en-US">
                <a:ea typeface="Calibri" panose="020F0502020204030204" pitchFamily="34" charset="0"/>
              </a:rPr>
              <a:t> de </a:t>
            </a:r>
            <a:r>
              <a:rPr lang="en-US" err="1">
                <a:ea typeface="Calibri" panose="020F0502020204030204" pitchFamily="34" charset="0"/>
              </a:rPr>
              <a:t>produtos</a:t>
            </a:r>
            <a:r>
              <a:rPr lang="en-US">
                <a:ea typeface="Calibri" panose="020F0502020204030204" pitchFamily="34" charset="0"/>
              </a:rPr>
              <a:t> </a:t>
            </a:r>
            <a:r>
              <a:rPr lang="en-US" err="1">
                <a:ea typeface="Calibri" panose="020F0502020204030204" pitchFamily="34" charset="0"/>
              </a:rPr>
              <a:t>contém</a:t>
            </a:r>
            <a:r>
              <a:rPr lang="en-US">
                <a:ea typeface="Calibri" panose="020F0502020204030204" pitchFamily="34" charset="0"/>
              </a:rPr>
              <a:t> </a:t>
            </a:r>
            <a:r>
              <a:rPr lang="en-US" err="1">
                <a:ea typeface="Calibri" panose="020F0502020204030204" pitchFamily="34" charset="0"/>
              </a:rPr>
              <a:t>todos</a:t>
            </a:r>
            <a:r>
              <a:rPr lang="en-US">
                <a:ea typeface="Calibri" panose="020F0502020204030204" pitchFamily="34" charset="0"/>
              </a:rPr>
              <a:t> </a:t>
            </a:r>
            <a:r>
              <a:rPr lang="en-US" err="1">
                <a:ea typeface="Calibri" panose="020F0502020204030204" pitchFamily="34" charset="0"/>
              </a:rPr>
              <a:t>os</a:t>
            </a:r>
            <a:r>
              <a:rPr lang="en-US">
                <a:ea typeface="Calibri" panose="020F0502020204030204" pitchFamily="34" charset="0"/>
              </a:rPr>
              <a:t> </a:t>
            </a:r>
            <a:r>
              <a:rPr lang="en-US" err="1">
                <a:ea typeface="Calibri" panose="020F0502020204030204" pitchFamily="34" charset="0"/>
              </a:rPr>
              <a:t>consumíveis</a:t>
            </a:r>
            <a:r>
              <a:rPr lang="en-US">
                <a:ea typeface="Calibri" panose="020F0502020204030204" pitchFamily="34" charset="0"/>
              </a:rPr>
              <a:t> </a:t>
            </a:r>
            <a:r>
              <a:rPr lang="en-US" err="1">
                <a:ea typeface="Calibri" panose="020F0502020204030204" pitchFamily="34" charset="0"/>
              </a:rPr>
              <a:t>necessários</a:t>
            </a:r>
            <a:r>
              <a:rPr lang="en-US">
                <a:ea typeface="Calibri" panose="020F0502020204030204" pitchFamily="34" charset="0"/>
              </a:rPr>
              <a:t> para </a:t>
            </a:r>
            <a:r>
              <a:rPr lang="en-US" err="1">
                <a:ea typeface="Calibri" panose="020F0502020204030204" pitchFamily="34" charset="0"/>
              </a:rPr>
              <a:t>esses</a:t>
            </a:r>
            <a:r>
              <a:rPr lang="en-US">
                <a:ea typeface="Calibri" panose="020F0502020204030204" pitchFamily="34" charset="0"/>
              </a:rPr>
              <a:t> </a:t>
            </a:r>
            <a:r>
              <a:rPr lang="en-US" err="1">
                <a:ea typeface="Calibri" panose="020F0502020204030204" pitchFamily="34" charset="0"/>
              </a:rPr>
              <a:t>clientes</a:t>
            </a:r>
            <a:r>
              <a:rPr lang="en-US">
                <a:ea typeface="Calibri" panose="020F0502020204030204" pitchFamily="34" charset="0"/>
              </a:rPr>
              <a:t>, </a:t>
            </a:r>
            <a:r>
              <a:rPr lang="en-US" err="1">
                <a:ea typeface="Calibri" panose="020F0502020204030204" pitchFamily="34" charset="0"/>
              </a:rPr>
              <a:t>oferecendo</a:t>
            </a:r>
            <a:r>
              <a:rPr lang="en-US">
                <a:ea typeface="Calibri" panose="020F0502020204030204" pitchFamily="34" charset="0"/>
              </a:rPr>
              <a:t>:</a:t>
            </a:r>
          </a:p>
          <a:p>
            <a:pPr marL="171450" indent="-171450">
              <a:lnSpc>
                <a:spcPct val="100000"/>
              </a:lnSpc>
              <a:buFont typeface="Arial" panose="020B0604020202020204" pitchFamily="34" charset="0"/>
              <a:buChar char="•"/>
            </a:pPr>
            <a:r>
              <a:rPr lang="en-US" err="1">
                <a:ea typeface="Calibri" panose="020F0502020204030204" pitchFamily="34" charset="0"/>
              </a:rPr>
              <a:t>Compras</a:t>
            </a:r>
            <a:r>
              <a:rPr lang="en-US">
                <a:ea typeface="Calibri" panose="020F0502020204030204" pitchFamily="34" charset="0"/>
              </a:rPr>
              <a:t> on-line, </a:t>
            </a:r>
            <a:r>
              <a:rPr lang="en-US" err="1">
                <a:ea typeface="Calibri" panose="020F0502020204030204" pitchFamily="34" charset="0"/>
              </a:rPr>
              <a:t>aberto</a:t>
            </a:r>
            <a:r>
              <a:rPr lang="en-US">
                <a:ea typeface="Calibri" panose="020F0502020204030204" pitchFamily="34" charset="0"/>
              </a:rPr>
              <a:t> 24/7</a:t>
            </a:r>
          </a:p>
          <a:p>
            <a:pPr marL="171450" indent="-171450">
              <a:lnSpc>
                <a:spcPct val="100000"/>
              </a:lnSpc>
              <a:buFont typeface="Arial" panose="020B0604020202020204" pitchFamily="34" charset="0"/>
              <a:buChar char="•"/>
            </a:pPr>
            <a:r>
              <a:rPr lang="en-US" err="1">
                <a:ea typeface="Calibri" panose="020F0502020204030204" pitchFamily="34" charset="0"/>
              </a:rPr>
              <a:t>Seleção</a:t>
            </a:r>
            <a:r>
              <a:rPr lang="en-US">
                <a:ea typeface="Calibri" panose="020F0502020204030204" pitchFamily="34" charset="0"/>
              </a:rPr>
              <a:t> de 21.000 </a:t>
            </a:r>
            <a:r>
              <a:rPr lang="en-US" err="1">
                <a:ea typeface="Calibri" panose="020F0502020204030204" pitchFamily="34" charset="0"/>
              </a:rPr>
              <a:t>produtos</a:t>
            </a:r>
            <a:endParaRPr lang="en-US">
              <a:ea typeface="Calibri" panose="020F0502020204030204" pitchFamily="34" charset="0"/>
            </a:endParaRPr>
          </a:p>
          <a:p>
            <a:pPr marL="171450" indent="-171450">
              <a:lnSpc>
                <a:spcPct val="100000"/>
              </a:lnSpc>
              <a:buFont typeface="Arial" panose="020B0604020202020204" pitchFamily="34" charset="0"/>
              <a:buChar char="•"/>
            </a:pPr>
            <a:r>
              <a:rPr lang="en-US" err="1">
                <a:ea typeface="Calibri" panose="020F0502020204030204" pitchFamily="34" charset="0"/>
              </a:rPr>
              <a:t>Entregas</a:t>
            </a:r>
            <a:r>
              <a:rPr lang="en-US">
                <a:ea typeface="Calibri" panose="020F0502020204030204" pitchFamily="34" charset="0"/>
              </a:rPr>
              <a:t> </a:t>
            </a:r>
            <a:r>
              <a:rPr lang="en-US" err="1">
                <a:ea typeface="Calibri" panose="020F0502020204030204" pitchFamily="34" charset="0"/>
              </a:rPr>
              <a:t>mais</a:t>
            </a:r>
            <a:r>
              <a:rPr lang="en-US">
                <a:ea typeface="Calibri" panose="020F0502020204030204" pitchFamily="34" charset="0"/>
              </a:rPr>
              <a:t> </a:t>
            </a:r>
            <a:r>
              <a:rPr lang="en-US" err="1">
                <a:ea typeface="Calibri" panose="020F0502020204030204" pitchFamily="34" charset="0"/>
              </a:rPr>
              <a:t>confiáveis</a:t>
            </a:r>
            <a:r>
              <a:rPr lang="en-US">
                <a:ea typeface="Calibri" panose="020F0502020204030204" pitchFamily="34" charset="0"/>
              </a:rPr>
              <a:t> ​​no campo</a:t>
            </a:r>
          </a:p>
          <a:p>
            <a:pPr marL="171450" indent="-171450">
              <a:lnSpc>
                <a:spcPct val="100000"/>
              </a:lnSpc>
              <a:buFont typeface="Arial" panose="020B0604020202020204" pitchFamily="34" charset="0"/>
              <a:buChar char="•"/>
            </a:pPr>
            <a:r>
              <a:rPr lang="en-US" err="1">
                <a:ea typeface="Calibri" panose="020F0502020204030204" pitchFamily="34" charset="0"/>
              </a:rPr>
              <a:t>Possibilidade</a:t>
            </a:r>
            <a:r>
              <a:rPr lang="en-US">
                <a:ea typeface="Calibri" panose="020F0502020204030204" pitchFamily="34" charset="0"/>
              </a:rPr>
              <a:t> de </a:t>
            </a:r>
            <a:r>
              <a:rPr lang="en-US" err="1">
                <a:ea typeface="Calibri" panose="020F0502020204030204" pitchFamily="34" charset="0"/>
              </a:rPr>
              <a:t>comprar</a:t>
            </a:r>
            <a:r>
              <a:rPr lang="en-US">
                <a:ea typeface="Calibri" panose="020F0502020204030204" pitchFamily="34" charset="0"/>
              </a:rPr>
              <a:t> </a:t>
            </a:r>
            <a:r>
              <a:rPr lang="en-US" err="1">
                <a:ea typeface="Calibri" panose="020F0502020204030204" pitchFamily="34" charset="0"/>
              </a:rPr>
              <a:t>produtos</a:t>
            </a:r>
            <a:r>
              <a:rPr lang="en-US">
                <a:ea typeface="Calibri" panose="020F0502020204030204" pitchFamily="34" charset="0"/>
              </a:rPr>
              <a:t> de </a:t>
            </a:r>
            <a:r>
              <a:rPr lang="en-US" err="1">
                <a:ea typeface="Calibri" panose="020F0502020204030204" pitchFamily="34" charset="0"/>
              </a:rPr>
              <a:t>diferentes</a:t>
            </a:r>
            <a:r>
              <a:rPr lang="en-US">
                <a:ea typeface="Calibri" panose="020F0502020204030204" pitchFamily="34" charset="0"/>
              </a:rPr>
              <a:t> </a:t>
            </a:r>
            <a:r>
              <a:rPr lang="en-US" err="1">
                <a:ea typeface="Calibri" panose="020F0502020204030204" pitchFamily="34" charset="0"/>
              </a:rPr>
              <a:t>áreas</a:t>
            </a:r>
            <a:r>
              <a:rPr lang="en-US">
                <a:ea typeface="Calibri" panose="020F0502020204030204" pitchFamily="34" charset="0"/>
              </a:rPr>
              <a:t>, </a:t>
            </a:r>
            <a:r>
              <a:rPr lang="en-US" err="1">
                <a:ea typeface="Calibri" panose="020F0502020204030204" pitchFamily="34" charset="0"/>
              </a:rPr>
              <a:t>sendo</a:t>
            </a:r>
            <a:r>
              <a:rPr lang="en-US">
                <a:ea typeface="Calibri" panose="020F0502020204030204" pitchFamily="34" charset="0"/>
              </a:rPr>
              <a:t> </a:t>
            </a:r>
            <a:r>
              <a:rPr lang="en-US" err="1">
                <a:ea typeface="Calibri" panose="020F0502020204030204" pitchFamily="34" charset="0"/>
              </a:rPr>
              <a:t>fornecidos</a:t>
            </a:r>
            <a:r>
              <a:rPr lang="en-US">
                <a:ea typeface="Calibri" panose="020F0502020204030204" pitchFamily="34" charset="0"/>
              </a:rPr>
              <a:t> </a:t>
            </a:r>
            <a:r>
              <a:rPr lang="en-US" err="1">
                <a:ea typeface="Calibri" panose="020F0502020204030204" pitchFamily="34" charset="0"/>
              </a:rPr>
              <a:t>numa</a:t>
            </a:r>
            <a:r>
              <a:rPr lang="en-US">
                <a:ea typeface="Calibri" panose="020F0502020204030204" pitchFamily="34" charset="0"/>
              </a:rPr>
              <a:t> </a:t>
            </a:r>
            <a:r>
              <a:rPr lang="en-US" err="1">
                <a:ea typeface="Calibri" panose="020F0502020204030204" pitchFamily="34" charset="0"/>
              </a:rPr>
              <a:t>única</a:t>
            </a:r>
            <a:r>
              <a:rPr lang="en-US">
                <a:ea typeface="Calibri" panose="020F0502020204030204" pitchFamily="34" charset="0"/>
              </a:rPr>
              <a:t> </a:t>
            </a:r>
            <a:r>
              <a:rPr lang="en-US" err="1">
                <a:ea typeface="Calibri" panose="020F0502020204030204" pitchFamily="34" charset="0"/>
              </a:rPr>
              <a:t>entrega</a:t>
            </a:r>
            <a:endParaRPr lang="en-US">
              <a:ea typeface="Calibri" panose="020F0502020204030204" pitchFamily="34" charset="0"/>
            </a:endParaRPr>
          </a:p>
          <a:p>
            <a:pPr marL="171450" indent="-171450">
              <a:lnSpc>
                <a:spcPct val="100000"/>
              </a:lnSpc>
              <a:buFont typeface="Arial" panose="020B0604020202020204" pitchFamily="34" charset="0"/>
              <a:buChar char="•"/>
            </a:pPr>
            <a:r>
              <a:rPr lang="en-US" err="1">
                <a:ea typeface="Calibri" panose="020F0502020204030204" pitchFamily="34" charset="0"/>
              </a:rPr>
              <a:t>Entrega</a:t>
            </a:r>
            <a:r>
              <a:rPr lang="en-US">
                <a:ea typeface="Calibri" panose="020F0502020204030204" pitchFamily="34" charset="0"/>
              </a:rPr>
              <a:t> </a:t>
            </a:r>
            <a:r>
              <a:rPr lang="en-US" err="1">
                <a:ea typeface="Calibri" panose="020F0502020204030204" pitchFamily="34" charset="0"/>
              </a:rPr>
              <a:t>em</a:t>
            </a:r>
            <a:r>
              <a:rPr lang="en-US">
                <a:ea typeface="Calibri" panose="020F0502020204030204" pitchFamily="34" charset="0"/>
              </a:rPr>
              <a:t> 48 horas</a:t>
            </a:r>
          </a:p>
          <a:p>
            <a:pPr marL="171450" indent="-171450">
              <a:lnSpc>
                <a:spcPct val="100000"/>
              </a:lnSpc>
              <a:buFont typeface="Arial" panose="020B0604020202020204" pitchFamily="34" charset="0"/>
              <a:buChar char="•"/>
            </a:pPr>
            <a:r>
              <a:rPr lang="en-US" err="1">
                <a:ea typeface="Calibri" panose="020F0502020204030204" pitchFamily="34" charset="0"/>
              </a:rPr>
              <a:t>Preços</a:t>
            </a:r>
            <a:r>
              <a:rPr lang="en-US">
                <a:ea typeface="Calibri" panose="020F0502020204030204" pitchFamily="34" charset="0"/>
              </a:rPr>
              <a:t> </a:t>
            </a:r>
            <a:r>
              <a:rPr lang="en-US" err="1">
                <a:ea typeface="Calibri" panose="020F0502020204030204" pitchFamily="34" charset="0"/>
              </a:rPr>
              <a:t>competitivos</a:t>
            </a:r>
            <a:endParaRPr lang="en-US">
              <a:ea typeface="Calibri" panose="020F0502020204030204" pitchFamily="34" charset="0"/>
            </a:endParaRPr>
          </a:p>
          <a:p>
            <a:pPr marL="171450" indent="-171450">
              <a:lnSpc>
                <a:spcPct val="100000"/>
              </a:lnSpc>
              <a:buFont typeface="Arial" panose="020B0604020202020204" pitchFamily="34" charset="0"/>
              <a:buChar char="•"/>
            </a:pPr>
            <a:r>
              <a:rPr lang="en-US" err="1">
                <a:ea typeface="Calibri" panose="020F0502020204030204" pitchFamily="34" charset="0"/>
              </a:rPr>
              <a:t>Atendimento</a:t>
            </a:r>
            <a:r>
              <a:rPr lang="en-US">
                <a:ea typeface="Calibri" panose="020F0502020204030204" pitchFamily="34" charset="0"/>
              </a:rPr>
              <a:t> </a:t>
            </a:r>
            <a:r>
              <a:rPr lang="en-US" err="1">
                <a:ea typeface="Calibri" panose="020F0502020204030204" pitchFamily="34" charset="0"/>
              </a:rPr>
              <a:t>simpático</a:t>
            </a:r>
            <a:r>
              <a:rPr lang="en-US">
                <a:ea typeface="Calibri" panose="020F0502020204030204" pitchFamily="34" charset="0"/>
              </a:rPr>
              <a:t> e </a:t>
            </a:r>
            <a:r>
              <a:rPr lang="en-US" err="1">
                <a:ea typeface="Calibri" panose="020F0502020204030204" pitchFamily="34" charset="0"/>
              </a:rPr>
              <a:t>competente</a:t>
            </a:r>
            <a:endParaRPr lang="en-US">
              <a:ea typeface="Calibri" panose="020F0502020204030204" pitchFamily="34" charset="0"/>
            </a:endParaRPr>
          </a:p>
          <a:p>
            <a:endParaRPr lang="en-US" sz="1400" b="1">
              <a:ea typeface="Calibri" panose="020F0502020204030204" pitchFamily="34" charset="0"/>
            </a:endParaRPr>
          </a:p>
          <a:p>
            <a:r>
              <a:rPr lang="en-US" sz="1400" b="1" err="1">
                <a:ea typeface="Calibri" panose="020F0502020204030204" pitchFamily="34" charset="0"/>
              </a:rPr>
              <a:t>Porque</a:t>
            </a:r>
            <a:r>
              <a:rPr lang="en-US" sz="1400" b="1">
                <a:ea typeface="Calibri" panose="020F0502020204030204" pitchFamily="34" charset="0"/>
              </a:rPr>
              <a:t> é </a:t>
            </a:r>
            <a:r>
              <a:rPr lang="en-US" sz="1400" b="1" err="1">
                <a:ea typeface="Calibri" panose="020F0502020204030204" pitchFamily="34" charset="0"/>
              </a:rPr>
              <a:t>uma</a:t>
            </a:r>
            <a:r>
              <a:rPr lang="en-US" sz="1400" b="1">
                <a:ea typeface="Calibri" panose="020F0502020204030204" pitchFamily="34" charset="0"/>
              </a:rPr>
              <a:t> Boa </a:t>
            </a:r>
            <a:r>
              <a:rPr lang="en-US" sz="1400" b="1" err="1">
                <a:ea typeface="Calibri" panose="020F0502020204030204" pitchFamily="34" charset="0"/>
              </a:rPr>
              <a:t>Prática</a:t>
            </a:r>
            <a:r>
              <a:rPr lang="en-US" sz="1400" b="1">
                <a:ea typeface="Calibri" panose="020F0502020204030204" pitchFamily="34" charset="0"/>
              </a:rPr>
              <a:t>?</a:t>
            </a:r>
          </a:p>
          <a:p>
            <a:pPr fontAlgn="base"/>
            <a:r>
              <a:rPr lang="en-US">
                <a:solidFill>
                  <a:schemeClr val="tx1"/>
                </a:solidFill>
                <a:ea typeface="Calibri" panose="020F0502020204030204" pitchFamily="34" charset="0"/>
              </a:rPr>
              <a:t>A </a:t>
            </a:r>
            <a:r>
              <a:rPr lang="en-US" err="1">
                <a:solidFill>
                  <a:schemeClr val="tx1"/>
                </a:solidFill>
                <a:ea typeface="Calibri" panose="020F0502020204030204" pitchFamily="34" charset="0"/>
              </a:rPr>
              <a:t>seleção</a:t>
            </a:r>
            <a:r>
              <a:rPr lang="en-US">
                <a:solidFill>
                  <a:schemeClr val="tx1"/>
                </a:solidFill>
                <a:ea typeface="Calibri" panose="020F0502020204030204" pitchFamily="34" charset="0"/>
              </a:rPr>
              <a:t> de </a:t>
            </a:r>
            <a:r>
              <a:rPr lang="en-US" err="1">
                <a:solidFill>
                  <a:schemeClr val="tx1"/>
                </a:solidFill>
                <a:ea typeface="Calibri" panose="020F0502020204030204" pitchFamily="34" charset="0"/>
              </a:rPr>
              <a:t>produtos</a:t>
            </a:r>
            <a:r>
              <a:rPr lang="en-US">
                <a:solidFill>
                  <a:schemeClr val="tx1"/>
                </a:solidFill>
                <a:ea typeface="Calibri" panose="020F0502020204030204" pitchFamily="34" charset="0"/>
              </a:rPr>
              <a:t> da Meira Nova é </a:t>
            </a:r>
            <a:r>
              <a:rPr lang="en-US" err="1">
                <a:solidFill>
                  <a:schemeClr val="tx1"/>
                </a:solidFill>
                <a:ea typeface="Calibri" panose="020F0502020204030204" pitchFamily="34" charset="0"/>
              </a:rPr>
              <a:t>composta</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por</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produtos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nacionais</a:t>
            </a:r>
            <a:r>
              <a:rPr lang="en-US">
                <a:solidFill>
                  <a:schemeClr val="tx1"/>
                </a:solidFill>
                <a:ea typeface="Calibri" panose="020F0502020204030204" pitchFamily="34" charset="0"/>
              </a:rPr>
              <a:t> e </a:t>
            </a:r>
            <a:r>
              <a:rPr lang="en-US" err="1">
                <a:solidFill>
                  <a:schemeClr val="tx1"/>
                </a:solidFill>
                <a:ea typeface="Calibri" panose="020F0502020204030204" pitchFamily="34" charset="0"/>
              </a:rPr>
              <a:t>estrangeiros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Independentemente</a:t>
            </a:r>
            <a:r>
              <a:rPr lang="en-US">
                <a:solidFill>
                  <a:schemeClr val="tx1"/>
                </a:solidFill>
                <a:ea typeface="Calibri" panose="020F0502020204030204" pitchFamily="34" charset="0"/>
              </a:rPr>
              <a:t> do </a:t>
            </a:r>
            <a:r>
              <a:rPr lang="en-US" err="1">
                <a:solidFill>
                  <a:schemeClr val="tx1"/>
                </a:solidFill>
                <a:ea typeface="Calibri" panose="020F0502020204030204" pitchFamily="34" charset="0"/>
              </a:rPr>
              <a:t>país</a:t>
            </a:r>
            <a:r>
              <a:rPr lang="en-US">
                <a:solidFill>
                  <a:schemeClr val="tx1"/>
                </a:solidFill>
                <a:ea typeface="Calibri" panose="020F0502020204030204" pitchFamily="34" charset="0"/>
              </a:rPr>
              <a:t> de </a:t>
            </a:r>
            <a:r>
              <a:rPr lang="en-US" err="1">
                <a:solidFill>
                  <a:schemeClr val="tx1"/>
                </a:solidFill>
                <a:ea typeface="Calibri" panose="020F0502020204030204" pitchFamily="34" charset="0"/>
              </a:rPr>
              <a:t>origem</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os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produtos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devem</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atender</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às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diretrizes</a:t>
            </a:r>
            <a:r>
              <a:rPr lang="en-US">
                <a:solidFill>
                  <a:schemeClr val="tx1"/>
                </a:solidFill>
                <a:ea typeface="Calibri" panose="020F0502020204030204" pitchFamily="34" charset="0"/>
              </a:rPr>
              <a:t> de </a:t>
            </a:r>
            <a:r>
              <a:rPr lang="en-US" err="1">
                <a:solidFill>
                  <a:schemeClr val="tx1"/>
                </a:solidFill>
                <a:ea typeface="Calibri" panose="020F0502020204030204" pitchFamily="34" charset="0"/>
              </a:rPr>
              <a:t>responsabilidade</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definidas</a:t>
            </a:r>
            <a:r>
              <a:rPr lang="en-US">
                <a:solidFill>
                  <a:schemeClr val="tx1"/>
                </a:solidFill>
                <a:ea typeface="Calibri" panose="020F0502020204030204" pitchFamily="34" charset="0"/>
              </a:rPr>
              <a:t> pela Meira Nova. O </a:t>
            </a:r>
            <a:r>
              <a:rPr lang="en-US" err="1">
                <a:solidFill>
                  <a:schemeClr val="tx1"/>
                </a:solidFill>
                <a:ea typeface="Calibri" panose="020F0502020204030204" pitchFamily="34" charset="0"/>
              </a:rPr>
              <a:t>abastecimento</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responsável</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desempenha</a:t>
            </a:r>
            <a:r>
              <a:rPr lang="en-US">
                <a:solidFill>
                  <a:schemeClr val="tx1"/>
                </a:solidFill>
                <a:ea typeface="Calibri" panose="020F0502020204030204" pitchFamily="34" charset="0"/>
              </a:rPr>
              <a:t> um </a:t>
            </a:r>
            <a:r>
              <a:rPr lang="en-US" err="1">
                <a:solidFill>
                  <a:schemeClr val="tx1"/>
                </a:solidFill>
                <a:ea typeface="Calibri" panose="020F0502020204030204" pitchFamily="34" charset="0"/>
              </a:rPr>
              <a:t>papel</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importante</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nos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esforços</a:t>
            </a:r>
            <a:r>
              <a:rPr lang="en-US">
                <a:solidFill>
                  <a:schemeClr val="tx1"/>
                </a:solidFill>
                <a:ea typeface="Calibri" panose="020F0502020204030204" pitchFamily="34" charset="0"/>
              </a:rPr>
              <a:t> para </a:t>
            </a:r>
            <a:r>
              <a:rPr lang="en-US" err="1">
                <a:solidFill>
                  <a:schemeClr val="tx1"/>
                </a:solidFill>
                <a:ea typeface="Calibri" panose="020F0502020204030204" pitchFamily="34" charset="0"/>
              </a:rPr>
              <a:t>preservar</a:t>
            </a:r>
            <a:r>
              <a:rPr lang="en-US">
                <a:solidFill>
                  <a:schemeClr val="tx1"/>
                </a:solidFill>
                <a:ea typeface="Calibri" panose="020F0502020204030204" pitchFamily="34" charset="0"/>
              </a:rPr>
              <a:t> a </a:t>
            </a:r>
            <a:r>
              <a:rPr lang="en-US" err="1">
                <a:solidFill>
                  <a:schemeClr val="tx1"/>
                </a:solidFill>
                <a:ea typeface="Calibri" panose="020F0502020204030204" pitchFamily="34" charset="0"/>
              </a:rPr>
              <a:t>diversidade</a:t>
            </a:r>
            <a:r>
              <a:rPr lang="en-US">
                <a:solidFill>
                  <a:schemeClr val="tx1"/>
                </a:solidFill>
                <a:ea typeface="Calibri" panose="020F0502020204030204" pitchFamily="34" charset="0"/>
              </a:rPr>
              <a:t> natural, o </a:t>
            </a:r>
            <a:r>
              <a:rPr lang="en-US" err="1">
                <a:solidFill>
                  <a:schemeClr val="tx1"/>
                </a:solidFill>
                <a:ea typeface="Calibri" panose="020F0502020204030204" pitchFamily="34" charset="0"/>
              </a:rPr>
              <a:t>desenvolvimento</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sustentável</a:t>
            </a:r>
            <a:r>
              <a:rPr lang="en-US">
                <a:solidFill>
                  <a:schemeClr val="tx1"/>
                </a:solidFill>
                <a:ea typeface="Calibri" panose="020F0502020204030204" pitchFamily="34" charset="0"/>
              </a:rPr>
              <a:t> e </a:t>
            </a:r>
            <a:r>
              <a:rPr lang="en-US" err="1">
                <a:solidFill>
                  <a:schemeClr val="tx1"/>
                </a:solidFill>
                <a:ea typeface="Calibri" panose="020F0502020204030204" pitchFamily="34" charset="0"/>
              </a:rPr>
              <a:t>promover</a:t>
            </a:r>
            <a:r>
              <a:rPr lang="en-US">
                <a:solidFill>
                  <a:schemeClr val="tx1"/>
                </a:solidFill>
                <a:ea typeface="Calibri" panose="020F0502020204030204" pitchFamily="34" charset="0"/>
              </a:rPr>
              <a:t> o </a:t>
            </a:r>
            <a:r>
              <a:rPr lang="en-US" err="1">
                <a:solidFill>
                  <a:schemeClr val="tx1"/>
                </a:solidFill>
                <a:ea typeface="Calibri" panose="020F0502020204030204" pitchFamily="34" charset="0"/>
              </a:rPr>
              <a:t>cumprimento</a:t>
            </a:r>
            <a:r>
              <a:rPr lang="en-US">
                <a:solidFill>
                  <a:schemeClr val="tx1"/>
                </a:solidFill>
                <a:ea typeface="Calibri" panose="020F0502020204030204" pitchFamily="34" charset="0"/>
              </a:rPr>
              <a:t> dos </a:t>
            </a:r>
            <a:r>
              <a:rPr lang="en-US" err="1">
                <a:solidFill>
                  <a:schemeClr val="tx1"/>
                </a:solidFill>
                <a:ea typeface="Calibri" panose="020F0502020204030204" pitchFamily="34" charset="0"/>
              </a:rPr>
              <a:t>direitos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humanos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Cada</a:t>
            </a:r>
            <a:r>
              <a:rPr lang="en-US">
                <a:solidFill>
                  <a:schemeClr val="tx1"/>
                </a:solidFill>
                <a:ea typeface="Calibri" panose="020F0502020204030204" pitchFamily="34" charset="0"/>
              </a:rPr>
              <a:t> um dos </a:t>
            </a:r>
            <a:r>
              <a:rPr lang="en-US" err="1">
                <a:solidFill>
                  <a:schemeClr val="tx1"/>
                </a:solidFill>
                <a:ea typeface="Calibri" panose="020F0502020204030204" pitchFamily="34" charset="0"/>
              </a:rPr>
              <a:t>fornecedores</a:t>
            </a:r>
            <a:r>
              <a:rPr lang="en-US">
                <a:solidFill>
                  <a:schemeClr val="tx1"/>
                </a:solidFill>
                <a:ea typeface="Calibri" panose="020F0502020204030204" pitchFamily="34" charset="0"/>
              </a:rPr>
              <a:t> da Meira Nova </a:t>
            </a:r>
            <a:r>
              <a:rPr lang="en-US" err="1">
                <a:solidFill>
                  <a:schemeClr val="tx1"/>
                </a:solidFill>
                <a:ea typeface="Calibri" panose="020F0502020204030204" pitchFamily="34" charset="0"/>
              </a:rPr>
              <a:t>compromete</a:t>
            </a:r>
            <a:r>
              <a:rPr lang="en-US">
                <a:solidFill>
                  <a:schemeClr val="tx1"/>
                </a:solidFill>
                <a:ea typeface="Calibri" panose="020F0502020204030204" pitchFamily="34" charset="0"/>
              </a:rPr>
              <a:t>-se com as </a:t>
            </a:r>
            <a:r>
              <a:rPr lang="en-US" err="1">
                <a:solidFill>
                  <a:schemeClr val="tx1"/>
                </a:solidFill>
                <a:ea typeface="Calibri" panose="020F0502020204030204" pitchFamily="34" charset="0"/>
              </a:rPr>
              <a:t>diretrizes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através</a:t>
            </a:r>
            <a:r>
              <a:rPr lang="en-US">
                <a:solidFill>
                  <a:schemeClr val="tx1"/>
                </a:solidFill>
                <a:ea typeface="Calibri" panose="020F0502020204030204" pitchFamily="34" charset="0"/>
              </a:rPr>
              <a:t> de um </a:t>
            </a:r>
            <a:r>
              <a:rPr lang="en-US" err="1">
                <a:solidFill>
                  <a:schemeClr val="tx1"/>
                </a:solidFill>
                <a:ea typeface="Calibri" panose="020F0502020204030204" pitchFamily="34" charset="0"/>
              </a:rPr>
              <a:t>contrato</a:t>
            </a:r>
            <a:r>
              <a:rPr lang="en-US">
                <a:solidFill>
                  <a:schemeClr val="tx1"/>
                </a:solidFill>
                <a:ea typeface="Calibri" panose="020F0502020204030204" pitchFamily="34" charset="0"/>
              </a:rPr>
              <a:t> de </a:t>
            </a:r>
            <a:r>
              <a:rPr lang="en-US" err="1">
                <a:solidFill>
                  <a:schemeClr val="tx1"/>
                </a:solidFill>
                <a:ea typeface="Calibri" panose="020F0502020204030204" pitchFamily="34" charset="0"/>
              </a:rPr>
              <a:t>compras</a:t>
            </a:r>
            <a:r>
              <a:rPr lang="en-US">
                <a:solidFill>
                  <a:schemeClr val="tx1"/>
                </a:solidFill>
                <a:ea typeface="Calibri" panose="020F0502020204030204" pitchFamily="34" charset="0"/>
              </a:rPr>
              <a:t>. A </a:t>
            </a:r>
            <a:r>
              <a:rPr lang="en-US" err="1">
                <a:solidFill>
                  <a:schemeClr val="tx1"/>
                </a:solidFill>
                <a:ea typeface="Calibri" panose="020F0502020204030204" pitchFamily="34" charset="0"/>
              </a:rPr>
              <a:t>responsabilidade</a:t>
            </a:r>
            <a:r>
              <a:rPr lang="en-US">
                <a:solidFill>
                  <a:schemeClr val="tx1"/>
                </a:solidFill>
                <a:ea typeface="Calibri" panose="020F0502020204030204" pitchFamily="34" charset="0"/>
              </a:rPr>
              <a:t> de </a:t>
            </a:r>
            <a:r>
              <a:rPr lang="en-US" err="1">
                <a:solidFill>
                  <a:schemeClr val="tx1"/>
                </a:solidFill>
                <a:ea typeface="Calibri" panose="020F0502020204030204" pitchFamily="34" charset="0"/>
              </a:rPr>
              <a:t>aquisição</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abrange</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diversas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áreas</a:t>
            </a:r>
            <a:r>
              <a:rPr lang="en-US">
                <a:solidFill>
                  <a:schemeClr val="tx1"/>
                </a:solidFill>
                <a:ea typeface="Calibri" panose="020F0502020204030204" pitchFamily="34" charset="0"/>
              </a:rPr>
              <a:t>. As </a:t>
            </a:r>
            <a:r>
              <a:rPr lang="en-US" err="1">
                <a:solidFill>
                  <a:schemeClr val="tx1"/>
                </a:solidFill>
                <a:ea typeface="Calibri" panose="020F0502020204030204" pitchFamily="34" charset="0"/>
              </a:rPr>
              <a:t>subáreas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incluem</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responsabilidade</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ambiental</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responsabilidade</a:t>
            </a:r>
            <a:r>
              <a:rPr lang="en-US">
                <a:solidFill>
                  <a:schemeClr val="tx1"/>
                </a:solidFill>
                <a:ea typeface="Calibri" panose="020F0502020204030204" pitchFamily="34" charset="0"/>
              </a:rPr>
              <a:t> social e </a:t>
            </a:r>
            <a:r>
              <a:rPr lang="en-US" err="1">
                <a:solidFill>
                  <a:schemeClr val="tx1"/>
                </a:solidFill>
                <a:ea typeface="Calibri" panose="020F0502020204030204" pitchFamily="34" charset="0"/>
              </a:rPr>
              <a:t>responsabilidade</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financeira</a:t>
            </a:r>
            <a:r>
              <a:rPr lang="en-US">
                <a:solidFill>
                  <a:schemeClr val="tx1"/>
                </a:solidFill>
                <a:ea typeface="Calibri" panose="020F0502020204030204" pitchFamily="34" charset="0"/>
              </a:rPr>
              <a:t>.</a:t>
            </a:r>
          </a:p>
          <a:p>
            <a:pPr fontAlgn="base"/>
            <a:r>
              <a:rPr lang="en-US">
                <a:solidFill>
                  <a:schemeClr val="tx1"/>
                </a:solidFill>
                <a:ea typeface="Calibri" panose="020F0502020204030204" pitchFamily="34" charset="0"/>
              </a:rPr>
              <a:t> </a:t>
            </a:r>
          </a:p>
          <a:p>
            <a:pPr fontAlgn="base"/>
            <a:r>
              <a:rPr lang="en-US">
                <a:solidFill>
                  <a:schemeClr val="tx1"/>
                </a:solidFill>
                <a:ea typeface="Calibri" panose="020F0502020204030204" pitchFamily="34" charset="0"/>
              </a:rPr>
              <a:t>Com </a:t>
            </a:r>
            <a:r>
              <a:rPr lang="en-US" err="1">
                <a:solidFill>
                  <a:schemeClr val="tx1"/>
                </a:solidFill>
                <a:ea typeface="Calibri" panose="020F0502020204030204" pitchFamily="34" charset="0"/>
              </a:rPr>
              <a:t>todos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os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fornecedores</a:t>
            </a:r>
            <a:r>
              <a:rPr lang="en-US">
                <a:solidFill>
                  <a:schemeClr val="tx1"/>
                </a:solidFill>
                <a:ea typeface="Calibri" panose="020F0502020204030204" pitchFamily="34" charset="0"/>
              </a:rPr>
              <a:t>, a Meira Nova </a:t>
            </a:r>
            <a:r>
              <a:rPr lang="en-US" err="1">
                <a:solidFill>
                  <a:schemeClr val="tx1"/>
                </a:solidFill>
                <a:ea typeface="Calibri" panose="020F0502020204030204" pitchFamily="34" charset="0"/>
              </a:rPr>
              <a:t>celebra</a:t>
            </a:r>
            <a:r>
              <a:rPr lang="en-US">
                <a:solidFill>
                  <a:schemeClr val="tx1"/>
                </a:solidFill>
                <a:ea typeface="Calibri" panose="020F0502020204030204" pitchFamily="34" charset="0"/>
              </a:rPr>
              <a:t> um </a:t>
            </a:r>
            <a:r>
              <a:rPr lang="en-US" err="1">
                <a:solidFill>
                  <a:schemeClr val="tx1"/>
                </a:solidFill>
                <a:ea typeface="Calibri" panose="020F0502020204030204" pitchFamily="34" charset="0"/>
              </a:rPr>
              <a:t>contrato</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escrito</a:t>
            </a:r>
            <a:r>
              <a:rPr lang="en-US">
                <a:solidFill>
                  <a:schemeClr val="tx1"/>
                </a:solidFill>
                <a:ea typeface="Calibri" panose="020F0502020204030204" pitchFamily="34" charset="0"/>
              </a:rPr>
              <a:t> de </a:t>
            </a:r>
            <a:r>
              <a:rPr lang="en-US" err="1">
                <a:solidFill>
                  <a:schemeClr val="tx1"/>
                </a:solidFill>
                <a:ea typeface="Calibri" panose="020F0502020204030204" pitchFamily="34" charset="0"/>
              </a:rPr>
              <a:t>aquisição</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Pode</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ler</a:t>
            </a:r>
            <a:r>
              <a:rPr lang="en-US">
                <a:solidFill>
                  <a:schemeClr val="tx1"/>
                </a:solidFill>
                <a:ea typeface="Calibri" panose="020F0502020204030204" pitchFamily="34" charset="0"/>
              </a:rPr>
              <a:t>-se </a:t>
            </a:r>
            <a:r>
              <a:rPr lang="en-US" err="1">
                <a:solidFill>
                  <a:schemeClr val="tx1"/>
                </a:solidFill>
                <a:ea typeface="Calibri" panose="020F0502020204030204" pitchFamily="34" charset="0"/>
              </a:rPr>
              <a:t>os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requisitos</a:t>
            </a:r>
            <a:r>
              <a:rPr lang="en-US">
                <a:solidFill>
                  <a:schemeClr val="tx1"/>
                </a:solidFill>
                <a:ea typeface="Calibri" panose="020F0502020204030204" pitchFamily="34" charset="0"/>
              </a:rPr>
              <a:t> e </a:t>
            </a:r>
            <a:r>
              <a:rPr lang="en-US" err="1">
                <a:solidFill>
                  <a:schemeClr val="tx1"/>
                </a:solidFill>
                <a:ea typeface="Calibri" panose="020F0502020204030204" pitchFamily="34" charset="0"/>
              </a:rPr>
              <a:t>expetativas</a:t>
            </a:r>
            <a:r>
              <a:rPr lang="en-US">
                <a:solidFill>
                  <a:schemeClr val="tx1"/>
                </a:solidFill>
                <a:ea typeface="Calibri" panose="020F0502020204030204" pitchFamily="34" charset="0"/>
              </a:rPr>
              <a:t> de </a:t>
            </a:r>
            <a:r>
              <a:rPr lang="en-US" err="1">
                <a:solidFill>
                  <a:schemeClr val="tx1"/>
                </a:solidFill>
                <a:ea typeface="Calibri" panose="020F0502020204030204" pitchFamily="34" charset="0"/>
              </a:rPr>
              <a:t>qualidade</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específicos</a:t>
            </a:r>
            <a:r>
              <a:rPr lang="en-US">
                <a:solidFill>
                  <a:schemeClr val="tx1"/>
                </a:solidFill>
                <a:ea typeface="Calibri" panose="020F0502020204030204" pitchFamily="34" charset="0"/>
              </a:rPr>
              <a:t> de </a:t>
            </a:r>
            <a:r>
              <a:rPr lang="en-US" err="1">
                <a:solidFill>
                  <a:schemeClr val="tx1"/>
                </a:solidFill>
                <a:ea typeface="Calibri" panose="020F0502020204030204" pitchFamily="34" charset="0"/>
              </a:rPr>
              <a:t>cada</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grupo</a:t>
            </a:r>
            <a:r>
              <a:rPr lang="en-US">
                <a:solidFill>
                  <a:schemeClr val="tx1"/>
                </a:solidFill>
                <a:ea typeface="Calibri" panose="020F0502020204030204" pitchFamily="34" charset="0"/>
              </a:rPr>
              <a:t> de </a:t>
            </a:r>
            <a:r>
              <a:rPr lang="en-US" err="1">
                <a:solidFill>
                  <a:schemeClr val="tx1"/>
                </a:solidFill>
                <a:ea typeface="Calibri" panose="020F0502020204030204" pitchFamily="34" charset="0"/>
              </a:rPr>
              <a:t>produtos</a:t>
            </a:r>
            <a:r>
              <a:rPr lang="en-US">
                <a:solidFill>
                  <a:schemeClr val="tx1"/>
                </a:solidFill>
                <a:ea typeface="Calibri" panose="020F0502020204030204" pitchFamily="34" charset="0"/>
              </a:rPr>
              <a:t> </a:t>
            </a:r>
            <a:r>
              <a:rPr lang="en-US" err="1">
                <a:solidFill>
                  <a:schemeClr val="tx1"/>
                </a:solidFill>
                <a:ea typeface="Calibri" panose="020F0502020204030204" pitchFamily="34" charset="0"/>
              </a:rPr>
              <a:t>através</a:t>
            </a:r>
            <a:r>
              <a:rPr lang="en-US">
                <a:solidFill>
                  <a:schemeClr val="tx1"/>
                </a:solidFill>
                <a:ea typeface="Calibri" panose="020F0502020204030204" pitchFamily="34" charset="0"/>
              </a:rPr>
              <a:t> dos </a:t>
            </a:r>
            <a:r>
              <a:rPr lang="en-US" err="1">
                <a:solidFill>
                  <a:schemeClr val="tx1"/>
                </a:solidFill>
                <a:ea typeface="Calibri" panose="020F0502020204030204" pitchFamily="34" charset="0"/>
              </a:rPr>
              <a:t>seguintes</a:t>
            </a:r>
            <a:r>
              <a:rPr lang="en-US">
                <a:solidFill>
                  <a:schemeClr val="tx1"/>
                </a:solidFill>
                <a:ea typeface="Calibri" panose="020F0502020204030204" pitchFamily="34" charset="0"/>
              </a:rPr>
              <a:t> links:</a:t>
            </a:r>
          </a:p>
          <a:p>
            <a:pPr fontAlgn="base"/>
            <a:endParaRPr lang="en-US">
              <a:solidFill>
                <a:schemeClr val="tx1"/>
              </a:solidFill>
              <a:ea typeface="Calibri" panose="020F0502020204030204" pitchFamily="34" charset="0"/>
            </a:endParaRPr>
          </a:p>
          <a:p>
            <a:pPr marL="171450" indent="-171450" fontAlgn="base">
              <a:buFont typeface="Arial" panose="020B0604020202020204" pitchFamily="34" charset="0"/>
              <a:buChar char="•"/>
            </a:pPr>
            <a:r>
              <a:rPr lang="en-US" u="sng" err="1">
                <a:solidFill>
                  <a:schemeClr val="tx1"/>
                </a:solidFill>
                <a:ea typeface="Calibri" panose="020F0502020204030204" pitchFamily="34" charset="0"/>
                <a:hlinkClick r:id="" action="ppaction://noaction">
                  <a:extLst>
                    <a:ext uri="{A12FA001-AC4F-418D-AE19-62706E023703}">
                      <ahyp:hlinkClr xmlns:ahyp="http://schemas.microsoft.com/office/drawing/2018/hyperlinkcolor" val="tx"/>
                    </a:ext>
                  </a:extLst>
                </a:hlinkClick>
              </a:rPr>
              <a:t>Frutas</a:t>
            </a:r>
            <a:r>
              <a:rPr lang="en-US" u="sng">
                <a:solidFill>
                  <a:schemeClr val="tx1"/>
                </a:solidFill>
                <a:ea typeface="Calibri" panose="020F0502020204030204" pitchFamily="34" charset="0"/>
                <a:hlinkClick r:id="" action="ppaction://noaction">
                  <a:extLst>
                    <a:ext uri="{A12FA001-AC4F-418D-AE19-62706E023703}">
                      <ahyp:hlinkClr xmlns:ahyp="http://schemas.microsoft.com/office/drawing/2018/hyperlinkcolor" val="tx"/>
                    </a:ext>
                  </a:extLst>
                </a:hlinkClick>
              </a:rPr>
              <a:t> e </a:t>
            </a:r>
            <a:r>
              <a:rPr lang="en-US" u="sng" err="1">
                <a:solidFill>
                  <a:schemeClr val="tx1"/>
                </a:solidFill>
                <a:ea typeface="Calibri" panose="020F0502020204030204" pitchFamily="34" charset="0"/>
                <a:hlinkClick r:id="" action="ppaction://noaction">
                  <a:extLst>
                    <a:ext uri="{A12FA001-AC4F-418D-AE19-62706E023703}">
                      <ahyp:hlinkClr xmlns:ahyp="http://schemas.microsoft.com/office/drawing/2018/hyperlinkcolor" val="tx"/>
                    </a:ext>
                  </a:extLst>
                </a:hlinkClick>
              </a:rPr>
              <a:t>vegetais</a:t>
            </a:r>
            <a:r>
              <a:rPr lang="en-US">
                <a:solidFill>
                  <a:schemeClr val="tx1"/>
                </a:solidFill>
                <a:ea typeface="Calibri" panose="020F0502020204030204" pitchFamily="34" charset="0"/>
              </a:rPr>
              <a:t> (</a:t>
            </a:r>
            <a:r>
              <a:rPr lang="en-US" u="sng">
                <a:solidFill>
                  <a:schemeClr val="tx1"/>
                </a:solidFill>
                <a:ea typeface="Calibri" panose="020F0502020204030204" pitchFamily="34" charset="0"/>
                <a:hlinkClick r:id="" action="ppaction://noaction">
                  <a:extLst>
                    <a:ext uri="{A12FA001-AC4F-418D-AE19-62706E023703}">
                      <ahyp:hlinkClr xmlns:ahyp="http://schemas.microsoft.com/office/drawing/2018/hyperlinkcolor" val="tx"/>
                    </a:ext>
                  </a:extLst>
                </a:hlinkClick>
              </a:rPr>
              <a:t>Fruits and vegetables</a:t>
            </a:r>
            <a:r>
              <a:rPr lang="en-US">
                <a:solidFill>
                  <a:schemeClr val="tx1"/>
                </a:solidFill>
                <a:ea typeface="Calibri" panose="020F0502020204030204" pitchFamily="34" charset="0"/>
              </a:rPr>
              <a:t> )</a:t>
            </a:r>
          </a:p>
          <a:p>
            <a:pPr marL="171450" indent="-171450" fontAlgn="base">
              <a:buFont typeface="Arial" panose="020B0604020202020204" pitchFamily="34" charset="0"/>
              <a:buChar char="•"/>
            </a:pPr>
            <a:r>
              <a:rPr lang="en-US" u="sng">
                <a:solidFill>
                  <a:schemeClr val="tx1"/>
                </a:solidFill>
                <a:ea typeface="Calibri" panose="020F0502020204030204" pitchFamily="34" charset="0"/>
                <a:hlinkClick r:id="rId6">
                  <a:extLst>
                    <a:ext uri="{A12FA001-AC4F-418D-AE19-62706E023703}">
                      <ahyp:hlinkClr xmlns:ahyp="http://schemas.microsoft.com/office/drawing/2018/hyperlinkcolor" val="tx"/>
                    </a:ext>
                  </a:extLst>
                </a:hlinkClick>
              </a:rPr>
              <a:t>Alimentos </a:t>
            </a:r>
            <a:r>
              <a:rPr lang="en-US" u="sng" err="1">
                <a:solidFill>
                  <a:schemeClr val="tx1"/>
                </a:solidFill>
                <a:ea typeface="Calibri" panose="020F0502020204030204" pitchFamily="34" charset="0"/>
                <a:hlinkClick r:id="rId6">
                  <a:extLst>
                    <a:ext uri="{A12FA001-AC4F-418D-AE19-62706E023703}">
                      <ahyp:hlinkClr xmlns:ahyp="http://schemas.microsoft.com/office/drawing/2018/hyperlinkcolor" val="tx"/>
                    </a:ext>
                  </a:extLst>
                </a:hlinkClick>
              </a:rPr>
              <a:t>industriais</a:t>
            </a:r>
            <a:r>
              <a:rPr lang="en-US" u="sng">
                <a:solidFill>
                  <a:schemeClr val="tx1"/>
                </a:solidFill>
                <a:ea typeface="Calibri" panose="020F0502020204030204" pitchFamily="34" charset="0"/>
              </a:rPr>
              <a:t> (</a:t>
            </a:r>
            <a:r>
              <a:rPr lang="en-US" u="sng">
                <a:solidFill>
                  <a:schemeClr val="tx1"/>
                </a:solidFill>
                <a:ea typeface="Calibri" panose="020F0502020204030204" pitchFamily="34" charset="0"/>
                <a:hlinkClick r:id="rId6">
                  <a:extLst>
                    <a:ext uri="{A12FA001-AC4F-418D-AE19-62706E023703}">
                      <ahyp:hlinkClr xmlns:ahyp="http://schemas.microsoft.com/office/drawing/2018/hyperlinkcolor" val="tx"/>
                    </a:ext>
                  </a:extLst>
                </a:hlinkClick>
              </a:rPr>
              <a:t>Industrial foodstuffs</a:t>
            </a:r>
            <a:r>
              <a:rPr lang="en-US" u="sng">
                <a:solidFill>
                  <a:schemeClr val="tx1"/>
                </a:solidFill>
                <a:ea typeface="Calibri" panose="020F0502020204030204" pitchFamily="34" charset="0"/>
              </a:rPr>
              <a:t>)</a:t>
            </a:r>
            <a:r>
              <a:rPr lang="en-US">
                <a:solidFill>
                  <a:schemeClr val="tx1"/>
                </a:solidFill>
                <a:ea typeface="Calibri" panose="020F0502020204030204" pitchFamily="34" charset="0"/>
              </a:rPr>
              <a:t> </a:t>
            </a:r>
          </a:p>
          <a:p>
            <a:pPr marL="171450" indent="-171450" fontAlgn="base">
              <a:buFont typeface="Arial" panose="020B0604020202020204" pitchFamily="34" charset="0"/>
              <a:buChar char="•"/>
            </a:pPr>
            <a:r>
              <a:rPr lang="en-US" u="sng" err="1">
                <a:solidFill>
                  <a:schemeClr val="tx1"/>
                </a:solidFill>
                <a:ea typeface="Calibri" panose="020F0502020204030204" pitchFamily="34" charset="0"/>
                <a:hlinkClick r:id="rId7">
                  <a:extLst>
                    <a:ext uri="{A12FA001-AC4F-418D-AE19-62706E023703}">
                      <ahyp:hlinkClr xmlns:ahyp="http://schemas.microsoft.com/office/drawing/2018/hyperlinkcolor" val="tx"/>
                    </a:ext>
                  </a:extLst>
                </a:hlinkClick>
              </a:rPr>
              <a:t>Produtos</a:t>
            </a:r>
            <a:r>
              <a:rPr lang="en-US" u="sng">
                <a:solidFill>
                  <a:schemeClr val="tx1"/>
                </a:solidFill>
                <a:ea typeface="Calibri" panose="020F0502020204030204" pitchFamily="34" charset="0"/>
                <a:hlinkClick r:id="rId7">
                  <a:extLst>
                    <a:ext uri="{A12FA001-AC4F-418D-AE19-62706E023703}">
                      <ahyp:hlinkClr xmlns:ahyp="http://schemas.microsoft.com/office/drawing/2018/hyperlinkcolor" val="tx"/>
                    </a:ext>
                  </a:extLst>
                </a:hlinkClick>
              </a:rPr>
              <a:t> frescos e </a:t>
            </a:r>
            <a:r>
              <a:rPr lang="en-US" u="sng" err="1">
                <a:solidFill>
                  <a:schemeClr val="tx1"/>
                </a:solidFill>
                <a:ea typeface="Calibri" panose="020F0502020204030204" pitchFamily="34" charset="0"/>
                <a:hlinkClick r:id="rId7">
                  <a:extLst>
                    <a:ext uri="{A12FA001-AC4F-418D-AE19-62706E023703}">
                      <ahyp:hlinkClr xmlns:ahyp="http://schemas.microsoft.com/office/drawing/2018/hyperlinkcolor" val="tx"/>
                    </a:ext>
                  </a:extLst>
                </a:hlinkClick>
              </a:rPr>
              <a:t>alimentos</a:t>
            </a:r>
            <a:r>
              <a:rPr lang="en-US" u="sng">
                <a:solidFill>
                  <a:schemeClr val="tx1"/>
                </a:solidFill>
                <a:ea typeface="Calibri" panose="020F0502020204030204" pitchFamily="34" charset="0"/>
                <a:hlinkClick r:id="rId7">
                  <a:extLst>
                    <a:ext uri="{A12FA001-AC4F-418D-AE19-62706E023703}">
                      <ahyp:hlinkClr xmlns:ahyp="http://schemas.microsoft.com/office/drawing/2018/hyperlinkcolor" val="tx"/>
                    </a:ext>
                  </a:extLst>
                </a:hlinkClick>
              </a:rPr>
              <a:t> </a:t>
            </a:r>
            <a:r>
              <a:rPr lang="en-US" u="sng" err="1">
                <a:solidFill>
                  <a:schemeClr val="tx1"/>
                </a:solidFill>
                <a:ea typeface="Calibri" panose="020F0502020204030204" pitchFamily="34" charset="0"/>
                <a:hlinkClick r:id="rId7">
                  <a:extLst>
                    <a:ext uri="{A12FA001-AC4F-418D-AE19-62706E023703}">
                      <ahyp:hlinkClr xmlns:ahyp="http://schemas.microsoft.com/office/drawing/2018/hyperlinkcolor" val="tx"/>
                    </a:ext>
                  </a:extLst>
                </a:hlinkClick>
              </a:rPr>
              <a:t>congelados</a:t>
            </a:r>
            <a:r>
              <a:rPr lang="en-US" u="sng">
                <a:solidFill>
                  <a:schemeClr val="tx1"/>
                </a:solidFill>
                <a:ea typeface="Calibri" panose="020F0502020204030204" pitchFamily="34" charset="0"/>
              </a:rPr>
              <a:t> (</a:t>
            </a:r>
            <a:r>
              <a:rPr lang="en-US" u="sng">
                <a:solidFill>
                  <a:schemeClr val="tx1"/>
                </a:solidFill>
                <a:ea typeface="Calibri" panose="020F0502020204030204" pitchFamily="34" charset="0"/>
                <a:hlinkClick r:id="rId7">
                  <a:extLst>
                    <a:ext uri="{A12FA001-AC4F-418D-AE19-62706E023703}">
                      <ahyp:hlinkClr xmlns:ahyp="http://schemas.microsoft.com/office/drawing/2018/hyperlinkcolor" val="tx"/>
                    </a:ext>
                  </a:extLst>
                </a:hlinkClick>
              </a:rPr>
              <a:t>Fresh products and frozen foods</a:t>
            </a:r>
            <a:r>
              <a:rPr lang="en-US" u="sng">
                <a:solidFill>
                  <a:schemeClr val="tx1"/>
                </a:solidFill>
                <a:ea typeface="Calibri" panose="020F0502020204030204" pitchFamily="34" charset="0"/>
              </a:rPr>
              <a:t>)</a:t>
            </a:r>
            <a:r>
              <a:rPr lang="en-US">
                <a:solidFill>
                  <a:schemeClr val="tx1"/>
                </a:solidFill>
                <a:ea typeface="Calibri" panose="020F0502020204030204" pitchFamily="34" charset="0"/>
              </a:rPr>
              <a:t> </a:t>
            </a:r>
          </a:p>
          <a:p>
            <a:pPr marL="171450" indent="-171450" fontAlgn="base">
              <a:buFont typeface="Arial" panose="020B0604020202020204" pitchFamily="34" charset="0"/>
              <a:buChar char="•"/>
            </a:pPr>
            <a:r>
              <a:rPr lang="en-US" u="sng" err="1">
                <a:solidFill>
                  <a:schemeClr val="tx1"/>
                </a:solidFill>
                <a:ea typeface="Calibri" panose="020F0502020204030204" pitchFamily="34" charset="0"/>
                <a:hlinkClick r:id="rId8">
                  <a:extLst>
                    <a:ext uri="{A12FA001-AC4F-418D-AE19-62706E023703}">
                      <ahyp:hlinkClr xmlns:ahyp="http://schemas.microsoft.com/office/drawing/2018/hyperlinkcolor" val="tx"/>
                    </a:ext>
                  </a:extLst>
                </a:hlinkClick>
              </a:rPr>
              <a:t>Consumíveis</a:t>
            </a:r>
            <a:r>
              <a:rPr lang="en-US">
                <a:solidFill>
                  <a:schemeClr val="tx1"/>
                </a:solidFill>
                <a:ea typeface="Calibri" panose="020F0502020204030204" pitchFamily="34" charset="0"/>
              </a:rPr>
              <a:t> (</a:t>
            </a:r>
            <a:r>
              <a:rPr lang="en-US" u="sng">
                <a:solidFill>
                  <a:schemeClr val="tx1"/>
                </a:solidFill>
                <a:ea typeface="Calibri" panose="020F0502020204030204" pitchFamily="34" charset="0"/>
                <a:hlinkClick r:id="rId8">
                  <a:extLst>
                    <a:ext uri="{A12FA001-AC4F-418D-AE19-62706E023703}">
                      <ahyp:hlinkClr xmlns:ahyp="http://schemas.microsoft.com/office/drawing/2018/hyperlinkcolor" val="tx"/>
                    </a:ext>
                  </a:extLst>
                </a:hlinkClick>
              </a:rPr>
              <a:t>Consumables</a:t>
            </a:r>
            <a:r>
              <a:rPr lang="en-US">
                <a:solidFill>
                  <a:schemeClr val="tx1"/>
                </a:solidFill>
                <a:ea typeface="Calibri" panose="020F0502020204030204" pitchFamily="34" charset="0"/>
              </a:rPr>
              <a:t>)</a:t>
            </a:r>
          </a:p>
          <a:p>
            <a:pPr marL="171450" indent="-171450" fontAlgn="base">
              <a:buFont typeface="Arial" panose="020B0604020202020204" pitchFamily="34" charset="0"/>
              <a:buChar char="•"/>
            </a:pPr>
            <a:r>
              <a:rPr lang="en-US" u="sng">
                <a:solidFill>
                  <a:schemeClr val="tx1"/>
                </a:solidFill>
                <a:ea typeface="Calibri" panose="020F0502020204030204" pitchFamily="34" charset="0"/>
                <a:hlinkClick r:id="rId9">
                  <a:extLst>
                    <a:ext uri="{A12FA001-AC4F-418D-AE19-62706E023703}">
                      <ahyp:hlinkClr xmlns:ahyp="http://schemas.microsoft.com/office/drawing/2018/hyperlinkcolor" val="tx"/>
                    </a:ext>
                  </a:extLst>
                </a:hlinkClick>
              </a:rPr>
              <a:t>Bens de </a:t>
            </a:r>
            <a:r>
              <a:rPr lang="en-US" u="sng" err="1">
                <a:solidFill>
                  <a:schemeClr val="tx1"/>
                </a:solidFill>
                <a:ea typeface="Calibri" panose="020F0502020204030204" pitchFamily="34" charset="0"/>
                <a:hlinkClick r:id="rId9">
                  <a:extLst>
                    <a:ext uri="{A12FA001-AC4F-418D-AE19-62706E023703}">
                      <ahyp:hlinkClr xmlns:ahyp="http://schemas.microsoft.com/office/drawing/2018/hyperlinkcolor" val="tx"/>
                    </a:ext>
                  </a:extLst>
                </a:hlinkClick>
              </a:rPr>
              <a:t>uso</a:t>
            </a:r>
            <a:r>
              <a:rPr lang="en-US" u="sng">
                <a:solidFill>
                  <a:schemeClr val="tx1"/>
                </a:solidFill>
                <a:ea typeface="Calibri" panose="020F0502020204030204" pitchFamily="34" charset="0"/>
                <a:hlinkClick r:id="rId9">
                  <a:extLst>
                    <a:ext uri="{A12FA001-AC4F-418D-AE19-62706E023703}">
                      <ahyp:hlinkClr xmlns:ahyp="http://schemas.microsoft.com/office/drawing/2018/hyperlinkcolor" val="tx"/>
                    </a:ext>
                  </a:extLst>
                </a:hlinkClick>
              </a:rPr>
              <a:t> </a:t>
            </a:r>
            <a:r>
              <a:rPr lang="en-US" u="sng" err="1">
                <a:solidFill>
                  <a:schemeClr val="tx1"/>
                </a:solidFill>
                <a:ea typeface="Calibri" panose="020F0502020204030204" pitchFamily="34" charset="0"/>
                <a:hlinkClick r:id="rId9">
                  <a:extLst>
                    <a:ext uri="{A12FA001-AC4F-418D-AE19-62706E023703}">
                      <ahyp:hlinkClr xmlns:ahyp="http://schemas.microsoft.com/office/drawing/2018/hyperlinkcolor" val="tx"/>
                    </a:ext>
                  </a:extLst>
                </a:hlinkClick>
              </a:rPr>
              <a:t>diário</a:t>
            </a:r>
            <a:r>
              <a:rPr lang="en-US">
                <a:solidFill>
                  <a:schemeClr val="tx1"/>
                </a:solidFill>
                <a:ea typeface="Calibri" panose="020F0502020204030204" pitchFamily="34" charset="0"/>
              </a:rPr>
              <a:t> (</a:t>
            </a:r>
            <a:r>
              <a:rPr lang="en-US" u="sng">
                <a:solidFill>
                  <a:schemeClr val="tx1"/>
                </a:solidFill>
                <a:ea typeface="Calibri" panose="020F0502020204030204" pitchFamily="34" charset="0"/>
                <a:hlinkClick r:id="rId9">
                  <a:extLst>
                    <a:ext uri="{A12FA001-AC4F-418D-AE19-62706E023703}">
                      <ahyp:hlinkClr xmlns:ahyp="http://schemas.microsoft.com/office/drawing/2018/hyperlinkcolor" val="tx"/>
                    </a:ext>
                  </a:extLst>
                </a:hlinkClick>
              </a:rPr>
              <a:t>Daily use goods</a:t>
            </a:r>
            <a:r>
              <a:rPr lang="en-US">
                <a:solidFill>
                  <a:schemeClr val="tx1"/>
                </a:solidFill>
                <a:ea typeface="Calibri" panose="020F0502020204030204" pitchFamily="34" charset="0"/>
              </a:rPr>
              <a:t>)</a:t>
            </a:r>
          </a:p>
          <a:p>
            <a:pPr fontAlgn="base"/>
            <a:r>
              <a:rPr lang="en-US">
                <a:solidFill>
                  <a:srgbClr val="595959"/>
                </a:solidFill>
                <a:ea typeface="Calibri" panose="020F0502020204030204" pitchFamily="34" charset="0"/>
              </a:rPr>
              <a:t> </a:t>
            </a:r>
          </a:p>
          <a:p>
            <a:endParaRPr lang="en-US">
              <a:ea typeface="Calibri" panose="020F0502020204030204" pitchFamily="34" charset="0"/>
            </a:endParaRPr>
          </a:p>
          <a:p>
            <a:r>
              <a:rPr lang="en-US" sz="1400" b="1" err="1">
                <a:ea typeface="Calibri" panose="020F0502020204030204" pitchFamily="34" charset="0"/>
              </a:rPr>
              <a:t>Ética</a:t>
            </a:r>
            <a:endParaRPr lang="en-US" sz="1400" b="1">
              <a:ea typeface="Calibri" panose="020F0502020204030204" pitchFamily="34" charset="0"/>
            </a:endParaRPr>
          </a:p>
          <a:p>
            <a:pPr fontAlgn="base"/>
            <a:r>
              <a:rPr lang="en-US">
                <a:solidFill>
                  <a:schemeClr val="tx1"/>
                </a:solidFill>
              </a:rPr>
              <a:t>A Meira Nova </a:t>
            </a:r>
            <a:r>
              <a:rPr lang="en-US" err="1">
                <a:solidFill>
                  <a:schemeClr val="tx1"/>
                </a:solidFill>
              </a:rPr>
              <a:t>dá</a:t>
            </a:r>
            <a:r>
              <a:rPr lang="en-US">
                <a:solidFill>
                  <a:schemeClr val="tx1"/>
                </a:solidFill>
              </a:rPr>
              <a:t> </a:t>
            </a:r>
            <a:r>
              <a:rPr lang="en-US" err="1">
                <a:solidFill>
                  <a:schemeClr val="tx1"/>
                </a:solidFill>
              </a:rPr>
              <a:t>preferência</a:t>
            </a:r>
            <a:r>
              <a:rPr lang="en-US">
                <a:solidFill>
                  <a:schemeClr val="tx1"/>
                </a:solidFill>
              </a:rPr>
              <a:t> a </a:t>
            </a:r>
            <a:r>
              <a:rPr lang="en-US" err="1">
                <a:solidFill>
                  <a:schemeClr val="tx1"/>
                </a:solidFill>
              </a:rPr>
              <a:t>produtos</a:t>
            </a:r>
            <a:r>
              <a:rPr lang="en-US">
                <a:solidFill>
                  <a:schemeClr val="tx1"/>
                </a:solidFill>
              </a:rPr>
              <a:t> que </a:t>
            </a:r>
            <a:r>
              <a:rPr lang="en-US" err="1">
                <a:solidFill>
                  <a:schemeClr val="tx1"/>
                </a:solidFill>
              </a:rPr>
              <a:t>cumpram</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critérios</a:t>
            </a:r>
            <a:r>
              <a:rPr lang="en-US">
                <a:solidFill>
                  <a:schemeClr val="tx1"/>
                </a:solidFill>
              </a:rPr>
              <a:t> de </a:t>
            </a:r>
            <a:r>
              <a:rPr lang="en-US" err="1">
                <a:solidFill>
                  <a:schemeClr val="tx1"/>
                </a:solidFill>
              </a:rPr>
              <a:t>aquisição</a:t>
            </a:r>
            <a:r>
              <a:rPr lang="en-US">
                <a:solidFill>
                  <a:schemeClr val="tx1"/>
                </a:solidFill>
              </a:rPr>
              <a:t> </a:t>
            </a:r>
            <a:r>
              <a:rPr lang="en-US" err="1">
                <a:solidFill>
                  <a:schemeClr val="tx1"/>
                </a:solidFill>
              </a:rPr>
              <a:t>responsável</a:t>
            </a:r>
            <a:r>
              <a:rPr lang="en-US">
                <a:solidFill>
                  <a:schemeClr val="tx1"/>
                </a:solidFill>
              </a:rPr>
              <a:t>. A </a:t>
            </a:r>
            <a:r>
              <a:rPr lang="en-US" err="1">
                <a:solidFill>
                  <a:schemeClr val="tx1"/>
                </a:solidFill>
              </a:rPr>
              <a:t>empresa</a:t>
            </a:r>
            <a:r>
              <a:rPr lang="en-US">
                <a:solidFill>
                  <a:schemeClr val="tx1"/>
                </a:solidFill>
              </a:rPr>
              <a:t> </a:t>
            </a:r>
            <a:r>
              <a:rPr lang="en-US" err="1">
                <a:solidFill>
                  <a:schemeClr val="tx1"/>
                </a:solidFill>
              </a:rPr>
              <a:t>avalia</a:t>
            </a:r>
            <a:r>
              <a:rPr lang="en-US">
                <a:solidFill>
                  <a:schemeClr val="tx1"/>
                </a:solidFill>
              </a:rPr>
              <a:t> </a:t>
            </a:r>
            <a:r>
              <a:rPr lang="en-US" err="1">
                <a:solidFill>
                  <a:schemeClr val="tx1"/>
                </a:solidFill>
              </a:rPr>
              <a:t>regularmente</a:t>
            </a:r>
            <a:r>
              <a:rPr lang="en-US">
                <a:solidFill>
                  <a:schemeClr val="tx1"/>
                </a:solidFill>
              </a:rPr>
              <a:t> </a:t>
            </a:r>
            <a:r>
              <a:rPr lang="en-US" err="1">
                <a:solidFill>
                  <a:schemeClr val="tx1"/>
                </a:solidFill>
              </a:rPr>
              <a:t>os</a:t>
            </a:r>
            <a:r>
              <a:rPr lang="en-US">
                <a:solidFill>
                  <a:schemeClr val="tx1"/>
                </a:solidFill>
              </a:rPr>
              <a:t> </a:t>
            </a:r>
            <a:r>
              <a:rPr lang="en-US" err="1">
                <a:solidFill>
                  <a:schemeClr val="tx1"/>
                </a:solidFill>
              </a:rPr>
              <a:t>princípios</a:t>
            </a:r>
            <a:r>
              <a:rPr lang="en-US">
                <a:solidFill>
                  <a:schemeClr val="tx1"/>
                </a:solidFill>
              </a:rPr>
              <a:t> </a:t>
            </a:r>
            <a:r>
              <a:rPr lang="en-US" err="1">
                <a:solidFill>
                  <a:schemeClr val="tx1"/>
                </a:solidFill>
              </a:rPr>
              <a:t>gerais</a:t>
            </a:r>
            <a:r>
              <a:rPr lang="en-US">
                <a:solidFill>
                  <a:schemeClr val="tx1"/>
                </a:solidFill>
              </a:rPr>
              <a:t> da </a:t>
            </a:r>
            <a:r>
              <a:rPr lang="en-US" err="1">
                <a:solidFill>
                  <a:schemeClr val="tx1"/>
                </a:solidFill>
              </a:rPr>
              <a:t>política</a:t>
            </a:r>
            <a:r>
              <a:rPr lang="en-US">
                <a:solidFill>
                  <a:schemeClr val="tx1"/>
                </a:solidFill>
              </a:rPr>
              <a:t>, as </a:t>
            </a:r>
            <a:r>
              <a:rPr lang="en-US" err="1">
                <a:solidFill>
                  <a:schemeClr val="tx1"/>
                </a:solidFill>
              </a:rPr>
              <a:t>espécies</a:t>
            </a:r>
            <a:r>
              <a:rPr lang="en-US">
                <a:solidFill>
                  <a:schemeClr val="tx1"/>
                </a:solidFill>
              </a:rPr>
              <a:t> </a:t>
            </a:r>
            <a:r>
              <a:rPr lang="en-US" err="1">
                <a:solidFill>
                  <a:schemeClr val="tx1"/>
                </a:solidFill>
              </a:rPr>
              <a:t>aceites</a:t>
            </a:r>
            <a:r>
              <a:rPr lang="en-US">
                <a:solidFill>
                  <a:schemeClr val="tx1"/>
                </a:solidFill>
              </a:rPr>
              <a:t> para as </a:t>
            </a:r>
            <a:r>
              <a:rPr lang="en-US" err="1">
                <a:solidFill>
                  <a:schemeClr val="tx1"/>
                </a:solidFill>
              </a:rPr>
              <a:t>seleções</a:t>
            </a:r>
            <a:r>
              <a:rPr lang="en-US">
                <a:solidFill>
                  <a:schemeClr val="tx1"/>
                </a:solidFill>
              </a:rPr>
              <a:t> e </a:t>
            </a:r>
            <a:r>
              <a:rPr lang="en-US" err="1">
                <a:solidFill>
                  <a:schemeClr val="tx1"/>
                </a:solidFill>
              </a:rPr>
              <a:t>os</a:t>
            </a:r>
            <a:r>
              <a:rPr lang="en-US">
                <a:solidFill>
                  <a:schemeClr val="tx1"/>
                </a:solidFill>
              </a:rPr>
              <a:t> </a:t>
            </a:r>
            <a:r>
              <a:rPr lang="en-US" err="1">
                <a:solidFill>
                  <a:schemeClr val="tx1"/>
                </a:solidFill>
              </a:rPr>
              <a:t>critérios</a:t>
            </a:r>
            <a:r>
              <a:rPr lang="en-US">
                <a:solidFill>
                  <a:schemeClr val="tx1"/>
                </a:solidFill>
              </a:rPr>
              <a:t> </a:t>
            </a:r>
            <a:r>
              <a:rPr lang="en-US" err="1">
                <a:solidFill>
                  <a:schemeClr val="tx1"/>
                </a:solidFill>
              </a:rPr>
              <a:t>específicos</a:t>
            </a:r>
            <a:r>
              <a:rPr lang="en-US">
                <a:solidFill>
                  <a:schemeClr val="tx1"/>
                </a:solidFill>
              </a:rPr>
              <a:t> da </a:t>
            </a:r>
            <a:r>
              <a:rPr lang="en-US" err="1">
                <a:solidFill>
                  <a:schemeClr val="tx1"/>
                </a:solidFill>
              </a:rPr>
              <a:t>espécie</a:t>
            </a:r>
            <a:r>
              <a:rPr lang="en-US">
                <a:solidFill>
                  <a:schemeClr val="tx1"/>
                </a:solidFill>
              </a:rPr>
              <a:t>. Ao </a:t>
            </a:r>
            <a:r>
              <a:rPr lang="en-US" err="1">
                <a:solidFill>
                  <a:schemeClr val="tx1"/>
                </a:solidFill>
              </a:rPr>
              <a:t>mesmo</a:t>
            </a:r>
            <a:r>
              <a:rPr lang="en-US">
                <a:solidFill>
                  <a:schemeClr val="tx1"/>
                </a:solidFill>
              </a:rPr>
              <a:t> tempo, é </a:t>
            </a:r>
            <a:r>
              <a:rPr lang="en-US" err="1">
                <a:solidFill>
                  <a:schemeClr val="tx1"/>
                </a:solidFill>
              </a:rPr>
              <a:t>necessário</a:t>
            </a:r>
            <a:r>
              <a:rPr lang="en-US">
                <a:solidFill>
                  <a:schemeClr val="tx1"/>
                </a:solidFill>
              </a:rPr>
              <a:t> que </a:t>
            </a:r>
            <a:r>
              <a:rPr lang="en-US" err="1">
                <a:solidFill>
                  <a:schemeClr val="tx1"/>
                </a:solidFill>
              </a:rPr>
              <a:t>os</a:t>
            </a:r>
            <a:r>
              <a:rPr lang="en-US">
                <a:solidFill>
                  <a:schemeClr val="tx1"/>
                </a:solidFill>
              </a:rPr>
              <a:t> </a:t>
            </a:r>
            <a:r>
              <a:rPr lang="en-US" err="1">
                <a:solidFill>
                  <a:schemeClr val="tx1"/>
                </a:solidFill>
              </a:rPr>
              <a:t>princípios</a:t>
            </a:r>
            <a:r>
              <a:rPr lang="en-US">
                <a:solidFill>
                  <a:schemeClr val="tx1"/>
                </a:solidFill>
              </a:rPr>
              <a:t> </a:t>
            </a:r>
            <a:r>
              <a:rPr lang="en-US" err="1">
                <a:solidFill>
                  <a:schemeClr val="tx1"/>
                </a:solidFill>
              </a:rPr>
              <a:t>sejam</a:t>
            </a:r>
            <a:r>
              <a:rPr lang="en-US">
                <a:solidFill>
                  <a:schemeClr val="tx1"/>
                </a:solidFill>
              </a:rPr>
              <a:t> </a:t>
            </a:r>
            <a:r>
              <a:rPr lang="en-US" err="1">
                <a:solidFill>
                  <a:schemeClr val="tx1"/>
                </a:solidFill>
              </a:rPr>
              <a:t>implementados</a:t>
            </a:r>
            <a:r>
              <a:rPr lang="en-US">
                <a:solidFill>
                  <a:schemeClr val="tx1"/>
                </a:solidFill>
              </a:rPr>
              <a:t> </a:t>
            </a:r>
            <a:r>
              <a:rPr lang="en-US" err="1">
                <a:solidFill>
                  <a:schemeClr val="tx1"/>
                </a:solidFill>
              </a:rPr>
              <a:t>na</a:t>
            </a:r>
            <a:r>
              <a:rPr lang="en-US">
                <a:solidFill>
                  <a:schemeClr val="tx1"/>
                </a:solidFill>
              </a:rPr>
              <a:t> </a:t>
            </a:r>
            <a:r>
              <a:rPr lang="en-US" err="1">
                <a:solidFill>
                  <a:schemeClr val="tx1"/>
                </a:solidFill>
              </a:rPr>
              <a:t>cadeia</a:t>
            </a:r>
            <a:r>
              <a:rPr lang="en-US">
                <a:solidFill>
                  <a:schemeClr val="tx1"/>
                </a:solidFill>
              </a:rPr>
              <a:t> de </a:t>
            </a:r>
            <a:r>
              <a:rPr lang="en-US" err="1">
                <a:solidFill>
                  <a:schemeClr val="tx1"/>
                </a:solidFill>
              </a:rPr>
              <a:t>compras</a:t>
            </a:r>
            <a:r>
              <a:rPr lang="en-US">
                <a:solidFill>
                  <a:schemeClr val="tx1"/>
                </a:solidFill>
              </a:rPr>
              <a:t>. Para </a:t>
            </a:r>
            <a:r>
              <a:rPr lang="en-US" err="1">
                <a:solidFill>
                  <a:schemeClr val="tx1"/>
                </a:solidFill>
              </a:rPr>
              <a:t>obter</a:t>
            </a:r>
            <a:r>
              <a:rPr lang="en-US">
                <a:solidFill>
                  <a:schemeClr val="tx1"/>
                </a:solidFill>
              </a:rPr>
              <a:t> </a:t>
            </a:r>
            <a:r>
              <a:rPr lang="en-US" err="1">
                <a:solidFill>
                  <a:schemeClr val="tx1"/>
                </a:solidFill>
              </a:rPr>
              <a:t>mais</a:t>
            </a:r>
            <a:r>
              <a:rPr lang="en-US">
                <a:solidFill>
                  <a:schemeClr val="tx1"/>
                </a:solidFill>
              </a:rPr>
              <a:t> </a:t>
            </a:r>
            <a:r>
              <a:rPr lang="en-US" err="1">
                <a:solidFill>
                  <a:schemeClr val="tx1"/>
                </a:solidFill>
              </a:rPr>
              <a:t>informação</a:t>
            </a:r>
            <a:r>
              <a:rPr lang="en-US">
                <a:solidFill>
                  <a:schemeClr val="tx1"/>
                </a:solidFill>
              </a:rPr>
              <a:t>, </a:t>
            </a:r>
            <a:r>
              <a:rPr lang="en-US" err="1">
                <a:solidFill>
                  <a:schemeClr val="tx1"/>
                </a:solidFill>
              </a:rPr>
              <a:t>pode</a:t>
            </a:r>
            <a:r>
              <a:rPr lang="en-US">
                <a:solidFill>
                  <a:schemeClr val="tx1"/>
                </a:solidFill>
              </a:rPr>
              <a:t> </a:t>
            </a:r>
            <a:r>
              <a:rPr lang="en-US" err="1">
                <a:solidFill>
                  <a:schemeClr val="tx1"/>
                </a:solidFill>
              </a:rPr>
              <a:t>ler</a:t>
            </a:r>
            <a:r>
              <a:rPr lang="en-US">
                <a:solidFill>
                  <a:schemeClr val="tx1"/>
                </a:solidFill>
              </a:rPr>
              <a:t> </a:t>
            </a:r>
            <a:r>
              <a:rPr lang="en-US" err="1">
                <a:solidFill>
                  <a:schemeClr val="tx1"/>
                </a:solidFill>
              </a:rPr>
              <a:t>os</a:t>
            </a:r>
            <a:r>
              <a:rPr lang="en-US">
                <a:solidFill>
                  <a:schemeClr val="tx1"/>
                </a:solidFill>
              </a:rPr>
              <a:t> </a:t>
            </a:r>
            <a:r>
              <a:rPr lang="en-US" u="sng">
                <a:solidFill>
                  <a:schemeClr val="tx1"/>
                </a:solidFill>
                <a:hlinkClick r:id="rId10">
                  <a:extLst>
                    <a:ext uri="{A12FA001-AC4F-418D-AE19-62706E023703}">
                      <ahyp:hlinkClr xmlns:ahyp="http://schemas.microsoft.com/office/drawing/2018/hyperlinkcolor" val="tx"/>
                    </a:ext>
                  </a:extLst>
                </a:hlinkClick>
              </a:rPr>
              <a:t>Meira Nova's responsibility principle</a:t>
            </a:r>
            <a:r>
              <a:rPr lang="en-US" u="sng">
                <a:solidFill>
                  <a:schemeClr val="tx1"/>
                </a:solidFill>
              </a:rPr>
              <a:t>s, </a:t>
            </a:r>
            <a:r>
              <a:rPr lang="en-US" err="1">
                <a:solidFill>
                  <a:schemeClr val="tx1"/>
                </a:solidFill>
              </a:rPr>
              <a:t>como</a:t>
            </a:r>
            <a:r>
              <a:rPr lang="en-US">
                <a:solidFill>
                  <a:schemeClr val="tx1"/>
                </a:solidFill>
              </a:rPr>
              <a:t> o</a:t>
            </a:r>
            <a:r>
              <a:rPr lang="en-US" u="sng">
                <a:solidFill>
                  <a:schemeClr val="tx1"/>
                </a:solidFill>
              </a:rPr>
              <a:t> </a:t>
            </a:r>
            <a:r>
              <a:rPr lang="en-US" u="sng">
                <a:solidFill>
                  <a:schemeClr val="tx1"/>
                </a:solidFill>
                <a:hlinkClick r:id="rId11">
                  <a:extLst>
                    <a:ext uri="{A12FA001-AC4F-418D-AE19-62706E023703}">
                      <ahyp:hlinkClr xmlns:ahyp="http://schemas.microsoft.com/office/drawing/2018/hyperlinkcolor" val="tx"/>
                    </a:ext>
                  </a:extLst>
                </a:hlinkClick>
              </a:rPr>
              <a:t>Meira Nova Sustainability Report</a:t>
            </a:r>
            <a:r>
              <a:rPr lang="en-US" u="sng">
                <a:solidFill>
                  <a:schemeClr val="tx1"/>
                </a:solidFill>
              </a:rPr>
              <a:t>, </a:t>
            </a:r>
            <a:r>
              <a:rPr lang="en-US" err="1">
                <a:solidFill>
                  <a:schemeClr val="tx1"/>
                </a:solidFill>
              </a:rPr>
              <a:t>bem</a:t>
            </a:r>
            <a:r>
              <a:rPr lang="en-US">
                <a:solidFill>
                  <a:schemeClr val="tx1"/>
                </a:solidFill>
              </a:rPr>
              <a:t> </a:t>
            </a:r>
            <a:r>
              <a:rPr lang="en-US" err="1">
                <a:solidFill>
                  <a:schemeClr val="tx1"/>
                </a:solidFill>
              </a:rPr>
              <a:t>como</a:t>
            </a:r>
            <a:r>
              <a:rPr lang="en-US">
                <a:solidFill>
                  <a:schemeClr val="tx1"/>
                </a:solidFill>
              </a:rPr>
              <a:t> as </a:t>
            </a:r>
            <a:r>
              <a:rPr lang="en-US" err="1">
                <a:solidFill>
                  <a:schemeClr val="tx1"/>
                </a:solidFill>
              </a:rPr>
              <a:t>políticas</a:t>
            </a:r>
            <a:r>
              <a:rPr lang="en-US">
                <a:solidFill>
                  <a:schemeClr val="tx1"/>
                </a:solidFill>
              </a:rPr>
              <a:t> de </a:t>
            </a:r>
            <a:r>
              <a:rPr lang="en-US" err="1">
                <a:solidFill>
                  <a:schemeClr val="tx1"/>
                </a:solidFill>
              </a:rPr>
              <a:t>compras</a:t>
            </a:r>
            <a:r>
              <a:rPr lang="en-US">
                <a:solidFill>
                  <a:schemeClr val="tx1"/>
                </a:solidFill>
              </a:rPr>
              <a:t> </a:t>
            </a:r>
            <a:r>
              <a:rPr lang="en-US" err="1">
                <a:solidFill>
                  <a:schemeClr val="tx1"/>
                </a:solidFill>
              </a:rPr>
              <a:t>responsáveis</a:t>
            </a:r>
            <a:r>
              <a:rPr lang="en-US">
                <a:solidFill>
                  <a:schemeClr val="tx1"/>
                </a:solidFill>
              </a:rPr>
              <a:t> ​​</a:t>
            </a:r>
            <a:r>
              <a:rPr lang="en-US" err="1">
                <a:solidFill>
                  <a:schemeClr val="tx1"/>
                </a:solidFill>
              </a:rPr>
              <a:t>nos</a:t>
            </a:r>
            <a:r>
              <a:rPr lang="en-US">
                <a:solidFill>
                  <a:schemeClr val="tx1"/>
                </a:solidFill>
              </a:rPr>
              <a:t> links </a:t>
            </a:r>
            <a:r>
              <a:rPr lang="en-US" err="1">
                <a:solidFill>
                  <a:schemeClr val="tx1"/>
                </a:solidFill>
              </a:rPr>
              <a:t>abaixo</a:t>
            </a:r>
            <a:r>
              <a:rPr lang="en-US">
                <a:solidFill>
                  <a:schemeClr val="tx1"/>
                </a:solidFill>
              </a:rPr>
              <a:t>:</a:t>
            </a:r>
          </a:p>
          <a:p>
            <a:pPr marL="171450" indent="-171450" fontAlgn="base">
              <a:buFont typeface="Arial" panose="020B0604020202020204" pitchFamily="34" charset="0"/>
              <a:buChar char="•"/>
            </a:pPr>
            <a:r>
              <a:rPr lang="en-US">
                <a:solidFill>
                  <a:schemeClr val="tx1"/>
                </a:solidFill>
                <a:hlinkClick r:id="rId12">
                  <a:extLst>
                    <a:ext uri="{A12FA001-AC4F-418D-AE19-62706E023703}">
                      <ahyp:hlinkClr xmlns:ahyp="http://schemas.microsoft.com/office/drawing/2018/hyperlinkcolor" val="tx"/>
                    </a:ext>
                  </a:extLst>
                </a:hlinkClick>
              </a:rPr>
              <a:t> Política de </a:t>
            </a:r>
            <a:r>
              <a:rPr lang="en-US" err="1">
                <a:solidFill>
                  <a:schemeClr val="tx1"/>
                </a:solidFill>
                <a:hlinkClick r:id="rId12">
                  <a:extLst>
                    <a:ext uri="{A12FA001-AC4F-418D-AE19-62706E023703}">
                      <ahyp:hlinkClr xmlns:ahyp="http://schemas.microsoft.com/office/drawing/2018/hyperlinkcolor" val="tx"/>
                    </a:ext>
                  </a:extLst>
                </a:hlinkClick>
              </a:rPr>
              <a:t>bem-estar</a:t>
            </a:r>
            <a:r>
              <a:rPr lang="en-US">
                <a:solidFill>
                  <a:schemeClr val="tx1"/>
                </a:solidFill>
                <a:hlinkClick r:id="rId12">
                  <a:extLst>
                    <a:ext uri="{A12FA001-AC4F-418D-AE19-62706E023703}">
                      <ahyp:hlinkClr xmlns:ahyp="http://schemas.microsoft.com/office/drawing/2018/hyperlinkcolor" val="tx"/>
                    </a:ext>
                  </a:extLst>
                </a:hlinkClick>
              </a:rPr>
              <a:t> animal</a:t>
            </a:r>
            <a:r>
              <a:rPr lang="en-US">
                <a:solidFill>
                  <a:schemeClr val="tx1"/>
                </a:solidFill>
              </a:rPr>
              <a:t> (</a:t>
            </a:r>
            <a:r>
              <a:rPr lang="en-US" u="sng">
                <a:solidFill>
                  <a:schemeClr val="tx1"/>
                </a:solidFill>
                <a:hlinkClick r:id="rId12">
                  <a:extLst>
                    <a:ext uri="{A12FA001-AC4F-418D-AE19-62706E023703}">
                      <ahyp:hlinkClr xmlns:ahyp="http://schemas.microsoft.com/office/drawing/2018/hyperlinkcolor" val="tx"/>
                    </a:ext>
                  </a:extLst>
                </a:hlinkClick>
              </a:rPr>
              <a:t>Animal welfare policy</a:t>
            </a:r>
            <a:r>
              <a:rPr lang="en-US">
                <a:solidFill>
                  <a:schemeClr val="tx1"/>
                </a:solidFill>
              </a:rPr>
              <a:t>)</a:t>
            </a:r>
          </a:p>
          <a:p>
            <a:pPr marL="171450" indent="-171450" fontAlgn="base">
              <a:buFont typeface="Arial" panose="020B0604020202020204" pitchFamily="34" charset="0"/>
              <a:buChar char="•"/>
            </a:pPr>
            <a:r>
              <a:rPr lang="en-US">
                <a:solidFill>
                  <a:schemeClr val="tx1"/>
                </a:solidFill>
                <a:hlinkClick r:id="rId13">
                  <a:extLst>
                    <a:ext uri="{A12FA001-AC4F-418D-AE19-62706E023703}">
                      <ahyp:hlinkClr xmlns:ahyp="http://schemas.microsoft.com/office/drawing/2018/hyperlinkcolor" val="tx"/>
                    </a:ext>
                  </a:extLst>
                </a:hlinkClick>
              </a:rPr>
              <a:t>Café e </a:t>
            </a:r>
            <a:r>
              <a:rPr lang="en-US" err="1">
                <a:solidFill>
                  <a:schemeClr val="tx1"/>
                </a:solidFill>
                <a:hlinkClick r:id="rId13">
                  <a:extLst>
                    <a:ext uri="{A12FA001-AC4F-418D-AE19-62706E023703}">
                      <ahyp:hlinkClr xmlns:ahyp="http://schemas.microsoft.com/office/drawing/2018/hyperlinkcolor" val="tx"/>
                    </a:ext>
                  </a:extLst>
                </a:hlinkClick>
              </a:rPr>
              <a:t>chá</a:t>
            </a:r>
            <a:r>
              <a:rPr lang="en-US">
                <a:solidFill>
                  <a:schemeClr val="tx1"/>
                </a:solidFill>
              </a:rPr>
              <a:t> (</a:t>
            </a:r>
            <a:r>
              <a:rPr lang="en-US" u="sng">
                <a:solidFill>
                  <a:schemeClr val="tx1"/>
                </a:solidFill>
                <a:hlinkClick r:id="rId13">
                  <a:extLst>
                    <a:ext uri="{A12FA001-AC4F-418D-AE19-62706E023703}">
                      <ahyp:hlinkClr xmlns:ahyp="http://schemas.microsoft.com/office/drawing/2018/hyperlinkcolor" val="tx"/>
                    </a:ext>
                  </a:extLst>
                </a:hlinkClick>
              </a:rPr>
              <a:t>Coffee and tea line-up</a:t>
            </a:r>
            <a:r>
              <a:rPr lang="en-US">
                <a:solidFill>
                  <a:schemeClr val="tx1"/>
                </a:solidFill>
              </a:rPr>
              <a:t>)</a:t>
            </a:r>
          </a:p>
          <a:p>
            <a:pPr marL="171450" indent="-171450" fontAlgn="base">
              <a:buFont typeface="Arial" panose="020B0604020202020204" pitchFamily="34" charset="0"/>
              <a:buChar char="•"/>
            </a:pPr>
            <a:r>
              <a:rPr lang="en-US" err="1">
                <a:solidFill>
                  <a:schemeClr val="tx1"/>
                </a:solidFill>
                <a:hlinkClick r:id="rId14">
                  <a:extLst>
                    <a:ext uri="{A12FA001-AC4F-418D-AE19-62706E023703}">
                      <ahyp:hlinkClr xmlns:ahyp="http://schemas.microsoft.com/office/drawing/2018/hyperlinkcolor" val="tx"/>
                    </a:ext>
                  </a:extLst>
                </a:hlinkClick>
              </a:rPr>
              <a:t>Pesca</a:t>
            </a:r>
            <a:r>
              <a:rPr lang="en-US">
                <a:solidFill>
                  <a:schemeClr val="tx1"/>
                </a:solidFill>
              </a:rPr>
              <a:t> (</a:t>
            </a:r>
            <a:r>
              <a:rPr lang="en-US" u="sng">
                <a:solidFill>
                  <a:schemeClr val="tx1"/>
                </a:solidFill>
                <a:hlinkClick r:id="rId14">
                  <a:extLst>
                    <a:ext uri="{A12FA001-AC4F-418D-AE19-62706E023703}">
                      <ahyp:hlinkClr xmlns:ahyp="http://schemas.microsoft.com/office/drawing/2018/hyperlinkcolor" val="tx"/>
                    </a:ext>
                  </a:extLst>
                </a:hlinkClick>
              </a:rPr>
              <a:t>Fish line</a:t>
            </a:r>
            <a:r>
              <a:rPr lang="en-US" u="sng">
                <a:solidFill>
                  <a:schemeClr val="tx1"/>
                </a:solidFill>
              </a:rPr>
              <a:t>)</a:t>
            </a:r>
          </a:p>
          <a:p>
            <a:pPr marL="171450" indent="-171450" fontAlgn="base">
              <a:buFont typeface="Arial" panose="020B0604020202020204" pitchFamily="34" charset="0"/>
              <a:buChar char="•"/>
            </a:pPr>
            <a:r>
              <a:rPr lang="en-US" err="1">
                <a:solidFill>
                  <a:schemeClr val="tx1"/>
                </a:solidFill>
                <a:hlinkClick r:id="rId15">
                  <a:extLst>
                    <a:ext uri="{A12FA001-AC4F-418D-AE19-62706E023703}">
                      <ahyp:hlinkClr xmlns:ahyp="http://schemas.microsoft.com/office/drawing/2018/hyperlinkcolor" val="tx"/>
                    </a:ext>
                  </a:extLst>
                </a:hlinkClick>
              </a:rPr>
              <a:t>Ovo</a:t>
            </a:r>
            <a:r>
              <a:rPr lang="en-US" err="1">
                <a:solidFill>
                  <a:schemeClr val="tx1"/>
                </a:solidFill>
              </a:rPr>
              <a:t>s</a:t>
            </a:r>
            <a:r>
              <a:rPr lang="en-US">
                <a:solidFill>
                  <a:schemeClr val="tx1"/>
                </a:solidFill>
              </a:rPr>
              <a:t> (</a:t>
            </a:r>
            <a:r>
              <a:rPr lang="en-US" u="sng">
                <a:solidFill>
                  <a:schemeClr val="tx1"/>
                </a:solidFill>
                <a:hlinkClick r:id="rId15">
                  <a:extLst>
                    <a:ext uri="{A12FA001-AC4F-418D-AE19-62706E023703}">
                      <ahyp:hlinkClr xmlns:ahyp="http://schemas.microsoft.com/office/drawing/2018/hyperlinkcolor" val="tx"/>
                    </a:ext>
                  </a:extLst>
                </a:hlinkClick>
              </a:rPr>
              <a:t>Egg alignment</a:t>
            </a:r>
            <a:r>
              <a:rPr lang="en-US">
                <a:solidFill>
                  <a:schemeClr val="tx1"/>
                </a:solidFill>
              </a:rPr>
              <a:t>)</a:t>
            </a:r>
          </a:p>
          <a:p>
            <a:pPr marL="171450" indent="-171450" fontAlgn="base">
              <a:buFont typeface="Arial" panose="020B0604020202020204" pitchFamily="34" charset="0"/>
              <a:buChar char="•"/>
            </a:pPr>
            <a:r>
              <a:rPr lang="en-US" err="1">
                <a:solidFill>
                  <a:schemeClr val="tx1"/>
                </a:solidFill>
                <a:hlinkClick r:id="rId16">
                  <a:extLst>
                    <a:ext uri="{A12FA001-AC4F-418D-AE19-62706E023703}">
                      <ahyp:hlinkClr xmlns:ahyp="http://schemas.microsoft.com/office/drawing/2018/hyperlinkcolor" val="tx"/>
                    </a:ext>
                  </a:extLst>
                </a:hlinkClick>
              </a:rPr>
              <a:t>Perda</a:t>
            </a:r>
            <a:r>
              <a:rPr lang="en-US">
                <a:solidFill>
                  <a:schemeClr val="tx1"/>
                </a:solidFill>
                <a:hlinkClick r:id="rId16">
                  <a:extLst>
                    <a:ext uri="{A12FA001-AC4F-418D-AE19-62706E023703}">
                      <ahyp:hlinkClr xmlns:ahyp="http://schemas.microsoft.com/office/drawing/2018/hyperlinkcolor" val="tx"/>
                    </a:ext>
                  </a:extLst>
                </a:hlinkClick>
              </a:rPr>
              <a:t> da </a:t>
            </a:r>
            <a:r>
              <a:rPr lang="en-US" err="1">
                <a:solidFill>
                  <a:schemeClr val="tx1"/>
                </a:solidFill>
                <a:hlinkClick r:id="rId16">
                  <a:extLst>
                    <a:ext uri="{A12FA001-AC4F-418D-AE19-62706E023703}">
                      <ahyp:hlinkClr xmlns:ahyp="http://schemas.microsoft.com/office/drawing/2018/hyperlinkcolor" val="tx"/>
                    </a:ext>
                  </a:extLst>
                </a:hlinkClick>
              </a:rPr>
              <a:t>floresta</a:t>
            </a:r>
            <a:r>
              <a:rPr lang="en-US">
                <a:solidFill>
                  <a:schemeClr val="tx1"/>
                </a:solidFill>
                <a:hlinkClick r:id="rId16">
                  <a:extLst>
                    <a:ext uri="{A12FA001-AC4F-418D-AE19-62706E023703}">
                      <ahyp:hlinkClr xmlns:ahyp="http://schemas.microsoft.com/office/drawing/2018/hyperlinkcolor" val="tx"/>
                    </a:ext>
                  </a:extLst>
                </a:hlinkClick>
              </a:rPr>
              <a:t> (carne)</a:t>
            </a:r>
            <a:r>
              <a:rPr lang="en-US">
                <a:solidFill>
                  <a:schemeClr val="tx1"/>
                </a:solidFill>
              </a:rPr>
              <a:t> (</a:t>
            </a:r>
            <a:r>
              <a:rPr lang="en-US" u="sng">
                <a:solidFill>
                  <a:schemeClr val="tx1"/>
                </a:solidFill>
                <a:hlinkClick r:id="rId16">
                  <a:extLst>
                    <a:ext uri="{A12FA001-AC4F-418D-AE19-62706E023703}">
                      <ahyp:hlinkClr xmlns:ahyp="http://schemas.microsoft.com/office/drawing/2018/hyperlinkcolor" val="tx"/>
                    </a:ext>
                  </a:extLst>
                </a:hlinkClick>
              </a:rPr>
              <a:t>Forest lost alignment (beef)</a:t>
            </a:r>
            <a:r>
              <a:rPr lang="en-US">
                <a:solidFill>
                  <a:schemeClr val="tx1"/>
                </a:solidFill>
              </a:rPr>
              <a:t>)</a:t>
            </a:r>
          </a:p>
          <a:p>
            <a:pPr marL="171450" indent="-171450" fontAlgn="base">
              <a:buFont typeface="Arial" panose="020B0604020202020204" pitchFamily="34" charset="0"/>
              <a:buChar char="•"/>
            </a:pPr>
            <a:r>
              <a:rPr lang="en-US" err="1">
                <a:solidFill>
                  <a:schemeClr val="tx1"/>
                </a:solidFill>
                <a:hlinkClick r:id="rId17">
                  <a:extLst>
                    <a:ext uri="{A12FA001-AC4F-418D-AE19-62706E023703}">
                      <ahyp:hlinkClr xmlns:ahyp="http://schemas.microsoft.com/office/drawing/2018/hyperlinkcolor" val="tx"/>
                    </a:ext>
                  </a:extLst>
                </a:hlinkClick>
              </a:rPr>
              <a:t>Perda</a:t>
            </a:r>
            <a:r>
              <a:rPr lang="en-US">
                <a:solidFill>
                  <a:schemeClr val="tx1"/>
                </a:solidFill>
                <a:hlinkClick r:id="rId17">
                  <a:extLst>
                    <a:ext uri="{A12FA001-AC4F-418D-AE19-62706E023703}">
                      <ahyp:hlinkClr xmlns:ahyp="http://schemas.microsoft.com/office/drawing/2018/hyperlinkcolor" val="tx"/>
                    </a:ext>
                  </a:extLst>
                </a:hlinkClick>
              </a:rPr>
              <a:t> da Floresta (madeira e </a:t>
            </a:r>
            <a:r>
              <a:rPr lang="en-US" err="1">
                <a:solidFill>
                  <a:schemeClr val="tx1"/>
                </a:solidFill>
                <a:hlinkClick r:id="rId17">
                  <a:extLst>
                    <a:ext uri="{A12FA001-AC4F-418D-AE19-62706E023703}">
                      <ahyp:hlinkClr xmlns:ahyp="http://schemas.microsoft.com/office/drawing/2018/hyperlinkcolor" val="tx"/>
                    </a:ext>
                  </a:extLst>
                </a:hlinkClick>
              </a:rPr>
              <a:t>papel</a:t>
            </a:r>
            <a:r>
              <a:rPr lang="en-US">
                <a:solidFill>
                  <a:schemeClr val="tx1"/>
                </a:solidFill>
                <a:hlinkClick r:id="rId17">
                  <a:extLst>
                    <a:ext uri="{A12FA001-AC4F-418D-AE19-62706E023703}">
                      <ahyp:hlinkClr xmlns:ahyp="http://schemas.microsoft.com/office/drawing/2018/hyperlinkcolor" val="tx"/>
                    </a:ext>
                  </a:extLst>
                </a:hlinkClick>
              </a:rPr>
              <a:t>)</a:t>
            </a:r>
            <a:r>
              <a:rPr lang="en-US">
                <a:solidFill>
                  <a:schemeClr val="tx1"/>
                </a:solidFill>
              </a:rPr>
              <a:t> (</a:t>
            </a:r>
            <a:r>
              <a:rPr lang="en-US" u="sng">
                <a:solidFill>
                  <a:schemeClr val="tx1"/>
                </a:solidFill>
                <a:hlinkClick r:id="rId17">
                  <a:extLst>
                    <a:ext uri="{A12FA001-AC4F-418D-AE19-62706E023703}">
                      <ahyp:hlinkClr xmlns:ahyp="http://schemas.microsoft.com/office/drawing/2018/hyperlinkcolor" val="tx"/>
                    </a:ext>
                  </a:extLst>
                </a:hlinkClick>
              </a:rPr>
              <a:t>Forest lost alignment (wood and paper)</a:t>
            </a:r>
            <a:r>
              <a:rPr lang="en-US">
                <a:solidFill>
                  <a:schemeClr val="tx1"/>
                </a:solidFill>
              </a:rPr>
              <a:t>)</a:t>
            </a:r>
          </a:p>
          <a:p>
            <a:pPr marL="171450" indent="-171450" fontAlgn="base">
              <a:buFont typeface="Arial" panose="020B0604020202020204" pitchFamily="34" charset="0"/>
              <a:buChar char="•"/>
            </a:pPr>
            <a:r>
              <a:rPr lang="en-US" err="1">
                <a:solidFill>
                  <a:schemeClr val="tx1"/>
                </a:solidFill>
                <a:hlinkClick r:id="rId18">
                  <a:extLst>
                    <a:ext uri="{A12FA001-AC4F-418D-AE19-62706E023703}">
                      <ahyp:hlinkClr xmlns:ahyp="http://schemas.microsoft.com/office/drawing/2018/hyperlinkcolor" val="tx"/>
                    </a:ext>
                  </a:extLst>
                </a:hlinkClick>
              </a:rPr>
              <a:t>Plástico</a:t>
            </a:r>
            <a:r>
              <a:rPr lang="en-US">
                <a:solidFill>
                  <a:schemeClr val="tx1"/>
                </a:solidFill>
              </a:rPr>
              <a:t> (</a:t>
            </a:r>
            <a:r>
              <a:rPr lang="en-US" u="sng">
                <a:solidFill>
                  <a:schemeClr val="tx1"/>
                </a:solidFill>
                <a:hlinkClick r:id="rId18">
                  <a:extLst>
                    <a:ext uri="{A12FA001-AC4F-418D-AE19-62706E023703}">
                      <ahyp:hlinkClr xmlns:ahyp="http://schemas.microsoft.com/office/drawing/2018/hyperlinkcolor" val="tx"/>
                    </a:ext>
                  </a:extLst>
                </a:hlinkClick>
              </a:rPr>
              <a:t>Plastic lining</a:t>
            </a:r>
            <a:r>
              <a:rPr lang="en-US">
                <a:solidFill>
                  <a:schemeClr val="tx1"/>
                </a:solidFill>
              </a:rPr>
              <a:t>)</a:t>
            </a:r>
          </a:p>
          <a:p>
            <a:pPr marL="171450" indent="-171450" fontAlgn="base">
              <a:buFont typeface="Arial" panose="020B0604020202020204" pitchFamily="34" charset="0"/>
              <a:buChar char="•"/>
            </a:pPr>
            <a:r>
              <a:rPr lang="en-US" err="1">
                <a:solidFill>
                  <a:schemeClr val="tx1"/>
                </a:solidFill>
                <a:hlinkClick r:id="rId19">
                  <a:extLst>
                    <a:ext uri="{A12FA001-AC4F-418D-AE19-62706E023703}">
                      <ahyp:hlinkClr xmlns:ahyp="http://schemas.microsoft.com/office/drawing/2018/hyperlinkcolor" val="tx"/>
                    </a:ext>
                  </a:extLst>
                </a:hlinkClick>
              </a:rPr>
              <a:t>Óleo</a:t>
            </a:r>
            <a:r>
              <a:rPr lang="en-US">
                <a:solidFill>
                  <a:schemeClr val="tx1"/>
                </a:solidFill>
                <a:hlinkClick r:id="rId19">
                  <a:extLst>
                    <a:ext uri="{A12FA001-AC4F-418D-AE19-62706E023703}">
                      <ahyp:hlinkClr xmlns:ahyp="http://schemas.microsoft.com/office/drawing/2018/hyperlinkcolor" val="tx"/>
                    </a:ext>
                  </a:extLst>
                </a:hlinkClick>
              </a:rPr>
              <a:t> de </a:t>
            </a:r>
            <a:r>
              <a:rPr lang="en-US" err="1">
                <a:solidFill>
                  <a:schemeClr val="tx1"/>
                </a:solidFill>
                <a:hlinkClick r:id="rId19">
                  <a:extLst>
                    <a:ext uri="{A12FA001-AC4F-418D-AE19-62706E023703}">
                      <ahyp:hlinkClr xmlns:ahyp="http://schemas.microsoft.com/office/drawing/2018/hyperlinkcolor" val="tx"/>
                    </a:ext>
                  </a:extLst>
                </a:hlinkClick>
              </a:rPr>
              <a:t>palma</a:t>
            </a:r>
            <a:r>
              <a:rPr lang="en-US">
                <a:solidFill>
                  <a:schemeClr val="tx1"/>
                </a:solidFill>
              </a:rPr>
              <a:t> (</a:t>
            </a:r>
            <a:r>
              <a:rPr lang="en-US" u="sng">
                <a:solidFill>
                  <a:schemeClr val="tx1"/>
                </a:solidFill>
                <a:hlinkClick r:id="rId19">
                  <a:extLst>
                    <a:ext uri="{A12FA001-AC4F-418D-AE19-62706E023703}">
                      <ahyp:hlinkClr xmlns:ahyp="http://schemas.microsoft.com/office/drawing/2018/hyperlinkcolor" val="tx"/>
                    </a:ext>
                  </a:extLst>
                </a:hlinkClick>
              </a:rPr>
              <a:t>Palm oil alignment</a:t>
            </a:r>
            <a:r>
              <a:rPr lang="en-US">
                <a:solidFill>
                  <a:schemeClr val="tx1"/>
                </a:solidFill>
              </a:rPr>
              <a:t>)</a:t>
            </a:r>
          </a:p>
          <a:p>
            <a:pPr marL="171450" indent="-171450" fontAlgn="base">
              <a:buFont typeface="Arial" panose="020B0604020202020204" pitchFamily="34" charset="0"/>
              <a:buChar char="•"/>
            </a:pPr>
            <a:r>
              <a:rPr lang="en-US">
                <a:solidFill>
                  <a:schemeClr val="tx1"/>
                </a:solidFill>
                <a:hlinkClick r:id="rId20">
                  <a:extLst>
                    <a:ext uri="{A12FA001-AC4F-418D-AE19-62706E023703}">
                      <ahyp:hlinkClr xmlns:ahyp="http://schemas.microsoft.com/office/drawing/2018/hyperlinkcolor" val="tx"/>
                    </a:ext>
                  </a:extLst>
                </a:hlinkClick>
              </a:rPr>
              <a:t>Soja</a:t>
            </a:r>
            <a:r>
              <a:rPr lang="en-US">
                <a:solidFill>
                  <a:schemeClr val="tx1"/>
                </a:solidFill>
              </a:rPr>
              <a:t> (</a:t>
            </a:r>
            <a:r>
              <a:rPr lang="en-US" u="sng">
                <a:solidFill>
                  <a:schemeClr val="tx1"/>
                </a:solidFill>
                <a:hlinkClick r:id="rId20">
                  <a:extLst>
                    <a:ext uri="{A12FA001-AC4F-418D-AE19-62706E023703}">
                      <ahyp:hlinkClr xmlns:ahyp="http://schemas.microsoft.com/office/drawing/2018/hyperlinkcolor" val="tx"/>
                    </a:ext>
                  </a:extLst>
                </a:hlinkClick>
              </a:rPr>
              <a:t>Soy alignment</a:t>
            </a:r>
            <a:r>
              <a:rPr lang="en-US">
                <a:solidFill>
                  <a:schemeClr val="tx1"/>
                </a:solidFill>
              </a:rPr>
              <a:t>)</a:t>
            </a:r>
          </a:p>
          <a:p>
            <a:pPr fontAlgn="base"/>
            <a:r>
              <a:rPr lang="en-US">
                <a:solidFill>
                  <a:schemeClr val="tx1"/>
                </a:solidFill>
              </a:rPr>
              <a:t> </a:t>
            </a:r>
          </a:p>
          <a:p>
            <a:pPr fontAlgn="base">
              <a:buFont typeface="Arial" panose="020B0604020202020204" pitchFamily="34" charset="0"/>
              <a:buChar char="•"/>
            </a:pPr>
            <a:endParaRPr lang="en-US">
              <a:solidFill>
                <a:schemeClr val="tx1"/>
              </a:solidFill>
            </a:endParaRPr>
          </a:p>
          <a:p>
            <a:endParaRPr lang="en-US" b="1">
              <a:ea typeface="Calibri" panose="020F0502020204030204" pitchFamily="34" charset="0"/>
            </a:endParaRPr>
          </a:p>
        </p:txBody>
      </p:sp>
      <p:grpSp>
        <p:nvGrpSpPr>
          <p:cNvPr id="3" name="Graphic 4">
            <a:extLst>
              <a:ext uri="{FF2B5EF4-FFF2-40B4-BE49-F238E27FC236}">
                <a16:creationId xmlns:a16="http://schemas.microsoft.com/office/drawing/2014/main" id="{DAEF2B3B-B8F9-820C-E570-42F826C571E5}"/>
              </a:ext>
            </a:extLst>
          </p:cNvPr>
          <p:cNvGrpSpPr/>
          <p:nvPr/>
        </p:nvGrpSpPr>
        <p:grpSpPr>
          <a:xfrm rot="19582332">
            <a:off x="6850761" y="4062081"/>
            <a:ext cx="403667" cy="780438"/>
            <a:chOff x="9129274" y="2719113"/>
            <a:chExt cx="717139" cy="1386497"/>
          </a:xfrm>
          <a:solidFill>
            <a:srgbClr val="000000"/>
          </a:solidFill>
        </p:grpSpPr>
        <p:grpSp>
          <p:nvGrpSpPr>
            <p:cNvPr id="6" name="Graphic 4">
              <a:extLst>
                <a:ext uri="{FF2B5EF4-FFF2-40B4-BE49-F238E27FC236}">
                  <a16:creationId xmlns:a16="http://schemas.microsoft.com/office/drawing/2014/main" id="{F89D8E28-3DB5-C4CD-957E-E8BE0225BA9A}"/>
                </a:ext>
              </a:extLst>
            </p:cNvPr>
            <p:cNvGrpSpPr/>
            <p:nvPr/>
          </p:nvGrpSpPr>
          <p:grpSpPr>
            <a:xfrm>
              <a:off x="9159507" y="2719113"/>
              <a:ext cx="446280" cy="440141"/>
              <a:chOff x="9159507" y="2719113"/>
              <a:chExt cx="446280" cy="440141"/>
            </a:xfrm>
            <a:grpFill/>
          </p:grpSpPr>
          <p:sp>
            <p:nvSpPr>
              <p:cNvPr id="20" name="Freeform 57">
                <a:extLst>
                  <a:ext uri="{FF2B5EF4-FFF2-40B4-BE49-F238E27FC236}">
                    <a16:creationId xmlns:a16="http://schemas.microsoft.com/office/drawing/2014/main" id="{4311346C-9685-621A-D956-DB821881DFCF}"/>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1" name="Freeform 58">
                <a:extLst>
                  <a:ext uri="{FF2B5EF4-FFF2-40B4-BE49-F238E27FC236}">
                    <a16:creationId xmlns:a16="http://schemas.microsoft.com/office/drawing/2014/main" id="{E962600C-B380-2FF9-1BE8-97937D9DC608}"/>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9" name="Graphic 4">
              <a:extLst>
                <a:ext uri="{FF2B5EF4-FFF2-40B4-BE49-F238E27FC236}">
                  <a16:creationId xmlns:a16="http://schemas.microsoft.com/office/drawing/2014/main" id="{C4151BBF-7BF7-80B0-F845-1C266227CD75}"/>
                </a:ext>
              </a:extLst>
            </p:cNvPr>
            <p:cNvGrpSpPr/>
            <p:nvPr/>
          </p:nvGrpSpPr>
          <p:grpSpPr>
            <a:xfrm>
              <a:off x="9129274" y="2893887"/>
              <a:ext cx="717139" cy="1211724"/>
              <a:chOff x="9129274" y="2893887"/>
              <a:chExt cx="717139" cy="1211724"/>
            </a:xfrm>
            <a:grpFill/>
          </p:grpSpPr>
          <p:sp>
            <p:nvSpPr>
              <p:cNvPr id="11" name="Freeform 50">
                <a:extLst>
                  <a:ext uri="{FF2B5EF4-FFF2-40B4-BE49-F238E27FC236}">
                    <a16:creationId xmlns:a16="http://schemas.microsoft.com/office/drawing/2014/main" id="{53330093-38A1-EC48-030B-5A2612A28544}"/>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4" name="Freeform 51">
                <a:extLst>
                  <a:ext uri="{FF2B5EF4-FFF2-40B4-BE49-F238E27FC236}">
                    <a16:creationId xmlns:a16="http://schemas.microsoft.com/office/drawing/2014/main" id="{03DF30CC-43DC-E30D-8B6E-1C9EAD054702}"/>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5" name="Freeform 52">
                <a:extLst>
                  <a:ext uri="{FF2B5EF4-FFF2-40B4-BE49-F238E27FC236}">
                    <a16:creationId xmlns:a16="http://schemas.microsoft.com/office/drawing/2014/main" id="{DD06CFAF-3677-448F-BE5B-B1193C5A66C7}"/>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6" name="Freeform 53">
                <a:extLst>
                  <a:ext uri="{FF2B5EF4-FFF2-40B4-BE49-F238E27FC236}">
                    <a16:creationId xmlns:a16="http://schemas.microsoft.com/office/drawing/2014/main" id="{FDB3E2FF-9DF8-85E0-8F98-C78DA7B92189}"/>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7" name="Freeform 54">
                <a:extLst>
                  <a:ext uri="{FF2B5EF4-FFF2-40B4-BE49-F238E27FC236}">
                    <a16:creationId xmlns:a16="http://schemas.microsoft.com/office/drawing/2014/main" id="{2BEAB2F6-57C2-1DBA-24BE-C449DBCFE985}"/>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8" name="Freeform 55">
                <a:extLst>
                  <a:ext uri="{FF2B5EF4-FFF2-40B4-BE49-F238E27FC236}">
                    <a16:creationId xmlns:a16="http://schemas.microsoft.com/office/drawing/2014/main" id="{70D7B75F-1684-4B69-C02F-308AC732E4EC}"/>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9" name="Freeform 56">
                <a:extLst>
                  <a:ext uri="{FF2B5EF4-FFF2-40B4-BE49-F238E27FC236}">
                    <a16:creationId xmlns:a16="http://schemas.microsoft.com/office/drawing/2014/main" id="{2C7AF613-024A-AE38-508E-63F2DA7884A5}"/>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22" name="Text Placeholder 2">
            <a:extLst>
              <a:ext uri="{FF2B5EF4-FFF2-40B4-BE49-F238E27FC236}">
                <a16:creationId xmlns:a16="http://schemas.microsoft.com/office/drawing/2014/main" id="{2CD651BC-9442-77CF-7B61-E6FAEC57B55B}"/>
              </a:ext>
            </a:extLst>
          </p:cNvPr>
          <p:cNvSpPr txBox="1">
            <a:spLocks/>
          </p:cNvSpPr>
          <p:nvPr/>
        </p:nvSpPr>
        <p:spPr>
          <a:xfrm>
            <a:off x="361472" y="2339757"/>
            <a:ext cx="3220511" cy="651637"/>
          </a:xfrm>
          <a:prstGeom prst="rect">
            <a:avLst/>
          </a:prstGeom>
          <a:solidFill>
            <a:srgbClr val="F1A0C2"/>
          </a:solidFill>
        </p:spPr>
        <p:txBody>
          <a:bodyPr vert="horz" lIns="91440" tIns="45720" rIns="91440" bIns="45720" rtlCol="0" anchor="ctr">
            <a:noAutofit/>
          </a:bodyPr>
          <a:lstStyle>
            <a:lvl1pPr marL="0" indent="0" algn="l" defTabSz="755934" rtl="0" eaLnBrk="1" latinLnBrk="0" hangingPunct="1">
              <a:lnSpc>
                <a:spcPct val="90000"/>
              </a:lnSpc>
              <a:spcBef>
                <a:spcPts val="82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446088" indent="-446088"/>
            <a:r>
              <a:rPr lang="en-US" b="1" i="0">
                <a:solidFill>
                  <a:schemeClr val="bg1"/>
                </a:solidFill>
              </a:rPr>
              <a:t>Tipo: </a:t>
            </a:r>
            <a:r>
              <a:rPr lang="en-US" i="0">
                <a:solidFill>
                  <a:schemeClr val="bg1"/>
                </a:solidFill>
              </a:rPr>
              <a:t>Cadeia de Abastecimento de Alimentos com Ética</a:t>
            </a:r>
          </a:p>
        </p:txBody>
      </p:sp>
    </p:spTree>
    <p:extLst>
      <p:ext uri="{BB962C8B-B14F-4D97-AF65-F5344CB8AC3E}">
        <p14:creationId xmlns:p14="http://schemas.microsoft.com/office/powerpoint/2010/main" val="34077631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Placeholder 14" descr="A picture containing text  Description automatically generated">
            <a:extLst>
              <a:ext uri="{FF2B5EF4-FFF2-40B4-BE49-F238E27FC236}">
                <a16:creationId xmlns:a16="http://schemas.microsoft.com/office/drawing/2014/main" id="{0865DF6B-7602-42E4-08C3-3508D6800A7C}"/>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8275" y="522288"/>
            <a:ext cx="3063875" cy="2752725"/>
          </a:xfr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p:txBody>
          <a:bodyPr/>
          <a:lstStyle/>
          <a:p>
            <a:pPr algn="l" rtl="0"/>
            <a:fld id="{CB2079F2-58AF-ED44-82D7-E04B2F6FD686}" type="slidenum">
              <a:rPr lang="en-US" smtClean="0"/>
              <a:pPr algn="l" rtl="0"/>
              <a:t>53</a:t>
            </a:fld>
            <a:endParaRPr lang="en-US"/>
          </a:p>
        </p:txBody>
      </p:sp>
      <p:sp>
        <p:nvSpPr>
          <p:cNvPr id="18" name="Freeform 332">
            <a:hlinkClick r:id="rId3"/>
            <a:extLst>
              <a:ext uri="{FF2B5EF4-FFF2-40B4-BE49-F238E27FC236}">
                <a16:creationId xmlns:a16="http://schemas.microsoft.com/office/drawing/2014/main" id="{9743BC6D-93EC-FA8D-009D-4463EC7AD000}"/>
              </a:ext>
            </a:extLst>
          </p:cNvPr>
          <p:cNvSpPr>
            <a:spLocks noChangeAspect="1"/>
          </p:cNvSpPr>
          <p:nvPr/>
        </p:nvSpPr>
        <p:spPr>
          <a:xfrm>
            <a:off x="1808005" y="9709227"/>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9" name="Freeform 6">
            <a:hlinkClick r:id="rId4"/>
            <a:extLst>
              <a:ext uri="{FF2B5EF4-FFF2-40B4-BE49-F238E27FC236}">
                <a16:creationId xmlns:a16="http://schemas.microsoft.com/office/drawing/2014/main" id="{6DDD1878-326F-AB24-B74D-3B9BF95B4AD7}"/>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20" name="Group 19">
            <a:extLst>
              <a:ext uri="{FF2B5EF4-FFF2-40B4-BE49-F238E27FC236}">
                <a16:creationId xmlns:a16="http://schemas.microsoft.com/office/drawing/2014/main" id="{66D760BC-8298-68E5-152F-048685C74C20}"/>
              </a:ext>
            </a:extLst>
          </p:cNvPr>
          <p:cNvGrpSpPr>
            <a:grpSpLocks noChangeAspect="1"/>
          </p:cNvGrpSpPr>
          <p:nvPr/>
        </p:nvGrpSpPr>
        <p:grpSpPr>
          <a:xfrm>
            <a:off x="1423003" y="9655046"/>
            <a:ext cx="192166" cy="225184"/>
            <a:chOff x="8589661" y="3431570"/>
            <a:chExt cx="510568" cy="569231"/>
          </a:xfrm>
          <a:solidFill>
            <a:schemeClr val="tx1"/>
          </a:solidFill>
        </p:grpSpPr>
        <p:sp>
          <p:nvSpPr>
            <p:cNvPr id="21" name="Freeform: Shape 27">
              <a:extLst>
                <a:ext uri="{FF2B5EF4-FFF2-40B4-BE49-F238E27FC236}">
                  <a16:creationId xmlns:a16="http://schemas.microsoft.com/office/drawing/2014/main" id="{D52F16AD-473A-6829-602C-EB38961D8DA5}"/>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22" name="Freeform: Shape 30">
              <a:hlinkClick r:id="rId5"/>
              <a:extLst>
                <a:ext uri="{FF2B5EF4-FFF2-40B4-BE49-F238E27FC236}">
                  <a16:creationId xmlns:a16="http://schemas.microsoft.com/office/drawing/2014/main" id="{A7AF11A7-B476-4FD6-25FF-3D56399F2E26}"/>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23" name="Freeform: Shape 72">
              <a:extLst>
                <a:ext uri="{FF2B5EF4-FFF2-40B4-BE49-F238E27FC236}">
                  <a16:creationId xmlns:a16="http://schemas.microsoft.com/office/drawing/2014/main" id="{29C94F8D-C5CD-CEA5-3216-F7D0C3FBEBB4}"/>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24" name="Graphic 23" descr="World outline">
            <a:hlinkClick r:id="rId6"/>
            <a:extLst>
              <a:ext uri="{FF2B5EF4-FFF2-40B4-BE49-F238E27FC236}">
                <a16:creationId xmlns:a16="http://schemas.microsoft.com/office/drawing/2014/main" id="{EE067676-8202-ACA1-D396-79CB6EE31CC0}"/>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629608" y="9632163"/>
            <a:ext cx="279668" cy="279668"/>
          </a:xfrm>
          <a:prstGeom prst="rect">
            <a:avLst/>
          </a:prstGeom>
        </p:spPr>
      </p:pic>
      <p:pic>
        <p:nvPicPr>
          <p:cNvPr id="26" name="Picture 25">
            <a:hlinkClick r:id="rId6"/>
            <a:extLst>
              <a:ext uri="{FF2B5EF4-FFF2-40B4-BE49-F238E27FC236}">
                <a16:creationId xmlns:a16="http://schemas.microsoft.com/office/drawing/2014/main" id="{D09BF6EF-882D-9351-E7A3-04A8BADA1DFD}"/>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344295" y="500942"/>
            <a:ext cx="1771741" cy="1701887"/>
          </a:xfrm>
          <a:prstGeom prst="rect">
            <a:avLst/>
          </a:prstGeom>
        </p:spPr>
      </p:pic>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10"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pic>
        <p:nvPicPr>
          <p:cNvPr id="3074" name="Picture 2">
            <a:extLst>
              <a:ext uri="{FF2B5EF4-FFF2-40B4-BE49-F238E27FC236}">
                <a16:creationId xmlns:a16="http://schemas.microsoft.com/office/drawing/2014/main" id="{45FCE059-102B-6C32-8139-59350CC93DA3}"/>
              </a:ext>
            </a:extLst>
          </p:cNvPr>
          <p:cNvPicPr>
            <a:picLocks noChangeAspect="1" noChangeArrowheads="1"/>
          </p:cNvPicPr>
          <p:nvPr/>
        </p:nvPicPr>
        <p:blipFill rotWithShape="1">
          <a:blip r:embed="rId11" cstate="screen">
            <a:extLst>
              <a:ext uri="{28A0092B-C50C-407E-A947-70E740481C1C}">
                <a14:useLocalDpi xmlns:a14="http://schemas.microsoft.com/office/drawing/2010/main"/>
              </a:ext>
            </a:extLst>
          </a:blip>
          <a:srcRect/>
          <a:stretch/>
        </p:blipFill>
        <p:spPr bwMode="auto">
          <a:xfrm>
            <a:off x="361472" y="5513611"/>
            <a:ext cx="6867567" cy="2190074"/>
          </a:xfrm>
          <a:prstGeom prst="rect">
            <a:avLst/>
          </a:prstGeom>
          <a:noFill/>
          <a:extLst>
            <a:ext uri="{909E8E84-426E-40DD-AFC4-6F175D3DCCD1}">
              <a14:hiddenFill xmlns:a14="http://schemas.microsoft.com/office/drawing/2010/main">
                <a:solidFill>
                  <a:srgbClr val="FFFFFF"/>
                </a:solidFill>
              </a14:hiddenFill>
            </a:ext>
          </a:extLst>
        </p:spPr>
      </p:pic>
      <p:sp>
        <p:nvSpPr>
          <p:cNvPr id="12" name="Text Placeholder 5">
            <a:extLst>
              <a:ext uri="{FF2B5EF4-FFF2-40B4-BE49-F238E27FC236}">
                <a16:creationId xmlns:a16="http://schemas.microsoft.com/office/drawing/2014/main" id="{FFF22207-80C5-251D-1E5B-2DDF91208D0B}"/>
              </a:ext>
            </a:extLst>
          </p:cNvPr>
          <p:cNvSpPr txBox="1">
            <a:spLocks/>
          </p:cNvSpPr>
          <p:nvPr/>
        </p:nvSpPr>
        <p:spPr>
          <a:xfrm>
            <a:off x="344295" y="3300263"/>
            <a:ext cx="6837959" cy="1791053"/>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en-IE" sz="1400" b="1" err="1">
                <a:solidFill>
                  <a:schemeClr val="tx1"/>
                </a:solidFill>
              </a:rPr>
              <a:t>Sustentável</a:t>
            </a:r>
            <a:endParaRPr lang="en-US">
              <a:solidFill>
                <a:schemeClr val="tx1"/>
              </a:solidFill>
            </a:endParaRPr>
          </a:p>
          <a:p>
            <a:pPr fontAlgn="base"/>
            <a:r>
              <a:rPr lang="en-US">
                <a:solidFill>
                  <a:schemeClr val="tx1"/>
                </a:solidFill>
              </a:rPr>
              <a:t>No </a:t>
            </a:r>
            <a:r>
              <a:rPr lang="en-US" err="1">
                <a:solidFill>
                  <a:schemeClr val="tx1"/>
                </a:solidFill>
              </a:rPr>
              <a:t>contrato</a:t>
            </a:r>
            <a:r>
              <a:rPr lang="en-US">
                <a:solidFill>
                  <a:schemeClr val="tx1"/>
                </a:solidFill>
              </a:rPr>
              <a:t> de </a:t>
            </a:r>
            <a:r>
              <a:rPr lang="en-US" err="1">
                <a:solidFill>
                  <a:schemeClr val="tx1"/>
                </a:solidFill>
              </a:rPr>
              <a:t>aquisição</a:t>
            </a:r>
            <a:r>
              <a:rPr lang="en-US">
                <a:solidFill>
                  <a:schemeClr val="tx1"/>
                </a:solidFill>
              </a:rPr>
              <a:t> da Meira Nova, </a:t>
            </a:r>
            <a:r>
              <a:rPr lang="en-US" err="1">
                <a:solidFill>
                  <a:schemeClr val="tx1"/>
                </a:solidFill>
              </a:rPr>
              <a:t>os</a:t>
            </a:r>
            <a:r>
              <a:rPr lang="en-US">
                <a:solidFill>
                  <a:schemeClr val="tx1"/>
                </a:solidFill>
              </a:rPr>
              <a:t> </a:t>
            </a:r>
            <a:r>
              <a:rPr lang="en-US" err="1">
                <a:solidFill>
                  <a:schemeClr val="tx1"/>
                </a:solidFill>
              </a:rPr>
              <a:t>fornecedores</a:t>
            </a:r>
            <a:r>
              <a:rPr lang="en-US">
                <a:solidFill>
                  <a:schemeClr val="tx1"/>
                </a:solidFill>
              </a:rPr>
              <a:t> </a:t>
            </a:r>
            <a:r>
              <a:rPr lang="en-US" err="1">
                <a:solidFill>
                  <a:schemeClr val="tx1"/>
                </a:solidFill>
              </a:rPr>
              <a:t>comprometem</a:t>
            </a:r>
            <a:r>
              <a:rPr lang="en-US">
                <a:solidFill>
                  <a:schemeClr val="tx1"/>
                </a:solidFill>
              </a:rPr>
              <a:t>-se com </a:t>
            </a:r>
            <a:r>
              <a:rPr lang="en-US" err="1">
                <a:solidFill>
                  <a:schemeClr val="tx1"/>
                </a:solidFill>
              </a:rPr>
              <a:t>os</a:t>
            </a:r>
            <a:r>
              <a:rPr lang="en-US">
                <a:solidFill>
                  <a:schemeClr val="tx1"/>
                </a:solidFill>
              </a:rPr>
              <a:t> </a:t>
            </a:r>
            <a:r>
              <a:rPr lang="en-US" err="1">
                <a:solidFill>
                  <a:schemeClr val="tx1"/>
                </a:solidFill>
              </a:rPr>
              <a:t>princípios</a:t>
            </a:r>
            <a:r>
              <a:rPr lang="en-US">
                <a:solidFill>
                  <a:schemeClr val="tx1"/>
                </a:solidFill>
              </a:rPr>
              <a:t> </a:t>
            </a:r>
            <a:r>
              <a:rPr lang="en-US" err="1">
                <a:solidFill>
                  <a:schemeClr val="tx1"/>
                </a:solidFill>
              </a:rPr>
              <a:t>operacionais</a:t>
            </a:r>
            <a:r>
              <a:rPr lang="en-US">
                <a:solidFill>
                  <a:schemeClr val="tx1"/>
                </a:solidFill>
              </a:rPr>
              <a:t> </a:t>
            </a:r>
            <a:r>
              <a:rPr lang="en-US" err="1">
                <a:solidFill>
                  <a:schemeClr val="tx1"/>
                </a:solidFill>
              </a:rPr>
              <a:t>éticos</a:t>
            </a:r>
            <a:r>
              <a:rPr lang="en-US">
                <a:solidFill>
                  <a:schemeClr val="tx1"/>
                </a:solidFill>
              </a:rPr>
              <a:t> da </a:t>
            </a:r>
            <a:r>
              <a:rPr lang="en-US" err="1">
                <a:solidFill>
                  <a:schemeClr val="tx1"/>
                </a:solidFill>
              </a:rPr>
              <a:t>Amfori</a:t>
            </a:r>
            <a:r>
              <a:rPr lang="en-US">
                <a:solidFill>
                  <a:schemeClr val="tx1"/>
                </a:solidFill>
              </a:rPr>
              <a:t> BSCI e, ao </a:t>
            </a:r>
            <a:r>
              <a:rPr lang="en-US" err="1">
                <a:solidFill>
                  <a:schemeClr val="tx1"/>
                </a:solidFill>
              </a:rPr>
              <a:t>mesmo</a:t>
            </a:r>
            <a:r>
              <a:rPr lang="en-US">
                <a:solidFill>
                  <a:schemeClr val="tx1"/>
                </a:solidFill>
              </a:rPr>
              <a:t> tempo, é </a:t>
            </a:r>
            <a:r>
              <a:rPr lang="en-US" err="1">
                <a:solidFill>
                  <a:schemeClr val="tx1"/>
                </a:solidFill>
              </a:rPr>
              <a:t>exigido</a:t>
            </a:r>
            <a:r>
              <a:rPr lang="en-US">
                <a:solidFill>
                  <a:schemeClr val="tx1"/>
                </a:solidFill>
              </a:rPr>
              <a:t> que </a:t>
            </a:r>
            <a:r>
              <a:rPr lang="en-US" err="1">
                <a:solidFill>
                  <a:schemeClr val="tx1"/>
                </a:solidFill>
              </a:rPr>
              <a:t>os</a:t>
            </a:r>
            <a:r>
              <a:rPr lang="en-US">
                <a:solidFill>
                  <a:schemeClr val="tx1"/>
                </a:solidFill>
              </a:rPr>
              <a:t> </a:t>
            </a:r>
            <a:r>
              <a:rPr lang="en-US" err="1">
                <a:solidFill>
                  <a:schemeClr val="tx1"/>
                </a:solidFill>
              </a:rPr>
              <a:t>princípios</a:t>
            </a:r>
            <a:r>
              <a:rPr lang="en-US">
                <a:solidFill>
                  <a:schemeClr val="tx1"/>
                </a:solidFill>
              </a:rPr>
              <a:t> </a:t>
            </a:r>
            <a:r>
              <a:rPr lang="en-US" err="1">
                <a:solidFill>
                  <a:schemeClr val="tx1"/>
                </a:solidFill>
              </a:rPr>
              <a:t>sejam</a:t>
            </a:r>
            <a:r>
              <a:rPr lang="en-US">
                <a:solidFill>
                  <a:schemeClr val="tx1"/>
                </a:solidFill>
              </a:rPr>
              <a:t> </a:t>
            </a:r>
            <a:r>
              <a:rPr lang="en-US" err="1">
                <a:solidFill>
                  <a:schemeClr val="tx1"/>
                </a:solidFill>
              </a:rPr>
              <a:t>implementados</a:t>
            </a:r>
            <a:r>
              <a:rPr lang="en-US">
                <a:solidFill>
                  <a:schemeClr val="tx1"/>
                </a:solidFill>
              </a:rPr>
              <a:t> </a:t>
            </a:r>
            <a:r>
              <a:rPr lang="en-US" err="1">
                <a:solidFill>
                  <a:schemeClr val="tx1"/>
                </a:solidFill>
              </a:rPr>
              <a:t>na</a:t>
            </a:r>
            <a:r>
              <a:rPr lang="en-US">
                <a:solidFill>
                  <a:schemeClr val="tx1"/>
                </a:solidFill>
              </a:rPr>
              <a:t> </a:t>
            </a:r>
            <a:r>
              <a:rPr lang="en-US" err="1">
                <a:solidFill>
                  <a:schemeClr val="tx1"/>
                </a:solidFill>
              </a:rPr>
              <a:t>cadeia</a:t>
            </a:r>
            <a:r>
              <a:rPr lang="en-US">
                <a:solidFill>
                  <a:schemeClr val="tx1"/>
                </a:solidFill>
              </a:rPr>
              <a:t> de </a:t>
            </a:r>
            <a:r>
              <a:rPr lang="en-US" err="1">
                <a:solidFill>
                  <a:schemeClr val="tx1"/>
                </a:solidFill>
              </a:rPr>
              <a:t>abastecimento</a:t>
            </a:r>
            <a:r>
              <a:rPr lang="en-US">
                <a:solidFill>
                  <a:schemeClr val="tx1"/>
                </a:solidFill>
              </a:rPr>
              <a:t>. A Meira Nova </a:t>
            </a:r>
            <a:r>
              <a:rPr lang="en-US" err="1">
                <a:solidFill>
                  <a:schemeClr val="tx1"/>
                </a:solidFill>
              </a:rPr>
              <a:t>pertence</a:t>
            </a:r>
            <a:r>
              <a:rPr lang="en-US">
                <a:solidFill>
                  <a:schemeClr val="tx1"/>
                </a:solidFill>
              </a:rPr>
              <a:t> ao </a:t>
            </a:r>
            <a:r>
              <a:rPr lang="en-US" err="1">
                <a:solidFill>
                  <a:schemeClr val="tx1"/>
                </a:solidFill>
              </a:rPr>
              <a:t>grupo</a:t>
            </a:r>
            <a:r>
              <a:rPr lang="en-US">
                <a:solidFill>
                  <a:schemeClr val="tx1"/>
                </a:solidFill>
              </a:rPr>
              <a:t> S e, </a:t>
            </a:r>
            <a:r>
              <a:rPr lang="en-US" err="1">
                <a:solidFill>
                  <a:schemeClr val="tx1"/>
                </a:solidFill>
              </a:rPr>
              <a:t>por</a:t>
            </a:r>
            <a:r>
              <a:rPr lang="en-US">
                <a:solidFill>
                  <a:schemeClr val="tx1"/>
                </a:solidFill>
              </a:rPr>
              <a:t> </a:t>
            </a:r>
            <a:r>
              <a:rPr lang="en-US" err="1">
                <a:solidFill>
                  <a:schemeClr val="tx1"/>
                </a:solidFill>
              </a:rPr>
              <a:t>isso</a:t>
            </a:r>
            <a:r>
              <a:rPr lang="en-US">
                <a:solidFill>
                  <a:schemeClr val="tx1"/>
                </a:solidFill>
              </a:rPr>
              <a:t>, </a:t>
            </a:r>
            <a:r>
              <a:rPr lang="en-US" err="1">
                <a:solidFill>
                  <a:schemeClr val="tx1"/>
                </a:solidFill>
              </a:rPr>
              <a:t>aposta</a:t>
            </a:r>
            <a:r>
              <a:rPr lang="en-US">
                <a:solidFill>
                  <a:schemeClr val="tx1"/>
                </a:solidFill>
              </a:rPr>
              <a:t> </a:t>
            </a:r>
            <a:r>
              <a:rPr lang="en-US" err="1">
                <a:solidFill>
                  <a:schemeClr val="tx1"/>
                </a:solidFill>
              </a:rPr>
              <a:t>na</a:t>
            </a:r>
            <a:r>
              <a:rPr lang="en-US">
                <a:solidFill>
                  <a:schemeClr val="tx1"/>
                </a:solidFill>
              </a:rPr>
              <a:t>:</a:t>
            </a:r>
          </a:p>
          <a:p>
            <a:pPr marL="171450" indent="-171450" fontAlgn="base">
              <a:buFont typeface="Arial" panose="020B0604020202020204" pitchFamily="34" charset="0"/>
              <a:buChar char="•"/>
            </a:pPr>
            <a:endParaRPr lang="en-US" u="sng">
              <a:solidFill>
                <a:schemeClr val="tx1"/>
              </a:solidFill>
              <a:hlinkClick r:id="rId12">
                <a:extLst>
                  <a:ext uri="{A12FA001-AC4F-418D-AE19-62706E023703}">
                    <ahyp:hlinkClr xmlns:ahyp="http://schemas.microsoft.com/office/drawing/2018/hyperlinkcolor" val="tx"/>
                  </a:ext>
                </a:extLst>
              </a:hlinkClick>
            </a:endParaRPr>
          </a:p>
          <a:p>
            <a:pPr marL="171450" indent="-171450" fontAlgn="base">
              <a:buFont typeface="Arial" panose="020B0604020202020204" pitchFamily="34" charset="0"/>
              <a:buChar char="•"/>
            </a:pPr>
            <a:r>
              <a:rPr lang="en-US" u="sng" err="1">
                <a:solidFill>
                  <a:schemeClr val="tx1"/>
                </a:solidFill>
                <a:hlinkClick r:id="rId12">
                  <a:extLst>
                    <a:ext uri="{A12FA001-AC4F-418D-AE19-62706E023703}">
                      <ahyp:hlinkClr xmlns:ahyp="http://schemas.microsoft.com/office/drawing/2018/hyperlinkcolor" val="tx"/>
                    </a:ext>
                  </a:extLst>
                </a:hlinkClick>
              </a:rPr>
              <a:t>Diretrizes</a:t>
            </a:r>
            <a:r>
              <a:rPr lang="en-US" u="sng">
                <a:solidFill>
                  <a:schemeClr val="tx1"/>
                </a:solidFill>
                <a:hlinkClick r:id="rId12">
                  <a:extLst>
                    <a:ext uri="{A12FA001-AC4F-418D-AE19-62706E023703}">
                      <ahyp:hlinkClr xmlns:ahyp="http://schemas.microsoft.com/office/drawing/2018/hyperlinkcolor" val="tx"/>
                    </a:ext>
                  </a:extLst>
                </a:hlinkClick>
              </a:rPr>
              <a:t> de </a:t>
            </a:r>
            <a:r>
              <a:rPr lang="en-US" u="sng" err="1">
                <a:solidFill>
                  <a:schemeClr val="tx1"/>
                </a:solidFill>
                <a:hlinkClick r:id="rId12">
                  <a:extLst>
                    <a:ext uri="{A12FA001-AC4F-418D-AE19-62706E023703}">
                      <ahyp:hlinkClr xmlns:ahyp="http://schemas.microsoft.com/office/drawing/2018/hyperlinkcolor" val="tx"/>
                    </a:ext>
                  </a:extLst>
                </a:hlinkClick>
              </a:rPr>
              <a:t>responsabilidade</a:t>
            </a:r>
            <a:r>
              <a:rPr lang="en-US" u="sng">
                <a:solidFill>
                  <a:schemeClr val="tx1"/>
                </a:solidFill>
                <a:hlinkClick r:id="rId12">
                  <a:extLst>
                    <a:ext uri="{A12FA001-AC4F-418D-AE19-62706E023703}">
                      <ahyp:hlinkClr xmlns:ahyp="http://schemas.microsoft.com/office/drawing/2018/hyperlinkcolor" val="tx"/>
                    </a:ext>
                  </a:extLst>
                </a:hlinkClick>
              </a:rPr>
              <a:t> e </a:t>
            </a:r>
            <a:r>
              <a:rPr lang="en-US" u="sng" err="1">
                <a:solidFill>
                  <a:schemeClr val="tx1"/>
                </a:solidFill>
                <a:hlinkClick r:id="rId12">
                  <a:extLst>
                    <a:ext uri="{A12FA001-AC4F-418D-AE19-62706E023703}">
                      <ahyp:hlinkClr xmlns:ahyp="http://schemas.microsoft.com/office/drawing/2018/hyperlinkcolor" val="tx"/>
                    </a:ext>
                  </a:extLst>
                </a:hlinkClick>
              </a:rPr>
              <a:t>princípios</a:t>
            </a:r>
            <a:r>
              <a:rPr lang="en-US" u="sng">
                <a:solidFill>
                  <a:schemeClr val="tx1"/>
                </a:solidFill>
                <a:hlinkClick r:id="rId12">
                  <a:extLst>
                    <a:ext uri="{A12FA001-AC4F-418D-AE19-62706E023703}">
                      <ahyp:hlinkClr xmlns:ahyp="http://schemas.microsoft.com/office/drawing/2018/hyperlinkcolor" val="tx"/>
                    </a:ext>
                  </a:extLst>
                </a:hlinkClick>
              </a:rPr>
              <a:t> </a:t>
            </a:r>
            <a:r>
              <a:rPr lang="en-US" u="sng" err="1">
                <a:solidFill>
                  <a:schemeClr val="tx1"/>
                </a:solidFill>
                <a:hlinkClick r:id="rId12">
                  <a:extLst>
                    <a:ext uri="{A12FA001-AC4F-418D-AE19-62706E023703}">
                      <ahyp:hlinkClr xmlns:ahyp="http://schemas.microsoft.com/office/drawing/2018/hyperlinkcolor" val="tx"/>
                    </a:ext>
                  </a:extLst>
                </a:hlinkClick>
              </a:rPr>
              <a:t>éticos</a:t>
            </a:r>
            <a:r>
              <a:rPr lang="en-US" u="sng">
                <a:solidFill>
                  <a:schemeClr val="tx1"/>
                </a:solidFill>
                <a:hlinkClick r:id="rId12">
                  <a:extLst>
                    <a:ext uri="{A12FA001-AC4F-418D-AE19-62706E023703}">
                      <ahyp:hlinkClr xmlns:ahyp="http://schemas.microsoft.com/office/drawing/2018/hyperlinkcolor" val="tx"/>
                    </a:ext>
                  </a:extLst>
                </a:hlinkClick>
              </a:rPr>
              <a:t> do Grupo S</a:t>
            </a:r>
            <a:r>
              <a:rPr lang="en-US" u="sng">
                <a:solidFill>
                  <a:schemeClr val="tx1"/>
                </a:solidFill>
              </a:rPr>
              <a:t> (</a:t>
            </a:r>
            <a:r>
              <a:rPr lang="en-US" u="sng">
                <a:solidFill>
                  <a:schemeClr val="tx1"/>
                </a:solidFill>
                <a:hlinkClick r:id="rId12">
                  <a:extLst>
                    <a:ext uri="{A12FA001-AC4F-418D-AE19-62706E023703}">
                      <ahyp:hlinkClr xmlns:ahyp="http://schemas.microsoft.com/office/drawing/2018/hyperlinkcolor" val="tx"/>
                    </a:ext>
                  </a:extLst>
                </a:hlinkClick>
              </a:rPr>
              <a:t>S group's responsibility guidelines and ethical principles</a:t>
            </a:r>
            <a:r>
              <a:rPr lang="en-US" u="sng">
                <a:solidFill>
                  <a:schemeClr val="tx1"/>
                </a:solidFill>
              </a:rPr>
              <a:t>)</a:t>
            </a:r>
          </a:p>
          <a:p>
            <a:pPr fontAlgn="base"/>
            <a:endParaRPr lang="en-US">
              <a:solidFill>
                <a:schemeClr val="tx1"/>
              </a:solidFill>
            </a:endParaRPr>
          </a:p>
          <a:p>
            <a:pPr marL="171450" indent="-171450" fontAlgn="base">
              <a:buFont typeface="Arial" panose="020B0604020202020204" pitchFamily="34" charset="0"/>
              <a:buChar char="•"/>
            </a:pPr>
            <a:r>
              <a:rPr lang="en-US" u="sng" err="1">
                <a:solidFill>
                  <a:schemeClr val="tx1"/>
                </a:solidFill>
                <a:hlinkClick r:id="rId13">
                  <a:extLst>
                    <a:ext uri="{A12FA001-AC4F-418D-AE19-62706E023703}">
                      <ahyp:hlinkClr xmlns:ahyp="http://schemas.microsoft.com/office/drawing/2018/hyperlinkcolor" val="tx"/>
                    </a:ext>
                  </a:extLst>
                </a:hlinkClick>
              </a:rPr>
              <a:t>Princípios</a:t>
            </a:r>
            <a:r>
              <a:rPr lang="en-US" u="sng">
                <a:solidFill>
                  <a:schemeClr val="tx1"/>
                </a:solidFill>
                <a:hlinkClick r:id="rId13">
                  <a:extLst>
                    <a:ext uri="{A12FA001-AC4F-418D-AE19-62706E023703}">
                      <ahyp:hlinkClr xmlns:ahyp="http://schemas.microsoft.com/office/drawing/2018/hyperlinkcolor" val="tx"/>
                    </a:ext>
                  </a:extLst>
                </a:hlinkClick>
              </a:rPr>
              <a:t> </a:t>
            </a:r>
            <a:r>
              <a:rPr lang="en-US" u="sng" err="1">
                <a:solidFill>
                  <a:schemeClr val="tx1"/>
                </a:solidFill>
                <a:hlinkClick r:id="rId13">
                  <a:extLst>
                    <a:ext uri="{A12FA001-AC4F-418D-AE19-62706E023703}">
                      <ahyp:hlinkClr xmlns:ahyp="http://schemas.microsoft.com/office/drawing/2018/hyperlinkcolor" val="tx"/>
                    </a:ext>
                  </a:extLst>
                </a:hlinkClick>
              </a:rPr>
              <a:t>éticos</a:t>
            </a:r>
            <a:r>
              <a:rPr lang="en-US" u="sng">
                <a:solidFill>
                  <a:schemeClr val="tx1"/>
                </a:solidFill>
                <a:hlinkClick r:id="rId13">
                  <a:extLst>
                    <a:ext uri="{A12FA001-AC4F-418D-AE19-62706E023703}">
                      <ahyp:hlinkClr xmlns:ahyp="http://schemas.microsoft.com/office/drawing/2018/hyperlinkcolor" val="tx"/>
                    </a:ext>
                  </a:extLst>
                </a:hlinkClick>
              </a:rPr>
              <a:t> do Código de </a:t>
            </a:r>
            <a:r>
              <a:rPr lang="en-US" u="sng" err="1">
                <a:solidFill>
                  <a:schemeClr val="tx1"/>
                </a:solidFill>
                <a:hlinkClick r:id="rId13">
                  <a:extLst>
                    <a:ext uri="{A12FA001-AC4F-418D-AE19-62706E023703}">
                      <ahyp:hlinkClr xmlns:ahyp="http://schemas.microsoft.com/office/drawing/2018/hyperlinkcolor" val="tx"/>
                    </a:ext>
                  </a:extLst>
                </a:hlinkClick>
              </a:rPr>
              <a:t>Conduta</a:t>
            </a:r>
            <a:r>
              <a:rPr lang="en-US" u="sng">
                <a:solidFill>
                  <a:schemeClr val="tx1"/>
                </a:solidFill>
                <a:hlinkClick r:id="rId13">
                  <a:extLst>
                    <a:ext uri="{A12FA001-AC4F-418D-AE19-62706E023703}">
                      <ahyp:hlinkClr xmlns:ahyp="http://schemas.microsoft.com/office/drawing/2018/hyperlinkcolor" val="tx"/>
                    </a:ext>
                  </a:extLst>
                </a:hlinkClick>
              </a:rPr>
              <a:t> da BSCI</a:t>
            </a:r>
            <a:r>
              <a:rPr lang="en-US">
                <a:solidFill>
                  <a:schemeClr val="tx1"/>
                </a:solidFill>
              </a:rPr>
              <a:t> (</a:t>
            </a:r>
            <a:r>
              <a:rPr lang="en-US" u="sng">
                <a:solidFill>
                  <a:schemeClr val="tx1"/>
                </a:solidFill>
                <a:hlinkClick r:id="rId13">
                  <a:extLst>
                    <a:ext uri="{A12FA001-AC4F-418D-AE19-62706E023703}">
                      <ahyp:hlinkClr xmlns:ahyp="http://schemas.microsoft.com/office/drawing/2018/hyperlinkcolor" val="tx"/>
                    </a:ext>
                  </a:extLst>
                </a:hlinkClick>
              </a:rPr>
              <a:t>BSCI Code of Conduct ethical principles</a:t>
            </a:r>
            <a:r>
              <a:rPr lang="en-US">
                <a:solidFill>
                  <a:schemeClr val="tx1"/>
                </a:solidFill>
              </a:rPr>
              <a:t>)</a:t>
            </a:r>
          </a:p>
          <a:p>
            <a:pPr marL="171450" indent="-171450" fontAlgn="base">
              <a:buFont typeface="Arial" panose="020B0604020202020204" pitchFamily="34" charset="0"/>
              <a:buChar char="•"/>
            </a:pPr>
            <a:r>
              <a:rPr lang="en-US" u="sng" err="1">
                <a:solidFill>
                  <a:schemeClr val="tx1"/>
                </a:solidFill>
                <a:hlinkClick r:id="rId14">
                  <a:extLst>
                    <a:ext uri="{A12FA001-AC4F-418D-AE19-62706E023703}">
                      <ahyp:hlinkClr xmlns:ahyp="http://schemas.microsoft.com/office/drawing/2018/hyperlinkcolor" val="tx"/>
                    </a:ext>
                  </a:extLst>
                </a:hlinkClick>
              </a:rPr>
              <a:t>Condições</a:t>
            </a:r>
            <a:r>
              <a:rPr lang="en-US" u="sng">
                <a:solidFill>
                  <a:schemeClr val="tx1"/>
                </a:solidFill>
                <a:hlinkClick r:id="rId14">
                  <a:extLst>
                    <a:ext uri="{A12FA001-AC4F-418D-AE19-62706E023703}">
                      <ahyp:hlinkClr xmlns:ahyp="http://schemas.microsoft.com/office/drawing/2018/hyperlinkcolor" val="tx"/>
                    </a:ext>
                  </a:extLst>
                </a:hlinkClick>
              </a:rPr>
              <a:t> de </a:t>
            </a:r>
            <a:r>
              <a:rPr lang="en-US" u="sng" err="1">
                <a:solidFill>
                  <a:schemeClr val="tx1"/>
                </a:solidFill>
                <a:hlinkClick r:id="rId14">
                  <a:extLst>
                    <a:ext uri="{A12FA001-AC4F-418D-AE19-62706E023703}">
                      <ahyp:hlinkClr xmlns:ahyp="http://schemas.microsoft.com/office/drawing/2018/hyperlinkcolor" val="tx"/>
                    </a:ext>
                  </a:extLst>
                </a:hlinkClick>
              </a:rPr>
              <a:t>implementação</a:t>
            </a:r>
            <a:r>
              <a:rPr lang="en-US">
                <a:solidFill>
                  <a:schemeClr val="tx1"/>
                </a:solidFill>
              </a:rPr>
              <a:t> (</a:t>
            </a:r>
            <a:r>
              <a:rPr lang="en-US" u="sng">
                <a:solidFill>
                  <a:schemeClr val="tx1"/>
                </a:solidFill>
                <a:hlinkClick r:id="rId14">
                  <a:extLst>
                    <a:ext uri="{A12FA001-AC4F-418D-AE19-62706E023703}">
                      <ahyp:hlinkClr xmlns:ahyp="http://schemas.microsoft.com/office/drawing/2018/hyperlinkcolor" val="tx"/>
                    </a:ext>
                  </a:extLst>
                </a:hlinkClick>
              </a:rPr>
              <a:t>Implementation conditions</a:t>
            </a:r>
            <a:r>
              <a:rPr lang="en-US">
                <a:solidFill>
                  <a:schemeClr val="tx1"/>
                </a:solidFill>
              </a:rPr>
              <a:t>)</a:t>
            </a:r>
          </a:p>
          <a:p>
            <a:pPr marL="171450" indent="-171450" fontAlgn="base">
              <a:buFont typeface="Arial" panose="020B0604020202020204" pitchFamily="34" charset="0"/>
              <a:buChar char="•"/>
            </a:pPr>
            <a:r>
              <a:rPr lang="en-US" u="sng" err="1">
                <a:solidFill>
                  <a:schemeClr val="tx1"/>
                </a:solidFill>
                <a:hlinkClick r:id="rId15">
                  <a:extLst>
                    <a:ext uri="{A12FA001-AC4F-418D-AE19-62706E023703}">
                      <ahyp:hlinkClr xmlns:ahyp="http://schemas.microsoft.com/office/drawing/2018/hyperlinkcolor" val="tx"/>
                    </a:ext>
                  </a:extLst>
                </a:hlinkClick>
              </a:rPr>
              <a:t>Documento</a:t>
            </a:r>
            <a:r>
              <a:rPr lang="en-US" u="sng">
                <a:solidFill>
                  <a:schemeClr val="tx1"/>
                </a:solidFill>
                <a:hlinkClick r:id="rId15">
                  <a:extLst>
                    <a:ext uri="{A12FA001-AC4F-418D-AE19-62706E023703}">
                      <ahyp:hlinkClr xmlns:ahyp="http://schemas.microsoft.com/office/drawing/2018/hyperlinkcolor" val="tx"/>
                    </a:ext>
                  </a:extLst>
                </a:hlinkClick>
              </a:rPr>
              <a:t> de </a:t>
            </a:r>
            <a:r>
              <a:rPr lang="en-US" u="sng" err="1">
                <a:solidFill>
                  <a:schemeClr val="tx1"/>
                </a:solidFill>
                <a:hlinkClick r:id="rId15">
                  <a:extLst>
                    <a:ext uri="{A12FA001-AC4F-418D-AE19-62706E023703}">
                      <ahyp:hlinkClr xmlns:ahyp="http://schemas.microsoft.com/office/drawing/2018/hyperlinkcolor" val="tx"/>
                    </a:ext>
                  </a:extLst>
                </a:hlinkClick>
              </a:rPr>
              <a:t>referência</a:t>
            </a:r>
            <a:r>
              <a:rPr lang="en-US" u="sng">
                <a:solidFill>
                  <a:schemeClr val="tx1"/>
                </a:solidFill>
                <a:hlinkClick r:id="rId15">
                  <a:extLst>
                    <a:ext uri="{A12FA001-AC4F-418D-AE19-62706E023703}">
                      <ahyp:hlinkClr xmlns:ahyp="http://schemas.microsoft.com/office/drawing/2018/hyperlinkcolor" val="tx"/>
                    </a:ext>
                  </a:extLst>
                </a:hlinkClick>
              </a:rPr>
              <a:t> </a:t>
            </a:r>
            <a:r>
              <a:rPr lang="en-US" u="sng" err="1">
                <a:solidFill>
                  <a:schemeClr val="tx1"/>
                </a:solidFill>
                <a:hlinkClick r:id="rId15">
                  <a:extLst>
                    <a:ext uri="{A12FA001-AC4F-418D-AE19-62706E023703}">
                      <ahyp:hlinkClr xmlns:ahyp="http://schemas.microsoft.com/office/drawing/2018/hyperlinkcolor" val="tx"/>
                    </a:ext>
                  </a:extLst>
                </a:hlinkClick>
              </a:rPr>
              <a:t>Amfori</a:t>
            </a:r>
            <a:r>
              <a:rPr lang="en-US" u="sng">
                <a:solidFill>
                  <a:schemeClr val="tx1"/>
                </a:solidFill>
                <a:hlinkClick r:id="rId15">
                  <a:extLst>
                    <a:ext uri="{A12FA001-AC4F-418D-AE19-62706E023703}">
                      <ahyp:hlinkClr xmlns:ahyp="http://schemas.microsoft.com/office/drawing/2018/hyperlinkcolor" val="tx"/>
                    </a:ext>
                  </a:extLst>
                </a:hlinkClick>
              </a:rPr>
              <a:t> BSCI</a:t>
            </a:r>
            <a:r>
              <a:rPr lang="en-US">
                <a:solidFill>
                  <a:schemeClr val="tx1"/>
                </a:solidFill>
              </a:rPr>
              <a:t> (</a:t>
            </a:r>
            <a:r>
              <a:rPr lang="en-US" u="sng" err="1">
                <a:solidFill>
                  <a:schemeClr val="tx1"/>
                </a:solidFill>
                <a:hlinkClick r:id="rId15">
                  <a:extLst>
                    <a:ext uri="{A12FA001-AC4F-418D-AE19-62706E023703}">
                      <ahyp:hlinkClr xmlns:ahyp="http://schemas.microsoft.com/office/drawing/2018/hyperlinkcolor" val="tx"/>
                    </a:ext>
                  </a:extLst>
                </a:hlinkClick>
              </a:rPr>
              <a:t>Amfori</a:t>
            </a:r>
            <a:r>
              <a:rPr lang="en-US" u="sng">
                <a:solidFill>
                  <a:schemeClr val="tx1"/>
                </a:solidFill>
                <a:hlinkClick r:id="rId15">
                  <a:extLst>
                    <a:ext uri="{A12FA001-AC4F-418D-AE19-62706E023703}">
                      <ahyp:hlinkClr xmlns:ahyp="http://schemas.microsoft.com/office/drawing/2018/hyperlinkcolor" val="tx"/>
                    </a:ext>
                  </a:extLst>
                </a:hlinkClick>
              </a:rPr>
              <a:t> BSCI reference document</a:t>
            </a:r>
            <a:r>
              <a:rPr lang="en-US">
                <a:solidFill>
                  <a:schemeClr val="tx1"/>
                </a:solidFill>
              </a:rPr>
              <a:t>)</a:t>
            </a:r>
          </a:p>
          <a:p>
            <a:pPr marL="171450" indent="-171450" fontAlgn="base">
              <a:buFont typeface="Arial" panose="020B0604020202020204" pitchFamily="34" charset="0"/>
              <a:buChar char="•"/>
            </a:pPr>
            <a:r>
              <a:rPr lang="en-US" u="sng" err="1">
                <a:solidFill>
                  <a:schemeClr val="tx1"/>
                </a:solidFill>
                <a:hlinkClick r:id="rId16">
                  <a:extLst>
                    <a:ext uri="{A12FA001-AC4F-418D-AE19-62706E023703}">
                      <ahyp:hlinkClr xmlns:ahyp="http://schemas.microsoft.com/office/drawing/2018/hyperlinkcolor" val="tx"/>
                    </a:ext>
                  </a:extLst>
                </a:hlinkClick>
              </a:rPr>
              <a:t>Glossário</a:t>
            </a:r>
            <a:r>
              <a:rPr lang="en-US" u="sng">
                <a:solidFill>
                  <a:schemeClr val="tx1"/>
                </a:solidFill>
              </a:rPr>
              <a:t> </a:t>
            </a:r>
            <a:r>
              <a:rPr lang="en-US" u="sng" err="1">
                <a:solidFill>
                  <a:schemeClr val="tx1"/>
                </a:solidFill>
                <a:hlinkClick r:id="rId16">
                  <a:extLst>
                    <a:ext uri="{A12FA001-AC4F-418D-AE19-62706E023703}">
                      <ahyp:hlinkClr xmlns:ahyp="http://schemas.microsoft.com/office/drawing/2018/hyperlinkcolor" val="tx"/>
                    </a:ext>
                  </a:extLst>
                </a:hlinkClick>
              </a:rPr>
              <a:t>Amfori</a:t>
            </a:r>
            <a:r>
              <a:rPr lang="en-US" u="sng">
                <a:solidFill>
                  <a:schemeClr val="tx1"/>
                </a:solidFill>
                <a:hlinkClick r:id="rId16">
                  <a:extLst>
                    <a:ext uri="{A12FA001-AC4F-418D-AE19-62706E023703}">
                      <ahyp:hlinkClr xmlns:ahyp="http://schemas.microsoft.com/office/drawing/2018/hyperlinkcolor" val="tx"/>
                    </a:ext>
                  </a:extLst>
                </a:hlinkClick>
              </a:rPr>
              <a:t> BSCI</a:t>
            </a:r>
            <a:r>
              <a:rPr lang="en-US">
                <a:solidFill>
                  <a:schemeClr val="tx1"/>
                </a:solidFill>
              </a:rPr>
              <a:t> (</a:t>
            </a:r>
            <a:r>
              <a:rPr lang="en-US" u="sng" err="1">
                <a:solidFill>
                  <a:schemeClr val="tx1"/>
                </a:solidFill>
                <a:hlinkClick r:id="rId16">
                  <a:extLst>
                    <a:ext uri="{A12FA001-AC4F-418D-AE19-62706E023703}">
                      <ahyp:hlinkClr xmlns:ahyp="http://schemas.microsoft.com/office/drawing/2018/hyperlinkcolor" val="tx"/>
                    </a:ext>
                  </a:extLst>
                </a:hlinkClick>
              </a:rPr>
              <a:t>Amfori</a:t>
            </a:r>
            <a:r>
              <a:rPr lang="en-US" u="sng">
                <a:solidFill>
                  <a:schemeClr val="tx1"/>
                </a:solidFill>
                <a:hlinkClick r:id="rId16">
                  <a:extLst>
                    <a:ext uri="{A12FA001-AC4F-418D-AE19-62706E023703}">
                      <ahyp:hlinkClr xmlns:ahyp="http://schemas.microsoft.com/office/drawing/2018/hyperlinkcolor" val="tx"/>
                    </a:ext>
                  </a:extLst>
                </a:hlinkClick>
              </a:rPr>
              <a:t> BSCI glossary</a:t>
            </a:r>
            <a:r>
              <a:rPr lang="en-US">
                <a:solidFill>
                  <a:schemeClr val="tx1"/>
                </a:solidFill>
              </a:rPr>
              <a:t>)</a:t>
            </a:r>
          </a:p>
          <a:p>
            <a:pPr marL="171450" indent="-171450" fontAlgn="base">
              <a:buFont typeface="Arial" panose="020B0604020202020204" pitchFamily="34" charset="0"/>
              <a:buChar char="•"/>
            </a:pPr>
            <a:r>
              <a:rPr lang="en-US" u="sng" err="1">
                <a:solidFill>
                  <a:schemeClr val="tx1"/>
                </a:solidFill>
                <a:hlinkClick r:id="rId17">
                  <a:extLst>
                    <a:ext uri="{A12FA001-AC4F-418D-AE19-62706E023703}">
                      <ahyp:hlinkClr xmlns:ahyp="http://schemas.microsoft.com/office/drawing/2018/hyperlinkcolor" val="tx"/>
                    </a:ext>
                  </a:extLst>
                </a:hlinkClick>
              </a:rPr>
              <a:t>Ânfora</a:t>
            </a:r>
            <a:r>
              <a:rPr lang="en-US" u="sng">
                <a:solidFill>
                  <a:schemeClr val="tx1"/>
                </a:solidFill>
                <a:hlinkClick r:id="rId17">
                  <a:extLst>
                    <a:ext uri="{A12FA001-AC4F-418D-AE19-62706E023703}">
                      <ahyp:hlinkClr xmlns:ahyp="http://schemas.microsoft.com/office/drawing/2018/hyperlinkcolor" val="tx"/>
                    </a:ext>
                  </a:extLst>
                </a:hlinkClick>
              </a:rPr>
              <a:t> de </a:t>
            </a:r>
            <a:r>
              <a:rPr lang="en-US" u="sng" err="1">
                <a:solidFill>
                  <a:schemeClr val="tx1"/>
                </a:solidFill>
                <a:hlinkClick r:id="rId17">
                  <a:extLst>
                    <a:ext uri="{A12FA001-AC4F-418D-AE19-62706E023703}">
                      <ahyp:hlinkClr xmlns:ahyp="http://schemas.microsoft.com/office/drawing/2018/hyperlinkcolor" val="tx"/>
                    </a:ext>
                  </a:extLst>
                </a:hlinkClick>
              </a:rPr>
              <a:t>tinta</a:t>
            </a:r>
            <a:r>
              <a:rPr lang="en-US" u="sng">
                <a:solidFill>
                  <a:schemeClr val="tx1"/>
                </a:solidFill>
                <a:hlinkClick r:id="rId17">
                  <a:extLst>
                    <a:ext uri="{A12FA001-AC4F-418D-AE19-62706E023703}">
                      <ahyp:hlinkClr xmlns:ahyp="http://schemas.microsoft.com/office/drawing/2018/hyperlinkcolor" val="tx"/>
                    </a:ext>
                  </a:extLst>
                </a:hlinkClick>
              </a:rPr>
              <a:t> de </a:t>
            </a:r>
            <a:r>
              <a:rPr lang="en-US" u="sng" err="1">
                <a:solidFill>
                  <a:schemeClr val="tx1"/>
                </a:solidFill>
                <a:hlinkClick r:id="rId17">
                  <a:extLst>
                    <a:ext uri="{A12FA001-AC4F-418D-AE19-62706E023703}">
                      <ahyp:hlinkClr xmlns:ahyp="http://schemas.microsoft.com/office/drawing/2018/hyperlinkcolor" val="tx"/>
                    </a:ext>
                  </a:extLst>
                </a:hlinkClick>
              </a:rPr>
              <a:t>risco</a:t>
            </a:r>
            <a:r>
              <a:rPr lang="en-US" u="sng">
                <a:solidFill>
                  <a:schemeClr val="tx1"/>
                </a:solidFill>
                <a:hlinkClick r:id="rId17">
                  <a:extLst>
                    <a:ext uri="{A12FA001-AC4F-418D-AE19-62706E023703}">
                      <ahyp:hlinkClr xmlns:ahyp="http://schemas.microsoft.com/office/drawing/2018/hyperlinkcolor" val="tx"/>
                    </a:ext>
                  </a:extLst>
                </a:hlinkClick>
              </a:rPr>
              <a:t> BSCI 2022 (Risk paint amphora BSCI 2022 (English))</a:t>
            </a:r>
            <a:r>
              <a:rPr lang="en-US">
                <a:solidFill>
                  <a:schemeClr val="tx1"/>
                </a:solidFill>
              </a:rPr>
              <a:t> </a:t>
            </a:r>
          </a:p>
        </p:txBody>
      </p:sp>
      <p:sp>
        <p:nvSpPr>
          <p:cNvPr id="13" name="TextBox 24">
            <a:extLst>
              <a:ext uri="{FF2B5EF4-FFF2-40B4-BE49-F238E27FC236}">
                <a16:creationId xmlns:a16="http://schemas.microsoft.com/office/drawing/2014/main" id="{1BD37C0B-E04A-A9F4-4C60-3F798818350E}"/>
              </a:ext>
            </a:extLst>
          </p:cNvPr>
          <p:cNvSpPr txBox="1"/>
          <p:nvPr/>
        </p:nvSpPr>
        <p:spPr>
          <a:xfrm>
            <a:off x="240615" y="4950148"/>
            <a:ext cx="6483653" cy="523220"/>
          </a:xfrm>
          <a:prstGeom prst="rect">
            <a:avLst/>
          </a:prstGeom>
          <a:noFill/>
        </p:spPr>
        <p:txBody>
          <a:bodyPr wrap="square">
            <a:spAutoFit/>
          </a:bodyPr>
          <a:lstStyle/>
          <a:p>
            <a:pPr algn="l" rtl="0" fontAlgn="base"/>
            <a:r>
              <a:rPr lang="en-US" sz="1400" b="0" i="0">
                <a:effectLst/>
                <a:latin typeface="Calibri" panose="020F0502020204030204" pitchFamily="34" charset="0"/>
              </a:rPr>
              <a:t> </a:t>
            </a:r>
            <a:endParaRPr lang="en-US" sz="1400" b="0" i="0">
              <a:effectLst/>
              <a:latin typeface="Segoe UI" panose="020B0502040204020203" pitchFamily="34" charset="0"/>
            </a:endParaRPr>
          </a:p>
          <a:p>
            <a:pPr algn="l" rtl="0" fontAlgn="base"/>
            <a:r>
              <a:rPr lang="en-US" sz="1400" b="1" i="0" u="sng" strike="noStrike">
                <a:effectLst/>
                <a:latin typeface="Calibri" panose="020F0502020204030204" pitchFamily="34" charset="0"/>
                <a:hlinkClick r:id="rId18">
                  <a:extLst>
                    <a:ext uri="{A12FA001-AC4F-418D-AE19-62706E023703}">
                      <ahyp:hlinkClr xmlns:ahyp="http://schemas.microsoft.com/office/drawing/2018/hyperlinkcolor" val="tx"/>
                    </a:ext>
                  </a:extLst>
                </a:hlinkClick>
              </a:rPr>
              <a:t>PRINCIPAIS PROJETOS DE RESPONSABILIDADE E TRABALHO AMBIENTAL</a:t>
            </a:r>
            <a:r>
              <a:rPr lang="en-US" sz="1400" b="0" i="0">
                <a:effectLst/>
                <a:latin typeface="Calibri" panose="020F0502020204030204" pitchFamily="34" charset="0"/>
              </a:rPr>
              <a:t> </a:t>
            </a:r>
            <a:endParaRPr lang="en-US" sz="1400" b="0" i="0">
              <a:effectLst/>
              <a:latin typeface="Segoe UI" panose="020B0502040204020203" pitchFamily="34" charset="0"/>
            </a:endParaRPr>
          </a:p>
        </p:txBody>
      </p:sp>
      <p:sp>
        <p:nvSpPr>
          <p:cNvPr id="17" name="TextBox 2">
            <a:extLst>
              <a:ext uri="{FF2B5EF4-FFF2-40B4-BE49-F238E27FC236}">
                <a16:creationId xmlns:a16="http://schemas.microsoft.com/office/drawing/2014/main" id="{9424E5D0-5B6E-6270-4B68-62AE7DA769D9}"/>
              </a:ext>
            </a:extLst>
          </p:cNvPr>
          <p:cNvSpPr txBox="1"/>
          <p:nvPr/>
        </p:nvSpPr>
        <p:spPr>
          <a:xfrm>
            <a:off x="376891" y="7703685"/>
            <a:ext cx="6852148" cy="1596407"/>
          </a:xfrm>
          <a:prstGeom prst="rect">
            <a:avLst/>
          </a:prstGeom>
          <a:solidFill>
            <a:schemeClr val="bg1"/>
          </a:solidFill>
        </p:spPr>
        <p:txBody>
          <a:bodyPr wrap="square" rtlCol="0">
            <a:spAutoFit/>
          </a:bodyPr>
          <a:lstStyle/>
          <a:p>
            <a:pPr algn="l" rtl="0"/>
            <a:endParaRPr lang="en-IE"/>
          </a:p>
        </p:txBody>
      </p:sp>
      <p:sp>
        <p:nvSpPr>
          <p:cNvPr id="27" name="TextBox 4">
            <a:extLst>
              <a:ext uri="{FF2B5EF4-FFF2-40B4-BE49-F238E27FC236}">
                <a16:creationId xmlns:a16="http://schemas.microsoft.com/office/drawing/2014/main" id="{2A09E499-A325-D241-8BCA-022669BD19A2}"/>
              </a:ext>
            </a:extLst>
          </p:cNvPr>
          <p:cNvSpPr txBox="1"/>
          <p:nvPr/>
        </p:nvSpPr>
        <p:spPr>
          <a:xfrm>
            <a:off x="301071" y="7784922"/>
            <a:ext cx="1422506" cy="892552"/>
          </a:xfrm>
          <a:prstGeom prst="rect">
            <a:avLst/>
          </a:prstGeom>
          <a:noFill/>
        </p:spPr>
        <p:txBody>
          <a:bodyPr wrap="square" rtlCol="0">
            <a:spAutoFit/>
          </a:bodyPr>
          <a:lstStyle/>
          <a:p>
            <a:pPr algn="ctr" rtl="0"/>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Promoção</a:t>
            </a: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 da </a:t>
            </a:r>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sustentabilidade</a:t>
            </a: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 </a:t>
            </a:r>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saúde</a:t>
            </a: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 e </a:t>
            </a:r>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bem-estar</a:t>
            </a:r>
            <a:endPar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endParaRPr>
          </a:p>
        </p:txBody>
      </p:sp>
      <p:sp>
        <p:nvSpPr>
          <p:cNvPr id="28" name="TextBox 8">
            <a:extLst>
              <a:ext uri="{FF2B5EF4-FFF2-40B4-BE49-F238E27FC236}">
                <a16:creationId xmlns:a16="http://schemas.microsoft.com/office/drawing/2014/main" id="{F7851007-1184-1CDE-0CF7-3DB9677A0B18}"/>
              </a:ext>
            </a:extLst>
          </p:cNvPr>
          <p:cNvSpPr txBox="1"/>
          <p:nvPr/>
        </p:nvSpPr>
        <p:spPr>
          <a:xfrm>
            <a:off x="1753612" y="7784922"/>
            <a:ext cx="1253697" cy="692497"/>
          </a:xfrm>
          <a:prstGeom prst="rect">
            <a:avLst/>
          </a:prstGeom>
          <a:noFill/>
        </p:spPr>
        <p:txBody>
          <a:bodyPr wrap="square" rtlCol="0">
            <a:spAutoFit/>
          </a:bodyPr>
          <a:lstStyle/>
          <a:p>
            <a:pPr algn="ctr" rtl="0"/>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Carbono Negativo Meira Nova 2025</a:t>
            </a:r>
          </a:p>
        </p:txBody>
      </p:sp>
      <p:sp>
        <p:nvSpPr>
          <p:cNvPr id="29" name="TextBox 10">
            <a:extLst>
              <a:ext uri="{FF2B5EF4-FFF2-40B4-BE49-F238E27FC236}">
                <a16:creationId xmlns:a16="http://schemas.microsoft.com/office/drawing/2014/main" id="{112E8C53-6EB6-5525-3B2F-D8E511D3814E}"/>
              </a:ext>
            </a:extLst>
          </p:cNvPr>
          <p:cNvSpPr txBox="1"/>
          <p:nvPr/>
        </p:nvSpPr>
        <p:spPr>
          <a:xfrm>
            <a:off x="3130334" y="7770634"/>
            <a:ext cx="1253697" cy="692497"/>
          </a:xfrm>
          <a:prstGeom prst="rect">
            <a:avLst/>
          </a:prstGeom>
          <a:noFill/>
        </p:spPr>
        <p:txBody>
          <a:bodyPr wrap="square" rtlCol="0">
            <a:spAutoFit/>
          </a:bodyPr>
          <a:lstStyle/>
          <a:p>
            <a:pPr algn="ctr" rtl="0"/>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Rumo</a:t>
            </a: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 à Economia Circular</a:t>
            </a:r>
          </a:p>
        </p:txBody>
      </p:sp>
      <p:sp>
        <p:nvSpPr>
          <p:cNvPr id="30" name="TextBox 13">
            <a:extLst>
              <a:ext uri="{FF2B5EF4-FFF2-40B4-BE49-F238E27FC236}">
                <a16:creationId xmlns:a16="http://schemas.microsoft.com/office/drawing/2014/main" id="{ACFFB6F0-589C-D15A-4CEB-FF1820117471}"/>
              </a:ext>
            </a:extLst>
          </p:cNvPr>
          <p:cNvSpPr txBox="1"/>
          <p:nvPr/>
        </p:nvSpPr>
        <p:spPr>
          <a:xfrm>
            <a:off x="4552838" y="7778536"/>
            <a:ext cx="1253697" cy="1292662"/>
          </a:xfrm>
          <a:prstGeom prst="rect">
            <a:avLst/>
          </a:prstGeom>
          <a:noFill/>
        </p:spPr>
        <p:txBody>
          <a:bodyPr wrap="square" rtlCol="0">
            <a:spAutoFit/>
          </a:bodyPr>
          <a:lstStyle/>
          <a:p>
            <a:pPr algn="ctr" rtl="0"/>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Promoção</a:t>
            </a: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 dos </a:t>
            </a:r>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Direitos</a:t>
            </a: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 Humanos </a:t>
            </a:r>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na</a:t>
            </a: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 </a:t>
            </a:r>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cadeia</a:t>
            </a: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 de </a:t>
            </a:r>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valor</a:t>
            </a: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 &amp; </a:t>
            </a:r>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nas</a:t>
            </a: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 </a:t>
            </a:r>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operações</a:t>
            </a:r>
            <a:endPar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endParaRPr>
          </a:p>
        </p:txBody>
      </p:sp>
      <p:sp>
        <p:nvSpPr>
          <p:cNvPr id="31" name="TextBox 15">
            <a:extLst>
              <a:ext uri="{FF2B5EF4-FFF2-40B4-BE49-F238E27FC236}">
                <a16:creationId xmlns:a16="http://schemas.microsoft.com/office/drawing/2014/main" id="{C1E905D0-23EB-CDAA-B0F7-741F9ADC3890}"/>
              </a:ext>
            </a:extLst>
          </p:cNvPr>
          <p:cNvSpPr txBox="1"/>
          <p:nvPr/>
        </p:nvSpPr>
        <p:spPr>
          <a:xfrm>
            <a:off x="5890938" y="7783682"/>
            <a:ext cx="1253697" cy="692497"/>
          </a:xfrm>
          <a:prstGeom prst="rect">
            <a:avLst/>
          </a:prstGeom>
          <a:noFill/>
        </p:spPr>
        <p:txBody>
          <a:bodyPr wrap="square" rtlCol="0">
            <a:spAutoFit/>
          </a:bodyPr>
          <a:lstStyle/>
          <a:p>
            <a:pPr algn="ctr" rtl="0"/>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Promoção</a:t>
            </a: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 da </a:t>
            </a:r>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abertura</a:t>
            </a: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 &amp; </a:t>
            </a:r>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transparência</a:t>
            </a:r>
            <a:endPar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3" name="Graphic 4">
            <a:extLst>
              <a:ext uri="{FF2B5EF4-FFF2-40B4-BE49-F238E27FC236}">
                <a16:creationId xmlns:a16="http://schemas.microsoft.com/office/drawing/2014/main" id="{BE8B9652-D5B3-91DD-7E23-AD7E55EE339D}"/>
              </a:ext>
            </a:extLst>
          </p:cNvPr>
          <p:cNvGrpSpPr/>
          <p:nvPr/>
        </p:nvGrpSpPr>
        <p:grpSpPr>
          <a:xfrm rot="19582332">
            <a:off x="2672114" y="9432124"/>
            <a:ext cx="403667" cy="780438"/>
            <a:chOff x="9129274" y="2719113"/>
            <a:chExt cx="717139" cy="1386497"/>
          </a:xfrm>
          <a:solidFill>
            <a:srgbClr val="000000"/>
          </a:solidFill>
        </p:grpSpPr>
        <p:grpSp>
          <p:nvGrpSpPr>
            <p:cNvPr id="5" name="Graphic 4">
              <a:extLst>
                <a:ext uri="{FF2B5EF4-FFF2-40B4-BE49-F238E27FC236}">
                  <a16:creationId xmlns:a16="http://schemas.microsoft.com/office/drawing/2014/main" id="{C0F44F14-EE51-5AE7-D1AC-2DB8547BBD0E}"/>
                </a:ext>
              </a:extLst>
            </p:cNvPr>
            <p:cNvGrpSpPr/>
            <p:nvPr/>
          </p:nvGrpSpPr>
          <p:grpSpPr>
            <a:xfrm>
              <a:off x="9159507" y="2719113"/>
              <a:ext cx="446280" cy="440141"/>
              <a:chOff x="9159507" y="2719113"/>
              <a:chExt cx="446280" cy="440141"/>
            </a:xfrm>
            <a:grpFill/>
          </p:grpSpPr>
          <p:sp>
            <p:nvSpPr>
              <p:cNvPr id="33" name="Freeform 57">
                <a:extLst>
                  <a:ext uri="{FF2B5EF4-FFF2-40B4-BE49-F238E27FC236}">
                    <a16:creationId xmlns:a16="http://schemas.microsoft.com/office/drawing/2014/main" id="{DC68C2B8-7462-C6AF-B4F5-294A9DD6504D}"/>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4" name="Freeform 58">
                <a:extLst>
                  <a:ext uri="{FF2B5EF4-FFF2-40B4-BE49-F238E27FC236}">
                    <a16:creationId xmlns:a16="http://schemas.microsoft.com/office/drawing/2014/main" id="{12840AD9-1F57-7900-2A3C-5A50E61531BF}"/>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6" name="Graphic 4">
              <a:extLst>
                <a:ext uri="{FF2B5EF4-FFF2-40B4-BE49-F238E27FC236}">
                  <a16:creationId xmlns:a16="http://schemas.microsoft.com/office/drawing/2014/main" id="{9488A056-493B-A077-B08E-DA1F9AE953D0}"/>
                </a:ext>
              </a:extLst>
            </p:cNvPr>
            <p:cNvGrpSpPr/>
            <p:nvPr/>
          </p:nvGrpSpPr>
          <p:grpSpPr>
            <a:xfrm>
              <a:off x="9129274" y="2893887"/>
              <a:ext cx="717139" cy="1211724"/>
              <a:chOff x="9129274" y="2893887"/>
              <a:chExt cx="717139" cy="1211724"/>
            </a:xfrm>
            <a:grpFill/>
          </p:grpSpPr>
          <p:sp>
            <p:nvSpPr>
              <p:cNvPr id="8" name="Freeform 50">
                <a:extLst>
                  <a:ext uri="{FF2B5EF4-FFF2-40B4-BE49-F238E27FC236}">
                    <a16:creationId xmlns:a16="http://schemas.microsoft.com/office/drawing/2014/main" id="{C09C2DD1-DC34-178A-65F4-5306E45AB056}"/>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9" name="Freeform 51">
                <a:extLst>
                  <a:ext uri="{FF2B5EF4-FFF2-40B4-BE49-F238E27FC236}">
                    <a16:creationId xmlns:a16="http://schemas.microsoft.com/office/drawing/2014/main" id="{3BBB8CE7-E929-1E0F-33E6-40D9930E015D}"/>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1" name="Freeform 52">
                <a:extLst>
                  <a:ext uri="{FF2B5EF4-FFF2-40B4-BE49-F238E27FC236}">
                    <a16:creationId xmlns:a16="http://schemas.microsoft.com/office/drawing/2014/main" id="{6ECF37A1-6207-B2F0-3CAD-0BA4AABD1E3B}"/>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4" name="Freeform 53">
                <a:extLst>
                  <a:ext uri="{FF2B5EF4-FFF2-40B4-BE49-F238E27FC236}">
                    <a16:creationId xmlns:a16="http://schemas.microsoft.com/office/drawing/2014/main" id="{8F549FAA-5B20-4774-17AA-969F0C0A9189}"/>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6" name="Freeform 54">
                <a:extLst>
                  <a:ext uri="{FF2B5EF4-FFF2-40B4-BE49-F238E27FC236}">
                    <a16:creationId xmlns:a16="http://schemas.microsoft.com/office/drawing/2014/main" id="{7AB2DE6C-E8EC-8412-0E49-C136AC946688}"/>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5" name="Freeform 55">
                <a:extLst>
                  <a:ext uri="{FF2B5EF4-FFF2-40B4-BE49-F238E27FC236}">
                    <a16:creationId xmlns:a16="http://schemas.microsoft.com/office/drawing/2014/main" id="{7E839496-F4DB-CF72-3322-1B22E87AC15F}"/>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2" name="Freeform 56">
                <a:extLst>
                  <a:ext uri="{FF2B5EF4-FFF2-40B4-BE49-F238E27FC236}">
                    <a16:creationId xmlns:a16="http://schemas.microsoft.com/office/drawing/2014/main" id="{09BA6037-0236-BEFA-BE2B-D80F4DEC6EF9}"/>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grpSp>
        <p:nvGrpSpPr>
          <p:cNvPr id="35" name="Graphic 4">
            <a:extLst>
              <a:ext uri="{FF2B5EF4-FFF2-40B4-BE49-F238E27FC236}">
                <a16:creationId xmlns:a16="http://schemas.microsoft.com/office/drawing/2014/main" id="{D0D42639-7F5D-0A2C-BEA4-D2C9A2271890}"/>
              </a:ext>
            </a:extLst>
          </p:cNvPr>
          <p:cNvGrpSpPr/>
          <p:nvPr/>
        </p:nvGrpSpPr>
        <p:grpSpPr>
          <a:xfrm rot="19582332">
            <a:off x="7013548" y="4676362"/>
            <a:ext cx="403667" cy="780438"/>
            <a:chOff x="9129274" y="2719113"/>
            <a:chExt cx="717139" cy="1386497"/>
          </a:xfrm>
          <a:solidFill>
            <a:srgbClr val="000000"/>
          </a:solidFill>
        </p:grpSpPr>
        <p:grpSp>
          <p:nvGrpSpPr>
            <p:cNvPr id="36" name="Graphic 4">
              <a:extLst>
                <a:ext uri="{FF2B5EF4-FFF2-40B4-BE49-F238E27FC236}">
                  <a16:creationId xmlns:a16="http://schemas.microsoft.com/office/drawing/2014/main" id="{25B54676-8C2D-D9AA-2085-1EA88958D9BC}"/>
                </a:ext>
              </a:extLst>
            </p:cNvPr>
            <p:cNvGrpSpPr/>
            <p:nvPr/>
          </p:nvGrpSpPr>
          <p:grpSpPr>
            <a:xfrm>
              <a:off x="9159507" y="2719113"/>
              <a:ext cx="446280" cy="440141"/>
              <a:chOff x="9159507" y="2719113"/>
              <a:chExt cx="446280" cy="440141"/>
            </a:xfrm>
            <a:grpFill/>
          </p:grpSpPr>
          <p:sp>
            <p:nvSpPr>
              <p:cNvPr id="45" name="Freeform 57">
                <a:extLst>
                  <a:ext uri="{FF2B5EF4-FFF2-40B4-BE49-F238E27FC236}">
                    <a16:creationId xmlns:a16="http://schemas.microsoft.com/office/drawing/2014/main" id="{528396F0-19C9-7A26-5285-6BCF4FA11C0C}"/>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46" name="Freeform 58">
                <a:extLst>
                  <a:ext uri="{FF2B5EF4-FFF2-40B4-BE49-F238E27FC236}">
                    <a16:creationId xmlns:a16="http://schemas.microsoft.com/office/drawing/2014/main" id="{F83C99C5-D4DD-EEB8-D694-833A4A4AF5D2}"/>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37" name="Graphic 4">
              <a:extLst>
                <a:ext uri="{FF2B5EF4-FFF2-40B4-BE49-F238E27FC236}">
                  <a16:creationId xmlns:a16="http://schemas.microsoft.com/office/drawing/2014/main" id="{049EE6C0-3450-C68B-040B-DDFFD51F0E08}"/>
                </a:ext>
              </a:extLst>
            </p:cNvPr>
            <p:cNvGrpSpPr/>
            <p:nvPr/>
          </p:nvGrpSpPr>
          <p:grpSpPr>
            <a:xfrm>
              <a:off x="9129274" y="2893887"/>
              <a:ext cx="717139" cy="1211724"/>
              <a:chOff x="9129274" y="2893887"/>
              <a:chExt cx="717139" cy="1211724"/>
            </a:xfrm>
            <a:grpFill/>
          </p:grpSpPr>
          <p:sp>
            <p:nvSpPr>
              <p:cNvPr id="38" name="Freeform 50">
                <a:extLst>
                  <a:ext uri="{FF2B5EF4-FFF2-40B4-BE49-F238E27FC236}">
                    <a16:creationId xmlns:a16="http://schemas.microsoft.com/office/drawing/2014/main" id="{B18F36E4-355F-4BAC-BBEC-7F3166E8345A}"/>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39" name="Freeform 51">
                <a:extLst>
                  <a:ext uri="{FF2B5EF4-FFF2-40B4-BE49-F238E27FC236}">
                    <a16:creationId xmlns:a16="http://schemas.microsoft.com/office/drawing/2014/main" id="{6589DEF8-FF18-37D3-405A-100F2B7E3DBB}"/>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40" name="Freeform 52">
                <a:extLst>
                  <a:ext uri="{FF2B5EF4-FFF2-40B4-BE49-F238E27FC236}">
                    <a16:creationId xmlns:a16="http://schemas.microsoft.com/office/drawing/2014/main" id="{138FBE85-2B22-1C4F-36E2-2E40E2331217}"/>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41" name="Freeform 53">
                <a:extLst>
                  <a:ext uri="{FF2B5EF4-FFF2-40B4-BE49-F238E27FC236}">
                    <a16:creationId xmlns:a16="http://schemas.microsoft.com/office/drawing/2014/main" id="{2791229C-7694-A5B5-1947-78AFEE147D4A}"/>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42" name="Freeform 54">
                <a:extLst>
                  <a:ext uri="{FF2B5EF4-FFF2-40B4-BE49-F238E27FC236}">
                    <a16:creationId xmlns:a16="http://schemas.microsoft.com/office/drawing/2014/main" id="{1945FF90-7B2E-C382-FA9F-E391BE121AA2}"/>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43" name="Freeform 55">
                <a:extLst>
                  <a:ext uri="{FF2B5EF4-FFF2-40B4-BE49-F238E27FC236}">
                    <a16:creationId xmlns:a16="http://schemas.microsoft.com/office/drawing/2014/main" id="{CE850259-F08F-6F42-AACE-78E050F3501A}"/>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44" name="Freeform 56">
                <a:extLst>
                  <a:ext uri="{FF2B5EF4-FFF2-40B4-BE49-F238E27FC236}">
                    <a16:creationId xmlns:a16="http://schemas.microsoft.com/office/drawing/2014/main" id="{9D141CF6-C30B-CC82-B522-DE07D82CD648}"/>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47" name="Text Placeholder 2">
            <a:extLst>
              <a:ext uri="{FF2B5EF4-FFF2-40B4-BE49-F238E27FC236}">
                <a16:creationId xmlns:a16="http://schemas.microsoft.com/office/drawing/2014/main" id="{64D6F975-939F-B38A-F3DB-B63DD3B09FBE}"/>
              </a:ext>
            </a:extLst>
          </p:cNvPr>
          <p:cNvSpPr txBox="1">
            <a:spLocks/>
          </p:cNvSpPr>
          <p:nvPr/>
        </p:nvSpPr>
        <p:spPr>
          <a:xfrm>
            <a:off x="361472" y="2339757"/>
            <a:ext cx="3220511" cy="651637"/>
          </a:xfrm>
          <a:prstGeom prst="rect">
            <a:avLst/>
          </a:prstGeom>
          <a:solidFill>
            <a:srgbClr val="F1A0C2"/>
          </a:solidFill>
        </p:spPr>
        <p:txBody>
          <a:bodyPr vert="horz" lIns="91440" tIns="45720" rIns="91440" bIns="45720" rtlCol="0" anchor="ctr">
            <a:noAutofit/>
          </a:bodyPr>
          <a:lstStyle>
            <a:lvl1pPr marL="0" indent="0" algn="l" defTabSz="755934" rtl="0" eaLnBrk="1" latinLnBrk="0" hangingPunct="1">
              <a:lnSpc>
                <a:spcPct val="90000"/>
              </a:lnSpc>
              <a:spcBef>
                <a:spcPts val="82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446088" indent="-446088"/>
            <a:r>
              <a:rPr lang="en-US" b="1" i="0">
                <a:solidFill>
                  <a:schemeClr val="bg1"/>
                </a:solidFill>
              </a:rPr>
              <a:t>Tipo: </a:t>
            </a:r>
            <a:r>
              <a:rPr lang="en-US" i="0">
                <a:solidFill>
                  <a:schemeClr val="bg1"/>
                </a:solidFill>
              </a:rPr>
              <a:t>Cadeia de Abastecimento de Alimentos com Ética</a:t>
            </a:r>
          </a:p>
        </p:txBody>
      </p:sp>
    </p:spTree>
    <p:extLst>
      <p:ext uri="{BB962C8B-B14F-4D97-AF65-F5344CB8AC3E}">
        <p14:creationId xmlns:p14="http://schemas.microsoft.com/office/powerpoint/2010/main" val="62288113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391AE85D-47B3-8A42-8F63-97771B6BE4C9}"/>
              </a:ext>
            </a:extLst>
          </p:cNvPr>
          <p:cNvSpPr>
            <a:spLocks noGrp="1"/>
          </p:cNvSpPr>
          <p:nvPr>
            <p:ph type="body" sz="quarter" idx="13"/>
          </p:nvPr>
        </p:nvSpPr>
        <p:spPr>
          <a:xfrm>
            <a:off x="645961" y="2506733"/>
            <a:ext cx="3418702" cy="2586284"/>
          </a:xfrm>
        </p:spPr>
        <p:txBody>
          <a:bodyPr/>
          <a:lstStyle/>
          <a:p>
            <a:r>
              <a:rPr lang="pt-PT"/>
              <a:t>A maior arte do futuro será construir uma vida confortável a partir de um pequeno pedaço de terra</a:t>
            </a:r>
            <a:endParaRPr lang="en-US"/>
          </a:p>
        </p:txBody>
      </p:sp>
      <p:sp>
        <p:nvSpPr>
          <p:cNvPr id="9" name="Text Placeholder 6">
            <a:extLst>
              <a:ext uri="{FF2B5EF4-FFF2-40B4-BE49-F238E27FC236}">
                <a16:creationId xmlns:a16="http://schemas.microsoft.com/office/drawing/2014/main" id="{C37AD6AD-DC46-3E47-98EB-7272FD57457E}"/>
              </a:ext>
            </a:extLst>
          </p:cNvPr>
          <p:cNvSpPr txBox="1">
            <a:spLocks/>
          </p:cNvSpPr>
          <p:nvPr/>
        </p:nvSpPr>
        <p:spPr>
          <a:xfrm>
            <a:off x="774624" y="4840129"/>
            <a:ext cx="3161377" cy="505777"/>
          </a:xfrm>
          <a:prstGeom prst="rect">
            <a:avLst/>
          </a:prstGeom>
        </p:spPr>
        <p:txBody>
          <a:bodyPr anchor="t">
            <a:normAutofit/>
          </a:bodyPr>
          <a:lstStyle>
            <a:lvl1pPr marL="0" indent="0" algn="ctr" defTabSz="2072941" rtl="0" eaLnBrk="1" latinLnBrk="0" hangingPunct="1">
              <a:lnSpc>
                <a:spcPct val="100000"/>
              </a:lnSpc>
              <a:spcBef>
                <a:spcPts val="2267"/>
              </a:spcBef>
              <a:buFont typeface="Arial" panose="020B0604020202020204" pitchFamily="34" charset="0"/>
              <a:buNone/>
              <a:defRPr sz="1900" b="0" i="1" kern="1200" baseline="0">
                <a:solidFill>
                  <a:srgbClr val="000000"/>
                </a:solidFill>
                <a:latin typeface="Calibri" panose="020F0502020204030204" pitchFamily="34" charset="0"/>
                <a:ea typeface="+mn-ea"/>
                <a:cs typeface="Calibri" panose="020F0502020204030204" pitchFamily="34" charset="0"/>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IE" sz="1200" b="1" i="0"/>
              <a:t>Abraham Lincoln </a:t>
            </a:r>
            <a:endParaRPr lang="en-US" sz="1200" b="1"/>
          </a:p>
        </p:txBody>
      </p:sp>
      <p:grpSp>
        <p:nvGrpSpPr>
          <p:cNvPr id="10" name="Group 9">
            <a:extLst>
              <a:ext uri="{FF2B5EF4-FFF2-40B4-BE49-F238E27FC236}">
                <a16:creationId xmlns:a16="http://schemas.microsoft.com/office/drawing/2014/main" id="{EB844627-BAF6-2949-BBBD-A678DAD9F6C8}"/>
              </a:ext>
            </a:extLst>
          </p:cNvPr>
          <p:cNvGrpSpPr/>
          <p:nvPr/>
        </p:nvGrpSpPr>
        <p:grpSpPr>
          <a:xfrm>
            <a:off x="1611399" y="2131290"/>
            <a:ext cx="1487826" cy="1083162"/>
            <a:chOff x="3400450" y="986392"/>
            <a:chExt cx="1487826" cy="1083162"/>
          </a:xfrm>
        </p:grpSpPr>
        <p:sp>
          <p:nvSpPr>
            <p:cNvPr id="11" name="Freeform 10">
              <a:extLst>
                <a:ext uri="{FF2B5EF4-FFF2-40B4-BE49-F238E27FC236}">
                  <a16:creationId xmlns:a16="http://schemas.microsoft.com/office/drawing/2014/main" id="{8B03380A-69B4-FE44-B349-8CC82F496D4F}"/>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8F8BE08-7E83-7B49-906E-BBB10818C65A}"/>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pic>
        <p:nvPicPr>
          <p:cNvPr id="15" name="Picture Placeholder 14">
            <a:extLst>
              <a:ext uri="{FF2B5EF4-FFF2-40B4-BE49-F238E27FC236}">
                <a16:creationId xmlns:a16="http://schemas.microsoft.com/office/drawing/2014/main" id="{FAC2A0BD-C734-794F-9F76-86C6BF548A9B}"/>
              </a:ext>
            </a:extLst>
          </p:cNvPr>
          <p:cNvPicPr>
            <a:picLocks noGrp="1" noChangeAspect="1"/>
          </p:cNvPicPr>
          <p:nvPr>
            <p:ph type="pic" sz="quarter" idx="16"/>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38026672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70EBB97D-E275-8740-97D1-6B9CD5253FAB}"/>
              </a:ext>
            </a:extLst>
          </p:cNvPr>
          <p:cNvSpPr>
            <a:spLocks noGrp="1"/>
          </p:cNvSpPr>
          <p:nvPr>
            <p:ph type="body" sz="quarter" idx="18"/>
          </p:nvPr>
        </p:nvSpPr>
        <p:spPr/>
        <p:txBody>
          <a:bodyPr>
            <a:normAutofit/>
          </a:bodyPr>
          <a:lstStyle/>
          <a:p>
            <a:pPr algn="l" rtl="0"/>
            <a:r>
              <a:rPr lang="en-US" b="1">
                <a:hlinkClick r:id="rId2">
                  <a:extLst>
                    <a:ext uri="{A12FA001-AC4F-418D-AE19-62706E023703}">
                      <ahyp:hlinkClr xmlns:ahyp="http://schemas.microsoft.com/office/drawing/2018/hyperlinkcolor" val="tx"/>
                    </a:ext>
                  </a:extLst>
                </a:hlinkClick>
              </a:rPr>
              <a:t>www.ethical-food.eu</a:t>
            </a:r>
            <a:endParaRPr lang="en-US" b="1"/>
          </a:p>
          <a:p>
            <a:pPr algn="l" rtl="0"/>
            <a:endParaRPr lang="en-US" b="1"/>
          </a:p>
        </p:txBody>
      </p:sp>
      <p:sp>
        <p:nvSpPr>
          <p:cNvPr id="6" name="Text Placeholder 5">
            <a:extLst>
              <a:ext uri="{FF2B5EF4-FFF2-40B4-BE49-F238E27FC236}">
                <a16:creationId xmlns:a16="http://schemas.microsoft.com/office/drawing/2014/main" id="{F453C571-B701-2943-A877-7A4ECC41D126}"/>
              </a:ext>
            </a:extLst>
          </p:cNvPr>
          <p:cNvSpPr>
            <a:spLocks noGrp="1"/>
          </p:cNvSpPr>
          <p:nvPr>
            <p:ph type="body" sz="quarter" idx="17"/>
          </p:nvPr>
        </p:nvSpPr>
        <p:spPr>
          <a:xfrm>
            <a:off x="1000663" y="3588159"/>
            <a:ext cx="3256950" cy="690592"/>
          </a:xfrm>
        </p:spPr>
        <p:txBody>
          <a:bodyPr>
            <a:noAutofit/>
          </a:bodyPr>
          <a:lstStyle/>
          <a:p>
            <a:pPr algn="l" rtl="0"/>
            <a:r>
              <a:rPr lang="en-US" sz="3600" b="1"/>
              <a:t>Siga  a </a:t>
            </a:r>
            <a:r>
              <a:rPr lang="en-US" sz="3600" b="1" err="1"/>
              <a:t>nossa</a:t>
            </a:r>
            <a:r>
              <a:rPr lang="en-US" sz="3600" b="1"/>
              <a:t> jornada</a:t>
            </a:r>
          </a:p>
        </p:txBody>
      </p:sp>
      <p:sp>
        <p:nvSpPr>
          <p:cNvPr id="10" name="Slide Number Placeholder 9">
            <a:extLst>
              <a:ext uri="{FF2B5EF4-FFF2-40B4-BE49-F238E27FC236}">
                <a16:creationId xmlns:a16="http://schemas.microsoft.com/office/drawing/2014/main" id="{9774873E-0E0F-F141-8DC0-99CFAD871464}"/>
              </a:ext>
            </a:extLst>
          </p:cNvPr>
          <p:cNvSpPr>
            <a:spLocks noGrp="1"/>
          </p:cNvSpPr>
          <p:nvPr>
            <p:ph type="sldNum" sz="quarter" idx="4294967295"/>
          </p:nvPr>
        </p:nvSpPr>
        <p:spPr>
          <a:xfrm>
            <a:off x="6511925" y="10047288"/>
            <a:ext cx="1047750" cy="465137"/>
          </a:xfrm>
        </p:spPr>
        <p:txBody>
          <a:bodyPr/>
          <a:lstStyle/>
          <a:p>
            <a:pPr algn="l" rtl="0"/>
            <a:fld id="{CB2079F2-58AF-ED44-82D7-E04B2F6FD686}" type="slidenum">
              <a:rPr lang="en-US" smtClean="0"/>
              <a:pPr algn="l" rtl="0"/>
              <a:t>55</a:t>
            </a:fld>
            <a:endParaRPr lang="en-US"/>
          </a:p>
        </p:txBody>
      </p:sp>
      <p:grpSp>
        <p:nvGrpSpPr>
          <p:cNvPr id="18" name="Graphic 3">
            <a:extLst>
              <a:ext uri="{FF2B5EF4-FFF2-40B4-BE49-F238E27FC236}">
                <a16:creationId xmlns:a16="http://schemas.microsoft.com/office/drawing/2014/main" id="{ECD3E71B-C68E-EF4F-BD57-2088EB8AAF22}"/>
              </a:ext>
            </a:extLst>
          </p:cNvPr>
          <p:cNvGrpSpPr/>
          <p:nvPr/>
        </p:nvGrpSpPr>
        <p:grpSpPr>
          <a:xfrm>
            <a:off x="5702791" y="9666812"/>
            <a:ext cx="280634" cy="280634"/>
            <a:chOff x="-147782" y="2499889"/>
            <a:chExt cx="850463" cy="850463"/>
          </a:xfrm>
        </p:grpSpPr>
        <p:sp>
          <p:nvSpPr>
            <p:cNvPr id="19" name="Freeform 18">
              <a:extLst>
                <a:ext uri="{FF2B5EF4-FFF2-40B4-BE49-F238E27FC236}">
                  <a16:creationId xmlns:a16="http://schemas.microsoft.com/office/drawing/2014/main" id="{ECD7060A-752B-D248-9378-EF7AC92A0514}"/>
                </a:ext>
              </a:extLst>
            </p:cNvPr>
            <p:cNvSpPr/>
            <p:nvPr/>
          </p:nvSpPr>
          <p:spPr>
            <a:xfrm>
              <a:off x="-147782" y="2499889"/>
              <a:ext cx="850463" cy="850463"/>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F1A0C2"/>
            </a:solidFill>
            <a:ln w="6294" cap="flat">
              <a:noFill/>
              <a:prstDash val="solid"/>
              <a:miter/>
            </a:ln>
          </p:spPr>
          <p:txBody>
            <a:bodyPr rtlCol="0" anchor="ctr"/>
            <a:lstStyle/>
            <a:p>
              <a:pPr algn="l" rtl="0"/>
              <a:endParaRPr lang="en-US">
                <a:latin typeface="Calibri" panose="020F0502020204030204" pitchFamily="34" charset="0"/>
                <a:cs typeface="Calibri" panose="020F0502020204030204" pitchFamily="34" charset="0"/>
              </a:endParaRPr>
            </a:p>
          </p:txBody>
        </p:sp>
        <p:sp>
          <p:nvSpPr>
            <p:cNvPr id="20" name="Freeform 19">
              <a:hlinkClick r:id="rId3"/>
              <a:extLst>
                <a:ext uri="{FF2B5EF4-FFF2-40B4-BE49-F238E27FC236}">
                  <a16:creationId xmlns:a16="http://schemas.microsoft.com/office/drawing/2014/main" id="{38C93ECF-60E4-3D4D-B077-E70E95008C72}"/>
                </a:ext>
              </a:extLst>
            </p:cNvPr>
            <p:cNvSpPr/>
            <p:nvPr/>
          </p:nvSpPr>
          <p:spPr>
            <a:xfrm>
              <a:off x="18530" y="2722899"/>
              <a:ext cx="549966" cy="447280"/>
            </a:xfrm>
            <a:custGeom>
              <a:avLst/>
              <a:gdLst>
                <a:gd name="connsiteX0" fmla="*/ 173243 w 549966"/>
                <a:gd name="connsiteY0" fmla="*/ 447281 h 447280"/>
                <a:gd name="connsiteX1" fmla="*/ 494529 w 549966"/>
                <a:gd name="connsiteY1" fmla="*/ 125995 h 447280"/>
                <a:gd name="connsiteX2" fmla="*/ 493899 w 549966"/>
                <a:gd name="connsiteY2" fmla="*/ 111505 h 447280"/>
                <a:gd name="connsiteX3" fmla="*/ 549966 w 549966"/>
                <a:gd name="connsiteY3" fmla="*/ 52918 h 447280"/>
                <a:gd name="connsiteX4" fmla="*/ 485079 w 549966"/>
                <a:gd name="connsiteY4" fmla="*/ 70557 h 447280"/>
                <a:gd name="connsiteX5" fmla="*/ 534847 w 549966"/>
                <a:gd name="connsiteY5" fmla="*/ 8190 h 447280"/>
                <a:gd name="connsiteX6" fmla="*/ 463030 w 549966"/>
                <a:gd name="connsiteY6" fmla="*/ 35908 h 447280"/>
                <a:gd name="connsiteX7" fmla="*/ 380504 w 549966"/>
                <a:gd name="connsiteY7" fmla="*/ 0 h 447280"/>
                <a:gd name="connsiteX8" fmla="*/ 267739 w 549966"/>
                <a:gd name="connsiteY8" fmla="*/ 112765 h 447280"/>
                <a:gd name="connsiteX9" fmla="*/ 270888 w 549966"/>
                <a:gd name="connsiteY9" fmla="*/ 138594 h 447280"/>
                <a:gd name="connsiteX10" fmla="*/ 38428 w 549966"/>
                <a:gd name="connsiteY10" fmla="*/ 20789 h 447280"/>
                <a:gd name="connsiteX11" fmla="*/ 23309 w 549966"/>
                <a:gd name="connsiteY11" fmla="*/ 77487 h 447280"/>
                <a:gd name="connsiteX12" fmla="*/ 73707 w 549966"/>
                <a:gd name="connsiteY12" fmla="*/ 171353 h 447280"/>
                <a:gd name="connsiteX13" fmla="*/ 22679 w 549966"/>
                <a:gd name="connsiteY13" fmla="*/ 157493 h 447280"/>
                <a:gd name="connsiteX14" fmla="*/ 22679 w 549966"/>
                <a:gd name="connsiteY14" fmla="*/ 158753 h 447280"/>
                <a:gd name="connsiteX15" fmla="*/ 113395 w 549966"/>
                <a:gd name="connsiteY15" fmla="*/ 269628 h 447280"/>
                <a:gd name="connsiteX16" fmla="*/ 83786 w 549966"/>
                <a:gd name="connsiteY16" fmla="*/ 273408 h 447280"/>
                <a:gd name="connsiteX17" fmla="*/ 62367 w 549966"/>
                <a:gd name="connsiteY17" fmla="*/ 271518 h 447280"/>
                <a:gd name="connsiteX18" fmla="*/ 167573 w 549966"/>
                <a:gd name="connsiteY18" fmla="*/ 349635 h 447280"/>
                <a:gd name="connsiteX19" fmla="*/ 27089 w 549966"/>
                <a:gd name="connsiteY19" fmla="*/ 398143 h 447280"/>
                <a:gd name="connsiteX20" fmla="*/ 0 w 549966"/>
                <a:gd name="connsiteY20" fmla="*/ 396883 h 447280"/>
                <a:gd name="connsiteX21" fmla="*/ 173243 w 549966"/>
                <a:gd name="connsiteY21" fmla="*/ 447281 h 44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966" h="447280">
                  <a:moveTo>
                    <a:pt x="173243" y="447281"/>
                  </a:moveTo>
                  <a:cubicBezTo>
                    <a:pt x="381134" y="447281"/>
                    <a:pt x="494529" y="275298"/>
                    <a:pt x="494529" y="125995"/>
                  </a:cubicBezTo>
                  <a:cubicBezTo>
                    <a:pt x="494529" y="120955"/>
                    <a:pt x="494529" y="116545"/>
                    <a:pt x="493899" y="111505"/>
                  </a:cubicBezTo>
                  <a:cubicBezTo>
                    <a:pt x="515948" y="95756"/>
                    <a:pt x="534847" y="75597"/>
                    <a:pt x="549966" y="52918"/>
                  </a:cubicBezTo>
                  <a:cubicBezTo>
                    <a:pt x="529807" y="61737"/>
                    <a:pt x="507758" y="68037"/>
                    <a:pt x="485079" y="70557"/>
                  </a:cubicBezTo>
                  <a:cubicBezTo>
                    <a:pt x="508388" y="56698"/>
                    <a:pt x="526027" y="34649"/>
                    <a:pt x="534847" y="8190"/>
                  </a:cubicBezTo>
                  <a:cubicBezTo>
                    <a:pt x="512798" y="21419"/>
                    <a:pt x="488859" y="30239"/>
                    <a:pt x="463030" y="35908"/>
                  </a:cubicBezTo>
                  <a:cubicBezTo>
                    <a:pt x="442241" y="13859"/>
                    <a:pt x="413262" y="0"/>
                    <a:pt x="380504" y="0"/>
                  </a:cubicBezTo>
                  <a:cubicBezTo>
                    <a:pt x="318136" y="0"/>
                    <a:pt x="267739" y="50398"/>
                    <a:pt x="267739" y="112765"/>
                  </a:cubicBezTo>
                  <a:cubicBezTo>
                    <a:pt x="267739" y="121585"/>
                    <a:pt x="268998" y="130404"/>
                    <a:pt x="270888" y="138594"/>
                  </a:cubicBezTo>
                  <a:cubicBezTo>
                    <a:pt x="177022" y="134184"/>
                    <a:pt x="93866" y="88826"/>
                    <a:pt x="38428" y="20789"/>
                  </a:cubicBezTo>
                  <a:cubicBezTo>
                    <a:pt x="28979" y="37168"/>
                    <a:pt x="23309" y="56698"/>
                    <a:pt x="23309" y="77487"/>
                  </a:cubicBezTo>
                  <a:cubicBezTo>
                    <a:pt x="23309" y="116545"/>
                    <a:pt x="43468" y="151194"/>
                    <a:pt x="73707" y="171353"/>
                  </a:cubicBezTo>
                  <a:cubicBezTo>
                    <a:pt x="55438" y="170723"/>
                    <a:pt x="37798" y="165683"/>
                    <a:pt x="22679" y="157493"/>
                  </a:cubicBezTo>
                  <a:cubicBezTo>
                    <a:pt x="22679" y="158123"/>
                    <a:pt x="22679" y="158123"/>
                    <a:pt x="22679" y="158753"/>
                  </a:cubicBezTo>
                  <a:cubicBezTo>
                    <a:pt x="22679" y="213561"/>
                    <a:pt x="61737" y="258919"/>
                    <a:pt x="113395" y="269628"/>
                  </a:cubicBezTo>
                  <a:cubicBezTo>
                    <a:pt x="103946" y="272148"/>
                    <a:pt x="93866" y="273408"/>
                    <a:pt x="83786" y="273408"/>
                  </a:cubicBezTo>
                  <a:cubicBezTo>
                    <a:pt x="76227" y="273408"/>
                    <a:pt x="69297" y="272778"/>
                    <a:pt x="62367" y="271518"/>
                  </a:cubicBezTo>
                  <a:cubicBezTo>
                    <a:pt x="76857" y="316246"/>
                    <a:pt x="118435" y="349005"/>
                    <a:pt x="167573" y="349635"/>
                  </a:cubicBezTo>
                  <a:cubicBezTo>
                    <a:pt x="129144" y="379874"/>
                    <a:pt x="80006" y="398143"/>
                    <a:pt x="27089" y="398143"/>
                  </a:cubicBezTo>
                  <a:cubicBezTo>
                    <a:pt x="18269" y="398143"/>
                    <a:pt x="8820" y="397513"/>
                    <a:pt x="0" y="396883"/>
                  </a:cubicBezTo>
                  <a:cubicBezTo>
                    <a:pt x="50398" y="428382"/>
                    <a:pt x="109615" y="447281"/>
                    <a:pt x="173243" y="447281"/>
                  </a:cubicBezTo>
                </a:path>
              </a:pathLst>
            </a:custGeom>
            <a:solidFill>
              <a:srgbClr val="FFFFFF"/>
            </a:solidFill>
            <a:ln w="6294" cap="flat">
              <a:noFill/>
              <a:prstDash val="solid"/>
              <a:miter/>
            </a:ln>
          </p:spPr>
          <p:txBody>
            <a:bodyPr rtlCol="0" anchor="ctr"/>
            <a:lstStyle/>
            <a:p>
              <a:pPr algn="l" rtl="0"/>
              <a:endParaRPr lang="en-US">
                <a:latin typeface="Calibri" panose="020F0502020204030204" pitchFamily="34" charset="0"/>
                <a:cs typeface="Calibri" panose="020F0502020204030204" pitchFamily="34" charset="0"/>
              </a:endParaRPr>
            </a:p>
          </p:txBody>
        </p:sp>
      </p:grpSp>
      <p:grpSp>
        <p:nvGrpSpPr>
          <p:cNvPr id="24" name="Graphic 3">
            <a:extLst>
              <a:ext uri="{FF2B5EF4-FFF2-40B4-BE49-F238E27FC236}">
                <a16:creationId xmlns:a16="http://schemas.microsoft.com/office/drawing/2014/main" id="{3875894D-33B0-F244-BCF5-D1955FBCC28D}"/>
              </a:ext>
            </a:extLst>
          </p:cNvPr>
          <p:cNvGrpSpPr/>
          <p:nvPr/>
        </p:nvGrpSpPr>
        <p:grpSpPr>
          <a:xfrm>
            <a:off x="5356884" y="9666812"/>
            <a:ext cx="280634" cy="280842"/>
            <a:chOff x="-1196056" y="2499889"/>
            <a:chExt cx="850463" cy="851093"/>
          </a:xfrm>
        </p:grpSpPr>
        <p:sp>
          <p:nvSpPr>
            <p:cNvPr id="25" name="Freeform 24">
              <a:extLst>
                <a:ext uri="{FF2B5EF4-FFF2-40B4-BE49-F238E27FC236}">
                  <a16:creationId xmlns:a16="http://schemas.microsoft.com/office/drawing/2014/main" id="{C6EBB123-1718-AB48-A374-9B012F3C9255}"/>
                </a:ext>
              </a:extLst>
            </p:cNvPr>
            <p:cNvSpPr/>
            <p:nvPr/>
          </p:nvSpPr>
          <p:spPr>
            <a:xfrm>
              <a:off x="-1196056" y="2499889"/>
              <a:ext cx="850463" cy="845423"/>
            </a:xfrm>
            <a:custGeom>
              <a:avLst/>
              <a:gdLst>
                <a:gd name="connsiteX0" fmla="*/ 850463 w 850463"/>
                <a:gd name="connsiteY0" fmla="*/ 425232 h 845423"/>
                <a:gd name="connsiteX1" fmla="*/ 425232 w 850463"/>
                <a:gd name="connsiteY1" fmla="*/ 0 h 845423"/>
                <a:gd name="connsiteX2" fmla="*/ 0 w 850463"/>
                <a:gd name="connsiteY2" fmla="*/ 425232 h 845423"/>
                <a:gd name="connsiteX3" fmla="*/ 359085 w 850463"/>
                <a:gd name="connsiteY3" fmla="*/ 845424 h 845423"/>
                <a:gd name="connsiteX4" fmla="*/ 359085 w 850463"/>
                <a:gd name="connsiteY4" fmla="*/ 548076 h 845423"/>
                <a:gd name="connsiteX5" fmla="*/ 251359 w 850463"/>
                <a:gd name="connsiteY5" fmla="*/ 548076 h 845423"/>
                <a:gd name="connsiteX6" fmla="*/ 251359 w 850463"/>
                <a:gd name="connsiteY6" fmla="*/ 425232 h 845423"/>
                <a:gd name="connsiteX7" fmla="*/ 359085 w 850463"/>
                <a:gd name="connsiteY7" fmla="*/ 425232 h 845423"/>
                <a:gd name="connsiteX8" fmla="*/ 359085 w 850463"/>
                <a:gd name="connsiteY8" fmla="*/ 331996 h 845423"/>
                <a:gd name="connsiteX9" fmla="*/ 519728 w 850463"/>
                <a:gd name="connsiteY9" fmla="*/ 166313 h 845423"/>
                <a:gd name="connsiteX10" fmla="*/ 614854 w 850463"/>
                <a:gd name="connsiteY10" fmla="*/ 174503 h 845423"/>
                <a:gd name="connsiteX11" fmla="*/ 614854 w 850463"/>
                <a:gd name="connsiteY11" fmla="*/ 279078 h 845423"/>
                <a:gd name="connsiteX12" fmla="*/ 561306 w 850463"/>
                <a:gd name="connsiteY12" fmla="*/ 279078 h 845423"/>
                <a:gd name="connsiteX13" fmla="*/ 492009 w 850463"/>
                <a:gd name="connsiteY13" fmla="*/ 345225 h 845423"/>
                <a:gd name="connsiteX14" fmla="*/ 492009 w 850463"/>
                <a:gd name="connsiteY14" fmla="*/ 425232 h 845423"/>
                <a:gd name="connsiteX15" fmla="*/ 609184 w 850463"/>
                <a:gd name="connsiteY15" fmla="*/ 425232 h 845423"/>
                <a:gd name="connsiteX16" fmla="*/ 590285 w 850463"/>
                <a:gd name="connsiteY16" fmla="*/ 548076 h 845423"/>
                <a:gd name="connsiteX17" fmla="*/ 491379 w 850463"/>
                <a:gd name="connsiteY17" fmla="*/ 548076 h 845423"/>
                <a:gd name="connsiteX18" fmla="*/ 491379 w 850463"/>
                <a:gd name="connsiteY18" fmla="*/ 845424 h 845423"/>
                <a:gd name="connsiteX19" fmla="*/ 850463 w 850463"/>
                <a:gd name="connsiteY19" fmla="*/ 425232 h 84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463" h="845423">
                  <a:moveTo>
                    <a:pt x="850463" y="425232"/>
                  </a:moveTo>
                  <a:cubicBezTo>
                    <a:pt x="850463" y="190252"/>
                    <a:pt x="660212" y="0"/>
                    <a:pt x="425232" y="0"/>
                  </a:cubicBezTo>
                  <a:cubicBezTo>
                    <a:pt x="190252" y="0"/>
                    <a:pt x="0" y="190252"/>
                    <a:pt x="0" y="425232"/>
                  </a:cubicBezTo>
                  <a:cubicBezTo>
                    <a:pt x="0" y="637533"/>
                    <a:pt x="155603" y="813295"/>
                    <a:pt x="359085" y="845424"/>
                  </a:cubicBezTo>
                  <a:lnTo>
                    <a:pt x="359085" y="548076"/>
                  </a:lnTo>
                  <a:lnTo>
                    <a:pt x="251359" y="548076"/>
                  </a:lnTo>
                  <a:lnTo>
                    <a:pt x="251359" y="425232"/>
                  </a:lnTo>
                  <a:lnTo>
                    <a:pt x="359085" y="425232"/>
                  </a:lnTo>
                  <a:lnTo>
                    <a:pt x="359085" y="331996"/>
                  </a:lnTo>
                  <a:cubicBezTo>
                    <a:pt x="359085" y="225530"/>
                    <a:pt x="422712" y="166313"/>
                    <a:pt x="519728" y="166313"/>
                  </a:cubicBezTo>
                  <a:cubicBezTo>
                    <a:pt x="566346" y="166313"/>
                    <a:pt x="614854" y="174503"/>
                    <a:pt x="614854" y="174503"/>
                  </a:cubicBezTo>
                  <a:lnTo>
                    <a:pt x="614854" y="279078"/>
                  </a:lnTo>
                  <a:lnTo>
                    <a:pt x="561306" y="279078"/>
                  </a:lnTo>
                  <a:cubicBezTo>
                    <a:pt x="508388" y="279078"/>
                    <a:pt x="492009" y="311837"/>
                    <a:pt x="492009" y="345225"/>
                  </a:cubicBezTo>
                  <a:lnTo>
                    <a:pt x="492009" y="425232"/>
                  </a:lnTo>
                  <a:lnTo>
                    <a:pt x="609184" y="425232"/>
                  </a:lnTo>
                  <a:lnTo>
                    <a:pt x="590285" y="548076"/>
                  </a:lnTo>
                  <a:lnTo>
                    <a:pt x="491379" y="548076"/>
                  </a:lnTo>
                  <a:lnTo>
                    <a:pt x="491379" y="845424"/>
                  </a:lnTo>
                  <a:cubicBezTo>
                    <a:pt x="694860" y="813925"/>
                    <a:pt x="850463" y="637533"/>
                    <a:pt x="850463" y="425232"/>
                  </a:cubicBezTo>
                  <a:close/>
                </a:path>
              </a:pathLst>
            </a:custGeom>
            <a:solidFill>
              <a:srgbClr val="F1A0C2"/>
            </a:solidFill>
            <a:ln w="6294" cap="flat">
              <a:noFill/>
              <a:prstDash val="solid"/>
              <a:miter/>
            </a:ln>
          </p:spPr>
          <p:txBody>
            <a:bodyPr rtlCol="0" anchor="ctr"/>
            <a:lstStyle/>
            <a:p>
              <a:pPr algn="l" rtl="0"/>
              <a:endParaRPr lang="en-US">
                <a:latin typeface="Calibri" panose="020F0502020204030204" pitchFamily="34" charset="0"/>
                <a:cs typeface="Calibri" panose="020F0502020204030204" pitchFamily="34" charset="0"/>
              </a:endParaRPr>
            </a:p>
          </p:txBody>
        </p:sp>
        <p:sp>
          <p:nvSpPr>
            <p:cNvPr id="26" name="Freeform 25">
              <a:hlinkClick r:id="rId4"/>
              <a:extLst>
                <a:ext uri="{FF2B5EF4-FFF2-40B4-BE49-F238E27FC236}">
                  <a16:creationId xmlns:a16="http://schemas.microsoft.com/office/drawing/2014/main" id="{80507A17-D0AB-414C-B541-DCDAB0E531A4}"/>
                </a:ext>
              </a:extLst>
            </p:cNvPr>
            <p:cNvSpPr/>
            <p:nvPr/>
          </p:nvSpPr>
          <p:spPr>
            <a:xfrm>
              <a:off x="-945327" y="2666201"/>
              <a:ext cx="363494" cy="684780"/>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rgbClr val="FFFFFF"/>
            </a:solidFill>
            <a:ln w="6294" cap="flat">
              <a:noFill/>
              <a:prstDash val="solid"/>
              <a:miter/>
            </a:ln>
          </p:spPr>
          <p:txBody>
            <a:bodyPr rtlCol="0" anchor="ctr"/>
            <a:lstStyle/>
            <a:p>
              <a:pPr algn="l" rtl="0"/>
              <a:endParaRPr lang="en-US">
                <a:latin typeface="Calibri" panose="020F0502020204030204" pitchFamily="34" charset="0"/>
                <a:cs typeface="Calibri" panose="020F0502020204030204" pitchFamily="34" charset="0"/>
              </a:endParaRPr>
            </a:p>
          </p:txBody>
        </p:sp>
      </p:grpSp>
      <p:grpSp>
        <p:nvGrpSpPr>
          <p:cNvPr id="27" name="Group 26">
            <a:extLst>
              <a:ext uri="{FF2B5EF4-FFF2-40B4-BE49-F238E27FC236}">
                <a16:creationId xmlns:a16="http://schemas.microsoft.com/office/drawing/2014/main" id="{2EE857D9-7A30-2245-8E97-0ABE40547241}"/>
              </a:ext>
            </a:extLst>
          </p:cNvPr>
          <p:cNvGrpSpPr/>
          <p:nvPr/>
        </p:nvGrpSpPr>
        <p:grpSpPr>
          <a:xfrm>
            <a:off x="6048907" y="9666812"/>
            <a:ext cx="280634" cy="280634"/>
            <a:chOff x="5339337" y="8702010"/>
            <a:chExt cx="280634" cy="280634"/>
          </a:xfrm>
          <a:solidFill>
            <a:srgbClr val="12B4CB"/>
          </a:solidFill>
        </p:grpSpPr>
        <p:sp>
          <p:nvSpPr>
            <p:cNvPr id="28" name="Freeform 27">
              <a:extLst>
                <a:ext uri="{FF2B5EF4-FFF2-40B4-BE49-F238E27FC236}">
                  <a16:creationId xmlns:a16="http://schemas.microsoft.com/office/drawing/2014/main" id="{02B4E9A1-B106-BD4F-B6FE-F40412196D53}"/>
                </a:ext>
              </a:extLst>
            </p:cNvPr>
            <p:cNvSpPr/>
            <p:nvPr/>
          </p:nvSpPr>
          <p:spPr>
            <a:xfrm>
              <a:off x="5339337" y="8702010"/>
              <a:ext cx="280634" cy="280634"/>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F1A0C2"/>
            </a:solidFill>
            <a:ln w="6294" cap="flat">
              <a:noFill/>
              <a:prstDash val="solid"/>
              <a:miter/>
            </a:ln>
          </p:spPr>
          <p:txBody>
            <a:bodyPr rtlCol="0" anchor="ctr"/>
            <a:lstStyle/>
            <a:p>
              <a:pPr algn="l" rtl="0"/>
              <a:endParaRPr lang="en-US">
                <a:latin typeface="Calibri" panose="020F0502020204030204" pitchFamily="34" charset="0"/>
                <a:cs typeface="Calibri" panose="020F0502020204030204" pitchFamily="34" charset="0"/>
              </a:endParaRPr>
            </a:p>
          </p:txBody>
        </p:sp>
        <p:pic>
          <p:nvPicPr>
            <p:cNvPr id="29" name="Graphic 28" descr="World with solid fill">
              <a:hlinkClick r:id="rId5"/>
              <a:extLst>
                <a:ext uri="{FF2B5EF4-FFF2-40B4-BE49-F238E27FC236}">
                  <a16:creationId xmlns:a16="http://schemas.microsoft.com/office/drawing/2014/main" id="{A51FB76E-B85B-D644-B30D-5099F2363844}"/>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5356616" y="8719289"/>
              <a:ext cx="246077" cy="246077"/>
            </a:xfrm>
            <a:prstGeom prst="rect">
              <a:avLst/>
            </a:prstGeom>
          </p:spPr>
        </p:pic>
      </p:grpSp>
      <p:grpSp>
        <p:nvGrpSpPr>
          <p:cNvPr id="30" name="Group 29">
            <a:extLst>
              <a:ext uri="{FF2B5EF4-FFF2-40B4-BE49-F238E27FC236}">
                <a16:creationId xmlns:a16="http://schemas.microsoft.com/office/drawing/2014/main" id="{72CE4B5B-27B4-9842-9E03-D98F6EBFC562}"/>
              </a:ext>
            </a:extLst>
          </p:cNvPr>
          <p:cNvGrpSpPr/>
          <p:nvPr/>
        </p:nvGrpSpPr>
        <p:grpSpPr>
          <a:xfrm>
            <a:off x="245648" y="5190857"/>
            <a:ext cx="4705438" cy="2867812"/>
            <a:chOff x="1950804" y="3053151"/>
            <a:chExt cx="5608871" cy="3418425"/>
          </a:xfrm>
        </p:grpSpPr>
        <p:pic>
          <p:nvPicPr>
            <p:cNvPr id="31" name="Picture 30">
              <a:extLst>
                <a:ext uri="{FF2B5EF4-FFF2-40B4-BE49-F238E27FC236}">
                  <a16:creationId xmlns:a16="http://schemas.microsoft.com/office/drawing/2014/main" id="{F8695417-59B8-C24A-A8C9-04D73D13854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1950804" y="3053151"/>
              <a:ext cx="5608871" cy="3418425"/>
            </a:xfrm>
            <a:prstGeom prst="rect">
              <a:avLst/>
            </a:prstGeom>
          </p:spPr>
        </p:pic>
        <p:sp>
          <p:nvSpPr>
            <p:cNvPr id="32" name="Rectangle 31">
              <a:extLst>
                <a:ext uri="{FF2B5EF4-FFF2-40B4-BE49-F238E27FC236}">
                  <a16:creationId xmlns:a16="http://schemas.microsoft.com/office/drawing/2014/main" id="{A17C61FB-BFA0-D342-B87B-FD7065FF2DB6}"/>
                </a:ext>
              </a:extLst>
            </p:cNvPr>
            <p:cNvSpPr/>
            <p:nvPr/>
          </p:nvSpPr>
          <p:spPr>
            <a:xfrm>
              <a:off x="2801073" y="3350555"/>
              <a:ext cx="3981692" cy="252328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latin typeface="Calibri" panose="020F0502020204030204" pitchFamily="34" charset="0"/>
              </a:endParaRPr>
            </a:p>
          </p:txBody>
        </p:sp>
        <p:sp>
          <p:nvSpPr>
            <p:cNvPr id="33" name="Text Placeholder 32">
              <a:extLst>
                <a:ext uri="{FF2B5EF4-FFF2-40B4-BE49-F238E27FC236}">
                  <a16:creationId xmlns:a16="http://schemas.microsoft.com/office/drawing/2014/main" id="{77EF4167-90F5-514F-A3C2-13A8EAF9D147}"/>
                </a:ext>
              </a:extLst>
            </p:cNvPr>
            <p:cNvSpPr txBox="1">
              <a:spLocks/>
            </p:cNvSpPr>
            <p:nvPr/>
          </p:nvSpPr>
          <p:spPr>
            <a:xfrm>
              <a:off x="2801073" y="4337414"/>
              <a:ext cx="3981692" cy="891421"/>
            </a:xfrm>
            <a:prstGeom prst="rect">
              <a:avLst/>
            </a:prstGeom>
            <a:noFill/>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300" b="1" i="0" kern="1200">
                  <a:solidFill>
                    <a:srgbClr val="011E3B"/>
                  </a:solidFill>
                  <a:latin typeface="Poppins SemiBold" pitchFamily="2" charset="77"/>
                  <a:ea typeface="+mn-ea"/>
                  <a:cs typeface="Poppins SemiBold" pitchFamily="2" charset="77"/>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ctr" rtl="0"/>
              <a:r>
                <a:rPr lang="en-GB" sz="1800" b="0">
                  <a:solidFill>
                    <a:srgbClr val="000000"/>
                  </a:solidFill>
                  <a:latin typeface="Calibri" panose="020F0502020204030204" pitchFamily="34" charset="0"/>
                </a:rPr>
                <a:t>site aqui</a:t>
              </a:r>
              <a:endParaRPr lang="en-US" sz="1800" b="0">
                <a:solidFill>
                  <a:srgbClr val="000000"/>
                </a:solidFill>
                <a:latin typeface="Calibri" panose="020F0502020204030204" pitchFamily="34" charset="0"/>
              </a:endParaRPr>
            </a:p>
          </p:txBody>
        </p:sp>
      </p:grpSp>
      <p:pic>
        <p:nvPicPr>
          <p:cNvPr id="5" name="Picture 4">
            <a:extLst>
              <a:ext uri="{FF2B5EF4-FFF2-40B4-BE49-F238E27FC236}">
                <a16:creationId xmlns:a16="http://schemas.microsoft.com/office/drawing/2014/main" id="{798D548D-BDC7-0336-421D-B0CA0B2B75DB}"/>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958962" y="5459094"/>
            <a:ext cx="3340352" cy="2008256"/>
          </a:xfrm>
          <a:prstGeom prst="rect">
            <a:avLst/>
          </a:prstGeom>
        </p:spPr>
      </p:pic>
      <p:grpSp>
        <p:nvGrpSpPr>
          <p:cNvPr id="2" name="Graphic 4">
            <a:extLst>
              <a:ext uri="{FF2B5EF4-FFF2-40B4-BE49-F238E27FC236}">
                <a16:creationId xmlns:a16="http://schemas.microsoft.com/office/drawing/2014/main" id="{3D2DCB43-91CC-540E-1747-3D68D1BEC503}"/>
              </a:ext>
            </a:extLst>
          </p:cNvPr>
          <p:cNvGrpSpPr/>
          <p:nvPr/>
        </p:nvGrpSpPr>
        <p:grpSpPr>
          <a:xfrm rot="19582332">
            <a:off x="4611552" y="9416078"/>
            <a:ext cx="403667" cy="780438"/>
            <a:chOff x="9129274" y="2719113"/>
            <a:chExt cx="717139" cy="1386497"/>
          </a:xfrm>
          <a:solidFill>
            <a:srgbClr val="000000"/>
          </a:solidFill>
        </p:grpSpPr>
        <p:grpSp>
          <p:nvGrpSpPr>
            <p:cNvPr id="3" name="Graphic 4">
              <a:extLst>
                <a:ext uri="{FF2B5EF4-FFF2-40B4-BE49-F238E27FC236}">
                  <a16:creationId xmlns:a16="http://schemas.microsoft.com/office/drawing/2014/main" id="{A17DC087-1028-7F9B-650A-6D69425B487D}"/>
                </a:ext>
              </a:extLst>
            </p:cNvPr>
            <p:cNvGrpSpPr/>
            <p:nvPr/>
          </p:nvGrpSpPr>
          <p:grpSpPr>
            <a:xfrm>
              <a:off x="9159507" y="2719113"/>
              <a:ext cx="446280" cy="440141"/>
              <a:chOff x="9159507" y="2719113"/>
              <a:chExt cx="446280" cy="440141"/>
            </a:xfrm>
            <a:grpFill/>
          </p:grpSpPr>
          <p:sp>
            <p:nvSpPr>
              <p:cNvPr id="16" name="Freeform 57">
                <a:extLst>
                  <a:ext uri="{FF2B5EF4-FFF2-40B4-BE49-F238E27FC236}">
                    <a16:creationId xmlns:a16="http://schemas.microsoft.com/office/drawing/2014/main" id="{546E2D4D-94E9-1363-4B8E-515387E4B4B5}"/>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rgbClr val="ED7D31"/>
              </a:solid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17" name="Freeform 58">
                <a:extLst>
                  <a:ext uri="{FF2B5EF4-FFF2-40B4-BE49-F238E27FC236}">
                    <a16:creationId xmlns:a16="http://schemas.microsoft.com/office/drawing/2014/main" id="{C01F77FF-31BE-2FC9-6D25-07520D473BCF}"/>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rgbClr val="ED7D31"/>
              </a:solid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grpSp>
        <p:grpSp>
          <p:nvGrpSpPr>
            <p:cNvPr id="4" name="Graphic 4">
              <a:extLst>
                <a:ext uri="{FF2B5EF4-FFF2-40B4-BE49-F238E27FC236}">
                  <a16:creationId xmlns:a16="http://schemas.microsoft.com/office/drawing/2014/main" id="{A6313DEC-7C7F-90CE-0F02-DCA32F389301}"/>
                </a:ext>
              </a:extLst>
            </p:cNvPr>
            <p:cNvGrpSpPr/>
            <p:nvPr/>
          </p:nvGrpSpPr>
          <p:grpSpPr>
            <a:xfrm>
              <a:off x="9129274" y="2893887"/>
              <a:ext cx="717139" cy="1211724"/>
              <a:chOff x="9129274" y="2893887"/>
              <a:chExt cx="717139" cy="1211724"/>
            </a:xfrm>
            <a:grpFill/>
          </p:grpSpPr>
          <p:sp>
            <p:nvSpPr>
              <p:cNvPr id="8" name="Freeform 50">
                <a:extLst>
                  <a:ext uri="{FF2B5EF4-FFF2-40B4-BE49-F238E27FC236}">
                    <a16:creationId xmlns:a16="http://schemas.microsoft.com/office/drawing/2014/main" id="{E8B2DA9C-F1F4-170D-9D16-BF8C4A5762CF}"/>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9" name="Freeform 51">
                <a:extLst>
                  <a:ext uri="{FF2B5EF4-FFF2-40B4-BE49-F238E27FC236}">
                    <a16:creationId xmlns:a16="http://schemas.microsoft.com/office/drawing/2014/main" id="{F9A87D78-E6C9-9729-83A6-858571BBC929}"/>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11" name="Freeform 52">
                <a:extLst>
                  <a:ext uri="{FF2B5EF4-FFF2-40B4-BE49-F238E27FC236}">
                    <a16:creationId xmlns:a16="http://schemas.microsoft.com/office/drawing/2014/main" id="{717B3512-7D14-BC88-747C-AC97A2992237}"/>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12" name="Freeform 53">
                <a:extLst>
                  <a:ext uri="{FF2B5EF4-FFF2-40B4-BE49-F238E27FC236}">
                    <a16:creationId xmlns:a16="http://schemas.microsoft.com/office/drawing/2014/main" id="{411342E2-5E19-1C24-0931-3F4734A39FD6}"/>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13" name="Freeform 54">
                <a:extLst>
                  <a:ext uri="{FF2B5EF4-FFF2-40B4-BE49-F238E27FC236}">
                    <a16:creationId xmlns:a16="http://schemas.microsoft.com/office/drawing/2014/main" id="{86A45117-1622-EA5B-751B-2959DBB7F8F8}"/>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14" name="Freeform 55">
                <a:extLst>
                  <a:ext uri="{FF2B5EF4-FFF2-40B4-BE49-F238E27FC236}">
                    <a16:creationId xmlns:a16="http://schemas.microsoft.com/office/drawing/2014/main" id="{A683895F-D256-AB5B-6EA0-81A9337B7D5B}"/>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15" name="Freeform 56">
                <a:extLst>
                  <a:ext uri="{FF2B5EF4-FFF2-40B4-BE49-F238E27FC236}">
                    <a16:creationId xmlns:a16="http://schemas.microsoft.com/office/drawing/2014/main" id="{A9357B19-D330-3D70-3ABC-C6D4CC1CDFBF}"/>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grpSp>
      </p:grpSp>
    </p:spTree>
    <p:extLst>
      <p:ext uri="{BB962C8B-B14F-4D97-AF65-F5344CB8AC3E}">
        <p14:creationId xmlns:p14="http://schemas.microsoft.com/office/powerpoint/2010/main" val="335522997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descr="Woman buying greens at farmer's market">
            <a:extLst>
              <a:ext uri="{FF2B5EF4-FFF2-40B4-BE49-F238E27FC236}">
                <a16:creationId xmlns:a16="http://schemas.microsoft.com/office/drawing/2014/main" id="{1EBAE07E-D596-6B4F-19EF-11230C91E6B7}"/>
              </a:ext>
            </a:extLst>
          </p:cNvPr>
          <p:cNvPicPr>
            <a:picLocks noGrp="1" noChangeAspect="1"/>
          </p:cNvPicPr>
          <p:nvPr>
            <p:ph type="pic" sz="quarter" idx="41"/>
          </p:nvPr>
        </p:nvPicPr>
        <p:blipFill rotWithShape="1">
          <a:blip r:embed="rId2" cstate="email">
            <a:extLst>
              <a:ext uri="{28A0092B-C50C-407E-A947-70E740481C1C}">
                <a14:useLocalDpi xmlns:a14="http://schemas.microsoft.com/office/drawing/2010/main"/>
              </a:ext>
            </a:extLst>
          </a:blip>
          <a:srcRect/>
          <a:stretch/>
        </p:blipFill>
        <p:spPr>
          <a:xfrm>
            <a:off x="-1" y="-11581"/>
            <a:ext cx="7559675" cy="2723566"/>
          </a:xfrm>
        </p:spPr>
      </p:pic>
      <p:sp>
        <p:nvSpPr>
          <p:cNvPr id="3" name="Text Placeholder 2">
            <a:extLst>
              <a:ext uri="{FF2B5EF4-FFF2-40B4-BE49-F238E27FC236}">
                <a16:creationId xmlns:a16="http://schemas.microsoft.com/office/drawing/2014/main" id="{784FF1BF-7115-E3CD-99D5-DB6B74538201}"/>
              </a:ext>
            </a:extLst>
          </p:cNvPr>
          <p:cNvSpPr>
            <a:spLocks noGrp="1"/>
          </p:cNvSpPr>
          <p:nvPr>
            <p:ph type="body" sz="quarter" idx="30"/>
          </p:nvPr>
        </p:nvSpPr>
        <p:spPr/>
        <p:txBody>
          <a:bodyPr/>
          <a:lstStyle/>
          <a:p>
            <a:pPr algn="l" rtl="0"/>
            <a:r>
              <a:rPr lang="en-US" b="1"/>
              <a:t>A PEDAGOGIA DOS ESTUDOS DE CASO</a:t>
            </a:r>
          </a:p>
          <a:p>
            <a:pPr algn="l" rtl="0"/>
            <a:endParaRPr lang="en-IE" b="1"/>
          </a:p>
        </p:txBody>
      </p:sp>
      <p:sp>
        <p:nvSpPr>
          <p:cNvPr id="4" name="Text Placeholder 3">
            <a:extLst>
              <a:ext uri="{FF2B5EF4-FFF2-40B4-BE49-F238E27FC236}">
                <a16:creationId xmlns:a16="http://schemas.microsoft.com/office/drawing/2014/main" id="{1A0787E2-8D45-B54D-753C-15596DA3F2F3}"/>
              </a:ext>
            </a:extLst>
          </p:cNvPr>
          <p:cNvSpPr>
            <a:spLocks noGrp="1"/>
          </p:cNvSpPr>
          <p:nvPr>
            <p:ph type="body" sz="quarter" idx="42"/>
          </p:nvPr>
        </p:nvSpPr>
        <p:spPr>
          <a:xfrm>
            <a:off x="706179" y="5710872"/>
            <a:ext cx="3178094" cy="3811742"/>
          </a:xfrm>
        </p:spPr>
        <p:txBody>
          <a:bodyPr/>
          <a:lstStyle/>
          <a:p>
            <a:pPr rtl="0"/>
            <a:r>
              <a:rPr lang="en-US"/>
              <a:t>Ao </a:t>
            </a:r>
            <a:r>
              <a:rPr lang="en-US" err="1"/>
              <a:t>aplicar</a:t>
            </a:r>
            <a:r>
              <a:rPr lang="en-US"/>
              <a:t> </a:t>
            </a:r>
            <a:r>
              <a:rPr lang="en-US" err="1"/>
              <a:t>os</a:t>
            </a:r>
            <a:r>
              <a:rPr lang="en-US"/>
              <a:t> </a:t>
            </a:r>
            <a:r>
              <a:rPr lang="en-US" err="1"/>
              <a:t>estudos</a:t>
            </a:r>
            <a:r>
              <a:rPr lang="en-US"/>
              <a:t> de </a:t>
            </a:r>
            <a:r>
              <a:rPr lang="en-US" err="1"/>
              <a:t>caso</a:t>
            </a:r>
            <a:r>
              <a:rPr lang="en-US"/>
              <a:t> de Boas </a:t>
            </a:r>
            <a:r>
              <a:rPr lang="en-US" err="1"/>
              <a:t>Práticas</a:t>
            </a:r>
            <a:r>
              <a:rPr lang="en-US"/>
              <a:t> do </a:t>
            </a:r>
            <a:r>
              <a:rPr lang="en-US" err="1"/>
              <a:t>Projeto</a:t>
            </a:r>
            <a:r>
              <a:rPr lang="en-US"/>
              <a:t> EFE </a:t>
            </a:r>
            <a:r>
              <a:rPr lang="en-US" err="1"/>
              <a:t>às</a:t>
            </a:r>
            <a:r>
              <a:rPr lang="en-US"/>
              <a:t> </a:t>
            </a:r>
            <a:r>
              <a:rPr lang="en-US" err="1"/>
              <a:t>suas</a:t>
            </a:r>
            <a:r>
              <a:rPr lang="en-US"/>
              <a:t> </a:t>
            </a:r>
            <a:r>
              <a:rPr lang="en-US" err="1"/>
              <a:t>práticas</a:t>
            </a:r>
            <a:r>
              <a:rPr lang="en-US"/>
              <a:t> </a:t>
            </a:r>
            <a:r>
              <a:rPr lang="en-US" err="1"/>
              <a:t>pedagógicas</a:t>
            </a:r>
            <a:r>
              <a:rPr lang="en-US"/>
              <a:t>, </a:t>
            </a:r>
            <a:r>
              <a:rPr lang="en-US" err="1"/>
              <a:t>terá</a:t>
            </a:r>
            <a:r>
              <a:rPr lang="en-US"/>
              <a:t> a </a:t>
            </a:r>
            <a:r>
              <a:rPr lang="en-US" err="1"/>
              <a:t>oportunidade</a:t>
            </a:r>
            <a:r>
              <a:rPr lang="en-US"/>
              <a:t> de </a:t>
            </a:r>
            <a:r>
              <a:rPr lang="en-US" err="1"/>
              <a:t>abordar</a:t>
            </a:r>
            <a:r>
              <a:rPr lang="en-US"/>
              <a:t> </a:t>
            </a:r>
            <a:r>
              <a:rPr lang="en-US" err="1"/>
              <a:t>questões</a:t>
            </a:r>
            <a:r>
              <a:rPr lang="en-US"/>
              <a:t> </a:t>
            </a:r>
            <a:r>
              <a:rPr lang="en-US" err="1"/>
              <a:t>específicas</a:t>
            </a:r>
            <a:r>
              <a:rPr lang="en-US"/>
              <a:t> e </a:t>
            </a:r>
            <a:r>
              <a:rPr lang="en-US" err="1"/>
              <a:t>levar</a:t>
            </a:r>
            <a:r>
              <a:rPr lang="en-US"/>
              <a:t> ao </a:t>
            </a:r>
            <a:r>
              <a:rPr lang="en-US" err="1"/>
              <a:t>desenvolvimento</a:t>
            </a:r>
            <a:r>
              <a:rPr lang="en-US"/>
              <a:t> de </a:t>
            </a:r>
            <a:r>
              <a:rPr lang="en-US" err="1"/>
              <a:t>aptidões</a:t>
            </a:r>
            <a:r>
              <a:rPr lang="en-US"/>
              <a:t> de </a:t>
            </a:r>
            <a:r>
              <a:rPr lang="en-US" err="1"/>
              <a:t>nível</a:t>
            </a:r>
            <a:r>
              <a:rPr lang="en-US"/>
              <a:t> superior </a:t>
            </a:r>
            <a:r>
              <a:rPr lang="en-US" err="1"/>
              <a:t>nos</a:t>
            </a:r>
            <a:r>
              <a:rPr lang="en-US"/>
              <a:t> </a:t>
            </a:r>
            <a:r>
              <a:rPr lang="en-US" err="1"/>
              <a:t>estudantes</a:t>
            </a:r>
            <a:r>
              <a:rPr lang="en-US"/>
              <a:t>/</a:t>
            </a:r>
            <a:r>
              <a:rPr lang="en-US" err="1"/>
              <a:t>formandos</a:t>
            </a:r>
            <a:r>
              <a:rPr lang="en-US"/>
              <a:t>. Neste </a:t>
            </a:r>
            <a:r>
              <a:rPr lang="en-US" err="1"/>
              <a:t>caso</a:t>
            </a:r>
            <a:r>
              <a:rPr lang="en-US"/>
              <a:t> </a:t>
            </a:r>
            <a:r>
              <a:rPr lang="en-US" err="1"/>
              <a:t>estará</a:t>
            </a:r>
            <a:r>
              <a:rPr lang="en-US"/>
              <a:t> a </a:t>
            </a:r>
            <a:r>
              <a:rPr lang="en-US" err="1"/>
              <a:t>aplicar</a:t>
            </a:r>
            <a:r>
              <a:rPr lang="en-US"/>
              <a:t> </a:t>
            </a:r>
            <a:r>
              <a:rPr lang="en-US" b="1"/>
              <a:t>o </a:t>
            </a:r>
            <a:r>
              <a:rPr lang="en-US" b="1" err="1"/>
              <a:t>método</a:t>
            </a:r>
            <a:r>
              <a:rPr lang="en-US" b="1"/>
              <a:t> do caso</a:t>
            </a:r>
            <a:r>
              <a:rPr lang="en-US" b="1" baseline="30000"/>
              <a:t>1</a:t>
            </a:r>
            <a:r>
              <a:rPr lang="en-US"/>
              <a:t>, </a:t>
            </a:r>
            <a:r>
              <a:rPr lang="en-US" err="1"/>
              <a:t>baseado</a:t>
            </a:r>
            <a:r>
              <a:rPr lang="en-US"/>
              <a:t> </a:t>
            </a:r>
            <a:r>
              <a:rPr lang="en-US" err="1"/>
              <a:t>na</a:t>
            </a:r>
            <a:r>
              <a:rPr lang="en-US"/>
              <a:t> </a:t>
            </a:r>
            <a:r>
              <a:rPr lang="en-US" err="1"/>
              <a:t>filosofia</a:t>
            </a:r>
            <a:r>
              <a:rPr lang="en-US"/>
              <a:t> de </a:t>
            </a:r>
            <a:r>
              <a:rPr lang="en-US" err="1"/>
              <a:t>formação</a:t>
            </a:r>
            <a:r>
              <a:rPr lang="en-US"/>
              <a:t> </a:t>
            </a:r>
            <a:r>
              <a:rPr lang="en-US" err="1"/>
              <a:t>profissional</a:t>
            </a:r>
            <a:r>
              <a:rPr lang="en-US"/>
              <a:t> que </a:t>
            </a:r>
            <a:r>
              <a:rPr lang="en-US" err="1"/>
              <a:t>associa</a:t>
            </a:r>
            <a:r>
              <a:rPr lang="en-US"/>
              <a:t> </a:t>
            </a:r>
            <a:r>
              <a:rPr lang="en-US" err="1"/>
              <a:t>conhecimento</a:t>
            </a:r>
            <a:r>
              <a:rPr lang="en-US"/>
              <a:t> </a:t>
            </a:r>
            <a:r>
              <a:rPr lang="en-US" err="1"/>
              <a:t>diretamente</a:t>
            </a:r>
            <a:r>
              <a:rPr lang="en-US"/>
              <a:t> à </a:t>
            </a:r>
            <a:r>
              <a:rPr lang="en-US" err="1"/>
              <a:t>ação</a:t>
            </a:r>
            <a:r>
              <a:rPr lang="en-US"/>
              <a:t> (</a:t>
            </a:r>
            <a:r>
              <a:rPr lang="en-US" err="1"/>
              <a:t>Boehrer</a:t>
            </a:r>
            <a:r>
              <a:rPr lang="en-US"/>
              <a:t>, 1995). O </a:t>
            </a:r>
            <a:r>
              <a:rPr lang="en-US" err="1"/>
              <a:t>método</a:t>
            </a:r>
            <a:r>
              <a:rPr lang="en-US"/>
              <a:t> do </a:t>
            </a:r>
            <a:r>
              <a:rPr lang="en-US" err="1"/>
              <a:t>caso</a:t>
            </a:r>
            <a:r>
              <a:rPr lang="en-US"/>
              <a:t> é </a:t>
            </a:r>
            <a:r>
              <a:rPr lang="en-US" err="1"/>
              <a:t>uma</a:t>
            </a:r>
            <a:r>
              <a:rPr lang="en-US"/>
              <a:t> </a:t>
            </a:r>
            <a:r>
              <a:rPr lang="en-US" err="1"/>
              <a:t>abordagem</a:t>
            </a:r>
            <a:r>
              <a:rPr lang="en-US"/>
              <a:t> </a:t>
            </a:r>
            <a:r>
              <a:rPr lang="en-US" err="1"/>
              <a:t>rica</a:t>
            </a:r>
            <a:r>
              <a:rPr lang="en-US"/>
              <a:t> e </a:t>
            </a:r>
            <a:r>
              <a:rPr lang="en-US" err="1"/>
              <a:t>poderosa</a:t>
            </a:r>
            <a:r>
              <a:rPr lang="en-US"/>
              <a:t> para o </a:t>
            </a:r>
            <a:r>
              <a:rPr lang="en-US" err="1"/>
              <a:t>desenvolvimento</a:t>
            </a:r>
            <a:r>
              <a:rPr lang="en-US"/>
              <a:t> de </a:t>
            </a:r>
            <a:r>
              <a:rPr lang="en-US" err="1"/>
              <a:t>aptidões</a:t>
            </a:r>
            <a:r>
              <a:rPr lang="en-US"/>
              <a:t> </a:t>
            </a:r>
            <a:r>
              <a:rPr lang="en-US" err="1"/>
              <a:t>cognitivas</a:t>
            </a:r>
            <a:r>
              <a:rPr lang="en-US"/>
              <a:t> </a:t>
            </a:r>
            <a:r>
              <a:rPr lang="en-US" err="1"/>
              <a:t>nos</a:t>
            </a:r>
            <a:r>
              <a:rPr lang="en-US"/>
              <a:t> </a:t>
            </a:r>
            <a:r>
              <a:rPr lang="en-US" err="1"/>
              <a:t>alunos</a:t>
            </a:r>
            <a:r>
              <a:rPr lang="en-US"/>
              <a:t>. É </a:t>
            </a:r>
            <a:r>
              <a:rPr lang="en-US" err="1"/>
              <a:t>também</a:t>
            </a:r>
            <a:r>
              <a:rPr lang="en-US"/>
              <a:t> </a:t>
            </a:r>
            <a:r>
              <a:rPr lang="en-US" err="1"/>
              <a:t>uma</a:t>
            </a:r>
            <a:r>
              <a:rPr lang="en-US"/>
              <a:t> </a:t>
            </a:r>
            <a:r>
              <a:rPr lang="en-US" err="1"/>
              <a:t>abordagem</a:t>
            </a:r>
            <a:r>
              <a:rPr lang="en-US"/>
              <a:t> </a:t>
            </a:r>
            <a:r>
              <a:rPr lang="en-US" err="1"/>
              <a:t>flexível</a:t>
            </a:r>
            <a:r>
              <a:rPr lang="en-US"/>
              <a:t>, no </a:t>
            </a:r>
            <a:r>
              <a:rPr lang="en-US" err="1"/>
              <a:t>sentido</a:t>
            </a:r>
            <a:r>
              <a:rPr lang="en-US"/>
              <a:t> de que </a:t>
            </a:r>
            <a:r>
              <a:rPr lang="en-US" err="1"/>
              <a:t>os</a:t>
            </a:r>
            <a:r>
              <a:rPr lang="en-US"/>
              <a:t> </a:t>
            </a:r>
            <a:r>
              <a:rPr lang="en-US" err="1"/>
              <a:t>educadores</a:t>
            </a:r>
            <a:r>
              <a:rPr lang="en-US"/>
              <a:t> </a:t>
            </a:r>
            <a:r>
              <a:rPr lang="en-US" err="1"/>
              <a:t>podem</a:t>
            </a:r>
            <a:r>
              <a:rPr lang="en-US"/>
              <a:t> </a:t>
            </a:r>
            <a:r>
              <a:rPr lang="en-US" err="1"/>
              <a:t>utilizá</a:t>
            </a:r>
            <a:r>
              <a:rPr lang="en-US"/>
              <a:t>-la de </a:t>
            </a:r>
            <a:r>
              <a:rPr lang="en-US" err="1"/>
              <a:t>diversas</a:t>
            </a:r>
            <a:r>
              <a:rPr lang="en-US"/>
              <a:t> </a:t>
            </a:r>
            <a:r>
              <a:rPr lang="en-US" err="1"/>
              <a:t>formas</a:t>
            </a:r>
            <a:r>
              <a:rPr lang="en-US"/>
              <a:t>.</a:t>
            </a:r>
          </a:p>
          <a:p>
            <a:pPr rtl="0"/>
            <a:endParaRPr lang="en-US"/>
          </a:p>
          <a:p>
            <a:pPr rtl="0"/>
            <a:r>
              <a:rPr lang="en-US" err="1"/>
              <a:t>Velenchik</a:t>
            </a:r>
            <a:r>
              <a:rPr lang="en-US"/>
              <a:t> (1995) </a:t>
            </a:r>
            <a:r>
              <a:rPr lang="en-US" err="1"/>
              <a:t>destaca</a:t>
            </a:r>
            <a:r>
              <a:rPr lang="en-US"/>
              <a:t> que </a:t>
            </a:r>
            <a:r>
              <a:rPr lang="en-US" b="1"/>
              <a:t>o </a:t>
            </a:r>
            <a:r>
              <a:rPr lang="en-US" b="1" err="1"/>
              <a:t>método</a:t>
            </a:r>
            <a:r>
              <a:rPr lang="en-US" b="1"/>
              <a:t> do caso</a:t>
            </a:r>
            <a:r>
              <a:rPr lang="en-US" b="1" baseline="30000"/>
              <a:t>1</a:t>
            </a:r>
            <a:r>
              <a:rPr lang="en-US" b="1"/>
              <a:t> </a:t>
            </a:r>
            <a:r>
              <a:rPr lang="en-US"/>
              <a:t>é </a:t>
            </a:r>
            <a:r>
              <a:rPr lang="en-US" err="1"/>
              <a:t>uma</a:t>
            </a:r>
            <a:r>
              <a:rPr lang="en-US"/>
              <a:t> </a:t>
            </a:r>
            <a:r>
              <a:rPr lang="en-US" err="1"/>
              <a:t>motivação</a:t>
            </a:r>
            <a:r>
              <a:rPr lang="en-US"/>
              <a:t> para </a:t>
            </a:r>
            <a:r>
              <a:rPr lang="en-US" err="1"/>
              <a:t>aprender</a:t>
            </a:r>
            <a:r>
              <a:rPr lang="en-US"/>
              <a:t> a </a:t>
            </a:r>
            <a:r>
              <a:rPr lang="en-US" err="1"/>
              <a:t>teoria</a:t>
            </a:r>
            <a:r>
              <a:rPr lang="en-US"/>
              <a:t>. Na </a:t>
            </a:r>
            <a:r>
              <a:rPr lang="en-US" err="1"/>
              <a:t>prática</a:t>
            </a:r>
            <a:r>
              <a:rPr lang="en-US"/>
              <a:t> de </a:t>
            </a:r>
            <a:r>
              <a:rPr lang="en-US" err="1"/>
              <a:t>educação</a:t>
            </a:r>
            <a:r>
              <a:rPr lang="en-US"/>
              <a:t> e </a:t>
            </a:r>
            <a:r>
              <a:rPr lang="en-US" err="1"/>
              <a:t>formação</a:t>
            </a:r>
            <a:r>
              <a:rPr lang="en-US"/>
              <a:t> </a:t>
            </a:r>
            <a:r>
              <a:rPr lang="en-US" err="1"/>
              <a:t>profissional</a:t>
            </a:r>
            <a:r>
              <a:rPr lang="en-US"/>
              <a:t>, </a:t>
            </a:r>
            <a:r>
              <a:rPr lang="en-US" err="1"/>
              <a:t>frequentemente</a:t>
            </a:r>
            <a:r>
              <a:rPr lang="en-US"/>
              <a:t> </a:t>
            </a:r>
            <a:r>
              <a:rPr lang="en-US" err="1"/>
              <a:t>são</a:t>
            </a:r>
            <a:r>
              <a:rPr lang="en-US"/>
              <a:t> </a:t>
            </a:r>
            <a:r>
              <a:rPr lang="en-US" err="1"/>
              <a:t>usados</a:t>
            </a:r>
            <a:r>
              <a:rPr lang="en-US"/>
              <a:t> </a:t>
            </a:r>
            <a:r>
              <a:rPr lang="en-US" err="1"/>
              <a:t>exemplos</a:t>
            </a:r>
            <a:r>
              <a:rPr lang="en-US"/>
              <a:t> para </a:t>
            </a:r>
            <a:r>
              <a:rPr lang="en-US" err="1"/>
              <a:t>ilustrar</a:t>
            </a:r>
            <a:r>
              <a:rPr lang="en-US"/>
              <a:t> a </a:t>
            </a:r>
            <a:r>
              <a:rPr lang="en-US" err="1"/>
              <a:t>aplicação</a:t>
            </a:r>
            <a:r>
              <a:rPr lang="en-US"/>
              <a:t> de </a:t>
            </a:r>
            <a:r>
              <a:rPr lang="en-US" err="1"/>
              <a:t>conceitos</a:t>
            </a:r>
            <a:r>
              <a:rPr lang="en-US"/>
              <a:t> </a:t>
            </a:r>
            <a:r>
              <a:rPr lang="en-US" err="1"/>
              <a:t>teóricos</a:t>
            </a:r>
            <a:r>
              <a:rPr lang="en-US"/>
              <a:t>. No </a:t>
            </a:r>
            <a:r>
              <a:rPr lang="en-US" err="1"/>
              <a:t>entanto</a:t>
            </a:r>
            <a:r>
              <a:rPr lang="en-US"/>
              <a:t>, </a:t>
            </a:r>
            <a:r>
              <a:rPr lang="en-US" err="1"/>
              <a:t>tende</a:t>
            </a:r>
            <a:r>
              <a:rPr lang="en-US"/>
              <a:t>-se a usar o </a:t>
            </a:r>
            <a:r>
              <a:rPr lang="en-US" err="1"/>
              <a:t>exemplo</a:t>
            </a:r>
            <a:r>
              <a:rPr lang="en-US"/>
              <a:t> para </a:t>
            </a:r>
            <a:r>
              <a:rPr lang="en-US" err="1"/>
              <a:t>reforçar</a:t>
            </a:r>
            <a:r>
              <a:rPr lang="en-US"/>
              <a:t> a </a:t>
            </a:r>
            <a:r>
              <a:rPr lang="en-US" err="1"/>
              <a:t>teoria</a:t>
            </a:r>
            <a:r>
              <a:rPr lang="en-US"/>
              <a:t>, </a:t>
            </a:r>
            <a:r>
              <a:rPr lang="en-US" err="1"/>
              <a:t>tendo</a:t>
            </a:r>
            <a:r>
              <a:rPr lang="en-US"/>
              <a:t> a </a:t>
            </a:r>
            <a:r>
              <a:rPr lang="en-US" err="1"/>
              <a:t>teoria</a:t>
            </a:r>
            <a:r>
              <a:rPr lang="en-US"/>
              <a:t> </a:t>
            </a:r>
            <a:r>
              <a:rPr lang="en-US" err="1"/>
              <a:t>sido</a:t>
            </a:r>
            <a:r>
              <a:rPr lang="en-US"/>
              <a:t> </a:t>
            </a:r>
            <a:r>
              <a:rPr lang="en-US" err="1"/>
              <a:t>ensinada</a:t>
            </a:r>
            <a:r>
              <a:rPr lang="en-US"/>
              <a:t> </a:t>
            </a:r>
            <a:r>
              <a:rPr lang="en-US" err="1"/>
              <a:t>em</a:t>
            </a:r>
            <a:r>
              <a:rPr lang="en-US"/>
              <a:t> </a:t>
            </a:r>
            <a:r>
              <a:rPr lang="en-US" err="1"/>
              <a:t>primeiro</a:t>
            </a:r>
            <a:r>
              <a:rPr lang="en-US"/>
              <a:t> </a:t>
            </a:r>
            <a:r>
              <a:rPr lang="en-US" err="1"/>
              <a:t>lugar</a:t>
            </a:r>
            <a:r>
              <a:rPr lang="en-US"/>
              <a:t>, </a:t>
            </a:r>
            <a:r>
              <a:rPr lang="en-US" err="1"/>
              <a:t>em</a:t>
            </a:r>
            <a:r>
              <a:rPr lang="en-US"/>
              <a:t> </a:t>
            </a:r>
            <a:r>
              <a:rPr lang="en-US" err="1"/>
              <a:t>vez</a:t>
            </a:r>
            <a:r>
              <a:rPr lang="en-US"/>
              <a:t> de </a:t>
            </a:r>
            <a:r>
              <a:rPr lang="en-US" err="1"/>
              <a:t>pensar</a:t>
            </a:r>
            <a:r>
              <a:rPr lang="en-US"/>
              <a:t> </a:t>
            </a:r>
            <a:r>
              <a:rPr lang="en-US" err="1"/>
              <a:t>na</a:t>
            </a:r>
            <a:r>
              <a:rPr lang="en-US"/>
              <a:t> </a:t>
            </a:r>
            <a:r>
              <a:rPr lang="en-US" err="1"/>
              <a:t>teoria</a:t>
            </a:r>
            <a:r>
              <a:rPr lang="en-US"/>
              <a:t> </a:t>
            </a:r>
            <a:r>
              <a:rPr lang="en-US" err="1"/>
              <a:t>como</a:t>
            </a:r>
            <a:r>
              <a:rPr lang="en-US"/>
              <a:t> um conjunto de ferramentas para </a:t>
            </a:r>
            <a:r>
              <a:rPr lang="en-US" err="1"/>
              <a:t>dar</a:t>
            </a:r>
            <a:r>
              <a:rPr lang="en-US"/>
              <a:t> </a:t>
            </a:r>
            <a:r>
              <a:rPr lang="en-US" err="1"/>
              <a:t>resposta</a:t>
            </a:r>
            <a:r>
              <a:rPr lang="en-US"/>
              <a:t> a um </a:t>
            </a:r>
            <a:r>
              <a:rPr lang="en-US" err="1"/>
              <a:t>problema</a:t>
            </a:r>
            <a:r>
              <a:rPr lang="en-US"/>
              <a:t>.</a:t>
            </a:r>
          </a:p>
          <a:p>
            <a:pPr rtl="0"/>
            <a:endParaRPr lang="en-IE"/>
          </a:p>
        </p:txBody>
      </p:sp>
      <p:sp>
        <p:nvSpPr>
          <p:cNvPr id="5" name="Text Placeholder 4">
            <a:extLst>
              <a:ext uri="{FF2B5EF4-FFF2-40B4-BE49-F238E27FC236}">
                <a16:creationId xmlns:a16="http://schemas.microsoft.com/office/drawing/2014/main" id="{43234D84-B711-30C1-7022-0061592AEDBF}"/>
              </a:ext>
            </a:extLst>
          </p:cNvPr>
          <p:cNvSpPr>
            <a:spLocks noGrp="1"/>
          </p:cNvSpPr>
          <p:nvPr>
            <p:ph type="body" sz="quarter" idx="43"/>
          </p:nvPr>
        </p:nvSpPr>
        <p:spPr>
          <a:xfrm>
            <a:off x="4069806" y="5710873"/>
            <a:ext cx="3178094" cy="3811742"/>
          </a:xfrm>
        </p:spPr>
        <p:txBody>
          <a:bodyPr/>
          <a:lstStyle/>
          <a:p>
            <a:pPr rtl="0"/>
            <a:r>
              <a:rPr lang="en-US" err="1"/>
              <a:t>Portanto</a:t>
            </a:r>
            <a:r>
              <a:rPr lang="en-US"/>
              <a:t>, o </a:t>
            </a:r>
            <a:r>
              <a:rPr lang="en-US" err="1"/>
              <a:t>foco</a:t>
            </a:r>
            <a:r>
              <a:rPr lang="en-US"/>
              <a:t> </a:t>
            </a:r>
            <a:r>
              <a:rPr lang="en-US" err="1"/>
              <a:t>está</a:t>
            </a:r>
            <a:r>
              <a:rPr lang="en-US"/>
              <a:t> </a:t>
            </a:r>
            <a:r>
              <a:rPr lang="en-US" err="1"/>
              <a:t>na</a:t>
            </a:r>
            <a:r>
              <a:rPr lang="en-US"/>
              <a:t> </a:t>
            </a:r>
            <a:r>
              <a:rPr lang="en-US" err="1"/>
              <a:t>própria</a:t>
            </a:r>
            <a:r>
              <a:rPr lang="en-US"/>
              <a:t> </a:t>
            </a:r>
            <a:r>
              <a:rPr lang="en-US" err="1"/>
              <a:t>teoria</a:t>
            </a:r>
            <a:r>
              <a:rPr lang="en-US"/>
              <a:t> e a </a:t>
            </a:r>
            <a:r>
              <a:rPr lang="en-US" err="1"/>
              <a:t>aplicação</a:t>
            </a:r>
            <a:r>
              <a:rPr lang="en-US"/>
              <a:t> é </a:t>
            </a:r>
            <a:r>
              <a:rPr lang="en-US" err="1"/>
              <a:t>muitas</a:t>
            </a:r>
            <a:r>
              <a:rPr lang="en-US"/>
              <a:t> </a:t>
            </a:r>
            <a:r>
              <a:rPr lang="en-US" err="1"/>
              <a:t>vezes</a:t>
            </a:r>
            <a:r>
              <a:rPr lang="en-US"/>
              <a:t> </a:t>
            </a:r>
            <a:r>
              <a:rPr lang="en-US" err="1"/>
              <a:t>percebida</a:t>
            </a:r>
            <a:r>
              <a:rPr lang="en-US"/>
              <a:t> </a:t>
            </a:r>
            <a:r>
              <a:rPr lang="en-US" err="1"/>
              <a:t>como</a:t>
            </a:r>
            <a:r>
              <a:rPr lang="en-US"/>
              <a:t> </a:t>
            </a:r>
            <a:r>
              <a:rPr lang="en-US" err="1"/>
              <a:t>não</a:t>
            </a:r>
            <a:r>
              <a:rPr lang="en-US"/>
              <a:t> </a:t>
            </a:r>
            <a:r>
              <a:rPr lang="en-US" err="1"/>
              <a:t>importante</a:t>
            </a:r>
            <a:r>
              <a:rPr lang="en-US"/>
              <a:t>. </a:t>
            </a:r>
            <a:r>
              <a:rPr lang="en-US" err="1"/>
              <a:t>Quando</a:t>
            </a:r>
            <a:r>
              <a:rPr lang="en-US"/>
              <a:t> </a:t>
            </a:r>
            <a:r>
              <a:rPr lang="en-US" err="1"/>
              <a:t>os</a:t>
            </a:r>
            <a:r>
              <a:rPr lang="en-US"/>
              <a:t> </a:t>
            </a:r>
            <a:r>
              <a:rPr lang="en-US" err="1"/>
              <a:t>alunos</a:t>
            </a:r>
            <a:r>
              <a:rPr lang="en-US"/>
              <a:t> </a:t>
            </a:r>
            <a:r>
              <a:rPr lang="en-US" err="1"/>
              <a:t>não</a:t>
            </a:r>
            <a:r>
              <a:rPr lang="en-US"/>
              <a:t> </a:t>
            </a:r>
            <a:r>
              <a:rPr lang="en-US" err="1"/>
              <a:t>entendem</a:t>
            </a:r>
            <a:r>
              <a:rPr lang="en-US"/>
              <a:t> o </a:t>
            </a:r>
            <a:r>
              <a:rPr lang="en-US" err="1"/>
              <a:t>propósito</a:t>
            </a:r>
            <a:r>
              <a:rPr lang="en-US"/>
              <a:t> da </a:t>
            </a:r>
            <a:r>
              <a:rPr lang="en-US" err="1"/>
              <a:t>teoria</a:t>
            </a:r>
            <a:r>
              <a:rPr lang="en-US"/>
              <a:t>, o </a:t>
            </a:r>
            <a:r>
              <a:rPr lang="en-US" err="1"/>
              <a:t>processo</a:t>
            </a:r>
            <a:r>
              <a:rPr lang="en-US"/>
              <a:t> de </a:t>
            </a:r>
            <a:r>
              <a:rPr lang="en-US" err="1"/>
              <a:t>aprendizagem</a:t>
            </a:r>
            <a:r>
              <a:rPr lang="en-US"/>
              <a:t> </a:t>
            </a:r>
            <a:r>
              <a:rPr lang="en-US" err="1"/>
              <a:t>torna</a:t>
            </a:r>
            <a:r>
              <a:rPr lang="en-US"/>
              <a:t>-se </a:t>
            </a:r>
            <a:r>
              <a:rPr lang="en-US" err="1"/>
              <a:t>mais</a:t>
            </a:r>
            <a:r>
              <a:rPr lang="en-US"/>
              <a:t> </a:t>
            </a:r>
            <a:r>
              <a:rPr lang="en-US" err="1"/>
              <a:t>difícil</a:t>
            </a:r>
            <a:r>
              <a:rPr lang="en-US"/>
              <a:t> do que </a:t>
            </a:r>
            <a:r>
              <a:rPr lang="en-US" err="1"/>
              <a:t>deveria</a:t>
            </a:r>
            <a:r>
              <a:rPr lang="en-US"/>
              <a:t> ser, e </a:t>
            </a:r>
            <a:r>
              <a:rPr lang="en-US" err="1"/>
              <a:t>muitas</a:t>
            </a:r>
            <a:r>
              <a:rPr lang="en-US"/>
              <a:t> </a:t>
            </a:r>
            <a:r>
              <a:rPr lang="en-US" err="1"/>
              <a:t>vezes</a:t>
            </a:r>
            <a:r>
              <a:rPr lang="en-US"/>
              <a:t> </a:t>
            </a:r>
            <a:r>
              <a:rPr lang="en-US" err="1"/>
              <a:t>eles</a:t>
            </a:r>
            <a:r>
              <a:rPr lang="en-US"/>
              <a:t> </a:t>
            </a:r>
            <a:r>
              <a:rPr lang="en-US" err="1"/>
              <a:t>não</a:t>
            </a:r>
            <a:r>
              <a:rPr lang="en-US"/>
              <a:t> </a:t>
            </a:r>
            <a:r>
              <a:rPr lang="en-US" err="1"/>
              <a:t>conseguem</a:t>
            </a:r>
            <a:r>
              <a:rPr lang="en-US"/>
              <a:t> </a:t>
            </a:r>
            <a:r>
              <a:rPr lang="en-US" err="1"/>
              <a:t>compreender</a:t>
            </a:r>
            <a:r>
              <a:rPr lang="en-US"/>
              <a:t> as ferramentas de que </a:t>
            </a:r>
            <a:r>
              <a:rPr lang="en-US" err="1"/>
              <a:t>precisam</a:t>
            </a:r>
            <a:r>
              <a:rPr lang="en-US"/>
              <a:t>.</a:t>
            </a:r>
          </a:p>
          <a:p>
            <a:pPr rtl="0"/>
            <a:endParaRPr lang="en-US"/>
          </a:p>
          <a:p>
            <a:pPr rtl="0"/>
            <a:r>
              <a:rPr lang="en-US"/>
              <a:t>No </a:t>
            </a:r>
            <a:r>
              <a:rPr lang="en-US" err="1"/>
              <a:t>método</a:t>
            </a:r>
            <a:r>
              <a:rPr lang="en-US"/>
              <a:t> do caso</a:t>
            </a:r>
            <a:r>
              <a:rPr lang="en-US" b="1" baseline="30000"/>
              <a:t>1</a:t>
            </a:r>
            <a:r>
              <a:rPr lang="en-US"/>
              <a:t>, o </a:t>
            </a:r>
            <a:r>
              <a:rPr lang="en-US" err="1"/>
              <a:t>problema</a:t>
            </a:r>
            <a:r>
              <a:rPr lang="en-US"/>
              <a:t> que </a:t>
            </a:r>
            <a:r>
              <a:rPr lang="en-US" err="1"/>
              <a:t>os</a:t>
            </a:r>
            <a:r>
              <a:rPr lang="en-US"/>
              <a:t> </a:t>
            </a:r>
            <a:r>
              <a:rPr lang="en-US" err="1"/>
              <a:t>alunos</a:t>
            </a:r>
            <a:r>
              <a:rPr lang="en-US"/>
              <a:t> </a:t>
            </a:r>
            <a:r>
              <a:rPr lang="en-US" err="1"/>
              <a:t>são</a:t>
            </a:r>
            <a:r>
              <a:rPr lang="en-US"/>
              <a:t> </a:t>
            </a:r>
            <a:r>
              <a:rPr lang="en-US" err="1"/>
              <a:t>desafiados</a:t>
            </a:r>
            <a:r>
              <a:rPr lang="en-US"/>
              <a:t> a resolver </a:t>
            </a:r>
            <a:r>
              <a:rPr lang="en-US" err="1"/>
              <a:t>passa</a:t>
            </a:r>
            <a:r>
              <a:rPr lang="en-US"/>
              <a:t> a ser o </a:t>
            </a:r>
            <a:r>
              <a:rPr lang="en-US" err="1"/>
              <a:t>tema</a:t>
            </a:r>
            <a:r>
              <a:rPr lang="en-US"/>
              <a:t> central. </a:t>
            </a:r>
            <a:r>
              <a:rPr lang="en-US" err="1"/>
              <a:t>Cedo</a:t>
            </a:r>
            <a:r>
              <a:rPr lang="en-US"/>
              <a:t>, </a:t>
            </a:r>
            <a:r>
              <a:rPr lang="en-US" err="1"/>
              <a:t>os</a:t>
            </a:r>
            <a:r>
              <a:rPr lang="en-US"/>
              <a:t> </a:t>
            </a:r>
            <a:r>
              <a:rPr lang="en-US" err="1"/>
              <a:t>alunos</a:t>
            </a:r>
            <a:r>
              <a:rPr lang="en-US"/>
              <a:t> </a:t>
            </a:r>
            <a:r>
              <a:rPr lang="en-US" err="1"/>
              <a:t>entendem</a:t>
            </a:r>
            <a:r>
              <a:rPr lang="en-US"/>
              <a:t> que </a:t>
            </a:r>
            <a:r>
              <a:rPr lang="en-US" err="1"/>
              <a:t>não</a:t>
            </a:r>
            <a:r>
              <a:rPr lang="en-US"/>
              <a:t> </a:t>
            </a:r>
            <a:r>
              <a:rPr lang="en-US" err="1"/>
              <a:t>têm</a:t>
            </a:r>
            <a:r>
              <a:rPr lang="en-US"/>
              <a:t> as ferramentas </a:t>
            </a:r>
            <a:r>
              <a:rPr lang="en-US" err="1"/>
              <a:t>necessárias</a:t>
            </a:r>
            <a:r>
              <a:rPr lang="en-US"/>
              <a:t> para resolver o </a:t>
            </a:r>
            <a:r>
              <a:rPr lang="en-US" err="1"/>
              <a:t>problema</a:t>
            </a:r>
            <a:r>
              <a:rPr lang="en-US"/>
              <a:t> e </a:t>
            </a:r>
            <a:r>
              <a:rPr lang="en-US" err="1"/>
              <a:t>começam</a:t>
            </a:r>
            <a:r>
              <a:rPr lang="en-US"/>
              <a:t> a </a:t>
            </a:r>
            <a:r>
              <a:rPr lang="en-US" err="1"/>
              <a:t>procurá</a:t>
            </a:r>
            <a:r>
              <a:rPr lang="en-US"/>
              <a:t>-las. </a:t>
            </a:r>
            <a:r>
              <a:rPr lang="en-US" err="1"/>
              <a:t>Assim</a:t>
            </a:r>
            <a:r>
              <a:rPr lang="en-US"/>
              <a:t>, </a:t>
            </a:r>
            <a:r>
              <a:rPr lang="en-US" err="1"/>
              <a:t>eles</a:t>
            </a:r>
            <a:r>
              <a:rPr lang="en-US"/>
              <a:t> </a:t>
            </a:r>
            <a:r>
              <a:rPr lang="en-US" err="1"/>
              <a:t>passam</a:t>
            </a:r>
            <a:r>
              <a:rPr lang="en-US"/>
              <a:t> a </a:t>
            </a:r>
            <a:r>
              <a:rPr lang="en-US" err="1"/>
              <a:t>querer</a:t>
            </a:r>
            <a:r>
              <a:rPr lang="en-US"/>
              <a:t> </a:t>
            </a:r>
            <a:r>
              <a:rPr lang="en-US" err="1"/>
              <a:t>aprender</a:t>
            </a:r>
            <a:r>
              <a:rPr lang="en-US"/>
              <a:t> a </a:t>
            </a:r>
            <a:r>
              <a:rPr lang="en-US" err="1"/>
              <a:t>teoria</a:t>
            </a:r>
            <a:r>
              <a:rPr lang="en-US"/>
              <a:t>. O </a:t>
            </a:r>
            <a:r>
              <a:rPr lang="en-US" err="1"/>
              <a:t>método</a:t>
            </a:r>
            <a:r>
              <a:rPr lang="en-US"/>
              <a:t> do </a:t>
            </a:r>
            <a:r>
              <a:rPr lang="en-US" err="1"/>
              <a:t>caso</a:t>
            </a:r>
            <a:r>
              <a:rPr lang="en-US"/>
              <a:t> </a:t>
            </a:r>
            <a:r>
              <a:rPr lang="en-US" err="1"/>
              <a:t>também</a:t>
            </a:r>
            <a:r>
              <a:rPr lang="en-US"/>
              <a:t> </a:t>
            </a:r>
            <a:r>
              <a:rPr lang="en-US" err="1"/>
              <a:t>pode</a:t>
            </a:r>
            <a:r>
              <a:rPr lang="en-US"/>
              <a:t> ser </a:t>
            </a:r>
            <a:r>
              <a:rPr lang="en-US" err="1"/>
              <a:t>usado</a:t>
            </a:r>
            <a:r>
              <a:rPr lang="en-US"/>
              <a:t> de </a:t>
            </a:r>
            <a:r>
              <a:rPr lang="en-US" err="1"/>
              <a:t>maneira</a:t>
            </a:r>
            <a:r>
              <a:rPr lang="en-US"/>
              <a:t> </a:t>
            </a:r>
            <a:r>
              <a:rPr lang="en-US" err="1"/>
              <a:t>muito</a:t>
            </a:r>
            <a:r>
              <a:rPr lang="en-US"/>
              <a:t> </a:t>
            </a:r>
            <a:r>
              <a:rPr lang="en-US" err="1"/>
              <a:t>eficaz</a:t>
            </a:r>
            <a:r>
              <a:rPr lang="en-US"/>
              <a:t> para mover </a:t>
            </a:r>
            <a:r>
              <a:rPr lang="en-US" err="1"/>
              <a:t>os</a:t>
            </a:r>
            <a:r>
              <a:rPr lang="en-US"/>
              <a:t> </a:t>
            </a:r>
            <a:r>
              <a:rPr lang="en-US" err="1"/>
              <a:t>alunos</a:t>
            </a:r>
            <a:r>
              <a:rPr lang="en-US"/>
              <a:t> </a:t>
            </a:r>
            <a:r>
              <a:rPr lang="en-US" err="1"/>
              <a:t>gradualmente</a:t>
            </a:r>
            <a:r>
              <a:rPr lang="en-US"/>
              <a:t> ao </a:t>
            </a:r>
            <a:r>
              <a:rPr lang="en-US" err="1"/>
              <a:t>longo</a:t>
            </a:r>
            <a:r>
              <a:rPr lang="en-US"/>
              <a:t> da </a:t>
            </a:r>
            <a:r>
              <a:rPr lang="en-US" err="1"/>
              <a:t>escada</a:t>
            </a:r>
            <a:r>
              <a:rPr lang="en-US"/>
              <a:t> das </a:t>
            </a:r>
            <a:r>
              <a:rPr lang="en-US" err="1"/>
              <a:t>aptidões</a:t>
            </a:r>
            <a:r>
              <a:rPr lang="en-US"/>
              <a:t> </a:t>
            </a:r>
            <a:r>
              <a:rPr lang="en-US" err="1"/>
              <a:t>cognitivas</a:t>
            </a:r>
            <a:r>
              <a:rPr lang="en-US"/>
              <a:t>, </a:t>
            </a:r>
            <a:r>
              <a:rPr lang="en-US" err="1"/>
              <a:t>melhorando</a:t>
            </a:r>
            <a:r>
              <a:rPr lang="en-US"/>
              <a:t> a </a:t>
            </a:r>
            <a:r>
              <a:rPr lang="en-US" err="1"/>
              <a:t>sua</a:t>
            </a:r>
            <a:r>
              <a:rPr lang="en-US"/>
              <a:t> </a:t>
            </a:r>
            <a:r>
              <a:rPr lang="en-US" err="1"/>
              <a:t>compreensão</a:t>
            </a:r>
            <a:r>
              <a:rPr lang="en-US"/>
              <a:t> e </a:t>
            </a:r>
            <a:r>
              <a:rPr lang="en-US" err="1"/>
              <a:t>aplicação</a:t>
            </a:r>
            <a:r>
              <a:rPr lang="en-US"/>
              <a:t> de </a:t>
            </a:r>
            <a:r>
              <a:rPr lang="en-US" err="1"/>
              <a:t>aptidões</a:t>
            </a:r>
            <a:r>
              <a:rPr lang="en-US"/>
              <a:t> </a:t>
            </a:r>
            <a:r>
              <a:rPr lang="en-US" err="1"/>
              <a:t>mais</a:t>
            </a:r>
            <a:r>
              <a:rPr lang="en-US"/>
              <a:t> </a:t>
            </a:r>
            <a:r>
              <a:rPr lang="en-US" err="1"/>
              <a:t>altas</a:t>
            </a:r>
            <a:r>
              <a:rPr lang="en-US"/>
              <a:t> de </a:t>
            </a:r>
            <a:r>
              <a:rPr lang="en-US" err="1"/>
              <a:t>análise</a:t>
            </a:r>
            <a:r>
              <a:rPr lang="en-US"/>
              <a:t>, </a:t>
            </a:r>
            <a:r>
              <a:rPr lang="en-US" err="1"/>
              <a:t>síntese</a:t>
            </a:r>
            <a:r>
              <a:rPr lang="en-US"/>
              <a:t> e </a:t>
            </a:r>
            <a:r>
              <a:rPr lang="en-US" err="1"/>
              <a:t>avaliação</a:t>
            </a:r>
            <a:r>
              <a:rPr lang="en-US"/>
              <a:t>. </a:t>
            </a:r>
            <a:r>
              <a:rPr lang="en-US" err="1"/>
              <a:t>Esta</a:t>
            </a:r>
            <a:r>
              <a:rPr lang="en-US"/>
              <a:t> </a:t>
            </a:r>
            <a:r>
              <a:rPr lang="en-US" err="1"/>
              <a:t>taxonomia</a:t>
            </a:r>
            <a:r>
              <a:rPr lang="en-US"/>
              <a:t> </a:t>
            </a:r>
            <a:r>
              <a:rPr lang="en-US" err="1"/>
              <a:t>educacional</a:t>
            </a:r>
            <a:r>
              <a:rPr lang="en-US"/>
              <a:t> </a:t>
            </a:r>
            <a:r>
              <a:rPr lang="en-US" err="1"/>
              <a:t>foi</a:t>
            </a:r>
            <a:r>
              <a:rPr lang="en-US"/>
              <a:t> </a:t>
            </a:r>
            <a:r>
              <a:rPr lang="en-US" err="1"/>
              <a:t>originalmente</a:t>
            </a:r>
            <a:r>
              <a:rPr lang="en-US"/>
              <a:t> </a:t>
            </a:r>
            <a:r>
              <a:rPr lang="en-US" err="1"/>
              <a:t>proposta</a:t>
            </a:r>
            <a:r>
              <a:rPr lang="en-US"/>
              <a:t> </a:t>
            </a:r>
            <a:r>
              <a:rPr lang="en-US" err="1"/>
              <a:t>por</a:t>
            </a:r>
            <a:r>
              <a:rPr lang="en-US"/>
              <a:t> Bloom (1956) e </a:t>
            </a:r>
            <a:r>
              <a:rPr lang="en-US" err="1"/>
              <a:t>fornece</a:t>
            </a:r>
            <a:r>
              <a:rPr lang="en-US"/>
              <a:t> </a:t>
            </a:r>
            <a:r>
              <a:rPr lang="en-US" err="1"/>
              <a:t>uma</a:t>
            </a:r>
            <a:r>
              <a:rPr lang="en-US"/>
              <a:t> </a:t>
            </a:r>
            <a:r>
              <a:rPr lang="en-US" err="1"/>
              <a:t>abordagem</a:t>
            </a:r>
            <a:r>
              <a:rPr lang="en-US"/>
              <a:t> </a:t>
            </a:r>
            <a:r>
              <a:rPr lang="en-US" err="1"/>
              <a:t>transparente</a:t>
            </a:r>
            <a:r>
              <a:rPr lang="en-US"/>
              <a:t> e </a:t>
            </a:r>
            <a:r>
              <a:rPr lang="en-US" err="1"/>
              <a:t>estruturada</a:t>
            </a:r>
            <a:r>
              <a:rPr lang="en-US"/>
              <a:t> para o </a:t>
            </a:r>
            <a:r>
              <a:rPr lang="en-US" err="1"/>
              <a:t>desenvolvimento</a:t>
            </a:r>
            <a:r>
              <a:rPr lang="en-US"/>
              <a:t> das </a:t>
            </a:r>
            <a:r>
              <a:rPr lang="en-US" err="1"/>
              <a:t>aptidões</a:t>
            </a:r>
            <a:r>
              <a:rPr lang="en-US"/>
              <a:t> do </a:t>
            </a:r>
            <a:r>
              <a:rPr lang="en-US" err="1"/>
              <a:t>aluno</a:t>
            </a:r>
            <a:r>
              <a:rPr lang="en-US"/>
              <a:t>.</a:t>
            </a:r>
          </a:p>
          <a:p>
            <a:pPr rtl="0"/>
            <a:endParaRPr lang="en-IE"/>
          </a:p>
        </p:txBody>
      </p:sp>
      <p:sp>
        <p:nvSpPr>
          <p:cNvPr id="6" name="Slide Number Placeholder 5">
            <a:extLst>
              <a:ext uri="{FF2B5EF4-FFF2-40B4-BE49-F238E27FC236}">
                <a16:creationId xmlns:a16="http://schemas.microsoft.com/office/drawing/2014/main" id="{E82E3A1F-776F-CED4-1F8D-749F8CAB7239}"/>
              </a:ext>
            </a:extLst>
          </p:cNvPr>
          <p:cNvSpPr>
            <a:spLocks noGrp="1"/>
          </p:cNvSpPr>
          <p:nvPr>
            <p:ph type="sldNum" sz="quarter" idx="4"/>
          </p:nvPr>
        </p:nvSpPr>
        <p:spPr>
          <a:xfrm>
            <a:off x="6724268" y="10165631"/>
            <a:ext cx="1047264" cy="465822"/>
          </a:xfrm>
        </p:spPr>
        <p:txBody>
          <a:bodyPr/>
          <a:lstStyle/>
          <a:p>
            <a:pPr algn="l" rtl="0"/>
            <a:fld id="{CB2079F2-58AF-ED44-82D7-E04B2F6FD686}" type="slidenum">
              <a:rPr lang="en-US" smtClean="0"/>
              <a:pPr algn="l" rtl="0"/>
              <a:t>6</a:t>
            </a:fld>
            <a:endParaRPr lang="en-US"/>
          </a:p>
        </p:txBody>
      </p:sp>
      <p:sp>
        <p:nvSpPr>
          <p:cNvPr id="7" name="Text Placeholder 32">
            <a:extLst>
              <a:ext uri="{FF2B5EF4-FFF2-40B4-BE49-F238E27FC236}">
                <a16:creationId xmlns:a16="http://schemas.microsoft.com/office/drawing/2014/main" id="{9BD6FD15-3650-5B35-ABB4-0A6F640A5F89}"/>
              </a:ext>
            </a:extLst>
          </p:cNvPr>
          <p:cNvSpPr txBox="1">
            <a:spLocks/>
          </p:cNvSpPr>
          <p:nvPr/>
        </p:nvSpPr>
        <p:spPr>
          <a:xfrm>
            <a:off x="4189921" y="3268712"/>
            <a:ext cx="3057979" cy="1289281"/>
          </a:xfrm>
          <a:prstGeom prst="rect">
            <a:avLst/>
          </a:prstGeom>
        </p:spPr>
        <p:txBody>
          <a:bodyPr numCol="1" spcCol="288000" anchor="t">
            <a:noAutofit/>
          </a:bodyPr>
          <a:lstStyle>
            <a:lvl1pPr marL="0" marR="0" indent="0" algn="just" defTabSz="2072941" rtl="0" eaLnBrk="1" fontAlgn="auto" latinLnBrk="0" hangingPunct="1">
              <a:lnSpc>
                <a:spcPct val="100000"/>
              </a:lnSpc>
              <a:spcBef>
                <a:spcPts val="0"/>
              </a:spcBef>
              <a:spcAft>
                <a:spcPts val="0"/>
              </a:spcAft>
              <a:buClrTx/>
              <a:buSzTx/>
              <a:buFont typeface="Arial" panose="020B0604020202020204" pitchFamily="34" charset="0"/>
              <a:buNone/>
              <a:tabLst/>
              <a:defRPr sz="1200" b="1" i="1">
                <a:solidFill>
                  <a:srgbClr val="555C66"/>
                </a:solidFill>
                <a:latin typeface="Open Sans" panose="020B0606030504020204" pitchFamily="34" charset="0"/>
                <a:ea typeface="Open Sans" panose="020B0606030504020204" pitchFamily="34" charset="0"/>
                <a:cs typeface="Open Sans" panose="020B0606030504020204" pitchFamily="34" charset="0"/>
              </a:defRPr>
            </a:lvl1pPr>
            <a:lvl2pPr marL="377967" indent="0">
              <a:buNone/>
              <a:defRPr sz="3200">
                <a:solidFill>
                  <a:srgbClr val="011E3B"/>
                </a:solidFill>
                <a:latin typeface="Montserrat" pitchFamily="2" charset="77"/>
                <a:ea typeface="+mn-ea"/>
                <a:cs typeface="+mn-cs"/>
              </a:defRPr>
            </a:lvl2pPr>
            <a:lvl3pPr marL="755934" indent="0">
              <a:buNone/>
              <a:defRPr sz="3200">
                <a:solidFill>
                  <a:srgbClr val="011E3B"/>
                </a:solidFill>
                <a:latin typeface="Montserrat" pitchFamily="2" charset="77"/>
                <a:ea typeface="+mn-ea"/>
                <a:cs typeface="+mn-cs"/>
              </a:defRPr>
            </a:lvl3pPr>
            <a:lvl4pPr marL="1133901" indent="0">
              <a:buNone/>
              <a:defRPr sz="3200">
                <a:solidFill>
                  <a:srgbClr val="011E3B"/>
                </a:solidFill>
                <a:latin typeface="Montserrat" pitchFamily="2" charset="77"/>
                <a:ea typeface="+mn-ea"/>
                <a:cs typeface="+mn-cs"/>
              </a:defRPr>
            </a:lvl4pPr>
            <a:lvl5pPr marL="1511869" indent="0">
              <a:buNone/>
              <a:defRPr sz="3200">
                <a:solidFill>
                  <a:srgbClr val="011E3B"/>
                </a:solidFill>
                <a:latin typeface="Montserrat" pitchFamily="2" charset="77"/>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rtl="0">
              <a:defRPr/>
            </a:pPr>
            <a:r>
              <a:rPr lang="en-IE" sz="1400" kern="0">
                <a:solidFill>
                  <a:srgbClr val="F79037"/>
                </a:solidFill>
                <a:latin typeface="Calibri" panose="020F0502020204030204" pitchFamily="34" charset="0"/>
                <a:cs typeface="Calibri" panose="020F0502020204030204" pitchFamily="34" charset="0"/>
              </a:rPr>
              <a:t>“As PMEs </a:t>
            </a:r>
            <a:r>
              <a:rPr lang="en-IE" sz="1400" kern="0" err="1">
                <a:solidFill>
                  <a:srgbClr val="F79037"/>
                </a:solidFill>
                <a:latin typeface="Calibri" panose="020F0502020204030204" pitchFamily="34" charset="0"/>
                <a:cs typeface="Calibri" panose="020F0502020204030204" pitchFamily="34" charset="0"/>
              </a:rPr>
              <a:t>alimentares</a:t>
            </a:r>
            <a:r>
              <a:rPr lang="en-IE" sz="1400" kern="0">
                <a:solidFill>
                  <a:srgbClr val="F79037"/>
                </a:solidFill>
                <a:latin typeface="Calibri" panose="020F0502020204030204" pitchFamily="34" charset="0"/>
                <a:cs typeface="Calibri" panose="020F0502020204030204" pitchFamily="34" charset="0"/>
              </a:rPr>
              <a:t> </a:t>
            </a:r>
            <a:r>
              <a:rPr lang="en-IE" sz="1400" kern="0" err="1">
                <a:solidFill>
                  <a:srgbClr val="F79037"/>
                </a:solidFill>
                <a:latin typeface="Calibri" panose="020F0502020204030204" pitchFamily="34" charset="0"/>
                <a:cs typeface="Calibri" panose="020F0502020204030204" pitchFamily="34" charset="0"/>
              </a:rPr>
              <a:t>necessitam</a:t>
            </a:r>
            <a:r>
              <a:rPr lang="en-IE" sz="1400" kern="0">
                <a:solidFill>
                  <a:srgbClr val="F79037"/>
                </a:solidFill>
                <a:latin typeface="Calibri" panose="020F0502020204030204" pitchFamily="34" charset="0"/>
                <a:cs typeface="Calibri" panose="020F0502020204030204" pitchFamily="34" charset="0"/>
              </a:rPr>
              <a:t> de </a:t>
            </a:r>
            <a:r>
              <a:rPr lang="en-IE" sz="1400" kern="0" err="1">
                <a:solidFill>
                  <a:srgbClr val="F79037"/>
                </a:solidFill>
                <a:latin typeface="Calibri" panose="020F0502020204030204" pitchFamily="34" charset="0"/>
                <a:cs typeface="Calibri" panose="020F0502020204030204" pitchFamily="34" charset="0"/>
              </a:rPr>
              <a:t>inovação</a:t>
            </a:r>
            <a:r>
              <a:rPr lang="en-IE" sz="1400" kern="0">
                <a:solidFill>
                  <a:srgbClr val="F79037"/>
                </a:solidFill>
                <a:latin typeface="Calibri" panose="020F0502020204030204" pitchFamily="34" charset="0"/>
                <a:cs typeface="Calibri" panose="020F0502020204030204" pitchFamily="34" charset="0"/>
              </a:rPr>
              <a:t>. </a:t>
            </a:r>
            <a:r>
              <a:rPr lang="en-IE" sz="1400" kern="0" err="1">
                <a:solidFill>
                  <a:srgbClr val="F79037"/>
                </a:solidFill>
                <a:latin typeface="Calibri" panose="020F0502020204030204" pitchFamily="34" charset="0"/>
                <a:cs typeface="Calibri" panose="020F0502020204030204" pitchFamily="34" charset="0"/>
              </a:rPr>
              <a:t>Embora</a:t>
            </a:r>
            <a:r>
              <a:rPr lang="en-IE" sz="1400" kern="0">
                <a:solidFill>
                  <a:srgbClr val="F79037"/>
                </a:solidFill>
                <a:latin typeface="Calibri" panose="020F0502020204030204" pitchFamily="34" charset="0"/>
                <a:cs typeface="Calibri" panose="020F0502020204030204" pitchFamily="34" charset="0"/>
              </a:rPr>
              <a:t> o </a:t>
            </a:r>
            <a:r>
              <a:rPr lang="en-IE" sz="1400" kern="0" err="1">
                <a:solidFill>
                  <a:srgbClr val="F79037"/>
                </a:solidFill>
                <a:latin typeface="Calibri" panose="020F0502020204030204" pitchFamily="34" charset="0"/>
                <a:cs typeface="Calibri" panose="020F0502020204030204" pitchFamily="34" charset="0"/>
              </a:rPr>
              <a:t>setor</a:t>
            </a:r>
            <a:r>
              <a:rPr lang="en-IE" sz="1400" kern="0">
                <a:solidFill>
                  <a:srgbClr val="F79037"/>
                </a:solidFill>
                <a:latin typeface="Calibri" panose="020F0502020204030204" pitchFamily="34" charset="0"/>
                <a:cs typeface="Calibri" panose="020F0502020204030204" pitchFamily="34" charset="0"/>
              </a:rPr>
              <a:t> de </a:t>
            </a:r>
            <a:r>
              <a:rPr lang="en-IE" sz="1400" kern="0" err="1">
                <a:solidFill>
                  <a:srgbClr val="F79037"/>
                </a:solidFill>
                <a:latin typeface="Calibri" panose="020F0502020204030204" pitchFamily="34" charset="0"/>
                <a:cs typeface="Calibri" panose="020F0502020204030204" pitchFamily="34" charset="0"/>
              </a:rPr>
              <a:t>serviços</a:t>
            </a:r>
            <a:r>
              <a:rPr lang="en-IE" sz="1400" kern="0">
                <a:solidFill>
                  <a:srgbClr val="F79037"/>
                </a:solidFill>
                <a:latin typeface="Calibri" panose="020F0502020204030204" pitchFamily="34" charset="0"/>
                <a:cs typeface="Calibri" panose="020F0502020204030204" pitchFamily="34" charset="0"/>
              </a:rPr>
              <a:t> de </a:t>
            </a:r>
            <a:r>
              <a:rPr lang="en-IE" sz="1400" kern="0" err="1">
                <a:solidFill>
                  <a:srgbClr val="F79037"/>
                </a:solidFill>
                <a:latin typeface="Calibri" panose="020F0502020204030204" pitchFamily="34" charset="0"/>
                <a:cs typeface="Calibri" panose="020F0502020204030204" pitchFamily="34" charset="0"/>
              </a:rPr>
              <a:t>alimentação</a:t>
            </a:r>
            <a:r>
              <a:rPr lang="en-IE" sz="1400" kern="0">
                <a:solidFill>
                  <a:srgbClr val="F79037"/>
                </a:solidFill>
                <a:latin typeface="Calibri" panose="020F0502020204030204" pitchFamily="34" charset="0"/>
                <a:cs typeface="Calibri" panose="020F0502020204030204" pitchFamily="34" charset="0"/>
              </a:rPr>
              <a:t> e </a:t>
            </a:r>
            <a:r>
              <a:rPr lang="en-IE" sz="1400" kern="0" err="1">
                <a:solidFill>
                  <a:srgbClr val="F79037"/>
                </a:solidFill>
                <a:latin typeface="Calibri" panose="020F0502020204030204" pitchFamily="34" charset="0"/>
                <a:cs typeface="Calibri" panose="020F0502020204030204" pitchFamily="34" charset="0"/>
              </a:rPr>
              <a:t>bebidas</a:t>
            </a:r>
            <a:r>
              <a:rPr lang="en-IE" sz="1400" kern="0">
                <a:solidFill>
                  <a:srgbClr val="F79037"/>
                </a:solidFill>
                <a:latin typeface="Calibri" panose="020F0502020204030204" pitchFamily="34" charset="0"/>
                <a:cs typeface="Calibri" panose="020F0502020204030204" pitchFamily="34" charset="0"/>
              </a:rPr>
              <a:t> </a:t>
            </a:r>
            <a:r>
              <a:rPr lang="en-IE" sz="1400" kern="0" err="1">
                <a:solidFill>
                  <a:srgbClr val="F79037"/>
                </a:solidFill>
                <a:latin typeface="Calibri" panose="020F0502020204030204" pitchFamily="34" charset="0"/>
                <a:cs typeface="Calibri" panose="020F0502020204030204" pitchFamily="34" charset="0"/>
              </a:rPr>
              <a:t>desempenhe</a:t>
            </a:r>
            <a:r>
              <a:rPr lang="en-IE" sz="1400" kern="0">
                <a:solidFill>
                  <a:srgbClr val="F79037"/>
                </a:solidFill>
                <a:latin typeface="Calibri" panose="020F0502020204030204" pitchFamily="34" charset="0"/>
                <a:cs typeface="Calibri" panose="020F0502020204030204" pitchFamily="34" charset="0"/>
              </a:rPr>
              <a:t> um </a:t>
            </a:r>
            <a:r>
              <a:rPr lang="en-IE" sz="1400" kern="0" err="1">
                <a:solidFill>
                  <a:srgbClr val="F79037"/>
                </a:solidFill>
                <a:latin typeface="Calibri" panose="020F0502020204030204" pitchFamily="34" charset="0"/>
                <a:cs typeface="Calibri" panose="020F0502020204030204" pitchFamily="34" charset="0"/>
              </a:rPr>
              <a:t>papel</a:t>
            </a:r>
            <a:r>
              <a:rPr lang="en-IE" sz="1400" kern="0">
                <a:solidFill>
                  <a:srgbClr val="F79037"/>
                </a:solidFill>
                <a:latin typeface="Calibri" panose="020F0502020204030204" pitchFamily="34" charset="0"/>
                <a:cs typeface="Calibri" panose="020F0502020204030204" pitchFamily="34" charset="0"/>
              </a:rPr>
              <a:t> </a:t>
            </a:r>
            <a:r>
              <a:rPr lang="en-IE" sz="1400" kern="0" err="1">
                <a:solidFill>
                  <a:srgbClr val="F79037"/>
                </a:solidFill>
                <a:latin typeface="Calibri" panose="020F0502020204030204" pitchFamily="34" charset="0"/>
                <a:cs typeface="Calibri" panose="020F0502020204030204" pitchFamily="34" charset="0"/>
              </a:rPr>
              <a:t>importante</a:t>
            </a:r>
            <a:r>
              <a:rPr lang="en-IE" sz="1400" kern="0">
                <a:solidFill>
                  <a:srgbClr val="F79037"/>
                </a:solidFill>
                <a:latin typeface="Calibri" panose="020F0502020204030204" pitchFamily="34" charset="0"/>
                <a:cs typeface="Calibri" panose="020F0502020204030204" pitchFamily="34" charset="0"/>
              </a:rPr>
              <a:t> </a:t>
            </a:r>
            <a:r>
              <a:rPr lang="en-IE" sz="1400" kern="0" err="1">
                <a:solidFill>
                  <a:srgbClr val="F79037"/>
                </a:solidFill>
                <a:latin typeface="Calibri" panose="020F0502020204030204" pitchFamily="34" charset="0"/>
                <a:cs typeface="Calibri" panose="020F0502020204030204" pitchFamily="34" charset="0"/>
              </a:rPr>
              <a:t>na</a:t>
            </a:r>
            <a:r>
              <a:rPr lang="en-IE" sz="1400" kern="0">
                <a:solidFill>
                  <a:srgbClr val="F79037"/>
                </a:solidFill>
                <a:latin typeface="Calibri" panose="020F0502020204030204" pitchFamily="34" charset="0"/>
                <a:cs typeface="Calibri" panose="020F0502020204030204" pitchFamily="34" charset="0"/>
              </a:rPr>
              <a:t> </a:t>
            </a:r>
            <a:r>
              <a:rPr lang="en-IE" sz="1400" kern="0" err="1">
                <a:solidFill>
                  <a:srgbClr val="F79037"/>
                </a:solidFill>
                <a:latin typeface="Calibri" panose="020F0502020204030204" pitchFamily="34" charset="0"/>
                <a:cs typeface="Calibri" panose="020F0502020204030204" pitchFamily="34" charset="0"/>
              </a:rPr>
              <a:t>economia</a:t>
            </a:r>
            <a:r>
              <a:rPr lang="en-IE" sz="1400" kern="0">
                <a:solidFill>
                  <a:srgbClr val="F79037"/>
                </a:solidFill>
                <a:latin typeface="Calibri" panose="020F0502020204030204" pitchFamily="34" charset="0"/>
                <a:cs typeface="Calibri" panose="020F0502020204030204" pitchFamily="34" charset="0"/>
              </a:rPr>
              <a:t> da UE, a </a:t>
            </a:r>
            <a:r>
              <a:rPr lang="en-IE" sz="1400" kern="0" err="1">
                <a:solidFill>
                  <a:srgbClr val="F79037"/>
                </a:solidFill>
                <a:latin typeface="Calibri" panose="020F0502020204030204" pitchFamily="34" charset="0"/>
                <a:cs typeface="Calibri" panose="020F0502020204030204" pitchFamily="34" charset="0"/>
              </a:rPr>
              <a:t>inovação</a:t>
            </a:r>
            <a:r>
              <a:rPr lang="en-IE" sz="1400" kern="0">
                <a:solidFill>
                  <a:srgbClr val="F79037"/>
                </a:solidFill>
                <a:latin typeface="Calibri" panose="020F0502020204030204" pitchFamily="34" charset="0"/>
                <a:cs typeface="Calibri" panose="020F0502020204030204" pitchFamily="34" charset="0"/>
              </a:rPr>
              <a:t> </a:t>
            </a:r>
            <a:r>
              <a:rPr lang="en-IE" sz="1400" kern="0" err="1">
                <a:solidFill>
                  <a:srgbClr val="F79037"/>
                </a:solidFill>
                <a:latin typeface="Calibri" panose="020F0502020204030204" pitchFamily="34" charset="0"/>
                <a:cs typeface="Calibri" panose="020F0502020204030204" pitchFamily="34" charset="0"/>
              </a:rPr>
              <a:t>nas</a:t>
            </a:r>
            <a:r>
              <a:rPr lang="en-IE" sz="1400" kern="0">
                <a:solidFill>
                  <a:srgbClr val="F79037"/>
                </a:solidFill>
                <a:latin typeface="Calibri" panose="020F0502020204030204" pitchFamily="34" charset="0"/>
                <a:cs typeface="Calibri" panose="020F0502020204030204" pitchFamily="34" charset="0"/>
              </a:rPr>
              <a:t> PMEs do </a:t>
            </a:r>
            <a:r>
              <a:rPr lang="en-IE" sz="1400" kern="0" err="1">
                <a:solidFill>
                  <a:srgbClr val="F79037"/>
                </a:solidFill>
                <a:latin typeface="Calibri" panose="020F0502020204030204" pitchFamily="34" charset="0"/>
                <a:cs typeface="Calibri" panose="020F0502020204030204" pitchFamily="34" charset="0"/>
              </a:rPr>
              <a:t>setor</a:t>
            </a:r>
            <a:r>
              <a:rPr lang="en-IE" sz="1400" kern="0">
                <a:solidFill>
                  <a:srgbClr val="F79037"/>
                </a:solidFill>
                <a:latin typeface="Calibri" panose="020F0502020204030204" pitchFamily="34" charset="0"/>
                <a:cs typeface="Calibri" panose="020F0502020204030204" pitchFamily="34" charset="0"/>
              </a:rPr>
              <a:t> </a:t>
            </a:r>
            <a:r>
              <a:rPr lang="en-IE" sz="1400" kern="0" err="1">
                <a:solidFill>
                  <a:srgbClr val="F79037"/>
                </a:solidFill>
                <a:latin typeface="Calibri" panose="020F0502020204030204" pitchFamily="34" charset="0"/>
                <a:cs typeface="Calibri" panose="020F0502020204030204" pitchFamily="34" charset="0"/>
              </a:rPr>
              <a:t>alimentor</a:t>
            </a:r>
            <a:r>
              <a:rPr lang="en-IE" sz="1400" kern="0">
                <a:solidFill>
                  <a:srgbClr val="F79037"/>
                </a:solidFill>
                <a:latin typeface="Calibri" panose="020F0502020204030204" pitchFamily="34" charset="0"/>
                <a:cs typeface="Calibri" panose="020F0502020204030204" pitchFamily="34" charset="0"/>
              </a:rPr>
              <a:t> </a:t>
            </a:r>
            <a:r>
              <a:rPr lang="en-IE" sz="1400" kern="0" err="1">
                <a:solidFill>
                  <a:srgbClr val="F79037"/>
                </a:solidFill>
                <a:latin typeface="Calibri" panose="020F0502020204030204" pitchFamily="34" charset="0"/>
                <a:cs typeface="Calibri" panose="020F0502020204030204" pitchFamily="34" charset="0"/>
              </a:rPr>
              <a:t>recebeu</a:t>
            </a:r>
            <a:r>
              <a:rPr lang="en-IE" sz="1400" kern="0">
                <a:solidFill>
                  <a:srgbClr val="F79037"/>
                </a:solidFill>
                <a:latin typeface="Calibri" panose="020F0502020204030204" pitchFamily="34" charset="0"/>
                <a:cs typeface="Calibri" panose="020F0502020204030204" pitchFamily="34" charset="0"/>
              </a:rPr>
              <a:t> </a:t>
            </a:r>
            <a:r>
              <a:rPr lang="en-IE" sz="1400" kern="0" err="1">
                <a:solidFill>
                  <a:srgbClr val="F79037"/>
                </a:solidFill>
                <a:latin typeface="Calibri" panose="020F0502020204030204" pitchFamily="34" charset="0"/>
                <a:cs typeface="Calibri" panose="020F0502020204030204" pitchFamily="34" charset="0"/>
              </a:rPr>
              <a:t>pouca</a:t>
            </a:r>
            <a:r>
              <a:rPr lang="en-IE" sz="1400" kern="0">
                <a:solidFill>
                  <a:srgbClr val="F79037"/>
                </a:solidFill>
                <a:latin typeface="Calibri" panose="020F0502020204030204" pitchFamily="34" charset="0"/>
                <a:cs typeface="Calibri" panose="020F0502020204030204" pitchFamily="34" charset="0"/>
              </a:rPr>
              <a:t> </a:t>
            </a:r>
            <a:r>
              <a:rPr lang="en-IE" sz="1400" kern="0" err="1">
                <a:solidFill>
                  <a:srgbClr val="F79037"/>
                </a:solidFill>
                <a:latin typeface="Calibri" panose="020F0502020204030204" pitchFamily="34" charset="0"/>
                <a:cs typeface="Calibri" panose="020F0502020204030204" pitchFamily="34" charset="0"/>
              </a:rPr>
              <a:t>atenção</a:t>
            </a:r>
            <a:r>
              <a:rPr lang="en-IE" sz="1400" kern="0">
                <a:solidFill>
                  <a:srgbClr val="F79037"/>
                </a:solidFill>
                <a:latin typeface="Calibri" panose="020F0502020204030204" pitchFamily="34" charset="0"/>
                <a:cs typeface="Calibri" panose="020F0502020204030204" pitchFamily="34" charset="0"/>
              </a:rPr>
              <a:t> </a:t>
            </a:r>
            <a:r>
              <a:rPr lang="en-IE" sz="1400" kern="0" err="1">
                <a:solidFill>
                  <a:srgbClr val="F79037"/>
                </a:solidFill>
                <a:latin typeface="Calibri" panose="020F0502020204030204" pitchFamily="34" charset="0"/>
                <a:cs typeface="Calibri" panose="020F0502020204030204" pitchFamily="34" charset="0"/>
              </a:rPr>
              <a:t>até</a:t>
            </a:r>
            <a:r>
              <a:rPr lang="en-IE" sz="1400" kern="0">
                <a:solidFill>
                  <a:srgbClr val="F79037"/>
                </a:solidFill>
                <a:latin typeface="Calibri" panose="020F0502020204030204" pitchFamily="34" charset="0"/>
                <a:cs typeface="Calibri" panose="020F0502020204030204" pitchFamily="34" charset="0"/>
              </a:rPr>
              <a:t> </a:t>
            </a:r>
            <a:r>
              <a:rPr lang="en-IE" sz="1400" kern="0" err="1">
                <a:solidFill>
                  <a:srgbClr val="F79037"/>
                </a:solidFill>
                <a:latin typeface="Calibri" panose="020F0502020204030204" pitchFamily="34" charset="0"/>
                <a:cs typeface="Calibri" panose="020F0502020204030204" pitchFamily="34" charset="0"/>
              </a:rPr>
              <a:t>este</a:t>
            </a:r>
            <a:r>
              <a:rPr lang="en-IE" sz="1400" kern="0">
                <a:solidFill>
                  <a:srgbClr val="F79037"/>
                </a:solidFill>
                <a:latin typeface="Calibri" panose="020F0502020204030204" pitchFamily="34" charset="0"/>
                <a:cs typeface="Calibri" panose="020F0502020204030204" pitchFamily="34" charset="0"/>
              </a:rPr>
              <a:t> </a:t>
            </a:r>
            <a:r>
              <a:rPr lang="en-IE" sz="1400" kern="0" err="1">
                <a:solidFill>
                  <a:srgbClr val="F79037"/>
                </a:solidFill>
                <a:latin typeface="Calibri" panose="020F0502020204030204" pitchFamily="34" charset="0"/>
                <a:cs typeface="Calibri" panose="020F0502020204030204" pitchFamily="34" charset="0"/>
              </a:rPr>
              <a:t>momento</a:t>
            </a:r>
            <a:r>
              <a:rPr lang="en-IE" sz="1400" kern="0">
                <a:solidFill>
                  <a:srgbClr val="F79037"/>
                </a:solidFill>
                <a:latin typeface="Calibri" panose="020F0502020204030204" pitchFamily="34" charset="0"/>
                <a:cs typeface="Calibri" panose="020F0502020204030204" pitchFamily="34" charset="0"/>
              </a:rPr>
              <a:t>”</a:t>
            </a:r>
          </a:p>
          <a:p>
            <a:pPr rtl="0">
              <a:defRPr/>
            </a:pPr>
            <a:endParaRPr lang="en-IE" sz="1050" kern="0">
              <a:solidFill>
                <a:srgbClr val="F79037"/>
              </a:solidFill>
              <a:latin typeface="Calibri" panose="020F0502020204030204" pitchFamily="34" charset="0"/>
              <a:cs typeface="Calibri" panose="020F0502020204030204" pitchFamily="34" charset="0"/>
            </a:endParaRPr>
          </a:p>
          <a:p>
            <a:pPr>
              <a:defRPr/>
            </a:pPr>
            <a:r>
              <a:rPr lang="en-IE" sz="900" b="0" i="0" kern="0">
                <a:solidFill>
                  <a:schemeClr val="tx1">
                    <a:lumMod val="75000"/>
                    <a:lumOff val="25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a:t>
            </a:r>
            <a:r>
              <a:rPr lang="en-IE" sz="900" b="0" i="0" kern="0" err="1">
                <a:solidFill>
                  <a:schemeClr val="tx1">
                    <a:lumMod val="75000"/>
                    <a:lumOff val="25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Baregheh</a:t>
            </a:r>
            <a:r>
              <a:rPr lang="en-IE" sz="900" b="0" i="0" kern="0">
                <a:solidFill>
                  <a:schemeClr val="tx1">
                    <a:lumMod val="75000"/>
                    <a:lumOff val="25000"/>
                  </a:schemeClr>
                </a:solidFill>
                <a:latin typeface="Calibri" panose="020F0502020204030204" pitchFamily="34" charset="0"/>
                <a:cs typeface="Calibri" panose="020F0502020204030204" pitchFamily="34" charset="0"/>
                <a:hlinkClick r:id="" action="ppaction://noaction">
                  <a:extLst>
                    <a:ext uri="{A12FA001-AC4F-418D-AE19-62706E023703}">
                      <ahyp:hlinkClr xmlns:ahyp="http://schemas.microsoft.com/office/drawing/2018/hyperlinkcolor" val="tx"/>
                    </a:ext>
                  </a:extLst>
                </a:hlinkClick>
              </a:rPr>
              <a:t>, A., Rowley, J., Sambrook, S., Davies, D.</a:t>
            </a:r>
          </a:p>
          <a:p>
            <a:pPr>
              <a:defRPr/>
            </a:pPr>
            <a:r>
              <a:rPr lang="en-IE" sz="900" b="0" i="0" kern="0">
                <a:solidFill>
                  <a:schemeClr val="tx1">
                    <a:lumMod val="75000"/>
                    <a:lumOff val="25000"/>
                  </a:schemeClr>
                </a:solidFill>
                <a:latin typeface="Calibri" panose="020F0502020204030204" pitchFamily="34" charset="0"/>
                <a:cs typeface="Calibri" panose="020F0502020204030204" pitchFamily="34" charset="0"/>
                <a:hlinkClick r:id="" action="ppaction://noaction">
                  <a:extLst>
                    <a:ext uri="{A12FA001-AC4F-418D-AE19-62706E023703}">
                      <ahyp:hlinkClr xmlns:ahyp="http://schemas.microsoft.com/office/drawing/2018/hyperlinkcolor" val="tx"/>
                    </a:ext>
                  </a:extLst>
                </a:hlinkClick>
              </a:rPr>
              <a:t>"Innovation in food sector SMEs", Journal of Small</a:t>
            </a:r>
          </a:p>
          <a:p>
            <a:pPr>
              <a:defRPr/>
            </a:pPr>
            <a:r>
              <a:rPr lang="en-IE" sz="900" b="0" i="0" kern="0">
                <a:solidFill>
                  <a:schemeClr val="tx1">
                    <a:lumMod val="75000"/>
                    <a:lumOff val="25000"/>
                  </a:schemeClr>
                </a:solidFill>
                <a:latin typeface="Calibri" panose="020F0502020204030204" pitchFamily="34" charset="0"/>
                <a:cs typeface="Calibri" panose="020F0502020204030204" pitchFamily="34" charset="0"/>
                <a:hlinkClick r:id="" action="ppaction://noaction">
                  <a:extLst>
                    <a:ext uri="{A12FA001-AC4F-418D-AE19-62706E023703}">
                      <ahyp:hlinkClr xmlns:ahyp="http://schemas.microsoft.com/office/drawing/2018/hyperlinkcolor" val="tx"/>
                    </a:ext>
                  </a:extLst>
                </a:hlinkClick>
              </a:rPr>
              <a:t>Business and Enterprise Development).</a:t>
            </a:r>
            <a:endParaRPr lang="en-IE" sz="900" b="0" i="0" kern="0">
              <a:solidFill>
                <a:schemeClr val="tx1">
                  <a:lumMod val="75000"/>
                  <a:lumOff val="25000"/>
                </a:schemeClr>
              </a:solidFill>
              <a:latin typeface="Calibri" panose="020F0502020204030204" pitchFamily="34" charset="0"/>
              <a:cs typeface="Calibri" panose="020F0502020204030204" pitchFamily="34" charset="0"/>
            </a:endParaRPr>
          </a:p>
        </p:txBody>
      </p:sp>
      <p:sp>
        <p:nvSpPr>
          <p:cNvPr id="2" name="Rectangle 7">
            <a:extLst>
              <a:ext uri="{FF2B5EF4-FFF2-40B4-BE49-F238E27FC236}">
                <a16:creationId xmlns:a16="http://schemas.microsoft.com/office/drawing/2014/main" id="{4CB33D24-4EF6-12CB-91AE-88CEDF73F0B5}"/>
              </a:ext>
            </a:extLst>
          </p:cNvPr>
          <p:cNvSpPr/>
          <p:nvPr/>
        </p:nvSpPr>
        <p:spPr>
          <a:xfrm>
            <a:off x="700476" y="9688212"/>
            <a:ext cx="4344833" cy="215444"/>
          </a:xfrm>
          <a:prstGeom prst="rect">
            <a:avLst/>
          </a:prstGeom>
        </p:spPr>
        <p:txBody>
          <a:bodyPr wrap="square">
            <a:spAutoFit/>
          </a:bodyPr>
          <a:lstStyle/>
          <a:p>
            <a:r>
              <a:rPr lang="en-IE" sz="800" baseline="30000">
                <a:solidFill>
                  <a:srgbClr val="6B9F25"/>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a:t>
            </a:r>
            <a:r>
              <a:rPr lang="en-IE" sz="800">
                <a:solidFill>
                  <a:schemeClr val="tx1">
                    <a:lumMod val="65000"/>
                    <a:lumOff val="35000"/>
                  </a:schemeClr>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 The pedagogy of case studies | The Economics Network</a:t>
            </a:r>
            <a:endParaRPr lang="en-IE" sz="800">
              <a:solidFill>
                <a:schemeClr val="tx1">
                  <a:lumMod val="65000"/>
                  <a:lumOff val="35000"/>
                </a:schemeClr>
              </a:solidFill>
              <a:effectLst/>
              <a:latin typeface="Calibri" panose="020F0502020204030204" pitchFamily="34" charset="0"/>
              <a:cs typeface="Calibri" panose="020F0502020204030204" pitchFamily="34" charset="0"/>
            </a:endParaRPr>
          </a:p>
        </p:txBody>
      </p:sp>
      <p:grpSp>
        <p:nvGrpSpPr>
          <p:cNvPr id="8" name="Graphic 4">
            <a:extLst>
              <a:ext uri="{FF2B5EF4-FFF2-40B4-BE49-F238E27FC236}">
                <a16:creationId xmlns:a16="http://schemas.microsoft.com/office/drawing/2014/main" id="{272996AD-B050-C98F-07AB-8CC823A89B48}"/>
              </a:ext>
            </a:extLst>
          </p:cNvPr>
          <p:cNvGrpSpPr/>
          <p:nvPr/>
        </p:nvGrpSpPr>
        <p:grpSpPr>
          <a:xfrm rot="19582332">
            <a:off x="6906592" y="4590721"/>
            <a:ext cx="403667" cy="780438"/>
            <a:chOff x="9129274" y="2719113"/>
            <a:chExt cx="717139" cy="1386497"/>
          </a:xfrm>
          <a:solidFill>
            <a:srgbClr val="000000"/>
          </a:solidFill>
        </p:grpSpPr>
        <p:grpSp>
          <p:nvGrpSpPr>
            <p:cNvPr id="9" name="Graphic 4">
              <a:extLst>
                <a:ext uri="{FF2B5EF4-FFF2-40B4-BE49-F238E27FC236}">
                  <a16:creationId xmlns:a16="http://schemas.microsoft.com/office/drawing/2014/main" id="{536BEBCE-1A49-FC62-CFFA-B46D98FA5BE1}"/>
                </a:ext>
              </a:extLst>
            </p:cNvPr>
            <p:cNvGrpSpPr/>
            <p:nvPr/>
          </p:nvGrpSpPr>
          <p:grpSpPr>
            <a:xfrm>
              <a:off x="9159507" y="2719113"/>
              <a:ext cx="446280" cy="440141"/>
              <a:chOff x="9159507" y="2719113"/>
              <a:chExt cx="446280" cy="440141"/>
            </a:xfrm>
            <a:grpFill/>
          </p:grpSpPr>
          <p:sp>
            <p:nvSpPr>
              <p:cNvPr id="19" name="Freeform 57">
                <a:extLst>
                  <a:ext uri="{FF2B5EF4-FFF2-40B4-BE49-F238E27FC236}">
                    <a16:creationId xmlns:a16="http://schemas.microsoft.com/office/drawing/2014/main" id="{73126444-DA95-0EE4-DA21-B0869B2DECBD}"/>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0" name="Freeform 58">
                <a:extLst>
                  <a:ext uri="{FF2B5EF4-FFF2-40B4-BE49-F238E27FC236}">
                    <a16:creationId xmlns:a16="http://schemas.microsoft.com/office/drawing/2014/main" id="{4BAE2000-BEE3-D435-CAF6-8FFF4155F89D}"/>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1" name="Graphic 4">
              <a:extLst>
                <a:ext uri="{FF2B5EF4-FFF2-40B4-BE49-F238E27FC236}">
                  <a16:creationId xmlns:a16="http://schemas.microsoft.com/office/drawing/2014/main" id="{90756D37-1A08-73D3-1D2A-74913AEA7F3A}"/>
                </a:ext>
              </a:extLst>
            </p:cNvPr>
            <p:cNvGrpSpPr/>
            <p:nvPr/>
          </p:nvGrpSpPr>
          <p:grpSpPr>
            <a:xfrm>
              <a:off x="9129274" y="2893887"/>
              <a:ext cx="717139" cy="1211724"/>
              <a:chOff x="9129274" y="2893887"/>
              <a:chExt cx="717139" cy="1211724"/>
            </a:xfrm>
            <a:grpFill/>
          </p:grpSpPr>
          <p:sp>
            <p:nvSpPr>
              <p:cNvPr id="12" name="Freeform 50">
                <a:extLst>
                  <a:ext uri="{FF2B5EF4-FFF2-40B4-BE49-F238E27FC236}">
                    <a16:creationId xmlns:a16="http://schemas.microsoft.com/office/drawing/2014/main" id="{0FC18EFB-258B-A42A-64C0-191C69290D78}"/>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3" name="Freeform 51">
                <a:extLst>
                  <a:ext uri="{FF2B5EF4-FFF2-40B4-BE49-F238E27FC236}">
                    <a16:creationId xmlns:a16="http://schemas.microsoft.com/office/drawing/2014/main" id="{C23FDF9E-CDA0-C864-5636-EA8373B53312}"/>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4" name="Freeform 52">
                <a:extLst>
                  <a:ext uri="{FF2B5EF4-FFF2-40B4-BE49-F238E27FC236}">
                    <a16:creationId xmlns:a16="http://schemas.microsoft.com/office/drawing/2014/main" id="{F6CE6852-E39F-E55D-D2E1-D4A346585DD4}"/>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5" name="Freeform 53">
                <a:extLst>
                  <a:ext uri="{FF2B5EF4-FFF2-40B4-BE49-F238E27FC236}">
                    <a16:creationId xmlns:a16="http://schemas.microsoft.com/office/drawing/2014/main" id="{7723BAA0-5CD5-DB33-AB9F-B2E0703FD0D8}"/>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6" name="Freeform 54">
                <a:extLst>
                  <a:ext uri="{FF2B5EF4-FFF2-40B4-BE49-F238E27FC236}">
                    <a16:creationId xmlns:a16="http://schemas.microsoft.com/office/drawing/2014/main" id="{46438851-CA7B-3013-CCFE-F7AC971FA333}"/>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7" name="Freeform 55">
                <a:extLst>
                  <a:ext uri="{FF2B5EF4-FFF2-40B4-BE49-F238E27FC236}">
                    <a16:creationId xmlns:a16="http://schemas.microsoft.com/office/drawing/2014/main" id="{C60330E3-A4DD-C5AB-C5CC-3E12F12F6F2F}"/>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8" name="Freeform 56">
                <a:extLst>
                  <a:ext uri="{FF2B5EF4-FFF2-40B4-BE49-F238E27FC236}">
                    <a16:creationId xmlns:a16="http://schemas.microsoft.com/office/drawing/2014/main" id="{7F2488C5-C0AF-D831-AA7B-4DB5B7147712}"/>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grpSp>
        <p:nvGrpSpPr>
          <p:cNvPr id="21" name="Graphic 4">
            <a:extLst>
              <a:ext uri="{FF2B5EF4-FFF2-40B4-BE49-F238E27FC236}">
                <a16:creationId xmlns:a16="http://schemas.microsoft.com/office/drawing/2014/main" id="{FC77DF21-5D37-12F7-6CD7-03D34E4947C4}"/>
              </a:ext>
            </a:extLst>
          </p:cNvPr>
          <p:cNvGrpSpPr/>
          <p:nvPr/>
        </p:nvGrpSpPr>
        <p:grpSpPr>
          <a:xfrm rot="19582332">
            <a:off x="3470241" y="9545699"/>
            <a:ext cx="403667" cy="780438"/>
            <a:chOff x="9129274" y="2719113"/>
            <a:chExt cx="717139" cy="1386497"/>
          </a:xfrm>
          <a:solidFill>
            <a:srgbClr val="000000"/>
          </a:solidFill>
        </p:grpSpPr>
        <p:grpSp>
          <p:nvGrpSpPr>
            <p:cNvPr id="22" name="Graphic 4">
              <a:extLst>
                <a:ext uri="{FF2B5EF4-FFF2-40B4-BE49-F238E27FC236}">
                  <a16:creationId xmlns:a16="http://schemas.microsoft.com/office/drawing/2014/main" id="{B3EEB4E4-16A1-DD9E-8948-636DA5A2FD53}"/>
                </a:ext>
              </a:extLst>
            </p:cNvPr>
            <p:cNvGrpSpPr/>
            <p:nvPr/>
          </p:nvGrpSpPr>
          <p:grpSpPr>
            <a:xfrm>
              <a:off x="9159507" y="2719113"/>
              <a:ext cx="446280" cy="440141"/>
              <a:chOff x="9159507" y="2719113"/>
              <a:chExt cx="446280" cy="440141"/>
            </a:xfrm>
            <a:grpFill/>
          </p:grpSpPr>
          <p:sp>
            <p:nvSpPr>
              <p:cNvPr id="31" name="Freeform 57">
                <a:extLst>
                  <a:ext uri="{FF2B5EF4-FFF2-40B4-BE49-F238E27FC236}">
                    <a16:creationId xmlns:a16="http://schemas.microsoft.com/office/drawing/2014/main" id="{63CA7B79-8F67-762E-04FC-C6ACB663D8AC}"/>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2" name="Freeform 58">
                <a:extLst>
                  <a:ext uri="{FF2B5EF4-FFF2-40B4-BE49-F238E27FC236}">
                    <a16:creationId xmlns:a16="http://schemas.microsoft.com/office/drawing/2014/main" id="{ECB139F4-A080-9C01-3615-79D7856BF7ED}"/>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3" name="Graphic 4">
              <a:extLst>
                <a:ext uri="{FF2B5EF4-FFF2-40B4-BE49-F238E27FC236}">
                  <a16:creationId xmlns:a16="http://schemas.microsoft.com/office/drawing/2014/main" id="{877120A2-7626-3C3E-0071-4CE8A641B93B}"/>
                </a:ext>
              </a:extLst>
            </p:cNvPr>
            <p:cNvGrpSpPr/>
            <p:nvPr/>
          </p:nvGrpSpPr>
          <p:grpSpPr>
            <a:xfrm>
              <a:off x="9129274" y="2893887"/>
              <a:ext cx="717139" cy="1211724"/>
              <a:chOff x="9129274" y="2893887"/>
              <a:chExt cx="717139" cy="1211724"/>
            </a:xfrm>
            <a:grpFill/>
          </p:grpSpPr>
          <p:sp>
            <p:nvSpPr>
              <p:cNvPr id="24" name="Freeform 50">
                <a:extLst>
                  <a:ext uri="{FF2B5EF4-FFF2-40B4-BE49-F238E27FC236}">
                    <a16:creationId xmlns:a16="http://schemas.microsoft.com/office/drawing/2014/main" id="{7DF8959B-D09C-930A-A23F-B00BC63905ED}"/>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5" name="Freeform 51">
                <a:extLst>
                  <a:ext uri="{FF2B5EF4-FFF2-40B4-BE49-F238E27FC236}">
                    <a16:creationId xmlns:a16="http://schemas.microsoft.com/office/drawing/2014/main" id="{2926571A-72BC-EA22-1066-12C5EC41EF51}"/>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6" name="Freeform 52">
                <a:extLst>
                  <a:ext uri="{FF2B5EF4-FFF2-40B4-BE49-F238E27FC236}">
                    <a16:creationId xmlns:a16="http://schemas.microsoft.com/office/drawing/2014/main" id="{92BF64D4-DC0D-0B58-4A03-28FD4C4A660C}"/>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7" name="Freeform 53">
                <a:extLst>
                  <a:ext uri="{FF2B5EF4-FFF2-40B4-BE49-F238E27FC236}">
                    <a16:creationId xmlns:a16="http://schemas.microsoft.com/office/drawing/2014/main" id="{B40DA6DF-300C-AA69-BDC0-8338A1DE2362}"/>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8" name="Freeform 54">
                <a:extLst>
                  <a:ext uri="{FF2B5EF4-FFF2-40B4-BE49-F238E27FC236}">
                    <a16:creationId xmlns:a16="http://schemas.microsoft.com/office/drawing/2014/main" id="{0490DF13-B655-FCCA-6AAF-E4AD0C30968D}"/>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9" name="Freeform 55">
                <a:extLst>
                  <a:ext uri="{FF2B5EF4-FFF2-40B4-BE49-F238E27FC236}">
                    <a16:creationId xmlns:a16="http://schemas.microsoft.com/office/drawing/2014/main" id="{46441827-9A52-C1A5-D572-3650D74A526F}"/>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0" name="Freeform 56">
                <a:extLst>
                  <a:ext uri="{FF2B5EF4-FFF2-40B4-BE49-F238E27FC236}">
                    <a16:creationId xmlns:a16="http://schemas.microsoft.com/office/drawing/2014/main" id="{040BA967-C382-795F-3EF2-3D613A188D5F}"/>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22739623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0BCE52-C1A5-0705-D502-FFD823E46C01}"/>
              </a:ext>
            </a:extLst>
          </p:cNvPr>
          <p:cNvSpPr>
            <a:spLocks noGrp="1"/>
          </p:cNvSpPr>
          <p:nvPr>
            <p:ph type="sldNum" sz="quarter" idx="4"/>
          </p:nvPr>
        </p:nvSpPr>
        <p:spPr>
          <a:xfrm>
            <a:off x="6724268" y="10202469"/>
            <a:ext cx="1047264" cy="465822"/>
          </a:xfrm>
        </p:spPr>
        <p:txBody>
          <a:bodyPr/>
          <a:lstStyle/>
          <a:p>
            <a:pPr algn="l" rtl="0"/>
            <a:fld id="{CB2079F2-58AF-ED44-82D7-E04B2F6FD686}" type="slidenum">
              <a:rPr lang="en-US" smtClean="0"/>
              <a:pPr algn="l" rtl="0"/>
              <a:t>7</a:t>
            </a:fld>
            <a:endParaRPr lang="en-US"/>
          </a:p>
        </p:txBody>
      </p:sp>
      <p:sp>
        <p:nvSpPr>
          <p:cNvPr id="4" name="Text Placeholder 32">
            <a:extLst>
              <a:ext uri="{FF2B5EF4-FFF2-40B4-BE49-F238E27FC236}">
                <a16:creationId xmlns:a16="http://schemas.microsoft.com/office/drawing/2014/main" id="{78632205-A680-5AEF-1467-6A77AE079C12}"/>
              </a:ext>
            </a:extLst>
          </p:cNvPr>
          <p:cNvSpPr txBox="1">
            <a:spLocks/>
          </p:cNvSpPr>
          <p:nvPr/>
        </p:nvSpPr>
        <p:spPr>
          <a:xfrm>
            <a:off x="415696" y="1416369"/>
            <a:ext cx="6782620" cy="4627334"/>
          </a:xfrm>
          <a:prstGeom prst="rect">
            <a:avLst/>
          </a:prstGeom>
        </p:spPr>
        <p:txBody>
          <a:bodyPr lIns="91440" tIns="45720" rIns="91440" bIns="45720" numCol="2" spcCol="288000" anchor="t">
            <a:noAutofit/>
          </a:bodyPr>
          <a:lstStyle>
            <a:lvl1pPr marL="0" indent="0" algn="just">
              <a:lnSpc>
                <a:spcPct val="100000"/>
              </a:lnSpc>
              <a:spcBef>
                <a:spcPts val="0"/>
              </a:spcBef>
              <a:buNone/>
              <a:defRPr sz="1050" b="0" i="0">
                <a:solidFill>
                  <a:srgbClr val="5E5E5E"/>
                </a:solidFill>
                <a:latin typeface="Open Sans" panose="020B0606030504020204" pitchFamily="34" charset="0"/>
                <a:ea typeface="Open Sans" panose="020B0606030504020204" pitchFamily="34" charset="0"/>
                <a:cs typeface="Open Sans" panose="020B0606030504020204" pitchFamily="34" charset="0"/>
              </a:defRPr>
            </a:lvl1pPr>
            <a:lvl2pPr marL="377967" indent="0">
              <a:buNone/>
              <a:defRPr sz="3200">
                <a:solidFill>
                  <a:srgbClr val="011E3B"/>
                </a:solidFill>
                <a:latin typeface="Montserrat" pitchFamily="2" charset="77"/>
                <a:ea typeface="+mn-ea"/>
                <a:cs typeface="+mn-cs"/>
              </a:defRPr>
            </a:lvl2pPr>
            <a:lvl3pPr marL="755934" indent="0">
              <a:buNone/>
              <a:defRPr sz="3200">
                <a:solidFill>
                  <a:srgbClr val="011E3B"/>
                </a:solidFill>
                <a:latin typeface="Montserrat" pitchFamily="2" charset="77"/>
                <a:ea typeface="+mn-ea"/>
                <a:cs typeface="+mn-cs"/>
              </a:defRPr>
            </a:lvl3pPr>
            <a:lvl4pPr marL="1133901" indent="0">
              <a:buNone/>
              <a:defRPr sz="3200">
                <a:solidFill>
                  <a:srgbClr val="011E3B"/>
                </a:solidFill>
                <a:latin typeface="Montserrat" pitchFamily="2" charset="77"/>
                <a:ea typeface="+mn-ea"/>
                <a:cs typeface="+mn-cs"/>
              </a:defRPr>
            </a:lvl4pPr>
            <a:lvl5pPr marL="1511869" indent="0">
              <a:buNone/>
              <a:defRPr sz="3200">
                <a:solidFill>
                  <a:srgbClr val="011E3B"/>
                </a:solidFill>
                <a:latin typeface="Montserrat" pitchFamily="2" charset="77"/>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defTabSz="914400" rtl="0"/>
            <a:r>
              <a:rPr lang="en-IE" sz="1100" b="1" err="1">
                <a:solidFill>
                  <a:srgbClr val="F79037"/>
                </a:solidFill>
                <a:latin typeface="Calibri"/>
                <a:ea typeface="Open Sans"/>
                <a:cs typeface="Calibri"/>
              </a:rPr>
              <a:t>Estabelecer</a:t>
            </a:r>
            <a:r>
              <a:rPr lang="en-IE" sz="1100" b="1">
                <a:solidFill>
                  <a:srgbClr val="F79037"/>
                </a:solidFill>
                <a:latin typeface="Calibri"/>
                <a:ea typeface="Open Sans"/>
                <a:cs typeface="Calibri"/>
              </a:rPr>
              <a:t> </a:t>
            </a:r>
            <a:r>
              <a:rPr lang="en-IE" sz="1100" b="1" err="1">
                <a:solidFill>
                  <a:srgbClr val="F79037"/>
                </a:solidFill>
                <a:latin typeface="Calibri"/>
                <a:ea typeface="Open Sans"/>
                <a:cs typeface="Calibri"/>
              </a:rPr>
              <a:t>conhecimento</a:t>
            </a:r>
            <a:r>
              <a:rPr lang="en-IE" sz="1100" b="1">
                <a:solidFill>
                  <a:srgbClr val="F79037"/>
                </a:solidFill>
                <a:latin typeface="Calibri"/>
                <a:ea typeface="Open Sans"/>
                <a:cs typeface="Calibri"/>
              </a:rPr>
              <a:t> no </a:t>
            </a:r>
            <a:r>
              <a:rPr lang="en-IE" sz="1100" b="1" err="1">
                <a:solidFill>
                  <a:srgbClr val="F79037"/>
                </a:solidFill>
                <a:latin typeface="Calibri"/>
                <a:ea typeface="Open Sans"/>
                <a:cs typeface="Calibri"/>
              </a:rPr>
              <a:t>contexto</a:t>
            </a:r>
            <a:r>
              <a:rPr lang="en-IE" sz="1100" b="1">
                <a:solidFill>
                  <a:srgbClr val="F79037"/>
                </a:solidFill>
                <a:latin typeface="Calibri"/>
                <a:ea typeface="Open Sans"/>
                <a:cs typeface="Calibri"/>
              </a:rPr>
              <a:t> do </a:t>
            </a:r>
            <a:r>
              <a:rPr lang="en-IE" sz="1100" b="1" err="1">
                <a:solidFill>
                  <a:srgbClr val="F79037"/>
                </a:solidFill>
                <a:latin typeface="Calibri"/>
                <a:ea typeface="Open Sans"/>
                <a:cs typeface="Calibri"/>
              </a:rPr>
              <a:t>mundo</a:t>
            </a:r>
            <a:r>
              <a:rPr lang="en-IE" sz="1100" b="1">
                <a:solidFill>
                  <a:srgbClr val="F79037"/>
                </a:solidFill>
                <a:latin typeface="Calibri"/>
                <a:ea typeface="Open Sans"/>
                <a:cs typeface="Calibri"/>
              </a:rPr>
              <a:t> real. </a:t>
            </a:r>
            <a:r>
              <a:rPr lang="en-IE" sz="1100">
                <a:solidFill>
                  <a:schemeClr val="tx1"/>
                </a:solidFill>
                <a:latin typeface="Calibri"/>
                <a:ea typeface="Open Sans"/>
                <a:cs typeface="Calibri"/>
              </a:rPr>
              <a:t>O </a:t>
            </a:r>
            <a:r>
              <a:rPr lang="en-IE" sz="1100" err="1">
                <a:solidFill>
                  <a:schemeClr val="tx1"/>
                </a:solidFill>
                <a:latin typeface="Calibri"/>
                <a:ea typeface="Open Sans"/>
                <a:cs typeface="Calibri"/>
              </a:rPr>
              <a:t>método</a:t>
            </a:r>
            <a:r>
              <a:rPr lang="en-IE" sz="1100">
                <a:solidFill>
                  <a:schemeClr val="tx1"/>
                </a:solidFill>
                <a:latin typeface="Calibri"/>
                <a:ea typeface="Open Sans"/>
                <a:cs typeface="Calibri"/>
              </a:rPr>
              <a:t> do </a:t>
            </a:r>
            <a:r>
              <a:rPr lang="en-IE" sz="1100" err="1">
                <a:solidFill>
                  <a:schemeClr val="tx1"/>
                </a:solidFill>
                <a:latin typeface="Calibri"/>
                <a:ea typeface="Open Sans"/>
                <a:cs typeface="Calibri"/>
              </a:rPr>
              <a:t>caso</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apoia</a:t>
            </a:r>
            <a:r>
              <a:rPr lang="en-IE" sz="1100">
                <a:solidFill>
                  <a:schemeClr val="tx1"/>
                </a:solidFill>
                <a:latin typeface="Calibri"/>
                <a:ea typeface="Open Sans"/>
                <a:cs typeface="Calibri"/>
              </a:rPr>
              <a:t> e facilita a compreensão de conhecimentos básicos. Envolve a recordação de uma ampla gama de materiais, mas tudo o que é necessário é trazer à mente informações apropriadas, </a:t>
            </a:r>
            <a:r>
              <a:rPr lang="en-IE" sz="1100" err="1">
                <a:solidFill>
                  <a:schemeClr val="tx1"/>
                </a:solidFill>
                <a:latin typeface="Calibri"/>
                <a:ea typeface="Open Sans"/>
                <a:cs typeface="Calibri"/>
              </a:rPr>
              <a:t>não</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sendo</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necessário</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entender</a:t>
            </a:r>
            <a:r>
              <a:rPr lang="en-IE" sz="1100">
                <a:solidFill>
                  <a:schemeClr val="tx1"/>
                </a:solidFill>
                <a:latin typeface="Calibri"/>
                <a:ea typeface="Open Sans"/>
                <a:cs typeface="Calibri"/>
              </a:rPr>
              <a:t> o seu significado. Quando combinado com outros conteúdos de </a:t>
            </a:r>
            <a:r>
              <a:rPr lang="en-IE" sz="1100" err="1">
                <a:solidFill>
                  <a:schemeClr val="tx1"/>
                </a:solidFill>
                <a:latin typeface="Calibri"/>
                <a:ea typeface="Open Sans"/>
                <a:cs typeface="Calibri"/>
              </a:rPr>
              <a:t>formação</a:t>
            </a:r>
            <a:r>
              <a:rPr lang="en-IE" sz="1100">
                <a:solidFill>
                  <a:schemeClr val="tx1"/>
                </a:solidFill>
                <a:latin typeface="Calibri"/>
                <a:ea typeface="Open Sans"/>
                <a:cs typeface="Calibri"/>
              </a:rPr>
              <a:t>, o </a:t>
            </a:r>
            <a:r>
              <a:rPr lang="en-IE" sz="1100" err="1">
                <a:solidFill>
                  <a:schemeClr val="tx1"/>
                </a:solidFill>
                <a:latin typeface="Calibri"/>
                <a:ea typeface="Open Sans"/>
                <a:cs typeface="Calibri"/>
              </a:rPr>
              <a:t>método</a:t>
            </a:r>
            <a:r>
              <a:rPr lang="en-IE" sz="1100">
                <a:solidFill>
                  <a:schemeClr val="tx1"/>
                </a:solidFill>
                <a:latin typeface="Calibri"/>
                <a:ea typeface="Open Sans"/>
                <a:cs typeface="Calibri"/>
              </a:rPr>
              <a:t> do caso é utilizado para ampliar o conhecimento.</a:t>
            </a:r>
          </a:p>
          <a:p>
            <a:pPr defTabSz="914400" rtl="0"/>
            <a:endParaRPr lang="en-IE" sz="1000">
              <a:solidFill>
                <a:schemeClr val="tx1"/>
              </a:solidFill>
              <a:latin typeface="Calibri" panose="020F0502020204030204" pitchFamily="34" charset="0"/>
              <a:cs typeface="Calibri" panose="020F0502020204030204" pitchFamily="34" charset="0"/>
            </a:endParaRPr>
          </a:p>
          <a:p>
            <a:pPr defTabSz="914400" rtl="0"/>
            <a:r>
              <a:rPr lang="en-IE" sz="1100" b="1" err="1">
                <a:solidFill>
                  <a:srgbClr val="F79037"/>
                </a:solidFill>
                <a:latin typeface="Calibri"/>
                <a:ea typeface="Open Sans"/>
                <a:cs typeface="Calibri"/>
              </a:rPr>
              <a:t>Compreensão</a:t>
            </a:r>
            <a:r>
              <a:rPr lang="en-IE" sz="1100" b="1">
                <a:solidFill>
                  <a:srgbClr val="F79037"/>
                </a:solidFill>
                <a:latin typeface="Calibri"/>
                <a:ea typeface="Open Sans"/>
                <a:cs typeface="Calibri"/>
              </a:rPr>
              <a:t>. </a:t>
            </a:r>
            <a:r>
              <a:rPr lang="en-IE" sz="1100" err="1">
                <a:solidFill>
                  <a:schemeClr val="tx1"/>
                </a:solidFill>
                <a:latin typeface="Calibri"/>
                <a:ea typeface="Open Sans"/>
                <a:cs typeface="Calibri"/>
              </a:rPr>
              <a:t>Esta</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aptidão</a:t>
            </a:r>
            <a:r>
              <a:rPr lang="en-IE" sz="1100">
                <a:solidFill>
                  <a:schemeClr val="tx1"/>
                </a:solidFill>
                <a:latin typeface="Calibri"/>
                <a:ea typeface="Open Sans"/>
                <a:cs typeface="Calibri"/>
              </a:rPr>
              <a:t> é definida </a:t>
            </a:r>
            <a:r>
              <a:rPr lang="en-IE" sz="1100" err="1">
                <a:solidFill>
                  <a:schemeClr val="tx1"/>
                </a:solidFill>
                <a:latin typeface="Calibri"/>
                <a:ea typeface="Open Sans"/>
                <a:cs typeface="Calibri"/>
              </a:rPr>
              <a:t>como</a:t>
            </a:r>
            <a:r>
              <a:rPr lang="en-IE" sz="1100">
                <a:solidFill>
                  <a:schemeClr val="tx1"/>
                </a:solidFill>
                <a:latin typeface="Calibri"/>
                <a:ea typeface="Open Sans"/>
                <a:cs typeface="Calibri"/>
              </a:rPr>
              <a:t> a </a:t>
            </a:r>
            <a:r>
              <a:rPr lang="en-IE" sz="1100" err="1">
                <a:solidFill>
                  <a:schemeClr val="tx1"/>
                </a:solidFill>
                <a:latin typeface="Calibri"/>
                <a:ea typeface="Open Sans"/>
                <a:cs typeface="Calibri"/>
              </a:rPr>
              <a:t>capacidade</a:t>
            </a:r>
            <a:r>
              <a:rPr lang="en-IE" sz="1100">
                <a:solidFill>
                  <a:schemeClr val="tx1"/>
                </a:solidFill>
                <a:latin typeface="Calibri"/>
                <a:ea typeface="Open Sans"/>
                <a:cs typeface="Calibri"/>
              </a:rPr>
              <a:t> de compreender o significado do material </a:t>
            </a:r>
            <a:r>
              <a:rPr lang="en-IE" sz="1100" err="1">
                <a:solidFill>
                  <a:schemeClr val="tx1"/>
                </a:solidFill>
                <a:latin typeface="Calibri"/>
                <a:ea typeface="Open Sans"/>
                <a:cs typeface="Calibri"/>
              </a:rPr>
              <a:t>disponibilizado</a:t>
            </a:r>
            <a:r>
              <a:rPr lang="en-IE" sz="1100">
                <a:solidFill>
                  <a:schemeClr val="tx1"/>
                </a:solidFill>
                <a:latin typeface="Calibri"/>
                <a:ea typeface="Open Sans"/>
                <a:cs typeface="Calibri"/>
              </a:rPr>
              <a:t>. Pode ser demonstrado pela </a:t>
            </a:r>
            <a:r>
              <a:rPr lang="en-IE" sz="1100" err="1">
                <a:solidFill>
                  <a:schemeClr val="tx1"/>
                </a:solidFill>
                <a:latin typeface="Calibri"/>
                <a:ea typeface="Open Sans"/>
                <a:cs typeface="Calibri"/>
              </a:rPr>
              <a:t>tradução</a:t>
            </a:r>
            <a:r>
              <a:rPr lang="en-IE" sz="1100">
                <a:solidFill>
                  <a:schemeClr val="tx1"/>
                </a:solidFill>
                <a:latin typeface="Calibri"/>
                <a:ea typeface="Open Sans"/>
                <a:cs typeface="Calibri"/>
              </a:rPr>
              <a:t> do material de uma forma para outra, pela interpretação do material e pela extrapolação de informações. Ao basear o </a:t>
            </a:r>
            <a:r>
              <a:rPr lang="en-IE" sz="1100" err="1">
                <a:solidFill>
                  <a:schemeClr val="tx1"/>
                </a:solidFill>
                <a:latin typeface="Calibri"/>
                <a:ea typeface="Open Sans"/>
                <a:cs typeface="Calibri"/>
              </a:rPr>
              <a:t>conhecimento</a:t>
            </a:r>
            <a:r>
              <a:rPr lang="en-IE" sz="1100">
                <a:solidFill>
                  <a:schemeClr val="tx1"/>
                </a:solidFill>
                <a:latin typeface="Calibri"/>
                <a:ea typeface="Open Sans"/>
                <a:cs typeface="Calibri"/>
              </a:rPr>
              <a:t> no </a:t>
            </a:r>
            <a:r>
              <a:rPr lang="en-IE" sz="1100" err="1">
                <a:solidFill>
                  <a:schemeClr val="tx1"/>
                </a:solidFill>
                <a:latin typeface="Calibri"/>
                <a:ea typeface="Open Sans"/>
                <a:cs typeface="Calibri"/>
              </a:rPr>
              <a:t>contexto</a:t>
            </a:r>
            <a:r>
              <a:rPr lang="en-IE" sz="1100">
                <a:solidFill>
                  <a:schemeClr val="tx1"/>
                </a:solidFill>
                <a:latin typeface="Calibri"/>
                <a:ea typeface="Open Sans"/>
                <a:cs typeface="Calibri"/>
              </a:rPr>
              <a:t> do mundo real, o </a:t>
            </a:r>
            <a:r>
              <a:rPr lang="en-IE" sz="1100" err="1">
                <a:solidFill>
                  <a:schemeClr val="tx1"/>
                </a:solidFill>
                <a:latin typeface="Calibri"/>
                <a:ea typeface="Open Sans"/>
                <a:cs typeface="Calibri"/>
              </a:rPr>
              <a:t>método</a:t>
            </a:r>
            <a:r>
              <a:rPr lang="en-IE" sz="1100">
                <a:solidFill>
                  <a:schemeClr val="tx1"/>
                </a:solidFill>
                <a:latin typeface="Calibri"/>
                <a:ea typeface="Open Sans"/>
                <a:cs typeface="Calibri"/>
              </a:rPr>
              <a:t> do </a:t>
            </a:r>
            <a:r>
              <a:rPr lang="en-IE" sz="1100" err="1">
                <a:solidFill>
                  <a:schemeClr val="tx1"/>
                </a:solidFill>
                <a:latin typeface="Calibri"/>
                <a:ea typeface="Open Sans"/>
                <a:cs typeface="Calibri"/>
              </a:rPr>
              <a:t>caso</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apoia</a:t>
            </a:r>
            <a:r>
              <a:rPr lang="en-IE" sz="1100">
                <a:solidFill>
                  <a:schemeClr val="tx1"/>
                </a:solidFill>
                <a:latin typeface="Calibri"/>
                <a:ea typeface="Open Sans"/>
                <a:cs typeface="Calibri"/>
              </a:rPr>
              <a:t> e facilita a compreensão do conhecimento básico.</a:t>
            </a:r>
          </a:p>
          <a:p>
            <a:pPr defTabSz="914400" rtl="0"/>
            <a:endParaRPr lang="en-IE" sz="1000">
              <a:solidFill>
                <a:schemeClr val="tx1"/>
              </a:solidFill>
              <a:latin typeface="Calibri" panose="020F0502020204030204" pitchFamily="34" charset="0"/>
              <a:cs typeface="Calibri" panose="020F0502020204030204" pitchFamily="34" charset="0"/>
            </a:endParaRPr>
          </a:p>
          <a:p>
            <a:pPr defTabSz="914400"/>
            <a:r>
              <a:rPr lang="en-IE" sz="1100" b="1" err="1">
                <a:solidFill>
                  <a:srgbClr val="F79037"/>
                </a:solidFill>
                <a:latin typeface="Calibri"/>
                <a:ea typeface="Open Sans"/>
                <a:cs typeface="Calibri"/>
              </a:rPr>
              <a:t>Aplicação</a:t>
            </a:r>
            <a:r>
              <a:rPr lang="en-IE" sz="1100" b="1">
                <a:solidFill>
                  <a:srgbClr val="F79037"/>
                </a:solidFill>
                <a:latin typeface="Calibri"/>
                <a:ea typeface="Open Sans"/>
                <a:cs typeface="Calibri"/>
              </a:rPr>
              <a:t>. </a:t>
            </a:r>
            <a:r>
              <a:rPr lang="en-IE" sz="1100">
                <a:solidFill>
                  <a:schemeClr val="tx1"/>
                </a:solidFill>
                <a:latin typeface="Calibri"/>
                <a:ea typeface="Open Sans"/>
                <a:cs typeface="Calibri"/>
              </a:rPr>
              <a:t>Esta </a:t>
            </a:r>
            <a:r>
              <a:rPr lang="en-IE" sz="1100" err="1">
                <a:solidFill>
                  <a:schemeClr val="tx1"/>
                </a:solidFill>
                <a:latin typeface="Calibri"/>
                <a:ea typeface="Open Sans"/>
                <a:cs typeface="Calibri"/>
              </a:rPr>
              <a:t>traduz</a:t>
            </a:r>
            <a:r>
              <a:rPr lang="en-IE" sz="1100">
                <a:solidFill>
                  <a:schemeClr val="tx1"/>
                </a:solidFill>
                <a:latin typeface="Calibri"/>
                <a:ea typeface="Open Sans"/>
                <a:cs typeface="Calibri"/>
              </a:rPr>
              <a:t>-se </a:t>
            </a:r>
            <a:r>
              <a:rPr lang="en-IE" sz="1100" err="1">
                <a:solidFill>
                  <a:schemeClr val="tx1"/>
                </a:solidFill>
                <a:latin typeface="Calibri"/>
                <a:ea typeface="Open Sans"/>
                <a:cs typeface="Calibri"/>
              </a:rPr>
              <a:t>na</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capacidade</a:t>
            </a:r>
            <a:r>
              <a:rPr lang="en-IE" sz="1100">
                <a:solidFill>
                  <a:schemeClr val="tx1"/>
                </a:solidFill>
                <a:latin typeface="Calibri"/>
                <a:ea typeface="Open Sans"/>
                <a:cs typeface="Calibri"/>
              </a:rPr>
              <a:t> de se usar </a:t>
            </a:r>
            <a:r>
              <a:rPr lang="en-IE" sz="1100" err="1">
                <a:solidFill>
                  <a:schemeClr val="tx1"/>
                </a:solidFill>
                <a:latin typeface="Calibri"/>
                <a:ea typeface="Open Sans"/>
                <a:cs typeface="Calibri"/>
              </a:rPr>
              <a:t>informações</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aprendidas</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em</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situações</a:t>
            </a:r>
            <a:r>
              <a:rPr lang="en-IE" sz="1100">
                <a:solidFill>
                  <a:schemeClr val="tx1"/>
                </a:solidFill>
                <a:latin typeface="Calibri"/>
                <a:ea typeface="Open Sans"/>
                <a:cs typeface="Calibri"/>
              </a:rPr>
              <a:t> novas e concretas (ou seja, usar a  influência para </a:t>
            </a:r>
            <a:r>
              <a:rPr lang="en-IE" sz="1100" err="1">
                <a:solidFill>
                  <a:schemeClr val="tx1"/>
                </a:solidFill>
                <a:latin typeface="Calibri"/>
                <a:ea typeface="Open Sans"/>
                <a:cs typeface="Calibri"/>
              </a:rPr>
              <a:t>aplicar</a:t>
            </a:r>
            <a:r>
              <a:rPr lang="en-IE" sz="1100">
                <a:solidFill>
                  <a:schemeClr val="tx1"/>
                </a:solidFill>
                <a:latin typeface="Calibri"/>
                <a:ea typeface="Open Sans"/>
                <a:cs typeface="Calibri"/>
              </a:rPr>
              <a:t> a </a:t>
            </a:r>
            <a:r>
              <a:rPr lang="en-IE" sz="1100" err="1">
                <a:solidFill>
                  <a:schemeClr val="tx1"/>
                </a:solidFill>
                <a:latin typeface="Calibri"/>
                <a:ea typeface="Open Sans"/>
                <a:cs typeface="Calibri"/>
              </a:rPr>
              <a:t>aprendizagem</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na</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sua</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jornada</a:t>
            </a:r>
            <a:r>
              <a:rPr lang="en-IE" sz="1100">
                <a:solidFill>
                  <a:schemeClr val="tx1"/>
                </a:solidFill>
                <a:latin typeface="Calibri"/>
                <a:ea typeface="Open Sans"/>
                <a:cs typeface="Calibri"/>
              </a:rPr>
              <a:t> alimentar ética). </a:t>
            </a:r>
            <a:r>
              <a:rPr lang="en-IE" sz="1100" err="1">
                <a:solidFill>
                  <a:schemeClr val="tx1"/>
                </a:solidFill>
                <a:latin typeface="Calibri"/>
                <a:ea typeface="Open Sans"/>
                <a:cs typeface="Calibri"/>
              </a:rPr>
              <a:t>Através</a:t>
            </a:r>
            <a:r>
              <a:rPr lang="en-IE" sz="1100">
                <a:solidFill>
                  <a:schemeClr val="tx1"/>
                </a:solidFill>
                <a:latin typeface="Calibri"/>
                <a:ea typeface="Open Sans"/>
                <a:cs typeface="Calibri"/>
              </a:rPr>
              <a:t> dos 20 casos de Boas </a:t>
            </a:r>
            <a:r>
              <a:rPr lang="en-IE" sz="1100" err="1">
                <a:solidFill>
                  <a:schemeClr val="tx1"/>
                </a:solidFill>
                <a:latin typeface="Calibri"/>
                <a:ea typeface="Open Sans"/>
                <a:cs typeface="Calibri"/>
              </a:rPr>
              <a:t>Práticas</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apresentados</a:t>
            </a:r>
            <a:r>
              <a:rPr lang="en-IE" sz="1100">
                <a:solidFill>
                  <a:schemeClr val="tx1"/>
                </a:solidFill>
                <a:latin typeface="Calibri"/>
                <a:ea typeface="Open Sans"/>
                <a:cs typeface="Calibri"/>
              </a:rPr>
              <a:t> no </a:t>
            </a:r>
            <a:r>
              <a:rPr lang="en-IE" sz="1100" err="1">
                <a:solidFill>
                  <a:schemeClr val="tx1"/>
                </a:solidFill>
                <a:latin typeface="Calibri"/>
                <a:ea typeface="Open Sans"/>
                <a:cs typeface="Calibri"/>
              </a:rPr>
              <a:t>presente</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compêndio</a:t>
            </a:r>
            <a:r>
              <a:rPr lang="en-IE" sz="1100">
                <a:solidFill>
                  <a:schemeClr val="tx1"/>
                </a:solidFill>
                <a:latin typeface="Calibri"/>
                <a:ea typeface="Open Sans"/>
                <a:cs typeface="Calibri"/>
              </a:rPr>
              <a:t>, os </a:t>
            </a:r>
            <a:r>
              <a:rPr lang="en-IE" sz="1100" err="1">
                <a:solidFill>
                  <a:schemeClr val="tx1"/>
                </a:solidFill>
                <a:latin typeface="Calibri"/>
                <a:ea typeface="Open Sans"/>
                <a:cs typeface="Calibri"/>
              </a:rPr>
              <a:t>alunos</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são</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capazes</a:t>
            </a:r>
            <a:r>
              <a:rPr lang="en-IE" sz="1100">
                <a:solidFill>
                  <a:schemeClr val="tx1"/>
                </a:solidFill>
                <a:latin typeface="Calibri"/>
                <a:ea typeface="Open Sans"/>
                <a:cs typeface="Calibri"/>
              </a:rPr>
              <a:t> de </a:t>
            </a:r>
            <a:r>
              <a:rPr lang="en-IE" sz="1100" err="1">
                <a:solidFill>
                  <a:schemeClr val="tx1"/>
                </a:solidFill>
                <a:latin typeface="Calibri"/>
                <a:ea typeface="Open Sans"/>
                <a:cs typeface="Calibri"/>
              </a:rPr>
              <a:t>compreender</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como</a:t>
            </a:r>
            <a:r>
              <a:rPr lang="en-IE" sz="1100">
                <a:solidFill>
                  <a:schemeClr val="tx1"/>
                </a:solidFill>
                <a:latin typeface="Calibri"/>
                <a:ea typeface="Open Sans"/>
                <a:cs typeface="Calibri"/>
              </a:rPr>
              <a:t> a teoria é </a:t>
            </a:r>
            <a:r>
              <a:rPr lang="en-IE" sz="1100" err="1">
                <a:solidFill>
                  <a:schemeClr val="tx1"/>
                </a:solidFill>
                <a:latin typeface="Calibri"/>
                <a:ea typeface="Open Sans"/>
                <a:cs typeface="Calibri"/>
              </a:rPr>
              <a:t>aplicada</a:t>
            </a:r>
            <a:r>
              <a:rPr lang="en-IE" sz="1100">
                <a:solidFill>
                  <a:schemeClr val="tx1"/>
                </a:solidFill>
                <a:latin typeface="Calibri"/>
                <a:ea typeface="Open Sans"/>
                <a:cs typeface="Calibri"/>
              </a:rPr>
              <a:t> no mundo real.</a:t>
            </a:r>
          </a:p>
          <a:p>
            <a:pPr defTabSz="914400" rtl="0"/>
            <a:endParaRPr lang="en-IE" sz="1100">
              <a:solidFill>
                <a:schemeClr val="tx1"/>
              </a:solidFill>
              <a:latin typeface="Calibri" panose="020F0502020204030204" pitchFamily="34" charset="0"/>
              <a:cs typeface="Calibri" panose="020F0502020204030204" pitchFamily="34" charset="0"/>
            </a:endParaRPr>
          </a:p>
          <a:p>
            <a:pPr defTabSz="914400" rtl="0"/>
            <a:r>
              <a:rPr lang="en-IE" sz="1100" b="1" err="1">
                <a:solidFill>
                  <a:srgbClr val="F79037"/>
                </a:solidFill>
                <a:latin typeface="Calibri"/>
                <a:ea typeface="Open Sans"/>
                <a:cs typeface="Calibri"/>
              </a:rPr>
              <a:t>Análise</a:t>
            </a:r>
            <a:r>
              <a:rPr lang="en-IE" sz="1100" b="1">
                <a:solidFill>
                  <a:srgbClr val="F79037"/>
                </a:solidFill>
                <a:latin typeface="Calibri"/>
                <a:ea typeface="Open Sans"/>
                <a:cs typeface="Calibri"/>
              </a:rPr>
              <a:t>. </a:t>
            </a:r>
            <a:r>
              <a:rPr lang="en-IE" sz="1100">
                <a:solidFill>
                  <a:schemeClr val="tx1"/>
                </a:solidFill>
                <a:latin typeface="Calibri"/>
                <a:ea typeface="Open Sans"/>
                <a:cs typeface="Calibri"/>
              </a:rPr>
              <a:t>As Boas </a:t>
            </a:r>
            <a:r>
              <a:rPr lang="en-IE" sz="1100" err="1">
                <a:solidFill>
                  <a:schemeClr val="tx1"/>
                </a:solidFill>
                <a:latin typeface="Calibri"/>
                <a:ea typeface="Open Sans"/>
                <a:cs typeface="Calibri"/>
              </a:rPr>
              <a:t>Práticas</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apresentadas</a:t>
            </a:r>
            <a:r>
              <a:rPr lang="en-IE" sz="1100">
                <a:solidFill>
                  <a:schemeClr val="tx1"/>
                </a:solidFill>
                <a:latin typeface="Calibri"/>
                <a:ea typeface="Open Sans"/>
                <a:cs typeface="Calibri"/>
              </a:rPr>
              <a:t> no </a:t>
            </a:r>
            <a:r>
              <a:rPr lang="en-IE" sz="1100" err="1">
                <a:solidFill>
                  <a:schemeClr val="tx1"/>
                </a:solidFill>
                <a:latin typeface="Calibri"/>
                <a:ea typeface="Open Sans"/>
                <a:cs typeface="Calibri"/>
              </a:rPr>
              <a:t>presente</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compêndio</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exigem</a:t>
            </a:r>
            <a:r>
              <a:rPr lang="en-IE" sz="1100">
                <a:solidFill>
                  <a:schemeClr val="tx1"/>
                </a:solidFill>
                <a:latin typeface="Calibri"/>
                <a:ea typeface="Open Sans"/>
                <a:cs typeface="Calibri"/>
              </a:rPr>
              <a:t> que os </a:t>
            </a:r>
            <a:r>
              <a:rPr lang="en-IE" sz="1100" err="1">
                <a:solidFill>
                  <a:schemeClr val="tx1"/>
                </a:solidFill>
                <a:latin typeface="Calibri"/>
                <a:ea typeface="Open Sans"/>
                <a:cs typeface="Calibri"/>
              </a:rPr>
              <a:t>alunos</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separem</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informações</a:t>
            </a:r>
            <a:r>
              <a:rPr lang="en-IE" sz="1100">
                <a:solidFill>
                  <a:schemeClr val="tx1"/>
                </a:solidFill>
                <a:latin typeface="Calibri"/>
                <a:ea typeface="Open Sans"/>
                <a:cs typeface="Calibri"/>
              </a:rPr>
              <a:t> complexas, </a:t>
            </a:r>
            <a:r>
              <a:rPr lang="en-IE" sz="1100" err="1">
                <a:solidFill>
                  <a:schemeClr val="tx1"/>
                </a:solidFill>
                <a:latin typeface="Calibri"/>
                <a:ea typeface="Open Sans"/>
                <a:cs typeface="Calibri"/>
              </a:rPr>
              <a:t>estabeleçam</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relações</a:t>
            </a:r>
            <a:r>
              <a:rPr lang="en-IE" sz="1100">
                <a:solidFill>
                  <a:schemeClr val="tx1"/>
                </a:solidFill>
                <a:latin typeface="Calibri"/>
                <a:ea typeface="Open Sans"/>
                <a:cs typeface="Calibri"/>
              </a:rPr>
              <a:t> e identifiquem problemas. O processo geralmente inclui a identificação das várias partes, análise das relações entre as partes e reconhecimento dos princípios envolvidos. Como já mencionado, a análise está no centro do </a:t>
            </a:r>
            <a:r>
              <a:rPr lang="en-IE" sz="1100" err="1">
                <a:solidFill>
                  <a:schemeClr val="tx1"/>
                </a:solidFill>
                <a:latin typeface="Calibri"/>
                <a:ea typeface="Open Sans"/>
                <a:cs typeface="Calibri"/>
              </a:rPr>
              <a:t>método</a:t>
            </a:r>
            <a:r>
              <a:rPr lang="en-IE" sz="1100">
                <a:solidFill>
                  <a:schemeClr val="tx1"/>
                </a:solidFill>
                <a:latin typeface="Calibri"/>
                <a:ea typeface="Open Sans"/>
                <a:cs typeface="Calibri"/>
              </a:rPr>
              <a:t> do caso.</a:t>
            </a:r>
          </a:p>
          <a:p>
            <a:pPr defTabSz="914400" rtl="0"/>
            <a:endParaRPr lang="en-IE" sz="1000">
              <a:solidFill>
                <a:schemeClr val="tx1"/>
              </a:solidFill>
              <a:latin typeface="Calibri" panose="020F0502020204030204" pitchFamily="34" charset="0"/>
              <a:cs typeface="Calibri" panose="020F0502020204030204" pitchFamily="34" charset="0"/>
            </a:endParaRPr>
          </a:p>
          <a:p>
            <a:pPr defTabSz="914400" rtl="0"/>
            <a:r>
              <a:rPr lang="en-IE" sz="1100" b="1">
                <a:solidFill>
                  <a:srgbClr val="F79037"/>
                </a:solidFill>
                <a:latin typeface="Calibri"/>
                <a:ea typeface="Open Sans"/>
                <a:cs typeface="Calibri"/>
              </a:rPr>
              <a:t>Síntese.</a:t>
            </a:r>
            <a:r>
              <a:rPr lang="en-IE" sz="1100" b="1">
                <a:solidFill>
                  <a:schemeClr val="tx1"/>
                </a:solidFill>
                <a:latin typeface="Calibri"/>
                <a:ea typeface="Open Sans"/>
                <a:cs typeface="Calibri"/>
              </a:rPr>
              <a:t> </a:t>
            </a:r>
            <a:r>
              <a:rPr lang="en-IE" sz="1100">
                <a:solidFill>
                  <a:schemeClr val="tx1"/>
                </a:solidFill>
                <a:latin typeface="Calibri"/>
                <a:ea typeface="Open Sans"/>
                <a:cs typeface="Calibri"/>
              </a:rPr>
              <a:t>Esta habilidade refere-se à capacidade de </a:t>
            </a:r>
            <a:r>
              <a:rPr lang="en-IE" sz="1100" err="1">
                <a:solidFill>
                  <a:schemeClr val="tx1"/>
                </a:solidFill>
                <a:latin typeface="Calibri"/>
                <a:ea typeface="Open Sans"/>
                <a:cs typeface="Calibri"/>
              </a:rPr>
              <a:t>juntar</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partes</a:t>
            </a:r>
            <a:r>
              <a:rPr lang="en-IE" sz="1100">
                <a:solidFill>
                  <a:schemeClr val="tx1"/>
                </a:solidFill>
                <a:latin typeface="Calibri"/>
                <a:ea typeface="Open Sans"/>
                <a:cs typeface="Calibri"/>
              </a:rPr>
              <a:t> para formar um novo todo. O processo pode envolver, por exemplo, a </a:t>
            </a:r>
            <a:r>
              <a:rPr lang="en-IE" sz="1100" err="1">
                <a:solidFill>
                  <a:schemeClr val="tx1"/>
                </a:solidFill>
                <a:latin typeface="Calibri"/>
                <a:ea typeface="Open Sans"/>
                <a:cs typeface="Calibri"/>
              </a:rPr>
              <a:t>produção</a:t>
            </a:r>
            <a:r>
              <a:rPr lang="en-IE" sz="1100">
                <a:solidFill>
                  <a:schemeClr val="tx1"/>
                </a:solidFill>
                <a:latin typeface="Calibri"/>
                <a:ea typeface="Open Sans"/>
                <a:cs typeface="Calibri"/>
              </a:rPr>
              <a:t> de um novo </a:t>
            </a:r>
            <a:r>
              <a:rPr lang="en-IE" sz="1100" err="1">
                <a:solidFill>
                  <a:schemeClr val="tx1"/>
                </a:solidFill>
                <a:latin typeface="Calibri"/>
                <a:ea typeface="Open Sans"/>
                <a:cs typeface="Calibri"/>
              </a:rPr>
              <a:t>plano</a:t>
            </a:r>
            <a:r>
              <a:rPr lang="en-IE" sz="1100">
                <a:solidFill>
                  <a:schemeClr val="tx1"/>
                </a:solidFill>
                <a:latin typeface="Calibri"/>
                <a:ea typeface="Open Sans"/>
                <a:cs typeface="Calibri"/>
              </a:rPr>
              <a:t> de negócios ou a pesquisa de novos caminhos para acompanhar as tendências e os eventos atuais (por exemplo, ação </a:t>
            </a:r>
            <a:r>
              <a:rPr lang="en-IE" sz="1100" err="1">
                <a:solidFill>
                  <a:schemeClr val="tx1"/>
                </a:solidFill>
                <a:latin typeface="Calibri"/>
                <a:ea typeface="Open Sans"/>
                <a:cs typeface="Calibri"/>
              </a:rPr>
              <a:t>climática</a:t>
            </a:r>
            <a:r>
              <a:rPr lang="en-IE" sz="1100">
                <a:solidFill>
                  <a:schemeClr val="tx1"/>
                </a:solidFill>
                <a:latin typeface="Calibri"/>
                <a:ea typeface="Open Sans"/>
                <a:cs typeface="Calibri"/>
              </a:rPr>
              <a:t> &amp; </a:t>
            </a:r>
            <a:r>
              <a:rPr lang="en-IE" sz="1100" err="1">
                <a:solidFill>
                  <a:schemeClr val="tx1"/>
                </a:solidFill>
                <a:latin typeface="Calibri"/>
                <a:ea typeface="Open Sans"/>
                <a:cs typeface="Calibri"/>
              </a:rPr>
              <a:t>Acordo</a:t>
            </a:r>
            <a:r>
              <a:rPr lang="en-IE" sz="1100">
                <a:solidFill>
                  <a:schemeClr val="tx1"/>
                </a:solidFill>
                <a:latin typeface="Calibri"/>
                <a:ea typeface="Open Sans"/>
                <a:cs typeface="Calibri"/>
              </a:rPr>
              <a:t> Verde).</a:t>
            </a:r>
          </a:p>
          <a:p>
            <a:pPr defTabSz="914400" rtl="0"/>
            <a:endParaRPr lang="en-IE" sz="1000">
              <a:solidFill>
                <a:schemeClr val="tx1"/>
              </a:solidFill>
              <a:latin typeface="Calibri" panose="020F0502020204030204" pitchFamily="34" charset="0"/>
              <a:cs typeface="Calibri" panose="020F0502020204030204" pitchFamily="34" charset="0"/>
            </a:endParaRPr>
          </a:p>
          <a:p>
            <a:pPr defTabSz="914400" rtl="0"/>
            <a:r>
              <a:rPr lang="en-IE" sz="1100" b="1" err="1">
                <a:solidFill>
                  <a:srgbClr val="F79037"/>
                </a:solidFill>
                <a:latin typeface="Calibri"/>
                <a:ea typeface="Open Sans"/>
                <a:cs typeface="Calibri"/>
              </a:rPr>
              <a:t>Avaliação</a:t>
            </a:r>
            <a:r>
              <a:rPr lang="en-IE" sz="1100" b="1">
                <a:solidFill>
                  <a:srgbClr val="F79037"/>
                </a:solidFill>
                <a:latin typeface="Calibri"/>
                <a:ea typeface="Open Sans"/>
                <a:cs typeface="Calibri"/>
              </a:rPr>
              <a:t>. </a:t>
            </a:r>
            <a:r>
              <a:rPr lang="en-IE" sz="1100">
                <a:solidFill>
                  <a:schemeClr val="tx1"/>
                </a:solidFill>
                <a:latin typeface="Calibri"/>
                <a:ea typeface="Open Sans"/>
                <a:cs typeface="Calibri"/>
              </a:rPr>
              <a:t>A avaliação crítica está relacionada com a capacidade de julgar o valor do material </a:t>
            </a:r>
            <a:r>
              <a:rPr lang="en-IE" sz="1100" err="1">
                <a:solidFill>
                  <a:schemeClr val="tx1"/>
                </a:solidFill>
                <a:latin typeface="Calibri"/>
                <a:ea typeface="Open Sans"/>
                <a:cs typeface="Calibri"/>
              </a:rPr>
              <a:t>existente</a:t>
            </a:r>
            <a:r>
              <a:rPr lang="en-IE" sz="1100">
                <a:solidFill>
                  <a:schemeClr val="tx1"/>
                </a:solidFill>
                <a:latin typeface="Calibri"/>
                <a:ea typeface="Open Sans"/>
                <a:cs typeface="Calibri"/>
              </a:rPr>
              <a:t> para um determinado propósito. Depois de </a:t>
            </a:r>
            <a:r>
              <a:rPr lang="en-IE" sz="1100" err="1">
                <a:solidFill>
                  <a:schemeClr val="tx1"/>
                </a:solidFill>
                <a:latin typeface="Calibri"/>
                <a:ea typeface="Open Sans"/>
                <a:cs typeface="Calibri"/>
              </a:rPr>
              <a:t>analisar</a:t>
            </a:r>
            <a:r>
              <a:rPr lang="en-IE" sz="1100">
                <a:solidFill>
                  <a:schemeClr val="tx1"/>
                </a:solidFill>
                <a:latin typeface="Calibri"/>
                <a:ea typeface="Open Sans"/>
                <a:cs typeface="Calibri"/>
              </a:rPr>
              <a:t> e </a:t>
            </a:r>
            <a:r>
              <a:rPr lang="en-IE" sz="1100" err="1">
                <a:solidFill>
                  <a:schemeClr val="tx1"/>
                </a:solidFill>
                <a:latin typeface="Calibri"/>
                <a:ea typeface="Open Sans"/>
                <a:cs typeface="Calibri"/>
              </a:rPr>
              <a:t>sintetizar</a:t>
            </a:r>
            <a:r>
              <a:rPr lang="en-IE" sz="1100">
                <a:solidFill>
                  <a:schemeClr val="tx1"/>
                </a:solidFill>
                <a:latin typeface="Calibri"/>
                <a:ea typeface="Open Sans"/>
                <a:cs typeface="Calibri"/>
              </a:rPr>
              <a:t> um </a:t>
            </a:r>
            <a:r>
              <a:rPr lang="en-IE" sz="1100" err="1">
                <a:solidFill>
                  <a:schemeClr val="tx1"/>
                </a:solidFill>
                <a:latin typeface="Calibri"/>
                <a:ea typeface="Open Sans"/>
                <a:cs typeface="Calibri"/>
              </a:rPr>
              <a:t>caso</a:t>
            </a:r>
            <a:r>
              <a:rPr lang="en-IE" sz="1100">
                <a:solidFill>
                  <a:schemeClr val="tx1"/>
                </a:solidFill>
                <a:latin typeface="Calibri"/>
                <a:ea typeface="Open Sans"/>
                <a:cs typeface="Calibri"/>
              </a:rPr>
              <a:t> particular, os </a:t>
            </a:r>
            <a:r>
              <a:rPr lang="en-IE" sz="1100" err="1">
                <a:solidFill>
                  <a:schemeClr val="tx1"/>
                </a:solidFill>
                <a:latin typeface="Calibri"/>
                <a:ea typeface="Open Sans"/>
                <a:cs typeface="Calibri"/>
              </a:rPr>
              <a:t>alunos</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devem</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encontrar</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políticas</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alternativas</a:t>
            </a:r>
            <a:r>
              <a:rPr lang="en-IE" sz="1100">
                <a:solidFill>
                  <a:schemeClr val="tx1"/>
                </a:solidFill>
                <a:latin typeface="Calibri"/>
                <a:ea typeface="Open Sans"/>
                <a:cs typeface="Calibri"/>
              </a:rPr>
              <a:t>  e </a:t>
            </a:r>
            <a:r>
              <a:rPr lang="en-IE" sz="1100" err="1">
                <a:solidFill>
                  <a:schemeClr val="tx1"/>
                </a:solidFill>
                <a:latin typeface="Calibri"/>
                <a:ea typeface="Open Sans"/>
                <a:cs typeface="Calibri"/>
              </a:rPr>
              <a:t>estratégias</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disponíveis</a:t>
            </a:r>
            <a:r>
              <a:rPr lang="en-IE" sz="1100">
                <a:solidFill>
                  <a:schemeClr val="tx1"/>
                </a:solidFill>
                <a:latin typeface="Calibri"/>
                <a:ea typeface="Open Sans"/>
                <a:cs typeface="Calibri"/>
              </a:rPr>
              <a:t> para </a:t>
            </a:r>
            <a:r>
              <a:rPr lang="en-IE" sz="1100" err="1">
                <a:solidFill>
                  <a:schemeClr val="tx1"/>
                </a:solidFill>
                <a:latin typeface="Calibri"/>
                <a:ea typeface="Open Sans"/>
                <a:cs typeface="Calibri"/>
              </a:rPr>
              <a:t>implementar</a:t>
            </a:r>
            <a:r>
              <a:rPr lang="en-IE" sz="1100">
                <a:solidFill>
                  <a:schemeClr val="tx1"/>
                </a:solidFill>
                <a:latin typeface="Calibri"/>
                <a:ea typeface="Open Sans"/>
                <a:cs typeface="Calibri"/>
              </a:rPr>
              <a:t> Boas </a:t>
            </a:r>
            <a:r>
              <a:rPr lang="en-IE" sz="1100" err="1">
                <a:solidFill>
                  <a:schemeClr val="tx1"/>
                </a:solidFill>
                <a:latin typeface="Calibri"/>
                <a:ea typeface="Open Sans"/>
                <a:cs typeface="Calibri"/>
              </a:rPr>
              <a:t>Práticas</a:t>
            </a:r>
            <a:r>
              <a:rPr lang="en-IE" sz="1100">
                <a:solidFill>
                  <a:schemeClr val="tx1"/>
                </a:solidFill>
                <a:latin typeface="Calibri"/>
                <a:ea typeface="Open Sans"/>
                <a:cs typeface="Calibri"/>
              </a:rPr>
              <a:t> no </a:t>
            </a:r>
            <a:r>
              <a:rPr lang="en-IE" sz="1100" err="1">
                <a:solidFill>
                  <a:schemeClr val="tx1"/>
                </a:solidFill>
                <a:latin typeface="Calibri"/>
                <a:ea typeface="Open Sans"/>
                <a:cs typeface="Calibri"/>
              </a:rPr>
              <a:t>seu</a:t>
            </a:r>
            <a:r>
              <a:rPr lang="en-IE" sz="1100">
                <a:solidFill>
                  <a:schemeClr val="tx1"/>
                </a:solidFill>
                <a:latin typeface="Calibri"/>
                <a:ea typeface="Open Sans"/>
                <a:cs typeface="Calibri"/>
              </a:rPr>
              <a:t> </a:t>
            </a:r>
            <a:r>
              <a:rPr lang="en-IE" sz="1100" err="1">
                <a:solidFill>
                  <a:schemeClr val="tx1"/>
                </a:solidFill>
                <a:latin typeface="Calibri"/>
                <a:ea typeface="Open Sans"/>
                <a:cs typeface="Calibri"/>
              </a:rPr>
              <a:t>negócio</a:t>
            </a:r>
            <a:r>
              <a:rPr lang="en-IE" sz="1100">
                <a:solidFill>
                  <a:schemeClr val="tx1"/>
                </a:solidFill>
                <a:latin typeface="Calibri"/>
                <a:ea typeface="Open Sans"/>
                <a:cs typeface="Calibri"/>
              </a:rPr>
              <a:t>. Isso pode incluir uma avaliação das decisões já tomadas em relação a possíveis soluções alternativas.</a:t>
            </a:r>
          </a:p>
          <a:p>
            <a:pPr defTabSz="914400" rtl="0"/>
            <a:endParaRPr lang="en-IE" sz="1100">
              <a:solidFill>
                <a:schemeClr val="tx1"/>
              </a:solidFill>
              <a:latin typeface="Calibri" panose="020F0502020204030204" pitchFamily="34" charset="0"/>
              <a:cs typeface="Calibri" panose="020F0502020204030204" pitchFamily="34" charset="0"/>
            </a:endParaRPr>
          </a:p>
        </p:txBody>
      </p:sp>
      <p:sp>
        <p:nvSpPr>
          <p:cNvPr id="5" name="Rectangle 4">
            <a:extLst>
              <a:ext uri="{FF2B5EF4-FFF2-40B4-BE49-F238E27FC236}">
                <a16:creationId xmlns:a16="http://schemas.microsoft.com/office/drawing/2014/main" id="{5CEA72A0-4D1D-9026-095C-03FF8895D41F}"/>
              </a:ext>
            </a:extLst>
          </p:cNvPr>
          <p:cNvSpPr/>
          <p:nvPr/>
        </p:nvSpPr>
        <p:spPr>
          <a:xfrm>
            <a:off x="803290" y="167057"/>
            <a:ext cx="6658214" cy="830997"/>
          </a:xfrm>
          <a:prstGeom prst="rect">
            <a:avLst/>
          </a:prstGeom>
        </p:spPr>
        <p:txBody>
          <a:bodyPr wrap="square">
            <a:spAutoFit/>
          </a:bodyPr>
          <a:lstStyle/>
          <a:p>
            <a:pPr algn="l" rtl="0"/>
            <a:r>
              <a:rPr lang="en-IE" sz="2400" b="1">
                <a:solidFill>
                  <a:schemeClr val="tx1">
                    <a:lumMod val="85000"/>
                    <a:lumOff val="15000"/>
                  </a:schemeClr>
                </a:solidFill>
                <a:latin typeface="Calibri" panose="020F0502020204030204" pitchFamily="34" charset="0"/>
                <a:cs typeface="Calibri" panose="020F0502020204030204" pitchFamily="34" charset="0"/>
              </a:rPr>
              <a:t>EM TERMOS DO PODER DA PEDAGOGIA DOS ESTUDOS DE CASO, O MÉTODO DO CASO PERMITE:</a:t>
            </a:r>
          </a:p>
        </p:txBody>
      </p:sp>
      <p:cxnSp>
        <p:nvCxnSpPr>
          <p:cNvPr id="9" name="Straight Connector 8">
            <a:extLst>
              <a:ext uri="{FF2B5EF4-FFF2-40B4-BE49-F238E27FC236}">
                <a16:creationId xmlns:a16="http://schemas.microsoft.com/office/drawing/2014/main" id="{56960E3A-CC07-A89C-770B-7D568CBEA358}"/>
              </a:ext>
            </a:extLst>
          </p:cNvPr>
          <p:cNvCxnSpPr>
            <a:cxnSpLocks/>
          </p:cNvCxnSpPr>
          <p:nvPr/>
        </p:nvCxnSpPr>
        <p:spPr>
          <a:xfrm rot="16200000">
            <a:off x="1809425" y="5031378"/>
            <a:ext cx="0" cy="1899521"/>
          </a:xfrm>
          <a:prstGeom prst="line">
            <a:avLst/>
          </a:prstGeom>
          <a:noFill/>
          <a:ln w="28575" cap="flat" cmpd="sng" algn="ctr">
            <a:solidFill>
              <a:srgbClr val="F79037"/>
            </a:solidFill>
            <a:prstDash val="solid"/>
          </a:ln>
          <a:effectLst/>
        </p:spPr>
      </p:cxnSp>
      <p:sp>
        <p:nvSpPr>
          <p:cNvPr id="10" name="Text Placeholder 32">
            <a:extLst>
              <a:ext uri="{FF2B5EF4-FFF2-40B4-BE49-F238E27FC236}">
                <a16:creationId xmlns:a16="http://schemas.microsoft.com/office/drawing/2014/main" id="{177D43EF-09FD-7ADB-927E-0E59519A1723}"/>
              </a:ext>
            </a:extLst>
          </p:cNvPr>
          <p:cNvSpPr txBox="1">
            <a:spLocks/>
          </p:cNvSpPr>
          <p:nvPr/>
        </p:nvSpPr>
        <p:spPr>
          <a:xfrm>
            <a:off x="415696" y="6184642"/>
            <a:ext cx="6782620" cy="1364301"/>
          </a:xfrm>
          <a:prstGeom prst="rect">
            <a:avLst/>
          </a:prstGeom>
        </p:spPr>
        <p:txBody>
          <a:bodyPr numCol="1" spcCol="288000" anchor="t">
            <a:noAutofit/>
          </a:bodyPr>
          <a:lstStyle>
            <a:lvl1pPr marL="0" indent="0" algn="just">
              <a:lnSpc>
                <a:spcPct val="100000"/>
              </a:lnSpc>
              <a:spcBef>
                <a:spcPts val="0"/>
              </a:spcBef>
              <a:buNone/>
              <a:defRPr sz="1050" b="0" i="0">
                <a:solidFill>
                  <a:srgbClr val="5E5E5E"/>
                </a:solidFill>
                <a:latin typeface="Open Sans" panose="020B0606030504020204" pitchFamily="34" charset="0"/>
                <a:ea typeface="Open Sans" panose="020B0606030504020204" pitchFamily="34" charset="0"/>
                <a:cs typeface="Open Sans" panose="020B0606030504020204" pitchFamily="34" charset="0"/>
              </a:defRPr>
            </a:lvl1pPr>
            <a:lvl2pPr marL="377967" indent="0">
              <a:buNone/>
              <a:defRPr sz="3200">
                <a:solidFill>
                  <a:srgbClr val="011E3B"/>
                </a:solidFill>
                <a:latin typeface="Montserrat" pitchFamily="2" charset="77"/>
                <a:ea typeface="+mn-ea"/>
                <a:cs typeface="+mn-cs"/>
              </a:defRPr>
            </a:lvl2pPr>
            <a:lvl3pPr marL="755934" indent="0">
              <a:buNone/>
              <a:defRPr sz="3200">
                <a:solidFill>
                  <a:srgbClr val="011E3B"/>
                </a:solidFill>
                <a:latin typeface="Montserrat" pitchFamily="2" charset="77"/>
                <a:ea typeface="+mn-ea"/>
                <a:cs typeface="+mn-cs"/>
              </a:defRPr>
            </a:lvl3pPr>
            <a:lvl4pPr marL="1133901" indent="0">
              <a:buNone/>
              <a:defRPr sz="3200">
                <a:solidFill>
                  <a:srgbClr val="011E3B"/>
                </a:solidFill>
                <a:latin typeface="Montserrat" pitchFamily="2" charset="77"/>
                <a:ea typeface="+mn-ea"/>
                <a:cs typeface="+mn-cs"/>
              </a:defRPr>
            </a:lvl4pPr>
            <a:lvl5pPr marL="1511869" indent="0">
              <a:buNone/>
              <a:defRPr sz="3200">
                <a:solidFill>
                  <a:srgbClr val="011E3B"/>
                </a:solidFill>
                <a:latin typeface="Montserrat" pitchFamily="2" charset="77"/>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defTabSz="914400" rtl="0"/>
            <a:r>
              <a:rPr lang="en-IE" sz="1100">
                <a:solidFill>
                  <a:schemeClr val="tx1">
                    <a:lumMod val="85000"/>
                    <a:lumOff val="15000"/>
                  </a:schemeClr>
                </a:solidFill>
                <a:latin typeface="Calibri" panose="020F0502020204030204" pitchFamily="34" charset="0"/>
                <a:cs typeface="Calibri" panose="020F0502020204030204" pitchFamily="34" charset="0"/>
              </a:rPr>
              <a:t>O objetivo do </a:t>
            </a:r>
            <a:r>
              <a:rPr lang="en-IE" sz="1100" err="1">
                <a:solidFill>
                  <a:schemeClr val="tx1">
                    <a:lumMod val="85000"/>
                    <a:lumOff val="15000"/>
                  </a:schemeClr>
                </a:solidFill>
                <a:latin typeface="Calibri" panose="020F0502020204030204" pitchFamily="34" charset="0"/>
                <a:cs typeface="Calibri" panose="020F0502020204030204" pitchFamily="34" charset="0"/>
              </a:rPr>
              <a:t>Compêndio</a:t>
            </a:r>
            <a:r>
              <a:rPr lang="en-IE" sz="1100">
                <a:solidFill>
                  <a:schemeClr val="tx1">
                    <a:lumMod val="85000"/>
                    <a:lumOff val="15000"/>
                  </a:schemeClr>
                </a:solidFill>
                <a:latin typeface="Calibri" panose="020F0502020204030204" pitchFamily="34" charset="0"/>
                <a:cs typeface="Calibri" panose="020F0502020204030204" pitchFamily="34" charset="0"/>
              </a:rPr>
              <a:t> de Boas Práticas é provocar o pensamento crítico e </a:t>
            </a:r>
            <a:r>
              <a:rPr lang="en-IE" sz="1100" err="1">
                <a:solidFill>
                  <a:schemeClr val="tx1">
                    <a:lumMod val="85000"/>
                    <a:lumOff val="15000"/>
                  </a:schemeClr>
                </a:solidFill>
                <a:latin typeface="Calibri" panose="020F0502020204030204" pitchFamily="34" charset="0"/>
                <a:cs typeface="Calibri" panose="020F0502020204030204" pitchFamily="34" charset="0"/>
              </a:rPr>
              <a:t>alargar</a:t>
            </a:r>
            <a:r>
              <a:rPr lang="en-IE" sz="1100">
                <a:solidFill>
                  <a:schemeClr val="tx1">
                    <a:lumMod val="85000"/>
                    <a:lumOff val="15000"/>
                  </a:schemeClr>
                </a:solidFill>
                <a:latin typeface="Calibri" panose="020F0502020204030204" pitchFamily="34" charset="0"/>
                <a:cs typeface="Calibri" panose="020F0502020204030204" pitchFamily="34" charset="0"/>
              </a:rPr>
              <a:t> as </a:t>
            </a:r>
            <a:r>
              <a:rPr lang="en-IE" sz="1100" err="1">
                <a:solidFill>
                  <a:schemeClr val="tx1">
                    <a:lumMod val="85000"/>
                    <a:lumOff val="15000"/>
                  </a:schemeClr>
                </a:solidFill>
                <a:latin typeface="Calibri" panose="020F0502020204030204" pitchFamily="34" charset="0"/>
                <a:cs typeface="Calibri" panose="020F0502020204030204" pitchFamily="34" charset="0"/>
              </a:rPr>
              <a:t>perspetivas</a:t>
            </a:r>
            <a:r>
              <a:rPr lang="en-IE" sz="1100">
                <a:solidFill>
                  <a:schemeClr val="tx1">
                    <a:lumMod val="85000"/>
                    <a:lumOff val="15000"/>
                  </a:schemeClr>
                </a:solidFill>
                <a:latin typeface="Calibri" panose="020F0502020204030204" pitchFamily="34" charset="0"/>
                <a:cs typeface="Calibri" panose="020F0502020204030204" pitchFamily="34" charset="0"/>
              </a:rPr>
              <a:t> e </a:t>
            </a:r>
            <a:r>
              <a:rPr lang="en-IE" sz="1100" err="1">
                <a:solidFill>
                  <a:schemeClr val="tx1">
                    <a:lumMod val="85000"/>
                    <a:lumOff val="15000"/>
                  </a:schemeClr>
                </a:solidFill>
                <a:latin typeface="Calibri" panose="020F0502020204030204" pitchFamily="34" charset="0"/>
                <a:cs typeface="Calibri" panose="020F0502020204030204" pitchFamily="34" charset="0"/>
              </a:rPr>
              <a:t>conhecimentos</a:t>
            </a:r>
            <a:r>
              <a:rPr lang="en-IE" sz="1100">
                <a:solidFill>
                  <a:schemeClr val="tx1">
                    <a:lumMod val="85000"/>
                    <a:lumOff val="15000"/>
                  </a:schemeClr>
                </a:solidFill>
                <a:latin typeface="Calibri" panose="020F0502020204030204" pitchFamily="34" charset="0"/>
                <a:cs typeface="Calibri" panose="020F0502020204030204" pitchFamily="34" charset="0"/>
              </a:rPr>
              <a:t> ao </a:t>
            </a:r>
            <a:r>
              <a:rPr lang="en-IE" sz="1100" err="1">
                <a:solidFill>
                  <a:schemeClr val="tx1">
                    <a:lumMod val="85000"/>
                    <a:lumOff val="15000"/>
                  </a:schemeClr>
                </a:solidFill>
                <a:latin typeface="Calibri" panose="020F0502020204030204" pitchFamily="34" charset="0"/>
                <a:cs typeface="Calibri" panose="020F0502020204030204" pitchFamily="34" charset="0"/>
              </a:rPr>
              <a:t>nível</a:t>
            </a:r>
            <a:r>
              <a:rPr lang="en-IE" sz="1100">
                <a:solidFill>
                  <a:schemeClr val="tx1">
                    <a:lumMod val="85000"/>
                    <a:lumOff val="15000"/>
                  </a:schemeClr>
                </a:solidFill>
                <a:latin typeface="Calibri" panose="020F0502020204030204" pitchFamily="34" charset="0"/>
                <a:cs typeface="Calibri" panose="020F0502020204030204" pitchFamily="34" charset="0"/>
              </a:rPr>
              <a:t> das empresas alimentares, dos futuros empreendedores e das </a:t>
            </a:r>
            <a:r>
              <a:rPr lang="en-IE" sz="1100" err="1">
                <a:solidFill>
                  <a:schemeClr val="tx1">
                    <a:lumMod val="85000"/>
                    <a:lumOff val="15000"/>
                  </a:schemeClr>
                </a:solidFill>
                <a:latin typeface="Calibri" panose="020F0502020204030204" pitchFamily="34" charset="0"/>
                <a:cs typeface="Calibri" panose="020F0502020204030204" pitchFamily="34" charset="0"/>
              </a:rPr>
              <a:t>entidades</a:t>
            </a:r>
            <a:r>
              <a:rPr lang="en-IE" sz="1100">
                <a:solidFill>
                  <a:schemeClr val="tx1">
                    <a:lumMod val="85000"/>
                    <a:lumOff val="15000"/>
                  </a:schemeClr>
                </a:solidFill>
                <a:latin typeface="Calibri" panose="020F0502020204030204" pitchFamily="34" charset="0"/>
                <a:cs typeface="Calibri" panose="020F0502020204030204" pitchFamily="34" charset="0"/>
              </a:rPr>
              <a:t> de IES/EFP, </a:t>
            </a:r>
            <a:r>
              <a:rPr lang="en-IE" sz="1100" err="1">
                <a:solidFill>
                  <a:schemeClr val="tx1">
                    <a:lumMod val="85000"/>
                    <a:lumOff val="15000"/>
                  </a:schemeClr>
                </a:solidFill>
                <a:latin typeface="Calibri" panose="020F0502020204030204" pitchFamily="34" charset="0"/>
                <a:cs typeface="Calibri" panose="020F0502020204030204" pitchFamily="34" charset="0"/>
              </a:rPr>
              <a:t>sobre</a:t>
            </a:r>
            <a:r>
              <a:rPr lang="en-IE" sz="1100">
                <a:solidFill>
                  <a:schemeClr val="tx1">
                    <a:lumMod val="85000"/>
                    <a:lumOff val="15000"/>
                  </a:schemeClr>
                </a:solidFill>
                <a:latin typeface="Calibri" panose="020F0502020204030204" pitchFamily="34" charset="0"/>
                <a:cs typeface="Calibri" panose="020F0502020204030204" pitchFamily="34" charset="0"/>
              </a:rPr>
              <a:t> as oportunidades de </a:t>
            </a:r>
            <a:r>
              <a:rPr lang="en-IE" sz="1100" err="1">
                <a:solidFill>
                  <a:schemeClr val="tx1">
                    <a:lumMod val="85000"/>
                    <a:lumOff val="15000"/>
                  </a:schemeClr>
                </a:solidFill>
                <a:latin typeface="Calibri" panose="020F0502020204030204" pitchFamily="34" charset="0"/>
                <a:cs typeface="Calibri" panose="020F0502020204030204" pitchFamily="34" charset="0"/>
              </a:rPr>
              <a:t>inovar</a:t>
            </a:r>
            <a:r>
              <a:rPr lang="en-IE" sz="1100">
                <a:solidFill>
                  <a:schemeClr val="tx1">
                    <a:lumMod val="85000"/>
                    <a:lumOff val="15000"/>
                  </a:schemeClr>
                </a:solidFill>
                <a:latin typeface="Calibri" panose="020F0502020204030204" pitchFamily="34" charset="0"/>
                <a:cs typeface="Calibri" panose="020F0502020204030204" pitchFamily="34" charset="0"/>
              </a:rPr>
              <a:t> ao </a:t>
            </a:r>
            <a:r>
              <a:rPr lang="en-IE" sz="1100" err="1">
                <a:solidFill>
                  <a:schemeClr val="tx1">
                    <a:lumMod val="85000"/>
                    <a:lumOff val="15000"/>
                  </a:schemeClr>
                </a:solidFill>
                <a:latin typeface="Calibri" panose="020F0502020204030204" pitchFamily="34" charset="0"/>
                <a:cs typeface="Calibri" panose="020F0502020204030204" pitchFamily="34" charset="0"/>
              </a:rPr>
              <a:t>nível</a:t>
            </a:r>
            <a:r>
              <a:rPr lang="en-IE" sz="1100">
                <a:solidFill>
                  <a:schemeClr val="tx1">
                    <a:lumMod val="85000"/>
                    <a:lumOff val="15000"/>
                  </a:schemeClr>
                </a:solidFill>
                <a:latin typeface="Calibri" panose="020F0502020204030204" pitchFamily="34" charset="0"/>
                <a:cs typeface="Calibri" panose="020F0502020204030204" pitchFamily="34" charset="0"/>
              </a:rPr>
              <a:t> do setor alimentar para que este se torne mais ético e </a:t>
            </a:r>
            <a:r>
              <a:rPr lang="en-IE" sz="1100" err="1">
                <a:solidFill>
                  <a:schemeClr val="tx1">
                    <a:lumMod val="85000"/>
                    <a:lumOff val="15000"/>
                  </a:schemeClr>
                </a:solidFill>
                <a:latin typeface="Calibri" panose="020F0502020204030204" pitchFamily="34" charset="0"/>
                <a:cs typeface="Calibri" panose="020F0502020204030204" pitchFamily="34" charset="0"/>
              </a:rPr>
              <a:t>sustentável</a:t>
            </a:r>
            <a:r>
              <a:rPr lang="en-IE" sz="1100">
                <a:solidFill>
                  <a:schemeClr val="tx1">
                    <a:lumMod val="85000"/>
                    <a:lumOff val="15000"/>
                  </a:schemeClr>
                </a:solidFill>
                <a:latin typeface="Calibri" panose="020F0502020204030204" pitchFamily="34" charset="0"/>
                <a:cs typeface="Calibri" panose="020F0502020204030204" pitchFamily="34" charset="0"/>
              </a:rPr>
              <a:t>. Seja em grupos </a:t>
            </a:r>
            <a:r>
              <a:rPr lang="en-IE" sz="1100" err="1">
                <a:solidFill>
                  <a:schemeClr val="tx1">
                    <a:lumMod val="85000"/>
                    <a:lumOff val="15000"/>
                  </a:schemeClr>
                </a:solidFill>
                <a:latin typeface="Calibri" panose="020F0502020204030204" pitchFamily="34" charset="0"/>
                <a:cs typeface="Calibri" panose="020F0502020204030204" pitchFamily="34" charset="0"/>
              </a:rPr>
              <a:t>ou</a:t>
            </a:r>
            <a:r>
              <a:rPr lang="en-IE" sz="1100">
                <a:solidFill>
                  <a:schemeClr val="tx1">
                    <a:lumMod val="85000"/>
                    <a:lumOff val="15000"/>
                  </a:schemeClr>
                </a:solidFill>
                <a:latin typeface="Calibri" panose="020F0502020204030204" pitchFamily="34" charset="0"/>
                <a:cs typeface="Calibri" panose="020F0502020204030204" pitchFamily="34" charset="0"/>
              </a:rPr>
              <a:t> a </a:t>
            </a:r>
            <a:r>
              <a:rPr lang="en-IE" sz="1100" err="1">
                <a:solidFill>
                  <a:schemeClr val="tx1">
                    <a:lumMod val="85000"/>
                    <a:lumOff val="15000"/>
                  </a:schemeClr>
                </a:solidFill>
                <a:latin typeface="Calibri" panose="020F0502020204030204" pitchFamily="34" charset="0"/>
                <a:cs typeface="Calibri" panose="020F0502020204030204" pitchFamily="34" charset="0"/>
              </a:rPr>
              <a:t>nível</a:t>
            </a:r>
            <a:r>
              <a:rPr lang="en-IE" sz="1100">
                <a:solidFill>
                  <a:schemeClr val="tx1">
                    <a:lumMod val="85000"/>
                    <a:lumOff val="15000"/>
                  </a:schemeClr>
                </a:solidFill>
                <a:latin typeface="Calibri" panose="020F0502020204030204" pitchFamily="34" charset="0"/>
                <a:cs typeface="Calibri" panose="020F0502020204030204" pitchFamily="34" charset="0"/>
              </a:rPr>
              <a:t> individual, </a:t>
            </a:r>
            <a:r>
              <a:rPr lang="en-IE" sz="1100" err="1">
                <a:solidFill>
                  <a:schemeClr val="tx1">
                    <a:lumMod val="85000"/>
                    <a:lumOff val="15000"/>
                  </a:schemeClr>
                </a:solidFill>
                <a:latin typeface="Calibri" panose="020F0502020204030204" pitchFamily="34" charset="0"/>
                <a:cs typeface="Calibri" panose="020F0502020204030204" pitchFamily="34" charset="0"/>
              </a:rPr>
              <a:t>pretende</a:t>
            </a:r>
            <a:r>
              <a:rPr lang="en-IE" sz="1100">
                <a:solidFill>
                  <a:schemeClr val="tx1">
                    <a:lumMod val="85000"/>
                    <a:lumOff val="15000"/>
                  </a:schemeClr>
                </a:solidFill>
                <a:latin typeface="Calibri" panose="020F0502020204030204" pitchFamily="34" charset="0"/>
                <a:cs typeface="Calibri" panose="020F0502020204030204" pitchFamily="34" charset="0"/>
              </a:rPr>
              <a:t>-se que </a:t>
            </a:r>
            <a:r>
              <a:rPr lang="en-IE" sz="1100" err="1">
                <a:solidFill>
                  <a:schemeClr val="tx1">
                    <a:lumMod val="85000"/>
                    <a:lumOff val="15000"/>
                  </a:schemeClr>
                </a:solidFill>
                <a:latin typeface="Calibri" panose="020F0502020204030204" pitchFamily="34" charset="0"/>
                <a:cs typeface="Calibri" panose="020F0502020204030204" pitchFamily="34" charset="0"/>
              </a:rPr>
              <a:t>os</a:t>
            </a:r>
            <a:r>
              <a:rPr lang="en-IE" sz="1100">
                <a:solidFill>
                  <a:schemeClr val="tx1">
                    <a:lumMod val="85000"/>
                    <a:lumOff val="15000"/>
                  </a:schemeClr>
                </a:solidFill>
                <a:latin typeface="Calibri" panose="020F0502020204030204" pitchFamily="34" charset="0"/>
                <a:cs typeface="Calibri" panose="020F0502020204030204" pitchFamily="34" charset="0"/>
              </a:rPr>
              <a:t> </a:t>
            </a:r>
            <a:r>
              <a:rPr lang="en-IE" sz="1100" err="1">
                <a:solidFill>
                  <a:schemeClr val="tx1">
                    <a:lumMod val="85000"/>
                    <a:lumOff val="15000"/>
                  </a:schemeClr>
                </a:solidFill>
                <a:latin typeface="Calibri" panose="020F0502020204030204" pitchFamily="34" charset="0"/>
                <a:cs typeface="Calibri" panose="020F0502020204030204" pitchFamily="34" charset="0"/>
              </a:rPr>
              <a:t>alunos</a:t>
            </a:r>
            <a:r>
              <a:rPr lang="en-IE" sz="1100">
                <a:solidFill>
                  <a:schemeClr val="tx1">
                    <a:lumMod val="85000"/>
                    <a:lumOff val="15000"/>
                  </a:schemeClr>
                </a:solidFill>
                <a:latin typeface="Calibri" panose="020F0502020204030204" pitchFamily="34" charset="0"/>
                <a:cs typeface="Calibri" panose="020F0502020204030204" pitchFamily="34" charset="0"/>
              </a:rPr>
              <a:t> </a:t>
            </a:r>
            <a:r>
              <a:rPr lang="en-IE" sz="1100" err="1">
                <a:solidFill>
                  <a:schemeClr val="tx1">
                    <a:lumMod val="85000"/>
                    <a:lumOff val="15000"/>
                  </a:schemeClr>
                </a:solidFill>
                <a:latin typeface="Calibri" panose="020F0502020204030204" pitchFamily="34" charset="0"/>
                <a:cs typeface="Calibri" panose="020F0502020204030204" pitchFamily="34" charset="0"/>
              </a:rPr>
              <a:t>escolham</a:t>
            </a:r>
            <a:r>
              <a:rPr lang="en-IE" sz="1100">
                <a:solidFill>
                  <a:schemeClr val="tx1">
                    <a:lumMod val="85000"/>
                    <a:lumOff val="15000"/>
                  </a:schemeClr>
                </a:solidFill>
                <a:latin typeface="Calibri" panose="020F0502020204030204" pitchFamily="34" charset="0"/>
                <a:cs typeface="Calibri" panose="020F0502020204030204" pitchFamily="34" charset="0"/>
              </a:rPr>
              <a:t> um caso de Boas Práticas e </a:t>
            </a:r>
            <a:r>
              <a:rPr lang="en-IE" sz="1100" err="1">
                <a:solidFill>
                  <a:schemeClr val="tx1">
                    <a:lumMod val="85000"/>
                    <a:lumOff val="15000"/>
                  </a:schemeClr>
                </a:solidFill>
                <a:latin typeface="Calibri" panose="020F0502020204030204" pitchFamily="34" charset="0"/>
                <a:cs typeface="Calibri" panose="020F0502020204030204" pitchFamily="34" charset="0"/>
              </a:rPr>
              <a:t>dissequem</a:t>
            </a:r>
            <a:r>
              <a:rPr lang="en-IE" sz="1100">
                <a:solidFill>
                  <a:schemeClr val="tx1">
                    <a:lumMod val="85000"/>
                    <a:lumOff val="15000"/>
                  </a:schemeClr>
                </a:solidFill>
                <a:latin typeface="Calibri" panose="020F0502020204030204" pitchFamily="34" charset="0"/>
                <a:cs typeface="Calibri" panose="020F0502020204030204" pitchFamily="34" charset="0"/>
              </a:rPr>
              <a:t> informações importantes para identificar os </a:t>
            </a:r>
            <a:r>
              <a:rPr lang="en-IE" sz="1100" err="1">
                <a:solidFill>
                  <a:schemeClr val="tx1">
                    <a:lumMod val="85000"/>
                    <a:lumOff val="15000"/>
                  </a:schemeClr>
                </a:solidFill>
                <a:latin typeface="Calibri" panose="020F0502020204030204" pitchFamily="34" charset="0"/>
                <a:cs typeface="Calibri" panose="020F0502020204030204" pitchFamily="34" charset="0"/>
              </a:rPr>
              <a:t>problemas</a:t>
            </a:r>
            <a:r>
              <a:rPr lang="en-IE" sz="1100">
                <a:solidFill>
                  <a:schemeClr val="tx1">
                    <a:lumMod val="85000"/>
                    <a:lumOff val="15000"/>
                  </a:schemeClr>
                </a:solidFill>
                <a:latin typeface="Calibri" panose="020F0502020204030204" pitchFamily="34" charset="0"/>
                <a:cs typeface="Calibri" panose="020F0502020204030204" pitchFamily="34" charset="0"/>
              </a:rPr>
              <a:t> </a:t>
            </a:r>
            <a:r>
              <a:rPr lang="en-IE" sz="1100" err="1">
                <a:solidFill>
                  <a:schemeClr val="tx1">
                    <a:lumMod val="85000"/>
                    <a:lumOff val="15000"/>
                  </a:schemeClr>
                </a:solidFill>
                <a:latin typeface="Calibri" panose="020F0502020204030204" pitchFamily="34" charset="0"/>
                <a:cs typeface="Calibri" panose="020F0502020204030204" pitchFamily="34" charset="0"/>
              </a:rPr>
              <a:t>existentes</a:t>
            </a:r>
            <a:r>
              <a:rPr lang="en-IE" sz="1100">
                <a:solidFill>
                  <a:schemeClr val="tx1">
                    <a:lumMod val="85000"/>
                    <a:lumOff val="15000"/>
                  </a:schemeClr>
                </a:solidFill>
                <a:latin typeface="Calibri" panose="020F0502020204030204" pitchFamily="34" charset="0"/>
                <a:cs typeface="Calibri" panose="020F0502020204030204" pitchFamily="34" charset="0"/>
              </a:rPr>
              <a:t> e </a:t>
            </a:r>
            <a:r>
              <a:rPr lang="en-IE" sz="1100" err="1">
                <a:solidFill>
                  <a:schemeClr val="tx1">
                    <a:lumMod val="85000"/>
                    <a:lumOff val="15000"/>
                  </a:schemeClr>
                </a:solidFill>
                <a:latin typeface="Calibri" panose="020F0502020204030204" pitchFamily="34" charset="0"/>
                <a:cs typeface="Calibri" panose="020F0502020204030204" pitchFamily="34" charset="0"/>
              </a:rPr>
              <a:t>encontrem</a:t>
            </a:r>
            <a:r>
              <a:rPr lang="en-IE" sz="1100">
                <a:solidFill>
                  <a:schemeClr val="tx1">
                    <a:lumMod val="85000"/>
                    <a:lumOff val="15000"/>
                  </a:schemeClr>
                </a:solidFill>
                <a:latin typeface="Calibri" panose="020F0502020204030204" pitchFamily="34" charset="0"/>
                <a:cs typeface="Calibri" panose="020F0502020204030204" pitchFamily="34" charset="0"/>
              </a:rPr>
              <a:t> soluções para </a:t>
            </a:r>
            <a:r>
              <a:rPr lang="en-IE" sz="1100" err="1">
                <a:solidFill>
                  <a:schemeClr val="tx1">
                    <a:lumMod val="85000"/>
                    <a:lumOff val="15000"/>
                  </a:schemeClr>
                </a:solidFill>
                <a:latin typeface="Calibri" panose="020F0502020204030204" pitchFamily="34" charset="0"/>
                <a:cs typeface="Calibri" panose="020F0502020204030204" pitchFamily="34" charset="0"/>
              </a:rPr>
              <a:t>os</a:t>
            </a:r>
            <a:r>
              <a:rPr lang="en-IE" sz="1100">
                <a:solidFill>
                  <a:schemeClr val="tx1">
                    <a:lumMod val="85000"/>
                    <a:lumOff val="15000"/>
                  </a:schemeClr>
                </a:solidFill>
                <a:latin typeface="Calibri" panose="020F0502020204030204" pitchFamily="34" charset="0"/>
                <a:cs typeface="Calibri" panose="020F0502020204030204" pitchFamily="34" charset="0"/>
              </a:rPr>
              <a:t> </a:t>
            </a:r>
            <a:r>
              <a:rPr lang="en-IE" sz="1100" err="1">
                <a:solidFill>
                  <a:schemeClr val="tx1">
                    <a:lumMod val="85000"/>
                    <a:lumOff val="15000"/>
                  </a:schemeClr>
                </a:solidFill>
                <a:latin typeface="Calibri" panose="020F0502020204030204" pitchFamily="34" charset="0"/>
                <a:cs typeface="Calibri" panose="020F0502020204030204" pitchFamily="34" charset="0"/>
              </a:rPr>
              <a:t>mesmos</a:t>
            </a:r>
            <a:r>
              <a:rPr lang="en-IE" sz="1100">
                <a:solidFill>
                  <a:schemeClr val="tx1">
                    <a:lumMod val="85000"/>
                    <a:lumOff val="15000"/>
                  </a:schemeClr>
                </a:solidFill>
                <a:latin typeface="Calibri" panose="020F0502020204030204" pitchFamily="34" charset="0"/>
                <a:cs typeface="Calibri" panose="020F0502020204030204" pitchFamily="34" charset="0"/>
              </a:rPr>
              <a:t>.</a:t>
            </a:r>
          </a:p>
          <a:p>
            <a:pPr defTabSz="914400" rtl="0"/>
            <a:endParaRPr lang="en-GB" sz="1100" b="1" kern="0">
              <a:solidFill>
                <a:srgbClr val="F79037"/>
              </a:solidFill>
              <a:latin typeface="Calibri" panose="020F0502020204030204" pitchFamily="34" charset="0"/>
              <a:cs typeface="Calibri" panose="020F0502020204030204" pitchFamily="34" charset="0"/>
            </a:endParaRPr>
          </a:p>
          <a:p>
            <a:pPr defTabSz="914400" rtl="0"/>
            <a:endParaRPr lang="en-GB" sz="1100" b="1" kern="0">
              <a:solidFill>
                <a:srgbClr val="F79037"/>
              </a:solidFill>
              <a:latin typeface="Calibri" panose="020F0502020204030204" pitchFamily="34" charset="0"/>
              <a:cs typeface="Calibri" panose="020F0502020204030204" pitchFamily="34" charset="0"/>
            </a:endParaRPr>
          </a:p>
          <a:p>
            <a:pPr defTabSz="914400" rtl="0"/>
            <a:r>
              <a:rPr lang="en-GB" sz="1400" b="1" kern="0" err="1">
                <a:solidFill>
                  <a:srgbClr val="F79037"/>
                </a:solidFill>
                <a:latin typeface="Calibri" panose="020F0502020204030204" pitchFamily="34" charset="0"/>
                <a:cs typeface="Calibri" panose="020F0502020204030204" pitchFamily="34" charset="0"/>
              </a:rPr>
              <a:t>Isso</a:t>
            </a:r>
            <a:r>
              <a:rPr lang="en-GB" sz="1400" b="1" kern="0">
                <a:solidFill>
                  <a:srgbClr val="F79037"/>
                </a:solidFill>
                <a:latin typeface="Calibri" panose="020F0502020204030204" pitchFamily="34" charset="0"/>
                <a:cs typeface="Calibri" panose="020F0502020204030204" pitchFamily="34" charset="0"/>
              </a:rPr>
              <a:t> </a:t>
            </a:r>
            <a:r>
              <a:rPr lang="en-GB" sz="1400" b="1" kern="0" err="1">
                <a:solidFill>
                  <a:srgbClr val="F79037"/>
                </a:solidFill>
                <a:latin typeface="Calibri" panose="020F0502020204030204" pitchFamily="34" charset="0"/>
                <a:cs typeface="Calibri" panose="020F0502020204030204" pitchFamily="34" charset="0"/>
              </a:rPr>
              <a:t>permitirá</a:t>
            </a:r>
            <a:r>
              <a:rPr lang="en-GB" sz="1400" b="1" kern="0">
                <a:solidFill>
                  <a:srgbClr val="F79037"/>
                </a:solidFill>
                <a:latin typeface="Calibri" panose="020F0502020204030204" pitchFamily="34" charset="0"/>
                <a:cs typeface="Calibri" panose="020F0502020204030204" pitchFamily="34" charset="0"/>
              </a:rPr>
              <a:t> que os alunos sejam capazes de:</a:t>
            </a:r>
          </a:p>
          <a:p>
            <a:pPr defTabSz="914400" rtl="0"/>
            <a:endParaRPr lang="en-IE" sz="1100">
              <a:solidFill>
                <a:schemeClr val="tx1">
                  <a:lumMod val="85000"/>
                  <a:lumOff val="15000"/>
                </a:schemeClr>
              </a:solidFill>
              <a:latin typeface="Calibri" panose="020F0502020204030204" pitchFamily="34" charset="0"/>
              <a:cs typeface="Calibri" panose="020F0502020204030204" pitchFamily="34" charset="0"/>
            </a:endParaRPr>
          </a:p>
        </p:txBody>
      </p:sp>
      <p:grpSp>
        <p:nvGrpSpPr>
          <p:cNvPr id="11" name="Group 10">
            <a:extLst>
              <a:ext uri="{FF2B5EF4-FFF2-40B4-BE49-F238E27FC236}">
                <a16:creationId xmlns:a16="http://schemas.microsoft.com/office/drawing/2014/main" id="{667CBECC-FBCC-614D-B142-8E8280DE9DE7}"/>
              </a:ext>
            </a:extLst>
          </p:cNvPr>
          <p:cNvGrpSpPr/>
          <p:nvPr/>
        </p:nvGrpSpPr>
        <p:grpSpPr>
          <a:xfrm>
            <a:off x="3549411" y="7990777"/>
            <a:ext cx="597925" cy="597339"/>
            <a:chOff x="10376768" y="2334933"/>
            <a:chExt cx="920484" cy="919581"/>
          </a:xfrm>
          <a:solidFill>
            <a:srgbClr val="416F70"/>
          </a:solidFill>
        </p:grpSpPr>
        <p:sp>
          <p:nvSpPr>
            <p:cNvPr id="12" name="Freeform 179">
              <a:extLst>
                <a:ext uri="{FF2B5EF4-FFF2-40B4-BE49-F238E27FC236}">
                  <a16:creationId xmlns:a16="http://schemas.microsoft.com/office/drawing/2014/main" id="{4102A34D-AF91-7BC1-B223-5C2401D576C5}"/>
                </a:ext>
              </a:extLst>
            </p:cNvPr>
            <p:cNvSpPr/>
            <p:nvPr/>
          </p:nvSpPr>
          <p:spPr>
            <a:xfrm>
              <a:off x="11105749" y="2358419"/>
              <a:ext cx="171631" cy="171631"/>
            </a:xfrm>
            <a:custGeom>
              <a:avLst/>
              <a:gdLst>
                <a:gd name="connsiteX0" fmla="*/ 81299 w 171631"/>
                <a:gd name="connsiteY0" fmla="*/ 0 h 171631"/>
                <a:gd name="connsiteX1" fmla="*/ 171631 w 171631"/>
                <a:gd name="connsiteY1" fmla="*/ 90332 h 171631"/>
                <a:gd name="connsiteX2" fmla="*/ 145435 w 171631"/>
                <a:gd name="connsiteY2" fmla="*/ 153565 h 171631"/>
                <a:gd name="connsiteX3" fmla="*/ 127368 w 171631"/>
                <a:gd name="connsiteY3" fmla="*/ 171631 h 171631"/>
                <a:gd name="connsiteX4" fmla="*/ 0 w 171631"/>
                <a:gd name="connsiteY4" fmla="*/ 44263 h 171631"/>
                <a:gd name="connsiteX5" fmla="*/ 18066 w 171631"/>
                <a:gd name="connsiteY5" fmla="*/ 26197 h 171631"/>
                <a:gd name="connsiteX6" fmla="*/ 81299 w 171631"/>
                <a:gd name="connsiteY6" fmla="*/ 0 h 171631"/>
                <a:gd name="connsiteX7" fmla="*/ 81299 w 171631"/>
                <a:gd name="connsiteY7" fmla="*/ 0 h 1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631" h="171631">
                  <a:moveTo>
                    <a:pt x="81299" y="0"/>
                  </a:moveTo>
                  <a:cubicBezTo>
                    <a:pt x="130982" y="0"/>
                    <a:pt x="171631" y="40649"/>
                    <a:pt x="171631" y="90332"/>
                  </a:cubicBezTo>
                  <a:cubicBezTo>
                    <a:pt x="171631" y="114722"/>
                    <a:pt x="162598" y="137305"/>
                    <a:pt x="145435" y="153565"/>
                  </a:cubicBezTo>
                  <a:lnTo>
                    <a:pt x="127368" y="171631"/>
                  </a:lnTo>
                  <a:lnTo>
                    <a:pt x="0" y="44263"/>
                  </a:lnTo>
                  <a:lnTo>
                    <a:pt x="18066" y="26197"/>
                  </a:lnTo>
                  <a:cubicBezTo>
                    <a:pt x="35229" y="9033"/>
                    <a:pt x="57812" y="0"/>
                    <a:pt x="81299" y="0"/>
                  </a:cubicBezTo>
                  <a:lnTo>
                    <a:pt x="81299" y="0"/>
                  </a:ln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sp>
          <p:nvSpPr>
            <p:cNvPr id="13" name="Freeform 180">
              <a:extLst>
                <a:ext uri="{FF2B5EF4-FFF2-40B4-BE49-F238E27FC236}">
                  <a16:creationId xmlns:a16="http://schemas.microsoft.com/office/drawing/2014/main" id="{6644B62D-8A51-8368-B6B2-5C0120478510}"/>
                </a:ext>
              </a:extLst>
            </p:cNvPr>
            <p:cNvSpPr/>
            <p:nvPr/>
          </p:nvSpPr>
          <p:spPr>
            <a:xfrm>
              <a:off x="10773326" y="2554440"/>
              <a:ext cx="311645" cy="486890"/>
            </a:xfrm>
            <a:custGeom>
              <a:avLst/>
              <a:gdLst>
                <a:gd name="connsiteX0" fmla="*/ 311646 w 311645"/>
                <a:gd name="connsiteY0" fmla="*/ 233960 h 486890"/>
                <a:gd name="connsiteX1" fmla="*/ 231251 w 311645"/>
                <a:gd name="connsiteY1" fmla="*/ 389332 h 486890"/>
                <a:gd name="connsiteX2" fmla="*/ 157178 w 311645"/>
                <a:gd name="connsiteY2" fmla="*/ 486890 h 486890"/>
                <a:gd name="connsiteX3" fmla="*/ 148145 w 311645"/>
                <a:gd name="connsiteY3" fmla="*/ 485987 h 486890"/>
                <a:gd name="connsiteX4" fmla="*/ 88526 w 311645"/>
                <a:gd name="connsiteY4" fmla="*/ 485987 h 486890"/>
                <a:gd name="connsiteX5" fmla="*/ 88526 w 311645"/>
                <a:gd name="connsiteY5" fmla="*/ 411915 h 486890"/>
                <a:gd name="connsiteX6" fmla="*/ 44263 w 311645"/>
                <a:gd name="connsiteY6" fmla="*/ 367652 h 486890"/>
                <a:gd name="connsiteX7" fmla="*/ 14453 w 311645"/>
                <a:gd name="connsiteY7" fmla="*/ 367652 h 486890"/>
                <a:gd name="connsiteX8" fmla="*/ 0 w 311645"/>
                <a:gd name="connsiteY8" fmla="*/ 353199 h 486890"/>
                <a:gd name="connsiteX9" fmla="*/ 14453 w 311645"/>
                <a:gd name="connsiteY9" fmla="*/ 338746 h 486890"/>
                <a:gd name="connsiteX10" fmla="*/ 162598 w 311645"/>
                <a:gd name="connsiteY10" fmla="*/ 338746 h 486890"/>
                <a:gd name="connsiteX11" fmla="*/ 206861 w 311645"/>
                <a:gd name="connsiteY11" fmla="*/ 294483 h 486890"/>
                <a:gd name="connsiteX12" fmla="*/ 162598 w 311645"/>
                <a:gd name="connsiteY12" fmla="*/ 250220 h 486890"/>
                <a:gd name="connsiteX13" fmla="*/ 44263 w 311645"/>
                <a:gd name="connsiteY13" fmla="*/ 250220 h 486890"/>
                <a:gd name="connsiteX14" fmla="*/ 29810 w 311645"/>
                <a:gd name="connsiteY14" fmla="*/ 235767 h 486890"/>
                <a:gd name="connsiteX15" fmla="*/ 29810 w 311645"/>
                <a:gd name="connsiteY15" fmla="*/ 191504 h 486890"/>
                <a:gd name="connsiteX16" fmla="*/ 103882 w 311645"/>
                <a:gd name="connsiteY16" fmla="*/ 191504 h 486890"/>
                <a:gd name="connsiteX17" fmla="*/ 177954 w 311645"/>
                <a:gd name="connsiteY17" fmla="*/ 117432 h 486890"/>
                <a:gd name="connsiteX18" fmla="*/ 103882 w 311645"/>
                <a:gd name="connsiteY18" fmla="*/ 43359 h 486890"/>
                <a:gd name="connsiteX19" fmla="*/ 102979 w 311645"/>
                <a:gd name="connsiteY19" fmla="*/ 43359 h 486890"/>
                <a:gd name="connsiteX20" fmla="*/ 103882 w 311645"/>
                <a:gd name="connsiteY20" fmla="*/ 28003 h 486890"/>
                <a:gd name="connsiteX21" fmla="*/ 100269 w 311645"/>
                <a:gd name="connsiteY21" fmla="*/ 0 h 486890"/>
                <a:gd name="connsiteX22" fmla="*/ 311646 w 311645"/>
                <a:gd name="connsiteY22" fmla="*/ 233960 h 486890"/>
                <a:gd name="connsiteX23" fmla="*/ 311646 w 311645"/>
                <a:gd name="connsiteY23" fmla="*/ 233960 h 48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645" h="486890">
                  <a:moveTo>
                    <a:pt x="311646" y="233960"/>
                  </a:moveTo>
                  <a:cubicBezTo>
                    <a:pt x="311646" y="310743"/>
                    <a:pt x="272803" y="348682"/>
                    <a:pt x="231251" y="389332"/>
                  </a:cubicBezTo>
                  <a:cubicBezTo>
                    <a:pt x="203247" y="417335"/>
                    <a:pt x="173438" y="445337"/>
                    <a:pt x="157178" y="486890"/>
                  </a:cubicBezTo>
                  <a:cubicBezTo>
                    <a:pt x="154468" y="485987"/>
                    <a:pt x="151758" y="485987"/>
                    <a:pt x="148145" y="485987"/>
                  </a:cubicBezTo>
                  <a:lnTo>
                    <a:pt x="88526" y="485987"/>
                  </a:lnTo>
                  <a:lnTo>
                    <a:pt x="88526" y="411915"/>
                  </a:lnTo>
                  <a:cubicBezTo>
                    <a:pt x="88526" y="387525"/>
                    <a:pt x="68653" y="367652"/>
                    <a:pt x="44263" y="367652"/>
                  </a:cubicBezTo>
                  <a:lnTo>
                    <a:pt x="14453" y="367652"/>
                  </a:lnTo>
                  <a:cubicBezTo>
                    <a:pt x="6323" y="367652"/>
                    <a:pt x="0" y="361329"/>
                    <a:pt x="0" y="353199"/>
                  </a:cubicBezTo>
                  <a:cubicBezTo>
                    <a:pt x="0" y="345069"/>
                    <a:pt x="6323" y="338746"/>
                    <a:pt x="14453" y="338746"/>
                  </a:cubicBezTo>
                  <a:lnTo>
                    <a:pt x="162598" y="338746"/>
                  </a:lnTo>
                  <a:cubicBezTo>
                    <a:pt x="186988" y="338746"/>
                    <a:pt x="206861" y="318872"/>
                    <a:pt x="206861" y="294483"/>
                  </a:cubicBezTo>
                  <a:cubicBezTo>
                    <a:pt x="206861" y="270093"/>
                    <a:pt x="186988" y="250220"/>
                    <a:pt x="162598" y="250220"/>
                  </a:cubicBezTo>
                  <a:lnTo>
                    <a:pt x="44263" y="250220"/>
                  </a:lnTo>
                  <a:cubicBezTo>
                    <a:pt x="36133" y="250220"/>
                    <a:pt x="29810" y="243897"/>
                    <a:pt x="29810" y="235767"/>
                  </a:cubicBezTo>
                  <a:lnTo>
                    <a:pt x="29810" y="191504"/>
                  </a:lnTo>
                  <a:lnTo>
                    <a:pt x="103882" y="191504"/>
                  </a:lnTo>
                  <a:cubicBezTo>
                    <a:pt x="144531" y="191504"/>
                    <a:pt x="177954" y="158081"/>
                    <a:pt x="177954" y="117432"/>
                  </a:cubicBezTo>
                  <a:cubicBezTo>
                    <a:pt x="177954" y="76782"/>
                    <a:pt x="144531" y="43359"/>
                    <a:pt x="103882" y="43359"/>
                  </a:cubicBezTo>
                  <a:cubicBezTo>
                    <a:pt x="103882" y="43359"/>
                    <a:pt x="102979" y="43359"/>
                    <a:pt x="102979" y="43359"/>
                  </a:cubicBezTo>
                  <a:cubicBezTo>
                    <a:pt x="103882" y="38843"/>
                    <a:pt x="103882" y="33423"/>
                    <a:pt x="103882" y="28003"/>
                  </a:cubicBezTo>
                  <a:cubicBezTo>
                    <a:pt x="103882" y="18066"/>
                    <a:pt x="102979" y="9033"/>
                    <a:pt x="100269" y="0"/>
                  </a:cubicBezTo>
                  <a:cubicBezTo>
                    <a:pt x="218604" y="11743"/>
                    <a:pt x="311646" y="112915"/>
                    <a:pt x="311646" y="233960"/>
                  </a:cubicBezTo>
                  <a:lnTo>
                    <a:pt x="311646" y="233960"/>
                  </a:ln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grpSp>
          <p:nvGrpSpPr>
            <p:cNvPr id="14" name="Graphic 2">
              <a:extLst>
                <a:ext uri="{FF2B5EF4-FFF2-40B4-BE49-F238E27FC236}">
                  <a16:creationId xmlns:a16="http://schemas.microsoft.com/office/drawing/2014/main" id="{05D91261-9BFB-887C-DDF6-B77ED10D335F}"/>
                </a:ext>
              </a:extLst>
            </p:cNvPr>
            <p:cNvGrpSpPr/>
            <p:nvPr/>
          </p:nvGrpSpPr>
          <p:grpSpPr>
            <a:xfrm>
              <a:off x="10376768" y="2334933"/>
              <a:ext cx="920484" cy="919581"/>
              <a:chOff x="10376768" y="2334933"/>
              <a:chExt cx="920484" cy="919581"/>
            </a:xfrm>
            <a:grpFill/>
          </p:grpSpPr>
          <p:sp>
            <p:nvSpPr>
              <p:cNvPr id="15" name="Freeform 182">
                <a:extLst>
                  <a:ext uri="{FF2B5EF4-FFF2-40B4-BE49-F238E27FC236}">
                    <a16:creationId xmlns:a16="http://schemas.microsoft.com/office/drawing/2014/main" id="{5E2B443E-7BA0-B85C-D7B3-98FBBFB6E258}"/>
                  </a:ext>
                </a:extLst>
              </p:cNvPr>
              <p:cNvSpPr/>
              <p:nvPr/>
            </p:nvSpPr>
            <p:spPr>
              <a:xfrm>
                <a:off x="11043419" y="2944675"/>
                <a:ext cx="88525" cy="88525"/>
              </a:xfrm>
              <a:custGeom>
                <a:avLst/>
                <a:gdLst>
                  <a:gd name="connsiteX0" fmla="*/ 44263 w 88525"/>
                  <a:gd name="connsiteY0" fmla="*/ 88525 h 88525"/>
                  <a:gd name="connsiteX1" fmla="*/ 88525 w 88525"/>
                  <a:gd name="connsiteY1" fmla="*/ 44263 h 88525"/>
                  <a:gd name="connsiteX2" fmla="*/ 44263 w 88525"/>
                  <a:gd name="connsiteY2" fmla="*/ 0 h 88525"/>
                  <a:gd name="connsiteX3" fmla="*/ 0 w 88525"/>
                  <a:gd name="connsiteY3" fmla="*/ 44263 h 88525"/>
                  <a:gd name="connsiteX4" fmla="*/ 44263 w 88525"/>
                  <a:gd name="connsiteY4" fmla="*/ 88525 h 88525"/>
                  <a:gd name="connsiteX5" fmla="*/ 44263 w 88525"/>
                  <a:gd name="connsiteY5" fmla="*/ 28906 h 88525"/>
                  <a:gd name="connsiteX6" fmla="*/ 58716 w 88525"/>
                  <a:gd name="connsiteY6" fmla="*/ 43359 h 88525"/>
                  <a:gd name="connsiteX7" fmla="*/ 44263 w 88525"/>
                  <a:gd name="connsiteY7" fmla="*/ 57813 h 88525"/>
                  <a:gd name="connsiteX8" fmla="*/ 29809 w 88525"/>
                  <a:gd name="connsiteY8" fmla="*/ 43359 h 88525"/>
                  <a:gd name="connsiteX9" fmla="*/ 44263 w 88525"/>
                  <a:gd name="connsiteY9" fmla="*/ 28906 h 8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525" h="88525">
                    <a:moveTo>
                      <a:pt x="44263" y="88525"/>
                    </a:moveTo>
                    <a:cubicBezTo>
                      <a:pt x="68652" y="88525"/>
                      <a:pt x="88525" y="68652"/>
                      <a:pt x="88525" y="44263"/>
                    </a:cubicBezTo>
                    <a:cubicBezTo>
                      <a:pt x="88525" y="19873"/>
                      <a:pt x="68652" y="0"/>
                      <a:pt x="44263" y="0"/>
                    </a:cubicBezTo>
                    <a:cubicBezTo>
                      <a:pt x="19873" y="0"/>
                      <a:pt x="0" y="19873"/>
                      <a:pt x="0" y="44263"/>
                    </a:cubicBezTo>
                    <a:cubicBezTo>
                      <a:pt x="0" y="68652"/>
                      <a:pt x="19873" y="88525"/>
                      <a:pt x="44263" y="88525"/>
                    </a:cubicBezTo>
                    <a:close/>
                    <a:moveTo>
                      <a:pt x="44263" y="28906"/>
                    </a:moveTo>
                    <a:cubicBezTo>
                      <a:pt x="52393" y="28906"/>
                      <a:pt x="58716" y="35230"/>
                      <a:pt x="58716" y="43359"/>
                    </a:cubicBezTo>
                    <a:cubicBezTo>
                      <a:pt x="58716" y="51489"/>
                      <a:pt x="52393" y="57813"/>
                      <a:pt x="44263" y="57813"/>
                    </a:cubicBezTo>
                    <a:cubicBezTo>
                      <a:pt x="36133" y="57813"/>
                      <a:pt x="29809" y="51489"/>
                      <a:pt x="29809" y="43359"/>
                    </a:cubicBezTo>
                    <a:cubicBezTo>
                      <a:pt x="29809" y="35230"/>
                      <a:pt x="36133" y="28906"/>
                      <a:pt x="44263" y="28906"/>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16" name="Freeform 183">
                <a:extLst>
                  <a:ext uri="{FF2B5EF4-FFF2-40B4-BE49-F238E27FC236}">
                    <a16:creationId xmlns:a16="http://schemas.microsoft.com/office/drawing/2014/main" id="{FD09F1B4-052B-3072-8512-FCC60D1E00DD}"/>
                  </a:ext>
                </a:extLst>
              </p:cNvPr>
              <p:cNvSpPr/>
              <p:nvPr/>
            </p:nvSpPr>
            <p:spPr>
              <a:xfrm>
                <a:off x="10376768" y="2334933"/>
                <a:ext cx="920484" cy="919581"/>
              </a:xfrm>
              <a:custGeom>
                <a:avLst/>
                <a:gdLst>
                  <a:gd name="connsiteX0" fmla="*/ 861768 w 920484"/>
                  <a:gd name="connsiteY0" fmla="*/ 590772 h 919581"/>
                  <a:gd name="connsiteX1" fmla="*/ 868092 w 920484"/>
                  <a:gd name="connsiteY1" fmla="*/ 559156 h 919581"/>
                  <a:gd name="connsiteX2" fmla="*/ 889772 w 920484"/>
                  <a:gd name="connsiteY2" fmla="*/ 537476 h 919581"/>
                  <a:gd name="connsiteX3" fmla="*/ 826539 w 920484"/>
                  <a:gd name="connsiteY3" fmla="*/ 474244 h 919581"/>
                  <a:gd name="connsiteX4" fmla="*/ 804859 w 920484"/>
                  <a:gd name="connsiteY4" fmla="*/ 495924 h 919581"/>
                  <a:gd name="connsiteX5" fmla="*/ 773243 w 920484"/>
                  <a:gd name="connsiteY5" fmla="*/ 501343 h 919581"/>
                  <a:gd name="connsiteX6" fmla="*/ 756080 w 920484"/>
                  <a:gd name="connsiteY6" fmla="*/ 475147 h 919581"/>
                  <a:gd name="connsiteX7" fmla="*/ 756080 w 920484"/>
                  <a:gd name="connsiteY7" fmla="*/ 444434 h 919581"/>
                  <a:gd name="connsiteX8" fmla="*/ 725367 w 920484"/>
                  <a:gd name="connsiteY8" fmla="*/ 444434 h 919581"/>
                  <a:gd name="connsiteX9" fmla="*/ 711817 w 920484"/>
                  <a:gd name="connsiteY9" fmla="*/ 375782 h 919581"/>
                  <a:gd name="connsiteX10" fmla="*/ 883448 w 920484"/>
                  <a:gd name="connsiteY10" fmla="*/ 204150 h 919581"/>
                  <a:gd name="connsiteX11" fmla="*/ 918678 w 920484"/>
                  <a:gd name="connsiteY11" fmla="*/ 119239 h 919581"/>
                  <a:gd name="connsiteX12" fmla="*/ 799440 w 920484"/>
                  <a:gd name="connsiteY12" fmla="*/ 0 h 919581"/>
                  <a:gd name="connsiteX13" fmla="*/ 714527 w 920484"/>
                  <a:gd name="connsiteY13" fmla="*/ 35230 h 919581"/>
                  <a:gd name="connsiteX14" fmla="*/ 542896 w 920484"/>
                  <a:gd name="connsiteY14" fmla="*/ 206861 h 919581"/>
                  <a:gd name="connsiteX15" fmla="*/ 473340 w 920484"/>
                  <a:gd name="connsiteY15" fmla="*/ 194214 h 919581"/>
                  <a:gd name="connsiteX16" fmla="*/ 370362 w 920484"/>
                  <a:gd name="connsiteY16" fmla="*/ 134595 h 919581"/>
                  <a:gd name="connsiteX17" fmla="*/ 337842 w 920484"/>
                  <a:gd name="connsiteY17" fmla="*/ 139112 h 919581"/>
                  <a:gd name="connsiteX18" fmla="*/ 207764 w 920484"/>
                  <a:gd name="connsiteY18" fmla="*/ 60523 h 919581"/>
                  <a:gd name="connsiteX19" fmla="*/ 59619 w 920484"/>
                  <a:gd name="connsiteY19" fmla="*/ 208667 h 919581"/>
                  <a:gd name="connsiteX20" fmla="*/ 63233 w 920484"/>
                  <a:gd name="connsiteY20" fmla="*/ 242090 h 919581"/>
                  <a:gd name="connsiteX21" fmla="*/ 0 w 920484"/>
                  <a:gd name="connsiteY21" fmla="*/ 327002 h 919581"/>
                  <a:gd name="connsiteX22" fmla="*/ 88525 w 920484"/>
                  <a:gd name="connsiteY22" fmla="*/ 415528 h 919581"/>
                  <a:gd name="connsiteX23" fmla="*/ 196021 w 920484"/>
                  <a:gd name="connsiteY23" fmla="*/ 415528 h 919581"/>
                  <a:gd name="connsiteX24" fmla="*/ 192407 w 920484"/>
                  <a:gd name="connsiteY24" fmla="*/ 459791 h 919581"/>
                  <a:gd name="connsiteX25" fmla="*/ 207764 w 920484"/>
                  <a:gd name="connsiteY25" fmla="*/ 541993 h 919581"/>
                  <a:gd name="connsiteX26" fmla="*/ 75879 w 920484"/>
                  <a:gd name="connsiteY26" fmla="*/ 673878 h 919581"/>
                  <a:gd name="connsiteX27" fmla="*/ 2710 w 920484"/>
                  <a:gd name="connsiteY27" fmla="*/ 865382 h 919581"/>
                  <a:gd name="connsiteX28" fmla="*/ 0 w 920484"/>
                  <a:gd name="connsiteY28" fmla="*/ 879835 h 919581"/>
                  <a:gd name="connsiteX29" fmla="*/ 39746 w 920484"/>
                  <a:gd name="connsiteY29" fmla="*/ 919581 h 919581"/>
                  <a:gd name="connsiteX30" fmla="*/ 54199 w 920484"/>
                  <a:gd name="connsiteY30" fmla="*/ 916871 h 919581"/>
                  <a:gd name="connsiteX31" fmla="*/ 245704 w 920484"/>
                  <a:gd name="connsiteY31" fmla="*/ 843702 h 919581"/>
                  <a:gd name="connsiteX32" fmla="*/ 342359 w 920484"/>
                  <a:gd name="connsiteY32" fmla="*/ 747047 h 919581"/>
                  <a:gd name="connsiteX33" fmla="*/ 341455 w 920484"/>
                  <a:gd name="connsiteY33" fmla="*/ 756983 h 919581"/>
                  <a:gd name="connsiteX34" fmla="*/ 353198 w 920484"/>
                  <a:gd name="connsiteY34" fmla="*/ 786793 h 919581"/>
                  <a:gd name="connsiteX35" fmla="*/ 341455 w 920484"/>
                  <a:gd name="connsiteY35" fmla="*/ 816603 h 919581"/>
                  <a:gd name="connsiteX36" fmla="*/ 374878 w 920484"/>
                  <a:gd name="connsiteY36" fmla="*/ 859059 h 919581"/>
                  <a:gd name="connsiteX37" fmla="*/ 460694 w 920484"/>
                  <a:gd name="connsiteY37" fmla="*/ 919581 h 919581"/>
                  <a:gd name="connsiteX38" fmla="*/ 546510 w 920484"/>
                  <a:gd name="connsiteY38" fmla="*/ 859059 h 919581"/>
                  <a:gd name="connsiteX39" fmla="*/ 579933 w 920484"/>
                  <a:gd name="connsiteY39" fmla="*/ 816603 h 919581"/>
                  <a:gd name="connsiteX40" fmla="*/ 579933 w 920484"/>
                  <a:gd name="connsiteY40" fmla="*/ 812989 h 919581"/>
                  <a:gd name="connsiteX41" fmla="*/ 597999 w 920484"/>
                  <a:gd name="connsiteY41" fmla="*/ 831056 h 919581"/>
                  <a:gd name="connsiteX42" fmla="*/ 619678 w 920484"/>
                  <a:gd name="connsiteY42" fmla="*/ 809376 h 919581"/>
                  <a:gd name="connsiteX43" fmla="*/ 651295 w 920484"/>
                  <a:gd name="connsiteY43" fmla="*/ 803956 h 919581"/>
                  <a:gd name="connsiteX44" fmla="*/ 668458 w 920484"/>
                  <a:gd name="connsiteY44" fmla="*/ 830153 h 919581"/>
                  <a:gd name="connsiteX45" fmla="*/ 668458 w 920484"/>
                  <a:gd name="connsiteY45" fmla="*/ 860865 h 919581"/>
                  <a:gd name="connsiteX46" fmla="*/ 756983 w 920484"/>
                  <a:gd name="connsiteY46" fmla="*/ 860865 h 919581"/>
                  <a:gd name="connsiteX47" fmla="*/ 756983 w 920484"/>
                  <a:gd name="connsiteY47" fmla="*/ 831056 h 919581"/>
                  <a:gd name="connsiteX48" fmla="*/ 775050 w 920484"/>
                  <a:gd name="connsiteY48" fmla="*/ 804859 h 919581"/>
                  <a:gd name="connsiteX49" fmla="*/ 805763 w 920484"/>
                  <a:gd name="connsiteY49" fmla="*/ 811183 h 919581"/>
                  <a:gd name="connsiteX50" fmla="*/ 827442 w 920484"/>
                  <a:gd name="connsiteY50" fmla="*/ 832863 h 919581"/>
                  <a:gd name="connsiteX51" fmla="*/ 890675 w 920484"/>
                  <a:gd name="connsiteY51" fmla="*/ 769630 h 919581"/>
                  <a:gd name="connsiteX52" fmla="*/ 868995 w 920484"/>
                  <a:gd name="connsiteY52" fmla="*/ 747950 h 919581"/>
                  <a:gd name="connsiteX53" fmla="*/ 863575 w 920484"/>
                  <a:gd name="connsiteY53" fmla="*/ 716334 h 919581"/>
                  <a:gd name="connsiteX54" fmla="*/ 889772 w 920484"/>
                  <a:gd name="connsiteY54" fmla="*/ 699171 h 919581"/>
                  <a:gd name="connsiteX55" fmla="*/ 920484 w 920484"/>
                  <a:gd name="connsiteY55" fmla="*/ 699171 h 919581"/>
                  <a:gd name="connsiteX56" fmla="*/ 920484 w 920484"/>
                  <a:gd name="connsiteY56" fmla="*/ 610645 h 919581"/>
                  <a:gd name="connsiteX57" fmla="*/ 889772 w 920484"/>
                  <a:gd name="connsiteY57" fmla="*/ 610645 h 919581"/>
                  <a:gd name="connsiteX58" fmla="*/ 861768 w 920484"/>
                  <a:gd name="connsiteY58" fmla="*/ 590772 h 919581"/>
                  <a:gd name="connsiteX59" fmla="*/ 861768 w 920484"/>
                  <a:gd name="connsiteY59" fmla="*/ 590772 h 919581"/>
                  <a:gd name="connsiteX60" fmla="*/ 639552 w 920484"/>
                  <a:gd name="connsiteY60" fmla="*/ 635035 h 919581"/>
                  <a:gd name="connsiteX61" fmla="*/ 685621 w 920484"/>
                  <a:gd name="connsiteY61" fmla="*/ 584449 h 919581"/>
                  <a:gd name="connsiteX62" fmla="*/ 710914 w 920484"/>
                  <a:gd name="connsiteY62" fmla="*/ 579933 h 919581"/>
                  <a:gd name="connsiteX63" fmla="*/ 784986 w 920484"/>
                  <a:gd name="connsiteY63" fmla="*/ 654005 h 919581"/>
                  <a:gd name="connsiteX64" fmla="*/ 710914 w 920484"/>
                  <a:gd name="connsiteY64" fmla="*/ 728077 h 919581"/>
                  <a:gd name="connsiteX65" fmla="*/ 636842 w 920484"/>
                  <a:gd name="connsiteY65" fmla="*/ 654005 h 919581"/>
                  <a:gd name="connsiteX66" fmla="*/ 639552 w 920484"/>
                  <a:gd name="connsiteY66" fmla="*/ 635035 h 919581"/>
                  <a:gd name="connsiteX67" fmla="*/ 639552 w 920484"/>
                  <a:gd name="connsiteY67" fmla="*/ 635035 h 919581"/>
                  <a:gd name="connsiteX68" fmla="*/ 657618 w 920484"/>
                  <a:gd name="connsiteY68" fmla="*/ 283643 h 919581"/>
                  <a:gd name="connsiteX69" fmla="*/ 726270 w 920484"/>
                  <a:gd name="connsiteY69" fmla="*/ 214990 h 919581"/>
                  <a:gd name="connsiteX70" fmla="*/ 779566 w 920484"/>
                  <a:gd name="connsiteY70" fmla="*/ 268287 h 919581"/>
                  <a:gd name="connsiteX71" fmla="*/ 700074 w 920484"/>
                  <a:gd name="connsiteY71" fmla="*/ 347779 h 919581"/>
                  <a:gd name="connsiteX72" fmla="*/ 657618 w 920484"/>
                  <a:gd name="connsiteY72" fmla="*/ 283643 h 919581"/>
                  <a:gd name="connsiteX73" fmla="*/ 672975 w 920484"/>
                  <a:gd name="connsiteY73" fmla="*/ 120142 h 919581"/>
                  <a:gd name="connsiteX74" fmla="*/ 696461 w 920484"/>
                  <a:gd name="connsiteY74" fmla="*/ 96656 h 919581"/>
                  <a:gd name="connsiteX75" fmla="*/ 823829 w 920484"/>
                  <a:gd name="connsiteY75" fmla="*/ 224024 h 919581"/>
                  <a:gd name="connsiteX76" fmla="*/ 800343 w 920484"/>
                  <a:gd name="connsiteY76" fmla="*/ 247510 h 919581"/>
                  <a:gd name="connsiteX77" fmla="*/ 672975 w 920484"/>
                  <a:gd name="connsiteY77" fmla="*/ 120142 h 919581"/>
                  <a:gd name="connsiteX78" fmla="*/ 799440 w 920484"/>
                  <a:gd name="connsiteY78" fmla="*/ 30713 h 919581"/>
                  <a:gd name="connsiteX79" fmla="*/ 889772 w 920484"/>
                  <a:gd name="connsiteY79" fmla="*/ 121045 h 919581"/>
                  <a:gd name="connsiteX80" fmla="*/ 863575 w 920484"/>
                  <a:gd name="connsiteY80" fmla="*/ 184278 h 919581"/>
                  <a:gd name="connsiteX81" fmla="*/ 845509 w 920484"/>
                  <a:gd name="connsiteY81" fmla="*/ 202344 h 919581"/>
                  <a:gd name="connsiteX82" fmla="*/ 718141 w 920484"/>
                  <a:gd name="connsiteY82" fmla="*/ 74976 h 919581"/>
                  <a:gd name="connsiteX83" fmla="*/ 736207 w 920484"/>
                  <a:gd name="connsiteY83" fmla="*/ 56909 h 919581"/>
                  <a:gd name="connsiteX84" fmla="*/ 799440 w 920484"/>
                  <a:gd name="connsiteY84" fmla="*/ 30713 h 919581"/>
                  <a:gd name="connsiteX85" fmla="*/ 799440 w 920484"/>
                  <a:gd name="connsiteY85" fmla="*/ 30713 h 919581"/>
                  <a:gd name="connsiteX86" fmla="*/ 652198 w 920484"/>
                  <a:gd name="connsiteY86" fmla="*/ 140918 h 919581"/>
                  <a:gd name="connsiteX87" fmla="*/ 705494 w 920484"/>
                  <a:gd name="connsiteY87" fmla="*/ 194214 h 919581"/>
                  <a:gd name="connsiteX88" fmla="*/ 636842 w 920484"/>
                  <a:gd name="connsiteY88" fmla="*/ 262866 h 919581"/>
                  <a:gd name="connsiteX89" fmla="*/ 572706 w 920484"/>
                  <a:gd name="connsiteY89" fmla="*/ 220411 h 919581"/>
                  <a:gd name="connsiteX90" fmla="*/ 652198 w 920484"/>
                  <a:gd name="connsiteY90" fmla="*/ 140918 h 919581"/>
                  <a:gd name="connsiteX91" fmla="*/ 696461 w 920484"/>
                  <a:gd name="connsiteY91" fmla="*/ 460694 h 919581"/>
                  <a:gd name="connsiteX92" fmla="*/ 616065 w 920484"/>
                  <a:gd name="connsiteY92" fmla="*/ 616065 h 919581"/>
                  <a:gd name="connsiteX93" fmla="*/ 541993 w 920484"/>
                  <a:gd name="connsiteY93" fmla="*/ 713624 h 919581"/>
                  <a:gd name="connsiteX94" fmla="*/ 532960 w 920484"/>
                  <a:gd name="connsiteY94" fmla="*/ 712721 h 919581"/>
                  <a:gd name="connsiteX95" fmla="*/ 473340 w 920484"/>
                  <a:gd name="connsiteY95" fmla="*/ 712721 h 919581"/>
                  <a:gd name="connsiteX96" fmla="*/ 473340 w 920484"/>
                  <a:gd name="connsiteY96" fmla="*/ 638648 h 919581"/>
                  <a:gd name="connsiteX97" fmla="*/ 429078 w 920484"/>
                  <a:gd name="connsiteY97" fmla="*/ 594385 h 919581"/>
                  <a:gd name="connsiteX98" fmla="*/ 399268 w 920484"/>
                  <a:gd name="connsiteY98" fmla="*/ 594385 h 919581"/>
                  <a:gd name="connsiteX99" fmla="*/ 384815 w 920484"/>
                  <a:gd name="connsiteY99" fmla="*/ 579933 h 919581"/>
                  <a:gd name="connsiteX100" fmla="*/ 399268 w 920484"/>
                  <a:gd name="connsiteY100" fmla="*/ 565479 h 919581"/>
                  <a:gd name="connsiteX101" fmla="*/ 547413 w 920484"/>
                  <a:gd name="connsiteY101" fmla="*/ 565479 h 919581"/>
                  <a:gd name="connsiteX102" fmla="*/ 591676 w 920484"/>
                  <a:gd name="connsiteY102" fmla="*/ 521217 h 919581"/>
                  <a:gd name="connsiteX103" fmla="*/ 547413 w 920484"/>
                  <a:gd name="connsiteY103" fmla="*/ 476954 h 919581"/>
                  <a:gd name="connsiteX104" fmla="*/ 429078 w 920484"/>
                  <a:gd name="connsiteY104" fmla="*/ 476954 h 919581"/>
                  <a:gd name="connsiteX105" fmla="*/ 414624 w 920484"/>
                  <a:gd name="connsiteY105" fmla="*/ 462501 h 919581"/>
                  <a:gd name="connsiteX106" fmla="*/ 414624 w 920484"/>
                  <a:gd name="connsiteY106" fmla="*/ 418238 h 919581"/>
                  <a:gd name="connsiteX107" fmla="*/ 488697 w 920484"/>
                  <a:gd name="connsiteY107" fmla="*/ 418238 h 919581"/>
                  <a:gd name="connsiteX108" fmla="*/ 562769 w 920484"/>
                  <a:gd name="connsiteY108" fmla="*/ 344165 h 919581"/>
                  <a:gd name="connsiteX109" fmla="*/ 488697 w 920484"/>
                  <a:gd name="connsiteY109" fmla="*/ 270093 h 919581"/>
                  <a:gd name="connsiteX110" fmla="*/ 487794 w 920484"/>
                  <a:gd name="connsiteY110" fmla="*/ 270093 h 919581"/>
                  <a:gd name="connsiteX111" fmla="*/ 488697 w 920484"/>
                  <a:gd name="connsiteY111" fmla="*/ 254737 h 919581"/>
                  <a:gd name="connsiteX112" fmla="*/ 485084 w 920484"/>
                  <a:gd name="connsiteY112" fmla="*/ 226733 h 919581"/>
                  <a:gd name="connsiteX113" fmla="*/ 696461 w 920484"/>
                  <a:gd name="connsiteY113" fmla="*/ 460694 h 919581"/>
                  <a:gd name="connsiteX114" fmla="*/ 696461 w 920484"/>
                  <a:gd name="connsiteY114" fmla="*/ 460694 h 919581"/>
                  <a:gd name="connsiteX115" fmla="*/ 370362 w 920484"/>
                  <a:gd name="connsiteY115" fmla="*/ 756983 h 919581"/>
                  <a:gd name="connsiteX116" fmla="*/ 384815 w 920484"/>
                  <a:gd name="connsiteY116" fmla="*/ 742530 h 919581"/>
                  <a:gd name="connsiteX117" fmla="*/ 532960 w 920484"/>
                  <a:gd name="connsiteY117" fmla="*/ 742530 h 919581"/>
                  <a:gd name="connsiteX118" fmla="*/ 547413 w 920484"/>
                  <a:gd name="connsiteY118" fmla="*/ 756983 h 919581"/>
                  <a:gd name="connsiteX119" fmla="*/ 532960 w 920484"/>
                  <a:gd name="connsiteY119" fmla="*/ 771437 h 919581"/>
                  <a:gd name="connsiteX120" fmla="*/ 384815 w 920484"/>
                  <a:gd name="connsiteY120" fmla="*/ 771437 h 919581"/>
                  <a:gd name="connsiteX121" fmla="*/ 370362 w 920484"/>
                  <a:gd name="connsiteY121" fmla="*/ 756983 h 919581"/>
                  <a:gd name="connsiteX122" fmla="*/ 184277 w 920484"/>
                  <a:gd name="connsiteY122" fmla="*/ 756983 h 919581"/>
                  <a:gd name="connsiteX123" fmla="*/ 293579 w 920484"/>
                  <a:gd name="connsiteY123" fmla="*/ 647682 h 919581"/>
                  <a:gd name="connsiteX124" fmla="*/ 341455 w 920484"/>
                  <a:gd name="connsiteY124" fmla="*/ 706398 h 919581"/>
                  <a:gd name="connsiteX125" fmla="*/ 237573 w 920484"/>
                  <a:gd name="connsiteY125" fmla="*/ 810279 h 919581"/>
                  <a:gd name="connsiteX126" fmla="*/ 184277 w 920484"/>
                  <a:gd name="connsiteY126" fmla="*/ 756983 h 919581"/>
                  <a:gd name="connsiteX127" fmla="*/ 29809 w 920484"/>
                  <a:gd name="connsiteY127" fmla="*/ 327906 h 919581"/>
                  <a:gd name="connsiteX128" fmla="*/ 89428 w 920484"/>
                  <a:gd name="connsiteY128" fmla="*/ 268287 h 919581"/>
                  <a:gd name="connsiteX129" fmla="*/ 149048 w 920484"/>
                  <a:gd name="connsiteY129" fmla="*/ 327906 h 919581"/>
                  <a:gd name="connsiteX130" fmla="*/ 178858 w 920484"/>
                  <a:gd name="connsiteY130" fmla="*/ 327906 h 919581"/>
                  <a:gd name="connsiteX131" fmla="*/ 93945 w 920484"/>
                  <a:gd name="connsiteY131" fmla="*/ 239380 h 919581"/>
                  <a:gd name="connsiteX132" fmla="*/ 90332 w 920484"/>
                  <a:gd name="connsiteY132" fmla="*/ 209571 h 919581"/>
                  <a:gd name="connsiteX133" fmla="*/ 208667 w 920484"/>
                  <a:gd name="connsiteY133" fmla="*/ 91235 h 919581"/>
                  <a:gd name="connsiteX134" fmla="*/ 311646 w 920484"/>
                  <a:gd name="connsiteY134" fmla="*/ 151758 h 919581"/>
                  <a:gd name="connsiteX135" fmla="*/ 253833 w 920484"/>
                  <a:gd name="connsiteY135" fmla="*/ 241187 h 919581"/>
                  <a:gd name="connsiteX136" fmla="*/ 208667 w 920484"/>
                  <a:gd name="connsiteY136" fmla="*/ 298999 h 919581"/>
                  <a:gd name="connsiteX137" fmla="*/ 238477 w 920484"/>
                  <a:gd name="connsiteY137" fmla="*/ 298999 h 919581"/>
                  <a:gd name="connsiteX138" fmla="*/ 268287 w 920484"/>
                  <a:gd name="connsiteY138" fmla="*/ 269190 h 919581"/>
                  <a:gd name="connsiteX139" fmla="*/ 298096 w 920484"/>
                  <a:gd name="connsiteY139" fmla="*/ 298999 h 919581"/>
                  <a:gd name="connsiteX140" fmla="*/ 327906 w 920484"/>
                  <a:gd name="connsiteY140" fmla="*/ 298999 h 919581"/>
                  <a:gd name="connsiteX141" fmla="*/ 284546 w 920484"/>
                  <a:gd name="connsiteY141" fmla="*/ 242090 h 919581"/>
                  <a:gd name="connsiteX142" fmla="*/ 372169 w 920484"/>
                  <a:gd name="connsiteY142" fmla="*/ 165308 h 919581"/>
                  <a:gd name="connsiteX143" fmla="*/ 460694 w 920484"/>
                  <a:gd name="connsiteY143" fmla="*/ 253833 h 919581"/>
                  <a:gd name="connsiteX144" fmla="*/ 457080 w 920484"/>
                  <a:gd name="connsiteY144" fmla="*/ 276416 h 919581"/>
                  <a:gd name="connsiteX145" fmla="*/ 415528 w 920484"/>
                  <a:gd name="connsiteY145" fmla="*/ 342359 h 919581"/>
                  <a:gd name="connsiteX146" fmla="*/ 445337 w 920484"/>
                  <a:gd name="connsiteY146" fmla="*/ 342359 h 919581"/>
                  <a:gd name="connsiteX147" fmla="*/ 489600 w 920484"/>
                  <a:gd name="connsiteY147" fmla="*/ 298096 h 919581"/>
                  <a:gd name="connsiteX148" fmla="*/ 533863 w 920484"/>
                  <a:gd name="connsiteY148" fmla="*/ 342359 h 919581"/>
                  <a:gd name="connsiteX149" fmla="*/ 489600 w 920484"/>
                  <a:gd name="connsiteY149" fmla="*/ 386621 h 919581"/>
                  <a:gd name="connsiteX150" fmla="*/ 88525 w 920484"/>
                  <a:gd name="connsiteY150" fmla="*/ 386621 h 919581"/>
                  <a:gd name="connsiteX151" fmla="*/ 29809 w 920484"/>
                  <a:gd name="connsiteY151" fmla="*/ 327906 h 919581"/>
                  <a:gd name="connsiteX152" fmla="*/ 384815 w 920484"/>
                  <a:gd name="connsiteY152" fmla="*/ 416431 h 919581"/>
                  <a:gd name="connsiteX153" fmla="*/ 384815 w 920484"/>
                  <a:gd name="connsiteY153" fmla="*/ 460694 h 919581"/>
                  <a:gd name="connsiteX154" fmla="*/ 429078 w 920484"/>
                  <a:gd name="connsiteY154" fmla="*/ 504957 h 919581"/>
                  <a:gd name="connsiteX155" fmla="*/ 547413 w 920484"/>
                  <a:gd name="connsiteY155" fmla="*/ 504957 h 919581"/>
                  <a:gd name="connsiteX156" fmla="*/ 561866 w 920484"/>
                  <a:gd name="connsiteY156" fmla="*/ 519410 h 919581"/>
                  <a:gd name="connsiteX157" fmla="*/ 547413 w 920484"/>
                  <a:gd name="connsiteY157" fmla="*/ 533863 h 919581"/>
                  <a:gd name="connsiteX158" fmla="*/ 399268 w 920484"/>
                  <a:gd name="connsiteY158" fmla="*/ 533863 h 919581"/>
                  <a:gd name="connsiteX159" fmla="*/ 355005 w 920484"/>
                  <a:gd name="connsiteY159" fmla="*/ 578126 h 919581"/>
                  <a:gd name="connsiteX160" fmla="*/ 399268 w 920484"/>
                  <a:gd name="connsiteY160" fmla="*/ 622389 h 919581"/>
                  <a:gd name="connsiteX161" fmla="*/ 429078 w 920484"/>
                  <a:gd name="connsiteY161" fmla="*/ 622389 h 919581"/>
                  <a:gd name="connsiteX162" fmla="*/ 443531 w 920484"/>
                  <a:gd name="connsiteY162" fmla="*/ 636842 h 919581"/>
                  <a:gd name="connsiteX163" fmla="*/ 443531 w 920484"/>
                  <a:gd name="connsiteY163" fmla="*/ 710914 h 919581"/>
                  <a:gd name="connsiteX164" fmla="*/ 383912 w 920484"/>
                  <a:gd name="connsiteY164" fmla="*/ 710914 h 919581"/>
                  <a:gd name="connsiteX165" fmla="*/ 374878 w 920484"/>
                  <a:gd name="connsiteY165" fmla="*/ 711817 h 919581"/>
                  <a:gd name="connsiteX166" fmla="*/ 300806 w 920484"/>
                  <a:gd name="connsiteY166" fmla="*/ 614259 h 919581"/>
                  <a:gd name="connsiteX167" fmla="*/ 220410 w 920484"/>
                  <a:gd name="connsiteY167" fmla="*/ 458887 h 919581"/>
                  <a:gd name="connsiteX168" fmla="*/ 224927 w 920484"/>
                  <a:gd name="connsiteY168" fmla="*/ 414625 h 919581"/>
                  <a:gd name="connsiteX169" fmla="*/ 384815 w 920484"/>
                  <a:gd name="connsiteY169" fmla="*/ 414625 h 919581"/>
                  <a:gd name="connsiteX170" fmla="*/ 271900 w 920484"/>
                  <a:gd name="connsiteY170" fmla="*/ 627808 h 919581"/>
                  <a:gd name="connsiteX171" fmla="*/ 163501 w 920484"/>
                  <a:gd name="connsiteY171" fmla="*/ 736207 h 919581"/>
                  <a:gd name="connsiteX172" fmla="*/ 110205 w 920484"/>
                  <a:gd name="connsiteY172" fmla="*/ 682911 h 919581"/>
                  <a:gd name="connsiteX173" fmla="*/ 223121 w 920484"/>
                  <a:gd name="connsiteY173" fmla="*/ 569996 h 919581"/>
                  <a:gd name="connsiteX174" fmla="*/ 271900 w 920484"/>
                  <a:gd name="connsiteY174" fmla="*/ 627808 h 919581"/>
                  <a:gd name="connsiteX175" fmla="*/ 271900 w 920484"/>
                  <a:gd name="connsiteY175" fmla="*/ 627808 h 919581"/>
                  <a:gd name="connsiteX176" fmla="*/ 94849 w 920484"/>
                  <a:gd name="connsiteY176" fmla="*/ 710010 h 919581"/>
                  <a:gd name="connsiteX177" fmla="*/ 210474 w 920484"/>
                  <a:gd name="connsiteY177" fmla="*/ 825636 h 919581"/>
                  <a:gd name="connsiteX178" fmla="*/ 112012 w 920484"/>
                  <a:gd name="connsiteY178" fmla="*/ 863575 h 919581"/>
                  <a:gd name="connsiteX179" fmla="*/ 56909 w 920484"/>
                  <a:gd name="connsiteY179" fmla="*/ 808473 h 919581"/>
                  <a:gd name="connsiteX180" fmla="*/ 94849 w 920484"/>
                  <a:gd name="connsiteY180" fmla="*/ 710010 h 919581"/>
                  <a:gd name="connsiteX181" fmla="*/ 43359 w 920484"/>
                  <a:gd name="connsiteY181" fmla="*/ 889772 h 919581"/>
                  <a:gd name="connsiteX182" fmla="*/ 29809 w 920484"/>
                  <a:gd name="connsiteY182" fmla="*/ 879835 h 919581"/>
                  <a:gd name="connsiteX183" fmla="*/ 30713 w 920484"/>
                  <a:gd name="connsiteY183" fmla="*/ 876222 h 919581"/>
                  <a:gd name="connsiteX184" fmla="*/ 45166 w 920484"/>
                  <a:gd name="connsiteY184" fmla="*/ 837379 h 919581"/>
                  <a:gd name="connsiteX185" fmla="*/ 82202 w 920484"/>
                  <a:gd name="connsiteY185" fmla="*/ 874415 h 919581"/>
                  <a:gd name="connsiteX186" fmla="*/ 43359 w 920484"/>
                  <a:gd name="connsiteY186" fmla="*/ 889772 h 919581"/>
                  <a:gd name="connsiteX187" fmla="*/ 458887 w 920484"/>
                  <a:gd name="connsiteY187" fmla="*/ 890675 h 919581"/>
                  <a:gd name="connsiteX188" fmla="*/ 406495 w 920484"/>
                  <a:gd name="connsiteY188" fmla="*/ 860865 h 919581"/>
                  <a:gd name="connsiteX189" fmla="*/ 511280 w 920484"/>
                  <a:gd name="connsiteY189" fmla="*/ 860865 h 919581"/>
                  <a:gd name="connsiteX190" fmla="*/ 458887 w 920484"/>
                  <a:gd name="connsiteY190" fmla="*/ 890675 h 919581"/>
                  <a:gd name="connsiteX191" fmla="*/ 458887 w 920484"/>
                  <a:gd name="connsiteY191" fmla="*/ 890675 h 919581"/>
                  <a:gd name="connsiteX192" fmla="*/ 533863 w 920484"/>
                  <a:gd name="connsiteY192" fmla="*/ 831056 h 919581"/>
                  <a:gd name="connsiteX193" fmla="*/ 385718 w 920484"/>
                  <a:gd name="connsiteY193" fmla="*/ 831056 h 919581"/>
                  <a:gd name="connsiteX194" fmla="*/ 371265 w 920484"/>
                  <a:gd name="connsiteY194" fmla="*/ 816603 h 919581"/>
                  <a:gd name="connsiteX195" fmla="*/ 385718 w 920484"/>
                  <a:gd name="connsiteY195" fmla="*/ 802149 h 919581"/>
                  <a:gd name="connsiteX196" fmla="*/ 533863 w 920484"/>
                  <a:gd name="connsiteY196" fmla="*/ 802149 h 919581"/>
                  <a:gd name="connsiteX197" fmla="*/ 548316 w 920484"/>
                  <a:gd name="connsiteY197" fmla="*/ 816603 h 919581"/>
                  <a:gd name="connsiteX198" fmla="*/ 533863 w 920484"/>
                  <a:gd name="connsiteY198" fmla="*/ 831056 h 919581"/>
                  <a:gd name="connsiteX199" fmla="*/ 888868 w 920484"/>
                  <a:gd name="connsiteY199" fmla="*/ 668458 h 919581"/>
                  <a:gd name="connsiteX200" fmla="*/ 888868 w 920484"/>
                  <a:gd name="connsiteY200" fmla="*/ 668458 h 919581"/>
                  <a:gd name="connsiteX201" fmla="*/ 834669 w 920484"/>
                  <a:gd name="connsiteY201" fmla="*/ 704591 h 919581"/>
                  <a:gd name="connsiteX202" fmla="*/ 847315 w 920484"/>
                  <a:gd name="connsiteY202" fmla="*/ 767823 h 919581"/>
                  <a:gd name="connsiteX203" fmla="*/ 848219 w 920484"/>
                  <a:gd name="connsiteY203" fmla="*/ 768726 h 919581"/>
                  <a:gd name="connsiteX204" fmla="*/ 827442 w 920484"/>
                  <a:gd name="connsiteY204" fmla="*/ 789503 h 919581"/>
                  <a:gd name="connsiteX205" fmla="*/ 826539 w 920484"/>
                  <a:gd name="connsiteY205" fmla="*/ 788600 h 919581"/>
                  <a:gd name="connsiteX206" fmla="*/ 762403 w 920484"/>
                  <a:gd name="connsiteY206" fmla="*/ 775953 h 919581"/>
                  <a:gd name="connsiteX207" fmla="*/ 726270 w 920484"/>
                  <a:gd name="connsiteY207" fmla="*/ 829249 h 919581"/>
                  <a:gd name="connsiteX208" fmla="*/ 726270 w 920484"/>
                  <a:gd name="connsiteY208" fmla="*/ 830153 h 919581"/>
                  <a:gd name="connsiteX209" fmla="*/ 696461 w 920484"/>
                  <a:gd name="connsiteY209" fmla="*/ 830153 h 919581"/>
                  <a:gd name="connsiteX210" fmla="*/ 696461 w 920484"/>
                  <a:gd name="connsiteY210" fmla="*/ 831056 h 919581"/>
                  <a:gd name="connsiteX211" fmla="*/ 660328 w 920484"/>
                  <a:gd name="connsiteY211" fmla="*/ 776856 h 919581"/>
                  <a:gd name="connsiteX212" fmla="*/ 597095 w 920484"/>
                  <a:gd name="connsiteY212" fmla="*/ 789503 h 919581"/>
                  <a:gd name="connsiteX213" fmla="*/ 596192 w 920484"/>
                  <a:gd name="connsiteY213" fmla="*/ 790406 h 919581"/>
                  <a:gd name="connsiteX214" fmla="*/ 576319 w 920484"/>
                  <a:gd name="connsiteY214" fmla="*/ 770533 h 919581"/>
                  <a:gd name="connsiteX215" fmla="*/ 578126 w 920484"/>
                  <a:gd name="connsiteY215" fmla="*/ 757887 h 919581"/>
                  <a:gd name="connsiteX216" fmla="*/ 568189 w 920484"/>
                  <a:gd name="connsiteY216" fmla="*/ 729884 h 919581"/>
                  <a:gd name="connsiteX217" fmla="*/ 608838 w 920484"/>
                  <a:gd name="connsiteY217" fmla="*/ 666651 h 919581"/>
                  <a:gd name="connsiteX218" fmla="*/ 711817 w 920484"/>
                  <a:gd name="connsiteY218" fmla="*/ 757887 h 919581"/>
                  <a:gd name="connsiteX219" fmla="*/ 815699 w 920484"/>
                  <a:gd name="connsiteY219" fmla="*/ 654005 h 919581"/>
                  <a:gd name="connsiteX220" fmla="*/ 711817 w 920484"/>
                  <a:gd name="connsiteY220" fmla="*/ 550123 h 919581"/>
                  <a:gd name="connsiteX221" fmla="*/ 707301 w 920484"/>
                  <a:gd name="connsiteY221" fmla="*/ 550123 h 919581"/>
                  <a:gd name="connsiteX222" fmla="*/ 726270 w 920484"/>
                  <a:gd name="connsiteY222" fmla="*/ 476051 h 919581"/>
                  <a:gd name="connsiteX223" fmla="*/ 727174 w 920484"/>
                  <a:gd name="connsiteY223" fmla="*/ 476051 h 919581"/>
                  <a:gd name="connsiteX224" fmla="*/ 727174 w 920484"/>
                  <a:gd name="connsiteY224" fmla="*/ 476954 h 919581"/>
                  <a:gd name="connsiteX225" fmla="*/ 763307 w 920484"/>
                  <a:gd name="connsiteY225" fmla="*/ 531153 h 919581"/>
                  <a:gd name="connsiteX226" fmla="*/ 826539 w 920484"/>
                  <a:gd name="connsiteY226" fmla="*/ 518507 h 919581"/>
                  <a:gd name="connsiteX227" fmla="*/ 827442 w 920484"/>
                  <a:gd name="connsiteY227" fmla="*/ 517603 h 919581"/>
                  <a:gd name="connsiteX228" fmla="*/ 848219 w 920484"/>
                  <a:gd name="connsiteY228" fmla="*/ 538379 h 919581"/>
                  <a:gd name="connsiteX229" fmla="*/ 847315 w 920484"/>
                  <a:gd name="connsiteY229" fmla="*/ 539283 h 919581"/>
                  <a:gd name="connsiteX230" fmla="*/ 834669 w 920484"/>
                  <a:gd name="connsiteY230" fmla="*/ 603419 h 919581"/>
                  <a:gd name="connsiteX231" fmla="*/ 887965 w 920484"/>
                  <a:gd name="connsiteY231" fmla="*/ 639552 h 919581"/>
                  <a:gd name="connsiteX232" fmla="*/ 888868 w 920484"/>
                  <a:gd name="connsiteY232" fmla="*/ 639552 h 919581"/>
                  <a:gd name="connsiteX233" fmla="*/ 888868 w 920484"/>
                  <a:gd name="connsiteY233" fmla="*/ 668458 h 91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920484" h="919581">
                    <a:moveTo>
                      <a:pt x="861768" y="590772"/>
                    </a:moveTo>
                    <a:cubicBezTo>
                      <a:pt x="857252" y="579933"/>
                      <a:pt x="859962" y="568189"/>
                      <a:pt x="868092" y="559156"/>
                    </a:cubicBezTo>
                    <a:lnTo>
                      <a:pt x="889772" y="537476"/>
                    </a:lnTo>
                    <a:lnTo>
                      <a:pt x="826539" y="474244"/>
                    </a:lnTo>
                    <a:lnTo>
                      <a:pt x="804859" y="495924"/>
                    </a:lnTo>
                    <a:cubicBezTo>
                      <a:pt x="796730" y="504053"/>
                      <a:pt x="784083" y="506763"/>
                      <a:pt x="773243" y="501343"/>
                    </a:cubicBezTo>
                    <a:cubicBezTo>
                      <a:pt x="762403" y="496827"/>
                      <a:pt x="756080" y="486890"/>
                      <a:pt x="756080" y="475147"/>
                    </a:cubicBezTo>
                    <a:lnTo>
                      <a:pt x="756080" y="444434"/>
                    </a:lnTo>
                    <a:lnTo>
                      <a:pt x="725367" y="444434"/>
                    </a:lnTo>
                    <a:cubicBezTo>
                      <a:pt x="724464" y="420948"/>
                      <a:pt x="719947" y="397461"/>
                      <a:pt x="711817" y="375782"/>
                    </a:cubicBezTo>
                    <a:lnTo>
                      <a:pt x="883448" y="204150"/>
                    </a:lnTo>
                    <a:cubicBezTo>
                      <a:pt x="906031" y="181567"/>
                      <a:pt x="918678" y="151758"/>
                      <a:pt x="918678" y="119239"/>
                    </a:cubicBezTo>
                    <a:cubicBezTo>
                      <a:pt x="918678" y="53296"/>
                      <a:pt x="865382" y="0"/>
                      <a:pt x="799440" y="0"/>
                    </a:cubicBezTo>
                    <a:cubicBezTo>
                      <a:pt x="767823" y="0"/>
                      <a:pt x="737110" y="12647"/>
                      <a:pt x="714527" y="35230"/>
                    </a:cubicBezTo>
                    <a:lnTo>
                      <a:pt x="542896" y="206861"/>
                    </a:lnTo>
                    <a:cubicBezTo>
                      <a:pt x="520313" y="199634"/>
                      <a:pt x="496827" y="195117"/>
                      <a:pt x="473340" y="194214"/>
                    </a:cubicBezTo>
                    <a:cubicBezTo>
                      <a:pt x="452564" y="158081"/>
                      <a:pt x="414624" y="134595"/>
                      <a:pt x="370362" y="134595"/>
                    </a:cubicBezTo>
                    <a:cubicBezTo>
                      <a:pt x="359522" y="134595"/>
                      <a:pt x="347779" y="136401"/>
                      <a:pt x="337842" y="139112"/>
                    </a:cubicBezTo>
                    <a:cubicBezTo>
                      <a:pt x="312549" y="91235"/>
                      <a:pt x="262866" y="60523"/>
                      <a:pt x="207764" y="60523"/>
                    </a:cubicBezTo>
                    <a:cubicBezTo>
                      <a:pt x="126465" y="60523"/>
                      <a:pt x="59619" y="127368"/>
                      <a:pt x="59619" y="208667"/>
                    </a:cubicBezTo>
                    <a:cubicBezTo>
                      <a:pt x="59619" y="220411"/>
                      <a:pt x="61426" y="231250"/>
                      <a:pt x="63233" y="242090"/>
                    </a:cubicBezTo>
                    <a:cubicBezTo>
                      <a:pt x="27100" y="252930"/>
                      <a:pt x="0" y="287256"/>
                      <a:pt x="0" y="327002"/>
                    </a:cubicBezTo>
                    <a:cubicBezTo>
                      <a:pt x="0" y="375782"/>
                      <a:pt x="39746" y="415528"/>
                      <a:pt x="88525" y="415528"/>
                    </a:cubicBezTo>
                    <a:lnTo>
                      <a:pt x="196021" y="415528"/>
                    </a:lnTo>
                    <a:cubicBezTo>
                      <a:pt x="193310" y="429981"/>
                      <a:pt x="192407" y="445337"/>
                      <a:pt x="192407" y="459791"/>
                    </a:cubicBezTo>
                    <a:cubicBezTo>
                      <a:pt x="192407" y="492310"/>
                      <a:pt x="198731" y="518507"/>
                      <a:pt x="207764" y="541993"/>
                    </a:cubicBezTo>
                    <a:lnTo>
                      <a:pt x="75879" y="673878"/>
                    </a:lnTo>
                    <a:lnTo>
                      <a:pt x="2710" y="865382"/>
                    </a:lnTo>
                    <a:cubicBezTo>
                      <a:pt x="903" y="869898"/>
                      <a:pt x="0" y="874415"/>
                      <a:pt x="0" y="879835"/>
                    </a:cubicBezTo>
                    <a:cubicBezTo>
                      <a:pt x="0" y="901515"/>
                      <a:pt x="18066" y="919581"/>
                      <a:pt x="39746" y="919581"/>
                    </a:cubicBezTo>
                    <a:cubicBezTo>
                      <a:pt x="44262" y="919581"/>
                      <a:pt x="49683" y="918678"/>
                      <a:pt x="54199" y="916871"/>
                    </a:cubicBezTo>
                    <a:lnTo>
                      <a:pt x="245704" y="843702"/>
                    </a:lnTo>
                    <a:lnTo>
                      <a:pt x="342359" y="747047"/>
                    </a:lnTo>
                    <a:cubicBezTo>
                      <a:pt x="341455" y="750660"/>
                      <a:pt x="341455" y="753370"/>
                      <a:pt x="341455" y="756983"/>
                    </a:cubicBezTo>
                    <a:cubicBezTo>
                      <a:pt x="341455" y="768726"/>
                      <a:pt x="345972" y="778663"/>
                      <a:pt x="353198" y="786793"/>
                    </a:cubicBezTo>
                    <a:cubicBezTo>
                      <a:pt x="345972" y="794923"/>
                      <a:pt x="341455" y="804859"/>
                      <a:pt x="341455" y="816603"/>
                    </a:cubicBezTo>
                    <a:cubicBezTo>
                      <a:pt x="341455" y="837379"/>
                      <a:pt x="355908" y="854542"/>
                      <a:pt x="374878" y="859059"/>
                    </a:cubicBezTo>
                    <a:cubicBezTo>
                      <a:pt x="387525" y="895191"/>
                      <a:pt x="420948" y="919581"/>
                      <a:pt x="460694" y="919581"/>
                    </a:cubicBezTo>
                    <a:cubicBezTo>
                      <a:pt x="500440" y="919581"/>
                      <a:pt x="533863" y="895191"/>
                      <a:pt x="546510" y="859059"/>
                    </a:cubicBezTo>
                    <a:cubicBezTo>
                      <a:pt x="565479" y="853639"/>
                      <a:pt x="579933" y="836475"/>
                      <a:pt x="579933" y="816603"/>
                    </a:cubicBezTo>
                    <a:cubicBezTo>
                      <a:pt x="579933" y="815699"/>
                      <a:pt x="579933" y="814796"/>
                      <a:pt x="579933" y="812989"/>
                    </a:cubicBezTo>
                    <a:lnTo>
                      <a:pt x="597999" y="831056"/>
                    </a:lnTo>
                    <a:lnTo>
                      <a:pt x="619678" y="809376"/>
                    </a:lnTo>
                    <a:cubicBezTo>
                      <a:pt x="627808" y="801246"/>
                      <a:pt x="640455" y="798536"/>
                      <a:pt x="651295" y="803956"/>
                    </a:cubicBezTo>
                    <a:cubicBezTo>
                      <a:pt x="662135" y="808473"/>
                      <a:pt x="668458" y="818409"/>
                      <a:pt x="668458" y="830153"/>
                    </a:cubicBezTo>
                    <a:lnTo>
                      <a:pt x="668458" y="860865"/>
                    </a:lnTo>
                    <a:lnTo>
                      <a:pt x="756983" y="860865"/>
                    </a:lnTo>
                    <a:lnTo>
                      <a:pt x="756983" y="831056"/>
                    </a:lnTo>
                    <a:cubicBezTo>
                      <a:pt x="756983" y="819313"/>
                      <a:pt x="764210" y="809376"/>
                      <a:pt x="775050" y="804859"/>
                    </a:cubicBezTo>
                    <a:cubicBezTo>
                      <a:pt x="785890" y="800343"/>
                      <a:pt x="797633" y="803053"/>
                      <a:pt x="805763" y="811183"/>
                    </a:cubicBezTo>
                    <a:lnTo>
                      <a:pt x="827442" y="832863"/>
                    </a:lnTo>
                    <a:lnTo>
                      <a:pt x="890675" y="769630"/>
                    </a:lnTo>
                    <a:lnTo>
                      <a:pt x="868995" y="747950"/>
                    </a:lnTo>
                    <a:cubicBezTo>
                      <a:pt x="860865" y="739821"/>
                      <a:pt x="858155" y="727174"/>
                      <a:pt x="863575" y="716334"/>
                    </a:cubicBezTo>
                    <a:cubicBezTo>
                      <a:pt x="868092" y="705494"/>
                      <a:pt x="878029" y="699171"/>
                      <a:pt x="889772" y="699171"/>
                    </a:cubicBezTo>
                    <a:lnTo>
                      <a:pt x="920484" y="699171"/>
                    </a:lnTo>
                    <a:lnTo>
                      <a:pt x="920484" y="610645"/>
                    </a:lnTo>
                    <a:lnTo>
                      <a:pt x="889772" y="610645"/>
                    </a:lnTo>
                    <a:cubicBezTo>
                      <a:pt x="877125" y="608839"/>
                      <a:pt x="866285" y="602516"/>
                      <a:pt x="861768" y="590772"/>
                    </a:cubicBezTo>
                    <a:lnTo>
                      <a:pt x="861768" y="590772"/>
                    </a:lnTo>
                    <a:close/>
                    <a:moveTo>
                      <a:pt x="639552" y="635035"/>
                    </a:moveTo>
                    <a:cubicBezTo>
                      <a:pt x="655811" y="619678"/>
                      <a:pt x="672071" y="603419"/>
                      <a:pt x="685621" y="584449"/>
                    </a:cubicBezTo>
                    <a:cubicBezTo>
                      <a:pt x="693751" y="581739"/>
                      <a:pt x="701881" y="579933"/>
                      <a:pt x="710914" y="579933"/>
                    </a:cubicBezTo>
                    <a:cubicBezTo>
                      <a:pt x="751564" y="579933"/>
                      <a:pt x="784986" y="613356"/>
                      <a:pt x="784986" y="654005"/>
                    </a:cubicBezTo>
                    <a:cubicBezTo>
                      <a:pt x="784986" y="694654"/>
                      <a:pt x="751564" y="728077"/>
                      <a:pt x="710914" y="728077"/>
                    </a:cubicBezTo>
                    <a:cubicBezTo>
                      <a:pt x="670265" y="728077"/>
                      <a:pt x="636842" y="694654"/>
                      <a:pt x="636842" y="654005"/>
                    </a:cubicBezTo>
                    <a:cubicBezTo>
                      <a:pt x="636842" y="646778"/>
                      <a:pt x="637745" y="640455"/>
                      <a:pt x="639552" y="635035"/>
                    </a:cubicBezTo>
                    <a:lnTo>
                      <a:pt x="639552" y="635035"/>
                    </a:lnTo>
                    <a:close/>
                    <a:moveTo>
                      <a:pt x="657618" y="283643"/>
                    </a:moveTo>
                    <a:lnTo>
                      <a:pt x="726270" y="214990"/>
                    </a:lnTo>
                    <a:lnTo>
                      <a:pt x="779566" y="268287"/>
                    </a:lnTo>
                    <a:lnTo>
                      <a:pt x="700074" y="347779"/>
                    </a:lnTo>
                    <a:cubicBezTo>
                      <a:pt x="689234" y="324293"/>
                      <a:pt x="674781" y="302613"/>
                      <a:pt x="657618" y="283643"/>
                    </a:cubicBezTo>
                    <a:close/>
                    <a:moveTo>
                      <a:pt x="672975" y="120142"/>
                    </a:moveTo>
                    <a:lnTo>
                      <a:pt x="696461" y="96656"/>
                    </a:lnTo>
                    <a:lnTo>
                      <a:pt x="823829" y="224024"/>
                    </a:lnTo>
                    <a:lnTo>
                      <a:pt x="800343" y="247510"/>
                    </a:lnTo>
                    <a:lnTo>
                      <a:pt x="672975" y="120142"/>
                    </a:lnTo>
                    <a:close/>
                    <a:moveTo>
                      <a:pt x="799440" y="30713"/>
                    </a:moveTo>
                    <a:cubicBezTo>
                      <a:pt x="849122" y="30713"/>
                      <a:pt x="889772" y="71363"/>
                      <a:pt x="889772" y="121045"/>
                    </a:cubicBezTo>
                    <a:cubicBezTo>
                      <a:pt x="889772" y="145435"/>
                      <a:pt x="880738" y="168018"/>
                      <a:pt x="863575" y="184278"/>
                    </a:cubicBezTo>
                    <a:lnTo>
                      <a:pt x="845509" y="202344"/>
                    </a:lnTo>
                    <a:lnTo>
                      <a:pt x="718141" y="74976"/>
                    </a:lnTo>
                    <a:lnTo>
                      <a:pt x="736207" y="56909"/>
                    </a:lnTo>
                    <a:cubicBezTo>
                      <a:pt x="752467" y="40649"/>
                      <a:pt x="775050" y="30713"/>
                      <a:pt x="799440" y="30713"/>
                    </a:cubicBezTo>
                    <a:lnTo>
                      <a:pt x="799440" y="30713"/>
                    </a:lnTo>
                    <a:close/>
                    <a:moveTo>
                      <a:pt x="652198" y="140918"/>
                    </a:moveTo>
                    <a:lnTo>
                      <a:pt x="705494" y="194214"/>
                    </a:lnTo>
                    <a:lnTo>
                      <a:pt x="636842" y="262866"/>
                    </a:lnTo>
                    <a:cubicBezTo>
                      <a:pt x="617872" y="245704"/>
                      <a:pt x="596192" y="231250"/>
                      <a:pt x="572706" y="220411"/>
                    </a:cubicBezTo>
                    <a:lnTo>
                      <a:pt x="652198" y="140918"/>
                    </a:lnTo>
                    <a:close/>
                    <a:moveTo>
                      <a:pt x="696461" y="460694"/>
                    </a:moveTo>
                    <a:cubicBezTo>
                      <a:pt x="696461" y="537476"/>
                      <a:pt x="657618" y="575416"/>
                      <a:pt x="616065" y="616065"/>
                    </a:cubicBezTo>
                    <a:cubicBezTo>
                      <a:pt x="588062" y="644068"/>
                      <a:pt x="558253" y="672071"/>
                      <a:pt x="541993" y="713624"/>
                    </a:cubicBezTo>
                    <a:cubicBezTo>
                      <a:pt x="539283" y="712721"/>
                      <a:pt x="536573" y="712721"/>
                      <a:pt x="532960" y="712721"/>
                    </a:cubicBezTo>
                    <a:lnTo>
                      <a:pt x="473340" y="712721"/>
                    </a:lnTo>
                    <a:lnTo>
                      <a:pt x="473340" y="638648"/>
                    </a:lnTo>
                    <a:cubicBezTo>
                      <a:pt x="473340" y="614259"/>
                      <a:pt x="453467" y="594385"/>
                      <a:pt x="429078" y="594385"/>
                    </a:cubicBezTo>
                    <a:lnTo>
                      <a:pt x="399268" y="594385"/>
                    </a:lnTo>
                    <a:cubicBezTo>
                      <a:pt x="391138" y="594385"/>
                      <a:pt x="384815" y="588062"/>
                      <a:pt x="384815" y="579933"/>
                    </a:cubicBezTo>
                    <a:cubicBezTo>
                      <a:pt x="384815" y="571802"/>
                      <a:pt x="391138" y="565479"/>
                      <a:pt x="399268" y="565479"/>
                    </a:cubicBezTo>
                    <a:lnTo>
                      <a:pt x="547413" y="565479"/>
                    </a:lnTo>
                    <a:cubicBezTo>
                      <a:pt x="571802" y="565479"/>
                      <a:pt x="591676" y="545606"/>
                      <a:pt x="591676" y="521217"/>
                    </a:cubicBezTo>
                    <a:cubicBezTo>
                      <a:pt x="591676" y="496827"/>
                      <a:pt x="571802" y="476954"/>
                      <a:pt x="547413" y="476954"/>
                    </a:cubicBezTo>
                    <a:lnTo>
                      <a:pt x="429078" y="476954"/>
                    </a:lnTo>
                    <a:cubicBezTo>
                      <a:pt x="420948" y="476954"/>
                      <a:pt x="414624" y="470630"/>
                      <a:pt x="414624" y="462501"/>
                    </a:cubicBezTo>
                    <a:lnTo>
                      <a:pt x="414624" y="418238"/>
                    </a:lnTo>
                    <a:lnTo>
                      <a:pt x="488697" y="418238"/>
                    </a:lnTo>
                    <a:cubicBezTo>
                      <a:pt x="529346" y="418238"/>
                      <a:pt x="562769" y="384815"/>
                      <a:pt x="562769" y="344165"/>
                    </a:cubicBezTo>
                    <a:cubicBezTo>
                      <a:pt x="562769" y="303516"/>
                      <a:pt x="529346" y="270093"/>
                      <a:pt x="488697" y="270093"/>
                    </a:cubicBezTo>
                    <a:cubicBezTo>
                      <a:pt x="488697" y="270093"/>
                      <a:pt x="487794" y="270093"/>
                      <a:pt x="487794" y="270093"/>
                    </a:cubicBezTo>
                    <a:cubicBezTo>
                      <a:pt x="488697" y="265577"/>
                      <a:pt x="488697" y="260156"/>
                      <a:pt x="488697" y="254737"/>
                    </a:cubicBezTo>
                    <a:cubicBezTo>
                      <a:pt x="488697" y="244800"/>
                      <a:pt x="487794" y="235767"/>
                      <a:pt x="485084" y="226733"/>
                    </a:cubicBezTo>
                    <a:cubicBezTo>
                      <a:pt x="603419" y="238477"/>
                      <a:pt x="696461" y="339649"/>
                      <a:pt x="696461" y="460694"/>
                    </a:cubicBezTo>
                    <a:lnTo>
                      <a:pt x="696461" y="460694"/>
                    </a:lnTo>
                    <a:close/>
                    <a:moveTo>
                      <a:pt x="370362" y="756983"/>
                    </a:moveTo>
                    <a:cubicBezTo>
                      <a:pt x="370362" y="748854"/>
                      <a:pt x="376685" y="742530"/>
                      <a:pt x="384815" y="742530"/>
                    </a:cubicBezTo>
                    <a:lnTo>
                      <a:pt x="532960" y="742530"/>
                    </a:lnTo>
                    <a:cubicBezTo>
                      <a:pt x="541089" y="742530"/>
                      <a:pt x="547413" y="748854"/>
                      <a:pt x="547413" y="756983"/>
                    </a:cubicBezTo>
                    <a:cubicBezTo>
                      <a:pt x="547413" y="765113"/>
                      <a:pt x="541089" y="771437"/>
                      <a:pt x="532960" y="771437"/>
                    </a:cubicBezTo>
                    <a:lnTo>
                      <a:pt x="384815" y="771437"/>
                    </a:lnTo>
                    <a:cubicBezTo>
                      <a:pt x="376685" y="772340"/>
                      <a:pt x="370362" y="766017"/>
                      <a:pt x="370362" y="756983"/>
                    </a:cubicBezTo>
                    <a:close/>
                    <a:moveTo>
                      <a:pt x="184277" y="756983"/>
                    </a:moveTo>
                    <a:lnTo>
                      <a:pt x="293579" y="647682"/>
                    </a:lnTo>
                    <a:cubicBezTo>
                      <a:pt x="311646" y="665748"/>
                      <a:pt x="328809" y="683814"/>
                      <a:pt x="341455" y="706398"/>
                    </a:cubicBezTo>
                    <a:lnTo>
                      <a:pt x="237573" y="810279"/>
                    </a:lnTo>
                    <a:lnTo>
                      <a:pt x="184277" y="756983"/>
                    </a:lnTo>
                    <a:close/>
                    <a:moveTo>
                      <a:pt x="29809" y="327906"/>
                    </a:moveTo>
                    <a:cubicBezTo>
                      <a:pt x="29809" y="295386"/>
                      <a:pt x="56006" y="268287"/>
                      <a:pt x="89428" y="268287"/>
                    </a:cubicBezTo>
                    <a:cubicBezTo>
                      <a:pt x="121948" y="268287"/>
                      <a:pt x="149048" y="294483"/>
                      <a:pt x="149048" y="327906"/>
                    </a:cubicBezTo>
                    <a:lnTo>
                      <a:pt x="178858" y="327906"/>
                    </a:lnTo>
                    <a:cubicBezTo>
                      <a:pt x="178858" y="280030"/>
                      <a:pt x="140918" y="241187"/>
                      <a:pt x="93945" y="239380"/>
                    </a:cubicBezTo>
                    <a:cubicBezTo>
                      <a:pt x="91235" y="229444"/>
                      <a:pt x="90332" y="219507"/>
                      <a:pt x="90332" y="209571"/>
                    </a:cubicBezTo>
                    <a:cubicBezTo>
                      <a:pt x="90332" y="144531"/>
                      <a:pt x="143628" y="91235"/>
                      <a:pt x="208667" y="91235"/>
                    </a:cubicBezTo>
                    <a:cubicBezTo>
                      <a:pt x="252026" y="91235"/>
                      <a:pt x="290870" y="114722"/>
                      <a:pt x="311646" y="151758"/>
                    </a:cubicBezTo>
                    <a:cubicBezTo>
                      <a:pt x="280030" y="170728"/>
                      <a:pt x="257447" y="203247"/>
                      <a:pt x="253833" y="241187"/>
                    </a:cubicBezTo>
                    <a:cubicBezTo>
                      <a:pt x="227637" y="247510"/>
                      <a:pt x="208667" y="270996"/>
                      <a:pt x="208667" y="298999"/>
                    </a:cubicBezTo>
                    <a:lnTo>
                      <a:pt x="238477" y="298999"/>
                    </a:lnTo>
                    <a:cubicBezTo>
                      <a:pt x="238477" y="282740"/>
                      <a:pt x="252026" y="269190"/>
                      <a:pt x="268287" y="269190"/>
                    </a:cubicBezTo>
                    <a:cubicBezTo>
                      <a:pt x="284546" y="269190"/>
                      <a:pt x="298096" y="282740"/>
                      <a:pt x="298096" y="298999"/>
                    </a:cubicBezTo>
                    <a:lnTo>
                      <a:pt x="327906" y="298999"/>
                    </a:lnTo>
                    <a:cubicBezTo>
                      <a:pt x="327906" y="271900"/>
                      <a:pt x="309839" y="249317"/>
                      <a:pt x="284546" y="242090"/>
                    </a:cubicBezTo>
                    <a:cubicBezTo>
                      <a:pt x="290870" y="198731"/>
                      <a:pt x="327906" y="165308"/>
                      <a:pt x="372169" y="165308"/>
                    </a:cubicBezTo>
                    <a:cubicBezTo>
                      <a:pt x="420948" y="165308"/>
                      <a:pt x="460694" y="205054"/>
                      <a:pt x="460694" y="253833"/>
                    </a:cubicBezTo>
                    <a:cubicBezTo>
                      <a:pt x="460694" y="261963"/>
                      <a:pt x="459790" y="269190"/>
                      <a:pt x="457080" y="276416"/>
                    </a:cubicBezTo>
                    <a:cubicBezTo>
                      <a:pt x="432691" y="288160"/>
                      <a:pt x="415528" y="313453"/>
                      <a:pt x="415528" y="342359"/>
                    </a:cubicBezTo>
                    <a:lnTo>
                      <a:pt x="445337" y="342359"/>
                    </a:lnTo>
                    <a:cubicBezTo>
                      <a:pt x="445337" y="317969"/>
                      <a:pt x="465211" y="298096"/>
                      <a:pt x="489600" y="298096"/>
                    </a:cubicBezTo>
                    <a:cubicBezTo>
                      <a:pt x="513990" y="298096"/>
                      <a:pt x="533863" y="317969"/>
                      <a:pt x="533863" y="342359"/>
                    </a:cubicBezTo>
                    <a:cubicBezTo>
                      <a:pt x="533863" y="366748"/>
                      <a:pt x="513990" y="386621"/>
                      <a:pt x="489600" y="386621"/>
                    </a:cubicBezTo>
                    <a:lnTo>
                      <a:pt x="88525" y="386621"/>
                    </a:lnTo>
                    <a:cubicBezTo>
                      <a:pt x="56006" y="386621"/>
                      <a:pt x="29809" y="360425"/>
                      <a:pt x="29809" y="327906"/>
                    </a:cubicBezTo>
                    <a:close/>
                    <a:moveTo>
                      <a:pt x="384815" y="416431"/>
                    </a:moveTo>
                    <a:lnTo>
                      <a:pt x="384815" y="460694"/>
                    </a:lnTo>
                    <a:cubicBezTo>
                      <a:pt x="384815" y="485084"/>
                      <a:pt x="404688" y="504957"/>
                      <a:pt x="429078" y="504957"/>
                    </a:cubicBezTo>
                    <a:lnTo>
                      <a:pt x="547413" y="504957"/>
                    </a:lnTo>
                    <a:cubicBezTo>
                      <a:pt x="555543" y="504957"/>
                      <a:pt x="561866" y="511280"/>
                      <a:pt x="561866" y="519410"/>
                    </a:cubicBezTo>
                    <a:cubicBezTo>
                      <a:pt x="561866" y="527540"/>
                      <a:pt x="555543" y="533863"/>
                      <a:pt x="547413" y="533863"/>
                    </a:cubicBezTo>
                    <a:lnTo>
                      <a:pt x="399268" y="533863"/>
                    </a:lnTo>
                    <a:cubicBezTo>
                      <a:pt x="374878" y="533863"/>
                      <a:pt x="355005" y="553736"/>
                      <a:pt x="355005" y="578126"/>
                    </a:cubicBezTo>
                    <a:cubicBezTo>
                      <a:pt x="355005" y="602516"/>
                      <a:pt x="374878" y="622389"/>
                      <a:pt x="399268" y="622389"/>
                    </a:cubicBezTo>
                    <a:lnTo>
                      <a:pt x="429078" y="622389"/>
                    </a:lnTo>
                    <a:cubicBezTo>
                      <a:pt x="437207" y="622389"/>
                      <a:pt x="443531" y="628712"/>
                      <a:pt x="443531" y="636842"/>
                    </a:cubicBezTo>
                    <a:lnTo>
                      <a:pt x="443531" y="710914"/>
                    </a:lnTo>
                    <a:lnTo>
                      <a:pt x="383912" y="710914"/>
                    </a:lnTo>
                    <a:cubicBezTo>
                      <a:pt x="381202" y="710914"/>
                      <a:pt x="377588" y="710914"/>
                      <a:pt x="374878" y="711817"/>
                    </a:cubicBezTo>
                    <a:cubicBezTo>
                      <a:pt x="357715" y="670265"/>
                      <a:pt x="328809" y="641358"/>
                      <a:pt x="300806" y="614259"/>
                    </a:cubicBezTo>
                    <a:cubicBezTo>
                      <a:pt x="259253" y="574512"/>
                      <a:pt x="220410" y="536573"/>
                      <a:pt x="220410" y="458887"/>
                    </a:cubicBezTo>
                    <a:cubicBezTo>
                      <a:pt x="220410" y="443531"/>
                      <a:pt x="222217" y="429078"/>
                      <a:pt x="224927" y="414625"/>
                    </a:cubicBezTo>
                    <a:lnTo>
                      <a:pt x="384815" y="414625"/>
                    </a:lnTo>
                    <a:close/>
                    <a:moveTo>
                      <a:pt x="271900" y="627808"/>
                    </a:moveTo>
                    <a:lnTo>
                      <a:pt x="163501" y="736207"/>
                    </a:lnTo>
                    <a:lnTo>
                      <a:pt x="110205" y="682911"/>
                    </a:lnTo>
                    <a:lnTo>
                      <a:pt x="223121" y="569996"/>
                    </a:lnTo>
                    <a:cubicBezTo>
                      <a:pt x="236670" y="591676"/>
                      <a:pt x="253833" y="610645"/>
                      <a:pt x="271900" y="627808"/>
                    </a:cubicBezTo>
                    <a:lnTo>
                      <a:pt x="271900" y="627808"/>
                    </a:lnTo>
                    <a:close/>
                    <a:moveTo>
                      <a:pt x="94849" y="710010"/>
                    </a:moveTo>
                    <a:lnTo>
                      <a:pt x="210474" y="825636"/>
                    </a:lnTo>
                    <a:lnTo>
                      <a:pt x="112012" y="863575"/>
                    </a:lnTo>
                    <a:lnTo>
                      <a:pt x="56909" y="808473"/>
                    </a:lnTo>
                    <a:lnTo>
                      <a:pt x="94849" y="710010"/>
                    </a:lnTo>
                    <a:close/>
                    <a:moveTo>
                      <a:pt x="43359" y="889772"/>
                    </a:moveTo>
                    <a:cubicBezTo>
                      <a:pt x="37036" y="892482"/>
                      <a:pt x="29809" y="887062"/>
                      <a:pt x="29809" y="879835"/>
                    </a:cubicBezTo>
                    <a:cubicBezTo>
                      <a:pt x="29809" y="878932"/>
                      <a:pt x="29809" y="877125"/>
                      <a:pt x="30713" y="876222"/>
                    </a:cubicBezTo>
                    <a:lnTo>
                      <a:pt x="45166" y="837379"/>
                    </a:lnTo>
                    <a:lnTo>
                      <a:pt x="82202" y="874415"/>
                    </a:lnTo>
                    <a:lnTo>
                      <a:pt x="43359" y="889772"/>
                    </a:lnTo>
                    <a:close/>
                    <a:moveTo>
                      <a:pt x="458887" y="890675"/>
                    </a:moveTo>
                    <a:cubicBezTo>
                      <a:pt x="437207" y="890675"/>
                      <a:pt x="417335" y="878932"/>
                      <a:pt x="406495" y="860865"/>
                    </a:cubicBezTo>
                    <a:lnTo>
                      <a:pt x="511280" y="860865"/>
                    </a:lnTo>
                    <a:cubicBezTo>
                      <a:pt x="500440" y="878932"/>
                      <a:pt x="481470" y="890675"/>
                      <a:pt x="458887" y="890675"/>
                    </a:cubicBezTo>
                    <a:lnTo>
                      <a:pt x="458887" y="890675"/>
                    </a:lnTo>
                    <a:close/>
                    <a:moveTo>
                      <a:pt x="533863" y="831056"/>
                    </a:moveTo>
                    <a:lnTo>
                      <a:pt x="385718" y="831056"/>
                    </a:lnTo>
                    <a:cubicBezTo>
                      <a:pt x="377588" y="831056"/>
                      <a:pt x="371265" y="824732"/>
                      <a:pt x="371265" y="816603"/>
                    </a:cubicBezTo>
                    <a:cubicBezTo>
                      <a:pt x="371265" y="808473"/>
                      <a:pt x="377588" y="802149"/>
                      <a:pt x="385718" y="802149"/>
                    </a:cubicBezTo>
                    <a:lnTo>
                      <a:pt x="533863" y="802149"/>
                    </a:lnTo>
                    <a:cubicBezTo>
                      <a:pt x="541993" y="802149"/>
                      <a:pt x="548316" y="808473"/>
                      <a:pt x="548316" y="816603"/>
                    </a:cubicBezTo>
                    <a:cubicBezTo>
                      <a:pt x="548316" y="824732"/>
                      <a:pt x="541993" y="831056"/>
                      <a:pt x="533863" y="831056"/>
                    </a:cubicBezTo>
                    <a:close/>
                    <a:moveTo>
                      <a:pt x="888868" y="668458"/>
                    </a:moveTo>
                    <a:lnTo>
                      <a:pt x="888868" y="668458"/>
                    </a:lnTo>
                    <a:cubicBezTo>
                      <a:pt x="864479" y="668458"/>
                      <a:pt x="843702" y="682911"/>
                      <a:pt x="834669" y="704591"/>
                    </a:cubicBezTo>
                    <a:cubicBezTo>
                      <a:pt x="825636" y="726271"/>
                      <a:pt x="830152" y="751564"/>
                      <a:pt x="847315" y="767823"/>
                    </a:cubicBezTo>
                    <a:lnTo>
                      <a:pt x="848219" y="768726"/>
                    </a:lnTo>
                    <a:lnTo>
                      <a:pt x="827442" y="789503"/>
                    </a:lnTo>
                    <a:lnTo>
                      <a:pt x="826539" y="788600"/>
                    </a:lnTo>
                    <a:cubicBezTo>
                      <a:pt x="809376" y="771437"/>
                      <a:pt x="784986" y="766920"/>
                      <a:pt x="762403" y="775953"/>
                    </a:cubicBezTo>
                    <a:cubicBezTo>
                      <a:pt x="740724" y="784987"/>
                      <a:pt x="726270" y="805763"/>
                      <a:pt x="726270" y="829249"/>
                    </a:cubicBezTo>
                    <a:lnTo>
                      <a:pt x="726270" y="830153"/>
                    </a:lnTo>
                    <a:lnTo>
                      <a:pt x="696461" y="830153"/>
                    </a:lnTo>
                    <a:lnTo>
                      <a:pt x="696461" y="831056"/>
                    </a:lnTo>
                    <a:cubicBezTo>
                      <a:pt x="696461" y="807570"/>
                      <a:pt x="682008" y="786793"/>
                      <a:pt x="660328" y="776856"/>
                    </a:cubicBezTo>
                    <a:cubicBezTo>
                      <a:pt x="638648" y="767823"/>
                      <a:pt x="613355" y="772340"/>
                      <a:pt x="597095" y="789503"/>
                    </a:cubicBezTo>
                    <a:lnTo>
                      <a:pt x="596192" y="790406"/>
                    </a:lnTo>
                    <a:lnTo>
                      <a:pt x="576319" y="770533"/>
                    </a:lnTo>
                    <a:cubicBezTo>
                      <a:pt x="577222" y="766920"/>
                      <a:pt x="578126" y="762404"/>
                      <a:pt x="578126" y="757887"/>
                    </a:cubicBezTo>
                    <a:cubicBezTo>
                      <a:pt x="578126" y="747047"/>
                      <a:pt x="574512" y="738014"/>
                      <a:pt x="568189" y="729884"/>
                    </a:cubicBezTo>
                    <a:cubicBezTo>
                      <a:pt x="577222" y="704591"/>
                      <a:pt x="591676" y="684718"/>
                      <a:pt x="608838" y="666651"/>
                    </a:cubicBezTo>
                    <a:cubicBezTo>
                      <a:pt x="615162" y="718141"/>
                      <a:pt x="658521" y="757887"/>
                      <a:pt x="711817" y="757887"/>
                    </a:cubicBezTo>
                    <a:cubicBezTo>
                      <a:pt x="768726" y="757887"/>
                      <a:pt x="815699" y="710914"/>
                      <a:pt x="815699" y="654005"/>
                    </a:cubicBezTo>
                    <a:cubicBezTo>
                      <a:pt x="815699" y="597095"/>
                      <a:pt x="768726" y="550123"/>
                      <a:pt x="711817" y="550123"/>
                    </a:cubicBezTo>
                    <a:cubicBezTo>
                      <a:pt x="710010" y="550123"/>
                      <a:pt x="709107" y="550123"/>
                      <a:pt x="707301" y="550123"/>
                    </a:cubicBezTo>
                    <a:cubicBezTo>
                      <a:pt x="717237" y="529346"/>
                      <a:pt x="724464" y="504957"/>
                      <a:pt x="726270" y="476051"/>
                    </a:cubicBezTo>
                    <a:lnTo>
                      <a:pt x="727174" y="476051"/>
                    </a:lnTo>
                    <a:lnTo>
                      <a:pt x="727174" y="476954"/>
                    </a:lnTo>
                    <a:cubicBezTo>
                      <a:pt x="727174" y="500440"/>
                      <a:pt x="741627" y="521217"/>
                      <a:pt x="763307" y="531153"/>
                    </a:cubicBezTo>
                    <a:cubicBezTo>
                      <a:pt x="784986" y="540186"/>
                      <a:pt x="810279" y="535670"/>
                      <a:pt x="826539" y="518507"/>
                    </a:cubicBezTo>
                    <a:lnTo>
                      <a:pt x="827442" y="517603"/>
                    </a:lnTo>
                    <a:lnTo>
                      <a:pt x="848219" y="538379"/>
                    </a:lnTo>
                    <a:lnTo>
                      <a:pt x="847315" y="539283"/>
                    </a:lnTo>
                    <a:cubicBezTo>
                      <a:pt x="831056" y="555543"/>
                      <a:pt x="825636" y="580836"/>
                      <a:pt x="834669" y="603419"/>
                    </a:cubicBezTo>
                    <a:cubicBezTo>
                      <a:pt x="843702" y="625099"/>
                      <a:pt x="864479" y="639552"/>
                      <a:pt x="887965" y="639552"/>
                    </a:cubicBezTo>
                    <a:lnTo>
                      <a:pt x="888868" y="639552"/>
                    </a:lnTo>
                    <a:lnTo>
                      <a:pt x="888868" y="668458"/>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grpSp>
      </p:grpSp>
      <p:grpSp>
        <p:nvGrpSpPr>
          <p:cNvPr id="17" name="Group 16">
            <a:extLst>
              <a:ext uri="{FF2B5EF4-FFF2-40B4-BE49-F238E27FC236}">
                <a16:creationId xmlns:a16="http://schemas.microsoft.com/office/drawing/2014/main" id="{5E95B652-1D85-7781-DE2B-7601283C3DB2}"/>
              </a:ext>
            </a:extLst>
          </p:cNvPr>
          <p:cNvGrpSpPr/>
          <p:nvPr/>
        </p:nvGrpSpPr>
        <p:grpSpPr>
          <a:xfrm>
            <a:off x="4824150" y="8844233"/>
            <a:ext cx="569078" cy="521654"/>
            <a:chOff x="5632524" y="3887743"/>
            <a:chExt cx="867188" cy="794922"/>
          </a:xfrm>
          <a:solidFill>
            <a:srgbClr val="416F70"/>
          </a:solidFill>
        </p:grpSpPr>
        <p:sp>
          <p:nvSpPr>
            <p:cNvPr id="18" name="Freeform 166">
              <a:extLst>
                <a:ext uri="{FF2B5EF4-FFF2-40B4-BE49-F238E27FC236}">
                  <a16:creationId xmlns:a16="http://schemas.microsoft.com/office/drawing/2014/main" id="{A29C27FA-A179-88DF-563C-7799FA33249D}"/>
                </a:ext>
              </a:extLst>
            </p:cNvPr>
            <p:cNvSpPr/>
            <p:nvPr/>
          </p:nvSpPr>
          <p:spPr>
            <a:xfrm>
              <a:off x="6219683" y="3963622"/>
              <a:ext cx="173437" cy="160791"/>
            </a:xfrm>
            <a:custGeom>
              <a:avLst/>
              <a:gdLst>
                <a:gd name="connsiteX0" fmla="*/ 158985 w 173437"/>
                <a:gd name="connsiteY0" fmla="*/ 0 h 160791"/>
                <a:gd name="connsiteX1" fmla="*/ 173438 w 173437"/>
                <a:gd name="connsiteY1" fmla="*/ 14453 h 160791"/>
                <a:gd name="connsiteX2" fmla="*/ 173438 w 173437"/>
                <a:gd name="connsiteY2" fmla="*/ 101172 h 160791"/>
                <a:gd name="connsiteX3" fmla="*/ 158985 w 173437"/>
                <a:gd name="connsiteY3" fmla="*/ 115625 h 160791"/>
                <a:gd name="connsiteX4" fmla="*/ 144531 w 173437"/>
                <a:gd name="connsiteY4" fmla="*/ 130079 h 160791"/>
                <a:gd name="connsiteX5" fmla="*/ 144531 w 173437"/>
                <a:gd name="connsiteY5" fmla="*/ 160791 h 160791"/>
                <a:gd name="connsiteX6" fmla="*/ 80396 w 173437"/>
                <a:gd name="connsiteY6" fmla="*/ 118335 h 160791"/>
                <a:gd name="connsiteX7" fmla="*/ 72266 w 173437"/>
                <a:gd name="connsiteY7" fmla="*/ 115625 h 160791"/>
                <a:gd name="connsiteX8" fmla="*/ 14453 w 173437"/>
                <a:gd name="connsiteY8" fmla="*/ 115625 h 160791"/>
                <a:gd name="connsiteX9" fmla="*/ 0 w 173437"/>
                <a:gd name="connsiteY9" fmla="*/ 101172 h 160791"/>
                <a:gd name="connsiteX10" fmla="*/ 0 w 173437"/>
                <a:gd name="connsiteY10" fmla="*/ 89429 h 160791"/>
                <a:gd name="connsiteX11" fmla="*/ 4517 w 173437"/>
                <a:gd name="connsiteY11" fmla="*/ 86719 h 160791"/>
                <a:gd name="connsiteX12" fmla="*/ 57813 w 173437"/>
                <a:gd name="connsiteY12" fmla="*/ 86719 h 160791"/>
                <a:gd name="connsiteX13" fmla="*/ 101172 w 173437"/>
                <a:gd name="connsiteY13" fmla="*/ 43359 h 160791"/>
                <a:gd name="connsiteX14" fmla="*/ 101172 w 173437"/>
                <a:gd name="connsiteY14" fmla="*/ 0 h 160791"/>
                <a:gd name="connsiteX15" fmla="*/ 158985 w 173437"/>
                <a:gd name="connsiteY15" fmla="*/ 0 h 16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437" h="160791">
                  <a:moveTo>
                    <a:pt x="158985" y="0"/>
                  </a:moveTo>
                  <a:cubicBezTo>
                    <a:pt x="167114" y="0"/>
                    <a:pt x="173438" y="6323"/>
                    <a:pt x="173438" y="14453"/>
                  </a:cubicBezTo>
                  <a:lnTo>
                    <a:pt x="173438" y="101172"/>
                  </a:lnTo>
                  <a:cubicBezTo>
                    <a:pt x="173438" y="109302"/>
                    <a:pt x="167114" y="115625"/>
                    <a:pt x="158985" y="115625"/>
                  </a:cubicBezTo>
                  <a:cubicBezTo>
                    <a:pt x="150855" y="115625"/>
                    <a:pt x="144531" y="121948"/>
                    <a:pt x="144531" y="130079"/>
                  </a:cubicBezTo>
                  <a:lnTo>
                    <a:pt x="144531" y="160791"/>
                  </a:lnTo>
                  <a:lnTo>
                    <a:pt x="80396" y="118335"/>
                  </a:lnTo>
                  <a:cubicBezTo>
                    <a:pt x="77686" y="116529"/>
                    <a:pt x="74976" y="115625"/>
                    <a:pt x="72266" y="115625"/>
                  </a:cubicBezTo>
                  <a:lnTo>
                    <a:pt x="14453" y="115625"/>
                  </a:lnTo>
                  <a:cubicBezTo>
                    <a:pt x="6323" y="115625"/>
                    <a:pt x="0" y="109302"/>
                    <a:pt x="0" y="101172"/>
                  </a:cubicBezTo>
                  <a:lnTo>
                    <a:pt x="0" y="89429"/>
                  </a:lnTo>
                  <a:lnTo>
                    <a:pt x="4517" y="86719"/>
                  </a:lnTo>
                  <a:lnTo>
                    <a:pt x="57813" y="86719"/>
                  </a:lnTo>
                  <a:cubicBezTo>
                    <a:pt x="81299" y="86719"/>
                    <a:pt x="101172" y="66846"/>
                    <a:pt x="101172" y="43359"/>
                  </a:cubicBezTo>
                  <a:lnTo>
                    <a:pt x="101172" y="0"/>
                  </a:lnTo>
                  <a:lnTo>
                    <a:pt x="158985" y="0"/>
                  </a:ln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sp>
          <p:nvSpPr>
            <p:cNvPr id="19" name="Freeform 167">
              <a:extLst>
                <a:ext uri="{FF2B5EF4-FFF2-40B4-BE49-F238E27FC236}">
                  <a16:creationId xmlns:a16="http://schemas.microsoft.com/office/drawing/2014/main" id="{215E354B-B4B0-2657-4A6A-B26075BF41AA}"/>
                </a:ext>
              </a:extLst>
            </p:cNvPr>
            <p:cNvSpPr/>
            <p:nvPr/>
          </p:nvSpPr>
          <p:spPr>
            <a:xfrm>
              <a:off x="6118511" y="3905809"/>
              <a:ext cx="173437" cy="160791"/>
            </a:xfrm>
            <a:custGeom>
              <a:avLst/>
              <a:gdLst>
                <a:gd name="connsiteX0" fmla="*/ 0 w 173437"/>
                <a:gd name="connsiteY0" fmla="*/ 14453 h 160791"/>
                <a:gd name="connsiteX1" fmla="*/ 14453 w 173437"/>
                <a:gd name="connsiteY1" fmla="*/ 0 h 160791"/>
                <a:gd name="connsiteX2" fmla="*/ 158985 w 173437"/>
                <a:gd name="connsiteY2" fmla="*/ 0 h 160791"/>
                <a:gd name="connsiteX3" fmla="*/ 173438 w 173437"/>
                <a:gd name="connsiteY3" fmla="*/ 14453 h 160791"/>
                <a:gd name="connsiteX4" fmla="*/ 173438 w 173437"/>
                <a:gd name="connsiteY4" fmla="*/ 28906 h 160791"/>
                <a:gd name="connsiteX5" fmla="*/ 115625 w 173437"/>
                <a:gd name="connsiteY5" fmla="*/ 28906 h 160791"/>
                <a:gd name="connsiteX6" fmla="*/ 72266 w 173437"/>
                <a:gd name="connsiteY6" fmla="*/ 72266 h 160791"/>
                <a:gd name="connsiteX7" fmla="*/ 72266 w 173437"/>
                <a:gd name="connsiteY7" fmla="*/ 131885 h 160791"/>
                <a:gd name="connsiteX8" fmla="*/ 28906 w 173437"/>
                <a:gd name="connsiteY8" fmla="*/ 160791 h 160791"/>
                <a:gd name="connsiteX9" fmla="*/ 28906 w 173437"/>
                <a:gd name="connsiteY9" fmla="*/ 130078 h 160791"/>
                <a:gd name="connsiteX10" fmla="*/ 14453 w 173437"/>
                <a:gd name="connsiteY10" fmla="*/ 115625 h 160791"/>
                <a:gd name="connsiteX11" fmla="*/ 0 w 173437"/>
                <a:gd name="connsiteY11" fmla="*/ 101172 h 160791"/>
                <a:gd name="connsiteX12" fmla="*/ 0 w 173437"/>
                <a:gd name="connsiteY12" fmla="*/ 14453 h 16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37" h="160791">
                  <a:moveTo>
                    <a:pt x="0" y="14453"/>
                  </a:moveTo>
                  <a:cubicBezTo>
                    <a:pt x="0" y="6323"/>
                    <a:pt x="6323" y="0"/>
                    <a:pt x="14453" y="0"/>
                  </a:cubicBezTo>
                  <a:lnTo>
                    <a:pt x="158985" y="0"/>
                  </a:lnTo>
                  <a:cubicBezTo>
                    <a:pt x="167114" y="0"/>
                    <a:pt x="173438" y="6323"/>
                    <a:pt x="173438" y="14453"/>
                  </a:cubicBezTo>
                  <a:lnTo>
                    <a:pt x="173438" y="28906"/>
                  </a:lnTo>
                  <a:lnTo>
                    <a:pt x="115625" y="28906"/>
                  </a:lnTo>
                  <a:cubicBezTo>
                    <a:pt x="92139" y="28906"/>
                    <a:pt x="72266" y="48779"/>
                    <a:pt x="72266" y="72266"/>
                  </a:cubicBezTo>
                  <a:lnTo>
                    <a:pt x="72266" y="131885"/>
                  </a:lnTo>
                  <a:lnTo>
                    <a:pt x="28906" y="160791"/>
                  </a:lnTo>
                  <a:lnTo>
                    <a:pt x="28906" y="130078"/>
                  </a:lnTo>
                  <a:cubicBezTo>
                    <a:pt x="28906" y="121948"/>
                    <a:pt x="22583" y="115625"/>
                    <a:pt x="14453" y="115625"/>
                  </a:cubicBezTo>
                  <a:cubicBezTo>
                    <a:pt x="6323" y="115625"/>
                    <a:pt x="0" y="109302"/>
                    <a:pt x="0" y="101172"/>
                  </a:cubicBezTo>
                  <a:lnTo>
                    <a:pt x="0" y="14453"/>
                  </a:ln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sp>
          <p:nvSpPr>
            <p:cNvPr id="20" name="Freeform 168">
              <a:extLst>
                <a:ext uri="{FF2B5EF4-FFF2-40B4-BE49-F238E27FC236}">
                  <a16:creationId xmlns:a16="http://schemas.microsoft.com/office/drawing/2014/main" id="{0735D575-2A8B-DE50-D51F-A0216836232A}"/>
                </a:ext>
              </a:extLst>
            </p:cNvPr>
            <p:cNvSpPr/>
            <p:nvPr/>
          </p:nvSpPr>
          <p:spPr>
            <a:xfrm>
              <a:off x="5699369" y="3949169"/>
              <a:ext cx="202343" cy="160791"/>
            </a:xfrm>
            <a:custGeom>
              <a:avLst/>
              <a:gdLst>
                <a:gd name="connsiteX0" fmla="*/ 0 w 202343"/>
                <a:gd name="connsiteY0" fmla="*/ 14453 h 160791"/>
                <a:gd name="connsiteX1" fmla="*/ 14453 w 202343"/>
                <a:gd name="connsiteY1" fmla="*/ 0 h 160791"/>
                <a:gd name="connsiteX2" fmla="*/ 187891 w 202343"/>
                <a:gd name="connsiteY2" fmla="*/ 0 h 160791"/>
                <a:gd name="connsiteX3" fmla="*/ 202344 w 202343"/>
                <a:gd name="connsiteY3" fmla="*/ 14453 h 160791"/>
                <a:gd name="connsiteX4" fmla="*/ 202344 w 202343"/>
                <a:gd name="connsiteY4" fmla="*/ 101172 h 160791"/>
                <a:gd name="connsiteX5" fmla="*/ 187891 w 202343"/>
                <a:gd name="connsiteY5" fmla="*/ 115625 h 160791"/>
                <a:gd name="connsiteX6" fmla="*/ 115625 w 202343"/>
                <a:gd name="connsiteY6" fmla="*/ 115625 h 160791"/>
                <a:gd name="connsiteX7" fmla="*/ 107495 w 202343"/>
                <a:gd name="connsiteY7" fmla="*/ 118335 h 160791"/>
                <a:gd name="connsiteX8" fmla="*/ 43360 w 202343"/>
                <a:gd name="connsiteY8" fmla="*/ 160791 h 160791"/>
                <a:gd name="connsiteX9" fmla="*/ 43360 w 202343"/>
                <a:gd name="connsiteY9" fmla="*/ 130078 h 160791"/>
                <a:gd name="connsiteX10" fmla="*/ 28906 w 202343"/>
                <a:gd name="connsiteY10" fmla="*/ 115625 h 160791"/>
                <a:gd name="connsiteX11" fmla="*/ 14453 w 202343"/>
                <a:gd name="connsiteY11" fmla="*/ 115625 h 160791"/>
                <a:gd name="connsiteX12" fmla="*/ 0 w 202343"/>
                <a:gd name="connsiteY12" fmla="*/ 101172 h 160791"/>
                <a:gd name="connsiteX13" fmla="*/ 0 w 202343"/>
                <a:gd name="connsiteY13" fmla="*/ 14453 h 16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343" h="160791">
                  <a:moveTo>
                    <a:pt x="0" y="14453"/>
                  </a:moveTo>
                  <a:cubicBezTo>
                    <a:pt x="0" y="6323"/>
                    <a:pt x="6323" y="0"/>
                    <a:pt x="14453" y="0"/>
                  </a:cubicBezTo>
                  <a:lnTo>
                    <a:pt x="187891" y="0"/>
                  </a:lnTo>
                  <a:cubicBezTo>
                    <a:pt x="196021" y="0"/>
                    <a:pt x="202344" y="6323"/>
                    <a:pt x="202344" y="14453"/>
                  </a:cubicBezTo>
                  <a:lnTo>
                    <a:pt x="202344" y="101172"/>
                  </a:lnTo>
                  <a:cubicBezTo>
                    <a:pt x="202344" y="109302"/>
                    <a:pt x="196021" y="115625"/>
                    <a:pt x="187891" y="115625"/>
                  </a:cubicBezTo>
                  <a:lnTo>
                    <a:pt x="115625" y="115625"/>
                  </a:lnTo>
                  <a:cubicBezTo>
                    <a:pt x="112915" y="115625"/>
                    <a:pt x="110205" y="116528"/>
                    <a:pt x="107495" y="118335"/>
                  </a:cubicBezTo>
                  <a:lnTo>
                    <a:pt x="43360" y="160791"/>
                  </a:lnTo>
                  <a:lnTo>
                    <a:pt x="43360" y="130078"/>
                  </a:lnTo>
                  <a:cubicBezTo>
                    <a:pt x="43360" y="121948"/>
                    <a:pt x="37036" y="115625"/>
                    <a:pt x="28906" y="115625"/>
                  </a:cubicBezTo>
                  <a:lnTo>
                    <a:pt x="14453" y="115625"/>
                  </a:lnTo>
                  <a:cubicBezTo>
                    <a:pt x="6323" y="115625"/>
                    <a:pt x="0" y="109302"/>
                    <a:pt x="0" y="101172"/>
                  </a:cubicBezTo>
                  <a:lnTo>
                    <a:pt x="0" y="14453"/>
                  </a:ln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grpSp>
          <p:nvGrpSpPr>
            <p:cNvPr id="21" name="Graphic 2">
              <a:extLst>
                <a:ext uri="{FF2B5EF4-FFF2-40B4-BE49-F238E27FC236}">
                  <a16:creationId xmlns:a16="http://schemas.microsoft.com/office/drawing/2014/main" id="{E2AE66F8-4987-C566-7818-4C7E4E868CFE}"/>
                </a:ext>
              </a:extLst>
            </p:cNvPr>
            <p:cNvGrpSpPr/>
            <p:nvPr/>
          </p:nvGrpSpPr>
          <p:grpSpPr>
            <a:xfrm>
              <a:off x="5632524" y="3887743"/>
              <a:ext cx="867188" cy="794922"/>
              <a:chOff x="5632524" y="3887743"/>
              <a:chExt cx="867188" cy="794922"/>
            </a:xfrm>
            <a:grpFill/>
          </p:grpSpPr>
          <p:sp>
            <p:nvSpPr>
              <p:cNvPr id="22" name="Freeform 170">
                <a:extLst>
                  <a:ext uri="{FF2B5EF4-FFF2-40B4-BE49-F238E27FC236}">
                    <a16:creationId xmlns:a16="http://schemas.microsoft.com/office/drawing/2014/main" id="{F71D84DD-7F5F-3A81-BEFF-C7D0F12AC799}"/>
                  </a:ext>
                </a:extLst>
              </p:cNvPr>
              <p:cNvSpPr/>
              <p:nvPr/>
            </p:nvSpPr>
            <p:spPr>
              <a:xfrm>
                <a:off x="5632524" y="4290624"/>
                <a:ext cx="867188" cy="392041"/>
              </a:xfrm>
              <a:custGeom>
                <a:avLst/>
                <a:gdLst>
                  <a:gd name="connsiteX0" fmla="*/ 823829 w 867188"/>
                  <a:gd name="connsiteY0" fmla="*/ 30713 h 392041"/>
                  <a:gd name="connsiteX1" fmla="*/ 785890 w 867188"/>
                  <a:gd name="connsiteY1" fmla="*/ 47876 h 392041"/>
                  <a:gd name="connsiteX2" fmla="*/ 719044 w 867188"/>
                  <a:gd name="connsiteY2" fmla="*/ 88525 h 392041"/>
                  <a:gd name="connsiteX3" fmla="*/ 664845 w 867188"/>
                  <a:gd name="connsiteY3" fmla="*/ 88525 h 392041"/>
                  <a:gd name="connsiteX4" fmla="*/ 650391 w 867188"/>
                  <a:gd name="connsiteY4" fmla="*/ 102979 h 392041"/>
                  <a:gd name="connsiteX5" fmla="*/ 650391 w 867188"/>
                  <a:gd name="connsiteY5" fmla="*/ 131885 h 392041"/>
                  <a:gd name="connsiteX6" fmla="*/ 619679 w 867188"/>
                  <a:gd name="connsiteY6" fmla="*/ 131885 h 392041"/>
                  <a:gd name="connsiteX7" fmla="*/ 607032 w 867188"/>
                  <a:gd name="connsiteY7" fmla="*/ 56909 h 392041"/>
                  <a:gd name="connsiteX8" fmla="*/ 590772 w 867188"/>
                  <a:gd name="connsiteY8" fmla="*/ 45166 h 392041"/>
                  <a:gd name="connsiteX9" fmla="*/ 579029 w 867188"/>
                  <a:gd name="connsiteY9" fmla="*/ 61426 h 392041"/>
                  <a:gd name="connsiteX10" fmla="*/ 590772 w 867188"/>
                  <a:gd name="connsiteY10" fmla="*/ 130982 h 392041"/>
                  <a:gd name="connsiteX11" fmla="*/ 548316 w 867188"/>
                  <a:gd name="connsiteY11" fmla="*/ 130982 h 392041"/>
                  <a:gd name="connsiteX12" fmla="*/ 537476 w 867188"/>
                  <a:gd name="connsiteY12" fmla="*/ 56909 h 392041"/>
                  <a:gd name="connsiteX13" fmla="*/ 513990 w 867188"/>
                  <a:gd name="connsiteY13" fmla="*/ 24390 h 392041"/>
                  <a:gd name="connsiteX14" fmla="*/ 469727 w 867188"/>
                  <a:gd name="connsiteY14" fmla="*/ 1807 h 392041"/>
                  <a:gd name="connsiteX15" fmla="*/ 463404 w 867188"/>
                  <a:gd name="connsiteY15" fmla="*/ 0 h 392041"/>
                  <a:gd name="connsiteX16" fmla="*/ 405591 w 867188"/>
                  <a:gd name="connsiteY16" fmla="*/ 0 h 392041"/>
                  <a:gd name="connsiteX17" fmla="*/ 399268 w 867188"/>
                  <a:gd name="connsiteY17" fmla="*/ 1807 h 392041"/>
                  <a:gd name="connsiteX18" fmla="*/ 355005 w 867188"/>
                  <a:gd name="connsiteY18" fmla="*/ 24390 h 392041"/>
                  <a:gd name="connsiteX19" fmla="*/ 331519 w 867188"/>
                  <a:gd name="connsiteY19" fmla="*/ 56909 h 392041"/>
                  <a:gd name="connsiteX20" fmla="*/ 320679 w 867188"/>
                  <a:gd name="connsiteY20" fmla="*/ 130982 h 392041"/>
                  <a:gd name="connsiteX21" fmla="*/ 278223 w 867188"/>
                  <a:gd name="connsiteY21" fmla="*/ 130982 h 392041"/>
                  <a:gd name="connsiteX22" fmla="*/ 289966 w 867188"/>
                  <a:gd name="connsiteY22" fmla="*/ 61426 h 392041"/>
                  <a:gd name="connsiteX23" fmla="*/ 278223 w 867188"/>
                  <a:gd name="connsiteY23" fmla="*/ 45166 h 392041"/>
                  <a:gd name="connsiteX24" fmla="*/ 261963 w 867188"/>
                  <a:gd name="connsiteY24" fmla="*/ 56909 h 392041"/>
                  <a:gd name="connsiteX25" fmla="*/ 261963 w 867188"/>
                  <a:gd name="connsiteY25" fmla="*/ 56909 h 392041"/>
                  <a:gd name="connsiteX26" fmla="*/ 249317 w 867188"/>
                  <a:gd name="connsiteY26" fmla="*/ 131885 h 392041"/>
                  <a:gd name="connsiteX27" fmla="*/ 216797 w 867188"/>
                  <a:gd name="connsiteY27" fmla="*/ 131885 h 392041"/>
                  <a:gd name="connsiteX28" fmla="*/ 216797 w 867188"/>
                  <a:gd name="connsiteY28" fmla="*/ 102979 h 392041"/>
                  <a:gd name="connsiteX29" fmla="*/ 202344 w 867188"/>
                  <a:gd name="connsiteY29" fmla="*/ 88525 h 392041"/>
                  <a:gd name="connsiteX30" fmla="*/ 148145 w 867188"/>
                  <a:gd name="connsiteY30" fmla="*/ 88525 h 392041"/>
                  <a:gd name="connsiteX31" fmla="*/ 81299 w 867188"/>
                  <a:gd name="connsiteY31" fmla="*/ 47876 h 392041"/>
                  <a:gd name="connsiteX32" fmla="*/ 43359 w 867188"/>
                  <a:gd name="connsiteY32" fmla="*/ 30713 h 392041"/>
                  <a:gd name="connsiteX33" fmla="*/ 0 w 867188"/>
                  <a:gd name="connsiteY33" fmla="*/ 74072 h 392041"/>
                  <a:gd name="connsiteX34" fmla="*/ 0 w 867188"/>
                  <a:gd name="connsiteY34" fmla="*/ 247510 h 392041"/>
                  <a:gd name="connsiteX35" fmla="*/ 9937 w 867188"/>
                  <a:gd name="connsiteY35" fmla="*/ 261060 h 392041"/>
                  <a:gd name="connsiteX36" fmla="*/ 14453 w 867188"/>
                  <a:gd name="connsiteY36" fmla="*/ 262866 h 392041"/>
                  <a:gd name="connsiteX37" fmla="*/ 14453 w 867188"/>
                  <a:gd name="connsiteY37" fmla="*/ 363135 h 392041"/>
                  <a:gd name="connsiteX38" fmla="*/ 0 w 867188"/>
                  <a:gd name="connsiteY38" fmla="*/ 363135 h 392041"/>
                  <a:gd name="connsiteX39" fmla="*/ 0 w 867188"/>
                  <a:gd name="connsiteY39" fmla="*/ 392042 h 392041"/>
                  <a:gd name="connsiteX40" fmla="*/ 867189 w 867188"/>
                  <a:gd name="connsiteY40" fmla="*/ 392042 h 392041"/>
                  <a:gd name="connsiteX41" fmla="*/ 867189 w 867188"/>
                  <a:gd name="connsiteY41" fmla="*/ 363135 h 392041"/>
                  <a:gd name="connsiteX42" fmla="*/ 852735 w 867188"/>
                  <a:gd name="connsiteY42" fmla="*/ 363135 h 392041"/>
                  <a:gd name="connsiteX43" fmla="*/ 852735 w 867188"/>
                  <a:gd name="connsiteY43" fmla="*/ 233960 h 392041"/>
                  <a:gd name="connsiteX44" fmla="*/ 858155 w 867188"/>
                  <a:gd name="connsiteY44" fmla="*/ 231250 h 392041"/>
                  <a:gd name="connsiteX45" fmla="*/ 867189 w 867188"/>
                  <a:gd name="connsiteY45" fmla="*/ 217700 h 392041"/>
                  <a:gd name="connsiteX46" fmla="*/ 867189 w 867188"/>
                  <a:gd name="connsiteY46" fmla="*/ 73169 h 392041"/>
                  <a:gd name="connsiteX47" fmla="*/ 823829 w 867188"/>
                  <a:gd name="connsiteY47" fmla="*/ 30713 h 392041"/>
                  <a:gd name="connsiteX48" fmla="*/ 693751 w 867188"/>
                  <a:gd name="connsiteY48" fmla="*/ 303516 h 392041"/>
                  <a:gd name="connsiteX49" fmla="*/ 727174 w 867188"/>
                  <a:gd name="connsiteY49" fmla="*/ 363135 h 392041"/>
                  <a:gd name="connsiteX50" fmla="*/ 693751 w 867188"/>
                  <a:gd name="connsiteY50" fmla="*/ 363135 h 392041"/>
                  <a:gd name="connsiteX51" fmla="*/ 693751 w 867188"/>
                  <a:gd name="connsiteY51" fmla="*/ 303516 h 392041"/>
                  <a:gd name="connsiteX52" fmla="*/ 693751 w 867188"/>
                  <a:gd name="connsiteY52" fmla="*/ 160791 h 392041"/>
                  <a:gd name="connsiteX53" fmla="*/ 737110 w 867188"/>
                  <a:gd name="connsiteY53" fmla="*/ 160791 h 392041"/>
                  <a:gd name="connsiteX54" fmla="*/ 743433 w 867188"/>
                  <a:gd name="connsiteY54" fmla="*/ 158984 h 392041"/>
                  <a:gd name="connsiteX55" fmla="*/ 780470 w 867188"/>
                  <a:gd name="connsiteY55" fmla="*/ 140918 h 392041"/>
                  <a:gd name="connsiteX56" fmla="*/ 780470 w 867188"/>
                  <a:gd name="connsiteY56" fmla="*/ 167114 h 392041"/>
                  <a:gd name="connsiteX57" fmla="*/ 693751 w 867188"/>
                  <a:gd name="connsiteY57" fmla="*/ 221314 h 392041"/>
                  <a:gd name="connsiteX58" fmla="*/ 693751 w 867188"/>
                  <a:gd name="connsiteY58" fmla="*/ 160791 h 392041"/>
                  <a:gd name="connsiteX59" fmla="*/ 359522 w 867188"/>
                  <a:gd name="connsiteY59" fmla="*/ 62329 h 392041"/>
                  <a:gd name="connsiteX60" fmla="*/ 367652 w 867188"/>
                  <a:gd name="connsiteY60" fmla="*/ 51489 h 392041"/>
                  <a:gd name="connsiteX61" fmla="*/ 409205 w 867188"/>
                  <a:gd name="connsiteY61" fmla="*/ 30713 h 392041"/>
                  <a:gd name="connsiteX62" fmla="*/ 459791 w 867188"/>
                  <a:gd name="connsiteY62" fmla="*/ 30713 h 392041"/>
                  <a:gd name="connsiteX63" fmla="*/ 501343 w 867188"/>
                  <a:gd name="connsiteY63" fmla="*/ 51489 h 392041"/>
                  <a:gd name="connsiteX64" fmla="*/ 509473 w 867188"/>
                  <a:gd name="connsiteY64" fmla="*/ 62329 h 392041"/>
                  <a:gd name="connsiteX65" fmla="*/ 519410 w 867188"/>
                  <a:gd name="connsiteY65" fmla="*/ 131885 h 392041"/>
                  <a:gd name="connsiteX66" fmla="*/ 492310 w 867188"/>
                  <a:gd name="connsiteY66" fmla="*/ 131885 h 392041"/>
                  <a:gd name="connsiteX67" fmla="*/ 492310 w 867188"/>
                  <a:gd name="connsiteY67" fmla="*/ 74072 h 392041"/>
                  <a:gd name="connsiteX68" fmla="*/ 477857 w 867188"/>
                  <a:gd name="connsiteY68" fmla="*/ 59619 h 392041"/>
                  <a:gd name="connsiteX69" fmla="*/ 391138 w 867188"/>
                  <a:gd name="connsiteY69" fmla="*/ 59619 h 392041"/>
                  <a:gd name="connsiteX70" fmla="*/ 376685 w 867188"/>
                  <a:gd name="connsiteY70" fmla="*/ 74072 h 392041"/>
                  <a:gd name="connsiteX71" fmla="*/ 376685 w 867188"/>
                  <a:gd name="connsiteY71" fmla="*/ 131885 h 392041"/>
                  <a:gd name="connsiteX72" fmla="*/ 349586 w 867188"/>
                  <a:gd name="connsiteY72" fmla="*/ 131885 h 392041"/>
                  <a:gd name="connsiteX73" fmla="*/ 359522 w 867188"/>
                  <a:gd name="connsiteY73" fmla="*/ 62329 h 392041"/>
                  <a:gd name="connsiteX74" fmla="*/ 462501 w 867188"/>
                  <a:gd name="connsiteY74" fmla="*/ 131885 h 392041"/>
                  <a:gd name="connsiteX75" fmla="*/ 404688 w 867188"/>
                  <a:gd name="connsiteY75" fmla="*/ 131885 h 392041"/>
                  <a:gd name="connsiteX76" fmla="*/ 404688 w 867188"/>
                  <a:gd name="connsiteY76" fmla="*/ 88525 h 392041"/>
                  <a:gd name="connsiteX77" fmla="*/ 462501 w 867188"/>
                  <a:gd name="connsiteY77" fmla="*/ 88525 h 392041"/>
                  <a:gd name="connsiteX78" fmla="*/ 462501 w 867188"/>
                  <a:gd name="connsiteY78" fmla="*/ 131885 h 392041"/>
                  <a:gd name="connsiteX79" fmla="*/ 664845 w 867188"/>
                  <a:gd name="connsiteY79" fmla="*/ 160791 h 392041"/>
                  <a:gd name="connsiteX80" fmla="*/ 664845 w 867188"/>
                  <a:gd name="connsiteY80" fmla="*/ 189698 h 392041"/>
                  <a:gd name="connsiteX81" fmla="*/ 202344 w 867188"/>
                  <a:gd name="connsiteY81" fmla="*/ 189698 h 392041"/>
                  <a:gd name="connsiteX82" fmla="*/ 202344 w 867188"/>
                  <a:gd name="connsiteY82" fmla="*/ 160791 h 392041"/>
                  <a:gd name="connsiteX83" fmla="*/ 664845 w 867188"/>
                  <a:gd name="connsiteY83" fmla="*/ 160791 h 392041"/>
                  <a:gd name="connsiteX84" fmla="*/ 520313 w 867188"/>
                  <a:gd name="connsiteY84" fmla="*/ 221314 h 392041"/>
                  <a:gd name="connsiteX85" fmla="*/ 520313 w 867188"/>
                  <a:gd name="connsiteY85" fmla="*/ 218604 h 392041"/>
                  <a:gd name="connsiteX86" fmla="*/ 607032 w 867188"/>
                  <a:gd name="connsiteY86" fmla="*/ 218604 h 392041"/>
                  <a:gd name="connsiteX87" fmla="*/ 607032 w 867188"/>
                  <a:gd name="connsiteY87" fmla="*/ 363135 h 392041"/>
                  <a:gd name="connsiteX88" fmla="*/ 478760 w 867188"/>
                  <a:gd name="connsiteY88" fmla="*/ 363135 h 392041"/>
                  <a:gd name="connsiteX89" fmla="*/ 490503 w 867188"/>
                  <a:gd name="connsiteY89" fmla="*/ 268287 h 392041"/>
                  <a:gd name="connsiteX90" fmla="*/ 507667 w 867188"/>
                  <a:gd name="connsiteY90" fmla="*/ 251123 h 392041"/>
                  <a:gd name="connsiteX91" fmla="*/ 520313 w 867188"/>
                  <a:gd name="connsiteY91" fmla="*/ 221314 h 392041"/>
                  <a:gd name="connsiteX92" fmla="*/ 359522 w 867188"/>
                  <a:gd name="connsiteY92" fmla="*/ 252027 h 392041"/>
                  <a:gd name="connsiteX93" fmla="*/ 376685 w 867188"/>
                  <a:gd name="connsiteY93" fmla="*/ 269190 h 392041"/>
                  <a:gd name="connsiteX94" fmla="*/ 388428 w 867188"/>
                  <a:gd name="connsiteY94" fmla="*/ 364038 h 392041"/>
                  <a:gd name="connsiteX95" fmla="*/ 260156 w 867188"/>
                  <a:gd name="connsiteY95" fmla="*/ 364038 h 392041"/>
                  <a:gd name="connsiteX96" fmla="*/ 260156 w 867188"/>
                  <a:gd name="connsiteY96" fmla="*/ 219507 h 392041"/>
                  <a:gd name="connsiteX97" fmla="*/ 346875 w 867188"/>
                  <a:gd name="connsiteY97" fmla="*/ 219507 h 392041"/>
                  <a:gd name="connsiteX98" fmla="*/ 346875 w 867188"/>
                  <a:gd name="connsiteY98" fmla="*/ 222217 h 392041"/>
                  <a:gd name="connsiteX99" fmla="*/ 359522 w 867188"/>
                  <a:gd name="connsiteY99" fmla="*/ 252027 h 392041"/>
                  <a:gd name="connsiteX100" fmla="*/ 173438 w 867188"/>
                  <a:gd name="connsiteY100" fmla="*/ 279127 h 392041"/>
                  <a:gd name="connsiteX101" fmla="*/ 158081 w 867188"/>
                  <a:gd name="connsiteY101" fmla="*/ 228540 h 392041"/>
                  <a:gd name="connsiteX102" fmla="*/ 151758 w 867188"/>
                  <a:gd name="connsiteY102" fmla="*/ 220411 h 392041"/>
                  <a:gd name="connsiteX103" fmla="*/ 86719 w 867188"/>
                  <a:gd name="connsiteY103" fmla="*/ 181567 h 392041"/>
                  <a:gd name="connsiteX104" fmla="*/ 86719 w 867188"/>
                  <a:gd name="connsiteY104" fmla="*/ 140918 h 392041"/>
                  <a:gd name="connsiteX105" fmla="*/ 123755 w 867188"/>
                  <a:gd name="connsiteY105" fmla="*/ 158984 h 392041"/>
                  <a:gd name="connsiteX106" fmla="*/ 130078 w 867188"/>
                  <a:gd name="connsiteY106" fmla="*/ 160791 h 392041"/>
                  <a:gd name="connsiteX107" fmla="*/ 173438 w 867188"/>
                  <a:gd name="connsiteY107" fmla="*/ 160791 h 392041"/>
                  <a:gd name="connsiteX108" fmla="*/ 173438 w 867188"/>
                  <a:gd name="connsiteY108" fmla="*/ 279127 h 392041"/>
                  <a:gd name="connsiteX109" fmla="*/ 43359 w 867188"/>
                  <a:gd name="connsiteY109" fmla="*/ 272803 h 392041"/>
                  <a:gd name="connsiteX110" fmla="*/ 89429 w 867188"/>
                  <a:gd name="connsiteY110" fmla="*/ 288160 h 392041"/>
                  <a:gd name="connsiteX111" fmla="*/ 111108 w 867188"/>
                  <a:gd name="connsiteY111" fmla="*/ 363135 h 392041"/>
                  <a:gd name="connsiteX112" fmla="*/ 43359 w 867188"/>
                  <a:gd name="connsiteY112" fmla="*/ 363135 h 392041"/>
                  <a:gd name="connsiteX113" fmla="*/ 43359 w 867188"/>
                  <a:gd name="connsiteY113" fmla="*/ 272803 h 392041"/>
                  <a:gd name="connsiteX114" fmla="*/ 140918 w 867188"/>
                  <a:gd name="connsiteY114" fmla="*/ 363135 h 392041"/>
                  <a:gd name="connsiteX115" fmla="*/ 114722 w 867188"/>
                  <a:gd name="connsiteY115" fmla="*/ 272803 h 392041"/>
                  <a:gd name="connsiteX116" fmla="*/ 105689 w 867188"/>
                  <a:gd name="connsiteY116" fmla="*/ 262866 h 392041"/>
                  <a:gd name="connsiteX117" fmla="*/ 28906 w 867188"/>
                  <a:gd name="connsiteY117" fmla="*/ 237573 h 392041"/>
                  <a:gd name="connsiteX118" fmla="*/ 28906 w 867188"/>
                  <a:gd name="connsiteY118" fmla="*/ 74976 h 392041"/>
                  <a:gd name="connsiteX119" fmla="*/ 43359 w 867188"/>
                  <a:gd name="connsiteY119" fmla="*/ 60523 h 392041"/>
                  <a:gd name="connsiteX120" fmla="*/ 61426 w 867188"/>
                  <a:gd name="connsiteY120" fmla="*/ 70459 h 392041"/>
                  <a:gd name="connsiteX121" fmla="*/ 65039 w 867188"/>
                  <a:gd name="connsiteY121" fmla="*/ 73169 h 392041"/>
                  <a:gd name="connsiteX122" fmla="*/ 137305 w 867188"/>
                  <a:gd name="connsiteY122" fmla="*/ 116529 h 392041"/>
                  <a:gd name="connsiteX123" fmla="*/ 144531 w 867188"/>
                  <a:gd name="connsiteY123" fmla="*/ 118335 h 392041"/>
                  <a:gd name="connsiteX124" fmla="*/ 187891 w 867188"/>
                  <a:gd name="connsiteY124" fmla="*/ 118335 h 392041"/>
                  <a:gd name="connsiteX125" fmla="*/ 187891 w 867188"/>
                  <a:gd name="connsiteY125" fmla="*/ 132788 h 392041"/>
                  <a:gd name="connsiteX126" fmla="*/ 133691 w 867188"/>
                  <a:gd name="connsiteY126" fmla="*/ 132788 h 392041"/>
                  <a:gd name="connsiteX127" fmla="*/ 78589 w 867188"/>
                  <a:gd name="connsiteY127" fmla="*/ 105689 h 392041"/>
                  <a:gd name="connsiteX128" fmla="*/ 59619 w 867188"/>
                  <a:gd name="connsiteY128" fmla="*/ 112012 h 392041"/>
                  <a:gd name="connsiteX129" fmla="*/ 57813 w 867188"/>
                  <a:gd name="connsiteY129" fmla="*/ 118335 h 392041"/>
                  <a:gd name="connsiteX130" fmla="*/ 57813 w 867188"/>
                  <a:gd name="connsiteY130" fmla="*/ 190601 h 392041"/>
                  <a:gd name="connsiteX131" fmla="*/ 65039 w 867188"/>
                  <a:gd name="connsiteY131" fmla="*/ 203247 h 392041"/>
                  <a:gd name="connsiteX132" fmla="*/ 132788 w 867188"/>
                  <a:gd name="connsiteY132" fmla="*/ 243897 h 392041"/>
                  <a:gd name="connsiteX133" fmla="*/ 168921 w 867188"/>
                  <a:gd name="connsiteY133" fmla="*/ 364038 h 392041"/>
                  <a:gd name="connsiteX134" fmla="*/ 140918 w 867188"/>
                  <a:gd name="connsiteY134" fmla="*/ 364038 h 392041"/>
                  <a:gd name="connsiteX135" fmla="*/ 202344 w 867188"/>
                  <a:gd name="connsiteY135" fmla="*/ 363135 h 392041"/>
                  <a:gd name="connsiteX136" fmla="*/ 202344 w 867188"/>
                  <a:gd name="connsiteY136" fmla="*/ 218604 h 392041"/>
                  <a:gd name="connsiteX137" fmla="*/ 231250 w 867188"/>
                  <a:gd name="connsiteY137" fmla="*/ 218604 h 392041"/>
                  <a:gd name="connsiteX138" fmla="*/ 231250 w 867188"/>
                  <a:gd name="connsiteY138" fmla="*/ 363135 h 392041"/>
                  <a:gd name="connsiteX139" fmla="*/ 202344 w 867188"/>
                  <a:gd name="connsiteY139" fmla="*/ 363135 h 392041"/>
                  <a:gd name="connsiteX140" fmla="*/ 417335 w 867188"/>
                  <a:gd name="connsiteY140" fmla="*/ 363135 h 392041"/>
                  <a:gd name="connsiteX141" fmla="*/ 404688 w 867188"/>
                  <a:gd name="connsiteY141" fmla="*/ 260156 h 392041"/>
                  <a:gd name="connsiteX142" fmla="*/ 400171 w 867188"/>
                  <a:gd name="connsiteY142" fmla="*/ 252027 h 392041"/>
                  <a:gd name="connsiteX143" fmla="*/ 379395 w 867188"/>
                  <a:gd name="connsiteY143" fmla="*/ 231250 h 392041"/>
                  <a:gd name="connsiteX144" fmla="*/ 374878 w 867188"/>
                  <a:gd name="connsiteY144" fmla="*/ 221314 h 392041"/>
                  <a:gd name="connsiteX145" fmla="*/ 374878 w 867188"/>
                  <a:gd name="connsiteY145" fmla="*/ 218604 h 392041"/>
                  <a:gd name="connsiteX146" fmla="*/ 490503 w 867188"/>
                  <a:gd name="connsiteY146" fmla="*/ 218604 h 392041"/>
                  <a:gd name="connsiteX147" fmla="*/ 490503 w 867188"/>
                  <a:gd name="connsiteY147" fmla="*/ 221314 h 392041"/>
                  <a:gd name="connsiteX148" fmla="*/ 485987 w 867188"/>
                  <a:gd name="connsiteY148" fmla="*/ 231250 h 392041"/>
                  <a:gd name="connsiteX149" fmla="*/ 465211 w 867188"/>
                  <a:gd name="connsiteY149" fmla="*/ 252027 h 392041"/>
                  <a:gd name="connsiteX150" fmla="*/ 460694 w 867188"/>
                  <a:gd name="connsiteY150" fmla="*/ 260156 h 392041"/>
                  <a:gd name="connsiteX151" fmla="*/ 448048 w 867188"/>
                  <a:gd name="connsiteY151" fmla="*/ 363135 h 392041"/>
                  <a:gd name="connsiteX152" fmla="*/ 417335 w 867188"/>
                  <a:gd name="connsiteY152" fmla="*/ 363135 h 392041"/>
                  <a:gd name="connsiteX153" fmla="*/ 635938 w 867188"/>
                  <a:gd name="connsiteY153" fmla="*/ 363135 h 392041"/>
                  <a:gd name="connsiteX154" fmla="*/ 635938 w 867188"/>
                  <a:gd name="connsiteY154" fmla="*/ 218604 h 392041"/>
                  <a:gd name="connsiteX155" fmla="*/ 664845 w 867188"/>
                  <a:gd name="connsiteY155" fmla="*/ 218604 h 392041"/>
                  <a:gd name="connsiteX156" fmla="*/ 664845 w 867188"/>
                  <a:gd name="connsiteY156" fmla="*/ 363135 h 392041"/>
                  <a:gd name="connsiteX157" fmla="*/ 635938 w 867188"/>
                  <a:gd name="connsiteY157" fmla="*/ 363135 h 392041"/>
                  <a:gd name="connsiteX158" fmla="*/ 760597 w 867188"/>
                  <a:gd name="connsiteY158" fmla="*/ 363135 h 392041"/>
                  <a:gd name="connsiteX159" fmla="*/ 699171 w 867188"/>
                  <a:gd name="connsiteY159" fmla="*/ 252930 h 392041"/>
                  <a:gd name="connsiteX160" fmla="*/ 803053 w 867188"/>
                  <a:gd name="connsiteY160" fmla="*/ 187891 h 392041"/>
                  <a:gd name="connsiteX161" fmla="*/ 810279 w 867188"/>
                  <a:gd name="connsiteY161" fmla="*/ 175245 h 392041"/>
                  <a:gd name="connsiteX162" fmla="*/ 810279 w 867188"/>
                  <a:gd name="connsiteY162" fmla="*/ 117432 h 392041"/>
                  <a:gd name="connsiteX163" fmla="*/ 795826 w 867188"/>
                  <a:gd name="connsiteY163" fmla="*/ 102979 h 392041"/>
                  <a:gd name="connsiteX164" fmla="*/ 789503 w 867188"/>
                  <a:gd name="connsiteY164" fmla="*/ 104785 h 392041"/>
                  <a:gd name="connsiteX165" fmla="*/ 734400 w 867188"/>
                  <a:gd name="connsiteY165" fmla="*/ 131885 h 392041"/>
                  <a:gd name="connsiteX166" fmla="*/ 680201 w 867188"/>
                  <a:gd name="connsiteY166" fmla="*/ 131885 h 392041"/>
                  <a:gd name="connsiteX167" fmla="*/ 680201 w 867188"/>
                  <a:gd name="connsiteY167" fmla="*/ 117432 h 392041"/>
                  <a:gd name="connsiteX168" fmla="*/ 723561 w 867188"/>
                  <a:gd name="connsiteY168" fmla="*/ 117432 h 392041"/>
                  <a:gd name="connsiteX169" fmla="*/ 730787 w 867188"/>
                  <a:gd name="connsiteY169" fmla="*/ 115625 h 392041"/>
                  <a:gd name="connsiteX170" fmla="*/ 803053 w 867188"/>
                  <a:gd name="connsiteY170" fmla="*/ 72266 h 392041"/>
                  <a:gd name="connsiteX171" fmla="*/ 806666 w 867188"/>
                  <a:gd name="connsiteY171" fmla="*/ 69556 h 392041"/>
                  <a:gd name="connsiteX172" fmla="*/ 824732 w 867188"/>
                  <a:gd name="connsiteY172" fmla="*/ 59619 h 392041"/>
                  <a:gd name="connsiteX173" fmla="*/ 839186 w 867188"/>
                  <a:gd name="connsiteY173" fmla="*/ 74072 h 392041"/>
                  <a:gd name="connsiteX174" fmla="*/ 839186 w 867188"/>
                  <a:gd name="connsiteY174" fmla="*/ 208667 h 392041"/>
                  <a:gd name="connsiteX175" fmla="*/ 747047 w 867188"/>
                  <a:gd name="connsiteY175" fmla="*/ 248413 h 392041"/>
                  <a:gd name="connsiteX176" fmla="*/ 738917 w 867188"/>
                  <a:gd name="connsiteY176" fmla="*/ 265577 h 392041"/>
                  <a:gd name="connsiteX177" fmla="*/ 763307 w 867188"/>
                  <a:gd name="connsiteY177" fmla="*/ 363135 h 392041"/>
                  <a:gd name="connsiteX178" fmla="*/ 760597 w 867188"/>
                  <a:gd name="connsiteY178" fmla="*/ 363135 h 392041"/>
                  <a:gd name="connsiteX179" fmla="*/ 823829 w 867188"/>
                  <a:gd name="connsiteY179" fmla="*/ 363135 h 392041"/>
                  <a:gd name="connsiteX180" fmla="*/ 791310 w 867188"/>
                  <a:gd name="connsiteY180" fmla="*/ 363135 h 392041"/>
                  <a:gd name="connsiteX181" fmla="*/ 767823 w 867188"/>
                  <a:gd name="connsiteY181" fmla="*/ 270093 h 392041"/>
                  <a:gd name="connsiteX182" fmla="*/ 822926 w 867188"/>
                  <a:gd name="connsiteY182" fmla="*/ 246607 h 392041"/>
                  <a:gd name="connsiteX183" fmla="*/ 822926 w 867188"/>
                  <a:gd name="connsiteY183" fmla="*/ 363135 h 39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867188" h="392041">
                    <a:moveTo>
                      <a:pt x="823829" y="30713"/>
                    </a:moveTo>
                    <a:cubicBezTo>
                      <a:pt x="804860" y="30713"/>
                      <a:pt x="790406" y="43359"/>
                      <a:pt x="785890" y="47876"/>
                    </a:cubicBezTo>
                    <a:lnTo>
                      <a:pt x="719044" y="88525"/>
                    </a:lnTo>
                    <a:lnTo>
                      <a:pt x="664845" y="88525"/>
                    </a:lnTo>
                    <a:cubicBezTo>
                      <a:pt x="656715" y="88525"/>
                      <a:pt x="650391" y="94849"/>
                      <a:pt x="650391" y="102979"/>
                    </a:cubicBezTo>
                    <a:lnTo>
                      <a:pt x="650391" y="131885"/>
                    </a:lnTo>
                    <a:lnTo>
                      <a:pt x="619679" y="131885"/>
                    </a:lnTo>
                    <a:lnTo>
                      <a:pt x="607032" y="56909"/>
                    </a:lnTo>
                    <a:cubicBezTo>
                      <a:pt x="606129" y="48780"/>
                      <a:pt x="597999" y="43359"/>
                      <a:pt x="590772" y="45166"/>
                    </a:cubicBezTo>
                    <a:cubicBezTo>
                      <a:pt x="582642" y="46069"/>
                      <a:pt x="577222" y="54199"/>
                      <a:pt x="579029" y="61426"/>
                    </a:cubicBezTo>
                    <a:lnTo>
                      <a:pt x="590772" y="130982"/>
                    </a:lnTo>
                    <a:lnTo>
                      <a:pt x="548316" y="130982"/>
                    </a:lnTo>
                    <a:lnTo>
                      <a:pt x="537476" y="56909"/>
                    </a:lnTo>
                    <a:cubicBezTo>
                      <a:pt x="535670" y="42456"/>
                      <a:pt x="526636" y="30713"/>
                      <a:pt x="513990" y="24390"/>
                    </a:cubicBezTo>
                    <a:lnTo>
                      <a:pt x="469727" y="1807"/>
                    </a:lnTo>
                    <a:cubicBezTo>
                      <a:pt x="467920" y="903"/>
                      <a:pt x="465211" y="0"/>
                      <a:pt x="463404" y="0"/>
                    </a:cubicBezTo>
                    <a:lnTo>
                      <a:pt x="405591" y="0"/>
                    </a:lnTo>
                    <a:cubicBezTo>
                      <a:pt x="403785" y="0"/>
                      <a:pt x="401075" y="903"/>
                      <a:pt x="399268" y="1807"/>
                    </a:cubicBezTo>
                    <a:lnTo>
                      <a:pt x="355005" y="24390"/>
                    </a:lnTo>
                    <a:cubicBezTo>
                      <a:pt x="342359" y="30713"/>
                      <a:pt x="333326" y="43359"/>
                      <a:pt x="331519" y="56909"/>
                    </a:cubicBezTo>
                    <a:lnTo>
                      <a:pt x="320679" y="130982"/>
                    </a:lnTo>
                    <a:lnTo>
                      <a:pt x="278223" y="130982"/>
                    </a:lnTo>
                    <a:lnTo>
                      <a:pt x="289966" y="61426"/>
                    </a:lnTo>
                    <a:cubicBezTo>
                      <a:pt x="290870" y="53296"/>
                      <a:pt x="286353" y="46069"/>
                      <a:pt x="278223" y="45166"/>
                    </a:cubicBezTo>
                    <a:cubicBezTo>
                      <a:pt x="270093" y="44263"/>
                      <a:pt x="262867" y="48780"/>
                      <a:pt x="261963" y="56909"/>
                    </a:cubicBezTo>
                    <a:cubicBezTo>
                      <a:pt x="261963" y="56909"/>
                      <a:pt x="261963" y="56909"/>
                      <a:pt x="261963" y="56909"/>
                    </a:cubicBezTo>
                    <a:lnTo>
                      <a:pt x="249317" y="131885"/>
                    </a:lnTo>
                    <a:lnTo>
                      <a:pt x="216797" y="131885"/>
                    </a:lnTo>
                    <a:lnTo>
                      <a:pt x="216797" y="102979"/>
                    </a:lnTo>
                    <a:cubicBezTo>
                      <a:pt x="216797" y="94849"/>
                      <a:pt x="210474" y="88525"/>
                      <a:pt x="202344" y="88525"/>
                    </a:cubicBezTo>
                    <a:lnTo>
                      <a:pt x="148145" y="88525"/>
                    </a:lnTo>
                    <a:lnTo>
                      <a:pt x="81299" y="47876"/>
                    </a:lnTo>
                    <a:cubicBezTo>
                      <a:pt x="76782" y="43359"/>
                      <a:pt x="62329" y="30713"/>
                      <a:pt x="43359" y="30713"/>
                    </a:cubicBezTo>
                    <a:cubicBezTo>
                      <a:pt x="19873" y="30713"/>
                      <a:pt x="0" y="50586"/>
                      <a:pt x="0" y="74072"/>
                    </a:cubicBezTo>
                    <a:lnTo>
                      <a:pt x="0" y="247510"/>
                    </a:lnTo>
                    <a:cubicBezTo>
                      <a:pt x="0" y="253833"/>
                      <a:pt x="3613" y="259253"/>
                      <a:pt x="9937" y="261060"/>
                    </a:cubicBezTo>
                    <a:lnTo>
                      <a:pt x="14453" y="262866"/>
                    </a:lnTo>
                    <a:lnTo>
                      <a:pt x="14453" y="363135"/>
                    </a:lnTo>
                    <a:lnTo>
                      <a:pt x="0" y="363135"/>
                    </a:lnTo>
                    <a:lnTo>
                      <a:pt x="0" y="392042"/>
                    </a:lnTo>
                    <a:lnTo>
                      <a:pt x="867189" y="392042"/>
                    </a:lnTo>
                    <a:lnTo>
                      <a:pt x="867189" y="363135"/>
                    </a:lnTo>
                    <a:lnTo>
                      <a:pt x="852735" y="363135"/>
                    </a:lnTo>
                    <a:lnTo>
                      <a:pt x="852735" y="233960"/>
                    </a:lnTo>
                    <a:lnTo>
                      <a:pt x="858155" y="231250"/>
                    </a:lnTo>
                    <a:cubicBezTo>
                      <a:pt x="863575" y="228540"/>
                      <a:pt x="867189" y="224024"/>
                      <a:pt x="867189" y="217700"/>
                    </a:cubicBezTo>
                    <a:lnTo>
                      <a:pt x="867189" y="73169"/>
                    </a:lnTo>
                    <a:cubicBezTo>
                      <a:pt x="867189" y="50586"/>
                      <a:pt x="848219" y="30713"/>
                      <a:pt x="823829" y="30713"/>
                    </a:cubicBezTo>
                    <a:close/>
                    <a:moveTo>
                      <a:pt x="693751" y="303516"/>
                    </a:moveTo>
                    <a:lnTo>
                      <a:pt x="727174" y="363135"/>
                    </a:lnTo>
                    <a:lnTo>
                      <a:pt x="693751" y="363135"/>
                    </a:lnTo>
                    <a:lnTo>
                      <a:pt x="693751" y="303516"/>
                    </a:lnTo>
                    <a:close/>
                    <a:moveTo>
                      <a:pt x="693751" y="160791"/>
                    </a:moveTo>
                    <a:lnTo>
                      <a:pt x="737110" y="160791"/>
                    </a:lnTo>
                    <a:cubicBezTo>
                      <a:pt x="738917" y="160791"/>
                      <a:pt x="741627" y="159888"/>
                      <a:pt x="743433" y="158984"/>
                    </a:cubicBezTo>
                    <a:lnTo>
                      <a:pt x="780470" y="140918"/>
                    </a:lnTo>
                    <a:lnTo>
                      <a:pt x="780470" y="167114"/>
                    </a:lnTo>
                    <a:lnTo>
                      <a:pt x="693751" y="221314"/>
                    </a:lnTo>
                    <a:lnTo>
                      <a:pt x="693751" y="160791"/>
                    </a:lnTo>
                    <a:close/>
                    <a:moveTo>
                      <a:pt x="359522" y="62329"/>
                    </a:moveTo>
                    <a:cubicBezTo>
                      <a:pt x="360425" y="57813"/>
                      <a:pt x="363135" y="53296"/>
                      <a:pt x="367652" y="51489"/>
                    </a:cubicBezTo>
                    <a:lnTo>
                      <a:pt x="409205" y="30713"/>
                    </a:lnTo>
                    <a:lnTo>
                      <a:pt x="459791" y="30713"/>
                    </a:lnTo>
                    <a:lnTo>
                      <a:pt x="501343" y="51489"/>
                    </a:lnTo>
                    <a:cubicBezTo>
                      <a:pt x="505860" y="53296"/>
                      <a:pt x="508570" y="57813"/>
                      <a:pt x="509473" y="62329"/>
                    </a:cubicBezTo>
                    <a:lnTo>
                      <a:pt x="519410" y="131885"/>
                    </a:lnTo>
                    <a:lnTo>
                      <a:pt x="492310" y="131885"/>
                    </a:lnTo>
                    <a:lnTo>
                      <a:pt x="492310" y="74072"/>
                    </a:lnTo>
                    <a:cubicBezTo>
                      <a:pt x="492310" y="65942"/>
                      <a:pt x="485987" y="59619"/>
                      <a:pt x="477857" y="59619"/>
                    </a:cubicBezTo>
                    <a:lnTo>
                      <a:pt x="391138" y="59619"/>
                    </a:lnTo>
                    <a:cubicBezTo>
                      <a:pt x="383008" y="59619"/>
                      <a:pt x="376685" y="65942"/>
                      <a:pt x="376685" y="74072"/>
                    </a:cubicBezTo>
                    <a:lnTo>
                      <a:pt x="376685" y="131885"/>
                    </a:lnTo>
                    <a:lnTo>
                      <a:pt x="349586" y="131885"/>
                    </a:lnTo>
                    <a:lnTo>
                      <a:pt x="359522" y="62329"/>
                    </a:lnTo>
                    <a:close/>
                    <a:moveTo>
                      <a:pt x="462501" y="131885"/>
                    </a:moveTo>
                    <a:lnTo>
                      <a:pt x="404688" y="131885"/>
                    </a:lnTo>
                    <a:lnTo>
                      <a:pt x="404688" y="88525"/>
                    </a:lnTo>
                    <a:lnTo>
                      <a:pt x="462501" y="88525"/>
                    </a:lnTo>
                    <a:lnTo>
                      <a:pt x="462501" y="131885"/>
                    </a:lnTo>
                    <a:close/>
                    <a:moveTo>
                      <a:pt x="664845" y="160791"/>
                    </a:moveTo>
                    <a:lnTo>
                      <a:pt x="664845" y="189698"/>
                    </a:lnTo>
                    <a:lnTo>
                      <a:pt x="202344" y="189698"/>
                    </a:lnTo>
                    <a:lnTo>
                      <a:pt x="202344" y="160791"/>
                    </a:lnTo>
                    <a:lnTo>
                      <a:pt x="664845" y="160791"/>
                    </a:lnTo>
                    <a:close/>
                    <a:moveTo>
                      <a:pt x="520313" y="221314"/>
                    </a:moveTo>
                    <a:lnTo>
                      <a:pt x="520313" y="218604"/>
                    </a:lnTo>
                    <a:lnTo>
                      <a:pt x="607032" y="218604"/>
                    </a:lnTo>
                    <a:lnTo>
                      <a:pt x="607032" y="363135"/>
                    </a:lnTo>
                    <a:lnTo>
                      <a:pt x="478760" y="363135"/>
                    </a:lnTo>
                    <a:lnTo>
                      <a:pt x="490503" y="268287"/>
                    </a:lnTo>
                    <a:lnTo>
                      <a:pt x="507667" y="251123"/>
                    </a:lnTo>
                    <a:cubicBezTo>
                      <a:pt x="515797" y="243897"/>
                      <a:pt x="520313" y="233057"/>
                      <a:pt x="520313" y="221314"/>
                    </a:cubicBezTo>
                    <a:close/>
                    <a:moveTo>
                      <a:pt x="359522" y="252027"/>
                    </a:moveTo>
                    <a:lnTo>
                      <a:pt x="376685" y="269190"/>
                    </a:lnTo>
                    <a:lnTo>
                      <a:pt x="388428" y="364038"/>
                    </a:lnTo>
                    <a:lnTo>
                      <a:pt x="260156" y="364038"/>
                    </a:lnTo>
                    <a:lnTo>
                      <a:pt x="260156" y="219507"/>
                    </a:lnTo>
                    <a:lnTo>
                      <a:pt x="346875" y="219507"/>
                    </a:lnTo>
                    <a:lnTo>
                      <a:pt x="346875" y="222217"/>
                    </a:lnTo>
                    <a:cubicBezTo>
                      <a:pt x="346875" y="233057"/>
                      <a:pt x="351392" y="243897"/>
                      <a:pt x="359522" y="252027"/>
                    </a:cubicBezTo>
                    <a:close/>
                    <a:moveTo>
                      <a:pt x="173438" y="279127"/>
                    </a:moveTo>
                    <a:lnTo>
                      <a:pt x="158081" y="228540"/>
                    </a:lnTo>
                    <a:cubicBezTo>
                      <a:pt x="157178" y="224927"/>
                      <a:pt x="154468" y="222217"/>
                      <a:pt x="151758" y="220411"/>
                    </a:cubicBezTo>
                    <a:lnTo>
                      <a:pt x="86719" y="181567"/>
                    </a:lnTo>
                    <a:lnTo>
                      <a:pt x="86719" y="140918"/>
                    </a:lnTo>
                    <a:lnTo>
                      <a:pt x="123755" y="158984"/>
                    </a:lnTo>
                    <a:cubicBezTo>
                      <a:pt x="125562" y="159888"/>
                      <a:pt x="128272" y="160791"/>
                      <a:pt x="130078" y="160791"/>
                    </a:cubicBezTo>
                    <a:lnTo>
                      <a:pt x="173438" y="160791"/>
                    </a:lnTo>
                    <a:lnTo>
                      <a:pt x="173438" y="279127"/>
                    </a:lnTo>
                    <a:close/>
                    <a:moveTo>
                      <a:pt x="43359" y="272803"/>
                    </a:moveTo>
                    <a:lnTo>
                      <a:pt x="89429" y="288160"/>
                    </a:lnTo>
                    <a:lnTo>
                      <a:pt x="111108" y="363135"/>
                    </a:lnTo>
                    <a:lnTo>
                      <a:pt x="43359" y="363135"/>
                    </a:lnTo>
                    <a:lnTo>
                      <a:pt x="43359" y="272803"/>
                    </a:lnTo>
                    <a:close/>
                    <a:moveTo>
                      <a:pt x="140918" y="363135"/>
                    </a:moveTo>
                    <a:lnTo>
                      <a:pt x="114722" y="272803"/>
                    </a:lnTo>
                    <a:cubicBezTo>
                      <a:pt x="113819" y="268287"/>
                      <a:pt x="110205" y="264673"/>
                      <a:pt x="105689" y="262866"/>
                    </a:cubicBezTo>
                    <a:lnTo>
                      <a:pt x="28906" y="237573"/>
                    </a:lnTo>
                    <a:lnTo>
                      <a:pt x="28906" y="74976"/>
                    </a:lnTo>
                    <a:cubicBezTo>
                      <a:pt x="28906" y="66846"/>
                      <a:pt x="35229" y="60523"/>
                      <a:pt x="43359" y="60523"/>
                    </a:cubicBezTo>
                    <a:cubicBezTo>
                      <a:pt x="50586" y="60523"/>
                      <a:pt x="59619" y="67749"/>
                      <a:pt x="61426" y="70459"/>
                    </a:cubicBezTo>
                    <a:cubicBezTo>
                      <a:pt x="62329" y="71363"/>
                      <a:pt x="63233" y="72266"/>
                      <a:pt x="65039" y="73169"/>
                    </a:cubicBezTo>
                    <a:lnTo>
                      <a:pt x="137305" y="116529"/>
                    </a:lnTo>
                    <a:cubicBezTo>
                      <a:pt x="139111" y="117432"/>
                      <a:pt x="141822" y="118335"/>
                      <a:pt x="144531" y="118335"/>
                    </a:cubicBezTo>
                    <a:lnTo>
                      <a:pt x="187891" y="118335"/>
                    </a:lnTo>
                    <a:lnTo>
                      <a:pt x="187891" y="132788"/>
                    </a:lnTo>
                    <a:lnTo>
                      <a:pt x="133691" y="132788"/>
                    </a:lnTo>
                    <a:lnTo>
                      <a:pt x="78589" y="105689"/>
                    </a:lnTo>
                    <a:cubicBezTo>
                      <a:pt x="71362" y="102075"/>
                      <a:pt x="62329" y="104785"/>
                      <a:pt x="59619" y="112012"/>
                    </a:cubicBezTo>
                    <a:cubicBezTo>
                      <a:pt x="58716" y="113818"/>
                      <a:pt x="57813" y="116529"/>
                      <a:pt x="57813" y="118335"/>
                    </a:cubicBezTo>
                    <a:lnTo>
                      <a:pt x="57813" y="190601"/>
                    </a:lnTo>
                    <a:cubicBezTo>
                      <a:pt x="57813" y="196021"/>
                      <a:pt x="60523" y="200537"/>
                      <a:pt x="65039" y="203247"/>
                    </a:cubicBezTo>
                    <a:lnTo>
                      <a:pt x="132788" y="243897"/>
                    </a:lnTo>
                    <a:lnTo>
                      <a:pt x="168921" y="364038"/>
                    </a:lnTo>
                    <a:lnTo>
                      <a:pt x="140918" y="364038"/>
                    </a:lnTo>
                    <a:close/>
                    <a:moveTo>
                      <a:pt x="202344" y="363135"/>
                    </a:moveTo>
                    <a:lnTo>
                      <a:pt x="202344" y="218604"/>
                    </a:lnTo>
                    <a:lnTo>
                      <a:pt x="231250" y="218604"/>
                    </a:lnTo>
                    <a:lnTo>
                      <a:pt x="231250" y="363135"/>
                    </a:lnTo>
                    <a:lnTo>
                      <a:pt x="202344" y="363135"/>
                    </a:lnTo>
                    <a:close/>
                    <a:moveTo>
                      <a:pt x="417335" y="363135"/>
                    </a:moveTo>
                    <a:lnTo>
                      <a:pt x="404688" y="260156"/>
                    </a:lnTo>
                    <a:cubicBezTo>
                      <a:pt x="404688" y="256544"/>
                      <a:pt x="402881" y="253833"/>
                      <a:pt x="400171" y="252027"/>
                    </a:cubicBezTo>
                    <a:lnTo>
                      <a:pt x="379395" y="231250"/>
                    </a:lnTo>
                    <a:cubicBezTo>
                      <a:pt x="376685" y="228540"/>
                      <a:pt x="374878" y="224927"/>
                      <a:pt x="374878" y="221314"/>
                    </a:cubicBezTo>
                    <a:lnTo>
                      <a:pt x="374878" y="218604"/>
                    </a:lnTo>
                    <a:lnTo>
                      <a:pt x="490503" y="218604"/>
                    </a:lnTo>
                    <a:lnTo>
                      <a:pt x="490503" y="221314"/>
                    </a:lnTo>
                    <a:cubicBezTo>
                      <a:pt x="490503" y="224927"/>
                      <a:pt x="488697" y="228540"/>
                      <a:pt x="485987" y="231250"/>
                    </a:cubicBezTo>
                    <a:lnTo>
                      <a:pt x="465211" y="252027"/>
                    </a:lnTo>
                    <a:cubicBezTo>
                      <a:pt x="462501" y="254737"/>
                      <a:pt x="461597" y="257447"/>
                      <a:pt x="460694" y="260156"/>
                    </a:cubicBezTo>
                    <a:lnTo>
                      <a:pt x="448048" y="363135"/>
                    </a:lnTo>
                    <a:lnTo>
                      <a:pt x="417335" y="363135"/>
                    </a:lnTo>
                    <a:close/>
                    <a:moveTo>
                      <a:pt x="635938" y="363135"/>
                    </a:moveTo>
                    <a:lnTo>
                      <a:pt x="635938" y="218604"/>
                    </a:lnTo>
                    <a:lnTo>
                      <a:pt x="664845" y="218604"/>
                    </a:lnTo>
                    <a:lnTo>
                      <a:pt x="664845" y="363135"/>
                    </a:lnTo>
                    <a:lnTo>
                      <a:pt x="635938" y="363135"/>
                    </a:lnTo>
                    <a:close/>
                    <a:moveTo>
                      <a:pt x="760597" y="363135"/>
                    </a:moveTo>
                    <a:lnTo>
                      <a:pt x="699171" y="252930"/>
                    </a:lnTo>
                    <a:lnTo>
                      <a:pt x="803053" y="187891"/>
                    </a:lnTo>
                    <a:cubicBezTo>
                      <a:pt x="807569" y="185181"/>
                      <a:pt x="810279" y="180664"/>
                      <a:pt x="810279" y="175245"/>
                    </a:cubicBezTo>
                    <a:lnTo>
                      <a:pt x="810279" y="117432"/>
                    </a:lnTo>
                    <a:cubicBezTo>
                      <a:pt x="810279" y="109302"/>
                      <a:pt x="803956" y="102979"/>
                      <a:pt x="795826" y="102979"/>
                    </a:cubicBezTo>
                    <a:cubicBezTo>
                      <a:pt x="794020" y="102979"/>
                      <a:pt x="791310" y="103882"/>
                      <a:pt x="789503" y="104785"/>
                    </a:cubicBezTo>
                    <a:lnTo>
                      <a:pt x="734400" y="131885"/>
                    </a:lnTo>
                    <a:lnTo>
                      <a:pt x="680201" y="131885"/>
                    </a:lnTo>
                    <a:lnTo>
                      <a:pt x="680201" y="117432"/>
                    </a:lnTo>
                    <a:lnTo>
                      <a:pt x="723561" y="117432"/>
                    </a:lnTo>
                    <a:cubicBezTo>
                      <a:pt x="726270" y="117432"/>
                      <a:pt x="728981" y="116529"/>
                      <a:pt x="730787" y="115625"/>
                    </a:cubicBezTo>
                    <a:lnTo>
                      <a:pt x="803053" y="72266"/>
                    </a:lnTo>
                    <a:cubicBezTo>
                      <a:pt x="803956" y="71363"/>
                      <a:pt x="805763" y="70459"/>
                      <a:pt x="806666" y="69556"/>
                    </a:cubicBezTo>
                    <a:cubicBezTo>
                      <a:pt x="808473" y="67749"/>
                      <a:pt x="816603" y="59619"/>
                      <a:pt x="824732" y="59619"/>
                    </a:cubicBezTo>
                    <a:cubicBezTo>
                      <a:pt x="832863" y="59619"/>
                      <a:pt x="839186" y="65942"/>
                      <a:pt x="839186" y="74072"/>
                    </a:cubicBezTo>
                    <a:lnTo>
                      <a:pt x="839186" y="208667"/>
                    </a:lnTo>
                    <a:lnTo>
                      <a:pt x="747047" y="248413"/>
                    </a:lnTo>
                    <a:cubicBezTo>
                      <a:pt x="740724" y="251123"/>
                      <a:pt x="737110" y="258350"/>
                      <a:pt x="738917" y="265577"/>
                    </a:cubicBezTo>
                    <a:lnTo>
                      <a:pt x="763307" y="363135"/>
                    </a:lnTo>
                    <a:lnTo>
                      <a:pt x="760597" y="363135"/>
                    </a:lnTo>
                    <a:close/>
                    <a:moveTo>
                      <a:pt x="823829" y="363135"/>
                    </a:moveTo>
                    <a:lnTo>
                      <a:pt x="791310" y="363135"/>
                    </a:lnTo>
                    <a:lnTo>
                      <a:pt x="767823" y="270093"/>
                    </a:lnTo>
                    <a:lnTo>
                      <a:pt x="822926" y="246607"/>
                    </a:lnTo>
                    <a:lnTo>
                      <a:pt x="822926" y="363135"/>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23" name="Freeform 171">
                <a:extLst>
                  <a:ext uri="{FF2B5EF4-FFF2-40B4-BE49-F238E27FC236}">
                    <a16:creationId xmlns:a16="http://schemas.microsoft.com/office/drawing/2014/main" id="{3C3EE4AB-F59C-D7FA-0748-7B3FBF931623}"/>
                  </a:ext>
                </a:extLst>
              </p:cNvPr>
              <p:cNvSpPr/>
              <p:nvPr/>
            </p:nvSpPr>
            <p:spPr>
              <a:xfrm>
                <a:off x="6080571" y="3887743"/>
                <a:ext cx="332422" cy="288861"/>
              </a:xfrm>
              <a:custGeom>
                <a:avLst/>
                <a:gdLst>
                  <a:gd name="connsiteX0" fmla="*/ 28906 w 332422"/>
                  <a:gd name="connsiteY0" fmla="*/ 170727 h 288861"/>
                  <a:gd name="connsiteX1" fmla="*/ 28906 w 332422"/>
                  <a:gd name="connsiteY1" fmla="*/ 216797 h 288861"/>
                  <a:gd name="connsiteX2" fmla="*/ 43359 w 332422"/>
                  <a:gd name="connsiteY2" fmla="*/ 231250 h 288861"/>
                  <a:gd name="connsiteX3" fmla="*/ 51489 w 332422"/>
                  <a:gd name="connsiteY3" fmla="*/ 228540 h 288861"/>
                  <a:gd name="connsiteX4" fmla="*/ 102075 w 332422"/>
                  <a:gd name="connsiteY4" fmla="*/ 195117 h 288861"/>
                  <a:gd name="connsiteX5" fmla="*/ 144531 w 332422"/>
                  <a:gd name="connsiteY5" fmla="*/ 231250 h 288861"/>
                  <a:gd name="connsiteX6" fmla="*/ 197827 w 332422"/>
                  <a:gd name="connsiteY6" fmla="*/ 231250 h 288861"/>
                  <a:gd name="connsiteX7" fmla="*/ 280933 w 332422"/>
                  <a:gd name="connsiteY7" fmla="*/ 286352 h 288861"/>
                  <a:gd name="connsiteX8" fmla="*/ 300806 w 332422"/>
                  <a:gd name="connsiteY8" fmla="*/ 282740 h 288861"/>
                  <a:gd name="connsiteX9" fmla="*/ 303516 w 332422"/>
                  <a:gd name="connsiteY9" fmla="*/ 274609 h 288861"/>
                  <a:gd name="connsiteX10" fmla="*/ 303516 w 332422"/>
                  <a:gd name="connsiteY10" fmla="*/ 228540 h 288861"/>
                  <a:gd name="connsiteX11" fmla="*/ 332422 w 332422"/>
                  <a:gd name="connsiteY11" fmla="*/ 187891 h 288861"/>
                  <a:gd name="connsiteX12" fmla="*/ 332422 w 332422"/>
                  <a:gd name="connsiteY12" fmla="*/ 101172 h 288861"/>
                  <a:gd name="connsiteX13" fmla="*/ 289063 w 332422"/>
                  <a:gd name="connsiteY13" fmla="*/ 57812 h 288861"/>
                  <a:gd name="connsiteX14" fmla="*/ 231250 w 332422"/>
                  <a:gd name="connsiteY14" fmla="*/ 57812 h 288861"/>
                  <a:gd name="connsiteX15" fmla="*/ 231250 w 332422"/>
                  <a:gd name="connsiteY15" fmla="*/ 43359 h 288861"/>
                  <a:gd name="connsiteX16" fmla="*/ 187891 w 332422"/>
                  <a:gd name="connsiteY16" fmla="*/ 0 h 288861"/>
                  <a:gd name="connsiteX17" fmla="*/ 43359 w 332422"/>
                  <a:gd name="connsiteY17" fmla="*/ 0 h 288861"/>
                  <a:gd name="connsiteX18" fmla="*/ 0 w 332422"/>
                  <a:gd name="connsiteY18" fmla="*/ 43359 h 288861"/>
                  <a:gd name="connsiteX19" fmla="*/ 0 w 332422"/>
                  <a:gd name="connsiteY19" fmla="*/ 130078 h 288861"/>
                  <a:gd name="connsiteX20" fmla="*/ 28906 w 332422"/>
                  <a:gd name="connsiteY20" fmla="*/ 170727 h 288861"/>
                  <a:gd name="connsiteX21" fmla="*/ 289063 w 332422"/>
                  <a:gd name="connsiteY21" fmla="*/ 86719 h 288861"/>
                  <a:gd name="connsiteX22" fmla="*/ 303516 w 332422"/>
                  <a:gd name="connsiteY22" fmla="*/ 101172 h 288861"/>
                  <a:gd name="connsiteX23" fmla="*/ 303516 w 332422"/>
                  <a:gd name="connsiteY23" fmla="*/ 187891 h 288861"/>
                  <a:gd name="connsiteX24" fmla="*/ 289063 w 332422"/>
                  <a:gd name="connsiteY24" fmla="*/ 202344 h 288861"/>
                  <a:gd name="connsiteX25" fmla="*/ 274610 w 332422"/>
                  <a:gd name="connsiteY25" fmla="*/ 216797 h 288861"/>
                  <a:gd name="connsiteX26" fmla="*/ 274610 w 332422"/>
                  <a:gd name="connsiteY26" fmla="*/ 247510 h 288861"/>
                  <a:gd name="connsiteX27" fmla="*/ 210474 w 332422"/>
                  <a:gd name="connsiteY27" fmla="*/ 205054 h 288861"/>
                  <a:gd name="connsiteX28" fmla="*/ 202344 w 332422"/>
                  <a:gd name="connsiteY28" fmla="*/ 202344 h 288861"/>
                  <a:gd name="connsiteX29" fmla="*/ 144531 w 332422"/>
                  <a:gd name="connsiteY29" fmla="*/ 202344 h 288861"/>
                  <a:gd name="connsiteX30" fmla="*/ 130078 w 332422"/>
                  <a:gd name="connsiteY30" fmla="*/ 187891 h 288861"/>
                  <a:gd name="connsiteX31" fmla="*/ 130078 w 332422"/>
                  <a:gd name="connsiteY31" fmla="*/ 176148 h 288861"/>
                  <a:gd name="connsiteX32" fmla="*/ 134595 w 332422"/>
                  <a:gd name="connsiteY32" fmla="*/ 173437 h 288861"/>
                  <a:gd name="connsiteX33" fmla="*/ 187891 w 332422"/>
                  <a:gd name="connsiteY33" fmla="*/ 173437 h 288861"/>
                  <a:gd name="connsiteX34" fmla="*/ 231250 w 332422"/>
                  <a:gd name="connsiteY34" fmla="*/ 130078 h 288861"/>
                  <a:gd name="connsiteX35" fmla="*/ 231250 w 332422"/>
                  <a:gd name="connsiteY35" fmla="*/ 86719 h 288861"/>
                  <a:gd name="connsiteX36" fmla="*/ 289063 w 332422"/>
                  <a:gd name="connsiteY36" fmla="*/ 86719 h 288861"/>
                  <a:gd name="connsiteX37" fmla="*/ 130078 w 332422"/>
                  <a:gd name="connsiteY37" fmla="*/ 144531 h 288861"/>
                  <a:gd name="connsiteX38" fmla="*/ 130078 w 332422"/>
                  <a:gd name="connsiteY38" fmla="*/ 101172 h 288861"/>
                  <a:gd name="connsiteX39" fmla="*/ 144531 w 332422"/>
                  <a:gd name="connsiteY39" fmla="*/ 86719 h 288861"/>
                  <a:gd name="connsiteX40" fmla="*/ 202344 w 332422"/>
                  <a:gd name="connsiteY40" fmla="*/ 86719 h 288861"/>
                  <a:gd name="connsiteX41" fmla="*/ 202344 w 332422"/>
                  <a:gd name="connsiteY41" fmla="*/ 130078 h 288861"/>
                  <a:gd name="connsiteX42" fmla="*/ 187891 w 332422"/>
                  <a:gd name="connsiteY42" fmla="*/ 144531 h 288861"/>
                  <a:gd name="connsiteX43" fmla="*/ 130078 w 332422"/>
                  <a:gd name="connsiteY43" fmla="*/ 144531 h 288861"/>
                  <a:gd name="connsiteX44" fmla="*/ 28906 w 332422"/>
                  <a:gd name="connsiteY44" fmla="*/ 43359 h 288861"/>
                  <a:gd name="connsiteX45" fmla="*/ 43359 w 332422"/>
                  <a:gd name="connsiteY45" fmla="*/ 28906 h 288861"/>
                  <a:gd name="connsiteX46" fmla="*/ 187891 w 332422"/>
                  <a:gd name="connsiteY46" fmla="*/ 28906 h 288861"/>
                  <a:gd name="connsiteX47" fmla="*/ 202344 w 332422"/>
                  <a:gd name="connsiteY47" fmla="*/ 43359 h 288861"/>
                  <a:gd name="connsiteX48" fmla="*/ 202344 w 332422"/>
                  <a:gd name="connsiteY48" fmla="*/ 57812 h 288861"/>
                  <a:gd name="connsiteX49" fmla="*/ 144531 w 332422"/>
                  <a:gd name="connsiteY49" fmla="*/ 57812 h 288861"/>
                  <a:gd name="connsiteX50" fmla="*/ 101172 w 332422"/>
                  <a:gd name="connsiteY50" fmla="*/ 101172 h 288861"/>
                  <a:gd name="connsiteX51" fmla="*/ 101172 w 332422"/>
                  <a:gd name="connsiteY51" fmla="*/ 160791 h 288861"/>
                  <a:gd name="connsiteX52" fmla="*/ 57813 w 332422"/>
                  <a:gd name="connsiteY52" fmla="*/ 189698 h 288861"/>
                  <a:gd name="connsiteX53" fmla="*/ 57813 w 332422"/>
                  <a:gd name="connsiteY53" fmla="*/ 158984 h 288861"/>
                  <a:gd name="connsiteX54" fmla="*/ 43359 w 332422"/>
                  <a:gd name="connsiteY54" fmla="*/ 144531 h 288861"/>
                  <a:gd name="connsiteX55" fmla="*/ 28906 w 332422"/>
                  <a:gd name="connsiteY55" fmla="*/ 130078 h 288861"/>
                  <a:gd name="connsiteX56" fmla="*/ 28906 w 332422"/>
                  <a:gd name="connsiteY56" fmla="*/ 43359 h 28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32422" h="288861">
                    <a:moveTo>
                      <a:pt x="28906" y="170727"/>
                    </a:moveTo>
                    <a:lnTo>
                      <a:pt x="28906" y="216797"/>
                    </a:lnTo>
                    <a:cubicBezTo>
                      <a:pt x="28906" y="224927"/>
                      <a:pt x="35229" y="231250"/>
                      <a:pt x="43359" y="231250"/>
                    </a:cubicBezTo>
                    <a:cubicBezTo>
                      <a:pt x="46069" y="231250"/>
                      <a:pt x="48779" y="230347"/>
                      <a:pt x="51489" y="228540"/>
                    </a:cubicBezTo>
                    <a:lnTo>
                      <a:pt x="102075" y="195117"/>
                    </a:lnTo>
                    <a:cubicBezTo>
                      <a:pt x="105688" y="215894"/>
                      <a:pt x="123755" y="231250"/>
                      <a:pt x="144531" y="231250"/>
                    </a:cubicBezTo>
                    <a:lnTo>
                      <a:pt x="197827" y="231250"/>
                    </a:lnTo>
                    <a:lnTo>
                      <a:pt x="280933" y="286352"/>
                    </a:lnTo>
                    <a:cubicBezTo>
                      <a:pt x="287256" y="290869"/>
                      <a:pt x="296289" y="289063"/>
                      <a:pt x="300806" y="282740"/>
                    </a:cubicBezTo>
                    <a:cubicBezTo>
                      <a:pt x="302613" y="280030"/>
                      <a:pt x="303516" y="277319"/>
                      <a:pt x="303516" y="274609"/>
                    </a:cubicBezTo>
                    <a:lnTo>
                      <a:pt x="303516" y="228540"/>
                    </a:lnTo>
                    <a:cubicBezTo>
                      <a:pt x="320679" y="222217"/>
                      <a:pt x="332422" y="205957"/>
                      <a:pt x="332422" y="187891"/>
                    </a:cubicBezTo>
                    <a:lnTo>
                      <a:pt x="332422" y="101172"/>
                    </a:lnTo>
                    <a:cubicBezTo>
                      <a:pt x="332422" y="77685"/>
                      <a:pt x="312549" y="57812"/>
                      <a:pt x="289063" y="57812"/>
                    </a:cubicBezTo>
                    <a:lnTo>
                      <a:pt x="231250" y="57812"/>
                    </a:lnTo>
                    <a:lnTo>
                      <a:pt x="231250" y="43359"/>
                    </a:lnTo>
                    <a:cubicBezTo>
                      <a:pt x="231250" y="19873"/>
                      <a:pt x="211377" y="0"/>
                      <a:pt x="187891" y="0"/>
                    </a:cubicBezTo>
                    <a:lnTo>
                      <a:pt x="43359" y="0"/>
                    </a:lnTo>
                    <a:cubicBezTo>
                      <a:pt x="19873" y="0"/>
                      <a:pt x="0" y="19873"/>
                      <a:pt x="0" y="43359"/>
                    </a:cubicBezTo>
                    <a:lnTo>
                      <a:pt x="0" y="130078"/>
                    </a:lnTo>
                    <a:cubicBezTo>
                      <a:pt x="0" y="148144"/>
                      <a:pt x="11743" y="165308"/>
                      <a:pt x="28906" y="170727"/>
                    </a:cubicBezTo>
                    <a:close/>
                    <a:moveTo>
                      <a:pt x="289063" y="86719"/>
                    </a:moveTo>
                    <a:cubicBezTo>
                      <a:pt x="297193" y="86719"/>
                      <a:pt x="303516" y="93042"/>
                      <a:pt x="303516" y="101172"/>
                    </a:cubicBezTo>
                    <a:lnTo>
                      <a:pt x="303516" y="187891"/>
                    </a:lnTo>
                    <a:cubicBezTo>
                      <a:pt x="303516" y="196020"/>
                      <a:pt x="297193" y="202344"/>
                      <a:pt x="289063" y="202344"/>
                    </a:cubicBezTo>
                    <a:cubicBezTo>
                      <a:pt x="280933" y="202344"/>
                      <a:pt x="274610" y="208667"/>
                      <a:pt x="274610" y="216797"/>
                    </a:cubicBezTo>
                    <a:lnTo>
                      <a:pt x="274610" y="247510"/>
                    </a:lnTo>
                    <a:lnTo>
                      <a:pt x="210474" y="205054"/>
                    </a:lnTo>
                    <a:cubicBezTo>
                      <a:pt x="207764" y="203247"/>
                      <a:pt x="205054" y="202344"/>
                      <a:pt x="202344" y="202344"/>
                    </a:cubicBezTo>
                    <a:lnTo>
                      <a:pt x="144531" y="202344"/>
                    </a:lnTo>
                    <a:cubicBezTo>
                      <a:pt x="136402" y="202344"/>
                      <a:pt x="130078" y="196020"/>
                      <a:pt x="130078" y="187891"/>
                    </a:cubicBezTo>
                    <a:lnTo>
                      <a:pt x="130078" y="176148"/>
                    </a:lnTo>
                    <a:lnTo>
                      <a:pt x="134595" y="173437"/>
                    </a:lnTo>
                    <a:lnTo>
                      <a:pt x="187891" y="173437"/>
                    </a:lnTo>
                    <a:cubicBezTo>
                      <a:pt x="211377" y="173437"/>
                      <a:pt x="231250" y="153565"/>
                      <a:pt x="231250" y="130078"/>
                    </a:cubicBezTo>
                    <a:lnTo>
                      <a:pt x="231250" y="86719"/>
                    </a:lnTo>
                    <a:lnTo>
                      <a:pt x="289063" y="86719"/>
                    </a:lnTo>
                    <a:close/>
                    <a:moveTo>
                      <a:pt x="130078" y="144531"/>
                    </a:moveTo>
                    <a:lnTo>
                      <a:pt x="130078" y="101172"/>
                    </a:lnTo>
                    <a:cubicBezTo>
                      <a:pt x="130078" y="93042"/>
                      <a:pt x="136402" y="86719"/>
                      <a:pt x="144531" y="86719"/>
                    </a:cubicBezTo>
                    <a:lnTo>
                      <a:pt x="202344" y="86719"/>
                    </a:lnTo>
                    <a:lnTo>
                      <a:pt x="202344" y="130078"/>
                    </a:lnTo>
                    <a:cubicBezTo>
                      <a:pt x="202344" y="138208"/>
                      <a:pt x="196021" y="144531"/>
                      <a:pt x="187891" y="144531"/>
                    </a:cubicBezTo>
                    <a:lnTo>
                      <a:pt x="130078" y="144531"/>
                    </a:lnTo>
                    <a:close/>
                    <a:moveTo>
                      <a:pt x="28906" y="43359"/>
                    </a:moveTo>
                    <a:cubicBezTo>
                      <a:pt x="28906" y="35229"/>
                      <a:pt x="35229" y="28906"/>
                      <a:pt x="43359" y="28906"/>
                    </a:cubicBezTo>
                    <a:lnTo>
                      <a:pt x="187891" y="28906"/>
                    </a:lnTo>
                    <a:cubicBezTo>
                      <a:pt x="196021" y="28906"/>
                      <a:pt x="202344" y="35229"/>
                      <a:pt x="202344" y="43359"/>
                    </a:cubicBezTo>
                    <a:lnTo>
                      <a:pt x="202344" y="57812"/>
                    </a:lnTo>
                    <a:lnTo>
                      <a:pt x="144531" y="57812"/>
                    </a:lnTo>
                    <a:cubicBezTo>
                      <a:pt x="121045" y="57812"/>
                      <a:pt x="101172" y="77685"/>
                      <a:pt x="101172" y="101172"/>
                    </a:cubicBezTo>
                    <a:lnTo>
                      <a:pt x="101172" y="160791"/>
                    </a:lnTo>
                    <a:lnTo>
                      <a:pt x="57813" y="189698"/>
                    </a:lnTo>
                    <a:lnTo>
                      <a:pt x="57813" y="158984"/>
                    </a:lnTo>
                    <a:cubicBezTo>
                      <a:pt x="57813" y="150854"/>
                      <a:pt x="51489" y="144531"/>
                      <a:pt x="43359" y="144531"/>
                    </a:cubicBezTo>
                    <a:cubicBezTo>
                      <a:pt x="35229" y="144531"/>
                      <a:pt x="28906" y="138208"/>
                      <a:pt x="28906" y="130078"/>
                    </a:cubicBezTo>
                    <a:lnTo>
                      <a:pt x="28906" y="43359"/>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24" name="Freeform 172">
                <a:extLst>
                  <a:ext uri="{FF2B5EF4-FFF2-40B4-BE49-F238E27FC236}">
                    <a16:creationId xmlns:a16="http://schemas.microsoft.com/office/drawing/2014/main" id="{AC7C82D0-198C-6EE5-7B9C-3A1582121724}"/>
                  </a:ext>
                </a:extLst>
              </p:cNvPr>
              <p:cNvSpPr/>
              <p:nvPr/>
            </p:nvSpPr>
            <p:spPr>
              <a:xfrm>
                <a:off x="5661430" y="3931102"/>
                <a:ext cx="260156" cy="231250"/>
              </a:xfrm>
              <a:custGeom>
                <a:avLst/>
                <a:gdLst>
                  <a:gd name="connsiteX0" fmla="*/ 43359 w 260156"/>
                  <a:gd name="connsiteY0" fmla="*/ 173438 h 231250"/>
                  <a:gd name="connsiteX1" fmla="*/ 43359 w 260156"/>
                  <a:gd name="connsiteY1" fmla="*/ 216797 h 231250"/>
                  <a:gd name="connsiteX2" fmla="*/ 57813 w 260156"/>
                  <a:gd name="connsiteY2" fmla="*/ 231250 h 231250"/>
                  <a:gd name="connsiteX3" fmla="*/ 65942 w 260156"/>
                  <a:gd name="connsiteY3" fmla="*/ 228540 h 231250"/>
                  <a:gd name="connsiteX4" fmla="*/ 149048 w 260156"/>
                  <a:gd name="connsiteY4" fmla="*/ 173438 h 231250"/>
                  <a:gd name="connsiteX5" fmla="*/ 216797 w 260156"/>
                  <a:gd name="connsiteY5" fmla="*/ 173438 h 231250"/>
                  <a:gd name="connsiteX6" fmla="*/ 260156 w 260156"/>
                  <a:gd name="connsiteY6" fmla="*/ 130078 h 231250"/>
                  <a:gd name="connsiteX7" fmla="*/ 260156 w 260156"/>
                  <a:gd name="connsiteY7" fmla="*/ 43359 h 231250"/>
                  <a:gd name="connsiteX8" fmla="*/ 216797 w 260156"/>
                  <a:gd name="connsiteY8" fmla="*/ 0 h 231250"/>
                  <a:gd name="connsiteX9" fmla="*/ 43359 w 260156"/>
                  <a:gd name="connsiteY9" fmla="*/ 0 h 231250"/>
                  <a:gd name="connsiteX10" fmla="*/ 0 w 260156"/>
                  <a:gd name="connsiteY10" fmla="*/ 43359 h 231250"/>
                  <a:gd name="connsiteX11" fmla="*/ 0 w 260156"/>
                  <a:gd name="connsiteY11" fmla="*/ 130078 h 231250"/>
                  <a:gd name="connsiteX12" fmla="*/ 43359 w 260156"/>
                  <a:gd name="connsiteY12" fmla="*/ 173438 h 231250"/>
                  <a:gd name="connsiteX13" fmla="*/ 28906 w 260156"/>
                  <a:gd name="connsiteY13" fmla="*/ 43359 h 231250"/>
                  <a:gd name="connsiteX14" fmla="*/ 43359 w 260156"/>
                  <a:gd name="connsiteY14" fmla="*/ 28906 h 231250"/>
                  <a:gd name="connsiteX15" fmla="*/ 216797 w 260156"/>
                  <a:gd name="connsiteY15" fmla="*/ 28906 h 231250"/>
                  <a:gd name="connsiteX16" fmla="*/ 231250 w 260156"/>
                  <a:gd name="connsiteY16" fmla="*/ 43359 h 231250"/>
                  <a:gd name="connsiteX17" fmla="*/ 231250 w 260156"/>
                  <a:gd name="connsiteY17" fmla="*/ 130078 h 231250"/>
                  <a:gd name="connsiteX18" fmla="*/ 216797 w 260156"/>
                  <a:gd name="connsiteY18" fmla="*/ 144531 h 231250"/>
                  <a:gd name="connsiteX19" fmla="*/ 144531 w 260156"/>
                  <a:gd name="connsiteY19" fmla="*/ 144531 h 231250"/>
                  <a:gd name="connsiteX20" fmla="*/ 136401 w 260156"/>
                  <a:gd name="connsiteY20" fmla="*/ 147241 h 231250"/>
                  <a:gd name="connsiteX21" fmla="*/ 72266 w 260156"/>
                  <a:gd name="connsiteY21" fmla="*/ 189698 h 231250"/>
                  <a:gd name="connsiteX22" fmla="*/ 72266 w 260156"/>
                  <a:gd name="connsiteY22" fmla="*/ 158984 h 231250"/>
                  <a:gd name="connsiteX23" fmla="*/ 57813 w 260156"/>
                  <a:gd name="connsiteY23" fmla="*/ 144531 h 231250"/>
                  <a:gd name="connsiteX24" fmla="*/ 43359 w 260156"/>
                  <a:gd name="connsiteY24" fmla="*/ 144531 h 231250"/>
                  <a:gd name="connsiteX25" fmla="*/ 28906 w 260156"/>
                  <a:gd name="connsiteY25" fmla="*/ 130078 h 231250"/>
                  <a:gd name="connsiteX26" fmla="*/ 28906 w 260156"/>
                  <a:gd name="connsiteY26" fmla="*/ 43359 h 23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0156" h="231250">
                    <a:moveTo>
                      <a:pt x="43359" y="173438"/>
                    </a:moveTo>
                    <a:lnTo>
                      <a:pt x="43359" y="216797"/>
                    </a:lnTo>
                    <a:cubicBezTo>
                      <a:pt x="43359" y="224927"/>
                      <a:pt x="49683" y="231250"/>
                      <a:pt x="57813" y="231250"/>
                    </a:cubicBezTo>
                    <a:cubicBezTo>
                      <a:pt x="60522" y="231250"/>
                      <a:pt x="63233" y="230347"/>
                      <a:pt x="65942" y="228540"/>
                    </a:cubicBezTo>
                    <a:lnTo>
                      <a:pt x="149048" y="173438"/>
                    </a:lnTo>
                    <a:lnTo>
                      <a:pt x="216797" y="173438"/>
                    </a:lnTo>
                    <a:cubicBezTo>
                      <a:pt x="240283" y="173438"/>
                      <a:pt x="260156" y="153565"/>
                      <a:pt x="260156" y="130078"/>
                    </a:cubicBezTo>
                    <a:lnTo>
                      <a:pt x="260156" y="43359"/>
                    </a:lnTo>
                    <a:cubicBezTo>
                      <a:pt x="260156" y="19873"/>
                      <a:pt x="240283" y="0"/>
                      <a:pt x="216797" y="0"/>
                    </a:cubicBezTo>
                    <a:lnTo>
                      <a:pt x="43359" y="0"/>
                    </a:lnTo>
                    <a:cubicBezTo>
                      <a:pt x="19873" y="0"/>
                      <a:pt x="0" y="19873"/>
                      <a:pt x="0" y="43359"/>
                    </a:cubicBezTo>
                    <a:lnTo>
                      <a:pt x="0" y="130078"/>
                    </a:lnTo>
                    <a:cubicBezTo>
                      <a:pt x="0" y="154468"/>
                      <a:pt x="19873" y="173438"/>
                      <a:pt x="43359" y="173438"/>
                    </a:cubicBezTo>
                    <a:close/>
                    <a:moveTo>
                      <a:pt x="28906" y="43359"/>
                    </a:moveTo>
                    <a:cubicBezTo>
                      <a:pt x="28906" y="35229"/>
                      <a:pt x="35229" y="28906"/>
                      <a:pt x="43359" y="28906"/>
                    </a:cubicBezTo>
                    <a:lnTo>
                      <a:pt x="216797" y="28906"/>
                    </a:lnTo>
                    <a:cubicBezTo>
                      <a:pt x="224927" y="28906"/>
                      <a:pt x="231250" y="35229"/>
                      <a:pt x="231250" y="43359"/>
                    </a:cubicBezTo>
                    <a:lnTo>
                      <a:pt x="231250" y="130078"/>
                    </a:lnTo>
                    <a:cubicBezTo>
                      <a:pt x="231250" y="138208"/>
                      <a:pt x="224927" y="144531"/>
                      <a:pt x="216797" y="144531"/>
                    </a:cubicBezTo>
                    <a:lnTo>
                      <a:pt x="144531" y="144531"/>
                    </a:lnTo>
                    <a:cubicBezTo>
                      <a:pt x="141821" y="144531"/>
                      <a:pt x="139111" y="145435"/>
                      <a:pt x="136401" y="147241"/>
                    </a:cubicBezTo>
                    <a:lnTo>
                      <a:pt x="72266" y="189698"/>
                    </a:lnTo>
                    <a:lnTo>
                      <a:pt x="72266" y="158984"/>
                    </a:lnTo>
                    <a:cubicBezTo>
                      <a:pt x="72266" y="150855"/>
                      <a:pt x="65942" y="144531"/>
                      <a:pt x="57813" y="144531"/>
                    </a:cubicBezTo>
                    <a:lnTo>
                      <a:pt x="43359" y="144531"/>
                    </a:lnTo>
                    <a:cubicBezTo>
                      <a:pt x="35229" y="144531"/>
                      <a:pt x="28906" y="138208"/>
                      <a:pt x="28906" y="130078"/>
                    </a:cubicBezTo>
                    <a:lnTo>
                      <a:pt x="28906" y="43359"/>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25" name="Freeform 173">
                <a:extLst>
                  <a:ext uri="{FF2B5EF4-FFF2-40B4-BE49-F238E27FC236}">
                    <a16:creationId xmlns:a16="http://schemas.microsoft.com/office/drawing/2014/main" id="{5F9EA750-B0E5-9DFD-7007-A7F57C75571F}"/>
                  </a:ext>
                </a:extLst>
              </p:cNvPr>
              <p:cNvSpPr/>
              <p:nvPr/>
            </p:nvSpPr>
            <p:spPr>
              <a:xfrm>
                <a:off x="5719243" y="4003368"/>
                <a:ext cx="28906" cy="28906"/>
              </a:xfrm>
              <a:custGeom>
                <a:avLst/>
                <a:gdLst>
                  <a:gd name="connsiteX0" fmla="*/ 0 w 28906"/>
                  <a:gd name="connsiteY0" fmla="*/ 0 h 28906"/>
                  <a:gd name="connsiteX1" fmla="*/ 28906 w 28906"/>
                  <a:gd name="connsiteY1" fmla="*/ 0 h 28906"/>
                  <a:gd name="connsiteX2" fmla="*/ 28906 w 28906"/>
                  <a:gd name="connsiteY2" fmla="*/ 28907 h 28906"/>
                  <a:gd name="connsiteX3" fmla="*/ 0 w 28906"/>
                  <a:gd name="connsiteY3" fmla="*/ 28907 h 28906"/>
                </a:gdLst>
                <a:ahLst/>
                <a:cxnLst>
                  <a:cxn ang="0">
                    <a:pos x="connsiteX0" y="connsiteY0"/>
                  </a:cxn>
                  <a:cxn ang="0">
                    <a:pos x="connsiteX1" y="connsiteY1"/>
                  </a:cxn>
                  <a:cxn ang="0">
                    <a:pos x="connsiteX2" y="connsiteY2"/>
                  </a:cxn>
                  <a:cxn ang="0">
                    <a:pos x="connsiteX3" y="connsiteY3"/>
                  </a:cxn>
                </a:cxnLst>
                <a:rect l="l" t="t" r="r" b="b"/>
                <a:pathLst>
                  <a:path w="28906" h="28906">
                    <a:moveTo>
                      <a:pt x="0" y="0"/>
                    </a:moveTo>
                    <a:lnTo>
                      <a:pt x="28906" y="0"/>
                    </a:lnTo>
                    <a:lnTo>
                      <a:pt x="28906" y="28907"/>
                    </a:lnTo>
                    <a:lnTo>
                      <a:pt x="0" y="28907"/>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26" name="Freeform 174">
                <a:extLst>
                  <a:ext uri="{FF2B5EF4-FFF2-40B4-BE49-F238E27FC236}">
                    <a16:creationId xmlns:a16="http://schemas.microsoft.com/office/drawing/2014/main" id="{2A170DD6-754D-5037-E99E-7AD0A3A4C676}"/>
                  </a:ext>
                </a:extLst>
              </p:cNvPr>
              <p:cNvSpPr/>
              <p:nvPr/>
            </p:nvSpPr>
            <p:spPr>
              <a:xfrm>
                <a:off x="5777055" y="4003368"/>
                <a:ext cx="28906" cy="28906"/>
              </a:xfrm>
              <a:custGeom>
                <a:avLst/>
                <a:gdLst>
                  <a:gd name="connsiteX0" fmla="*/ 0 w 28906"/>
                  <a:gd name="connsiteY0" fmla="*/ 0 h 28906"/>
                  <a:gd name="connsiteX1" fmla="*/ 28906 w 28906"/>
                  <a:gd name="connsiteY1" fmla="*/ 0 h 28906"/>
                  <a:gd name="connsiteX2" fmla="*/ 28906 w 28906"/>
                  <a:gd name="connsiteY2" fmla="*/ 28907 h 28906"/>
                  <a:gd name="connsiteX3" fmla="*/ 0 w 28906"/>
                  <a:gd name="connsiteY3" fmla="*/ 28907 h 28906"/>
                </a:gdLst>
                <a:ahLst/>
                <a:cxnLst>
                  <a:cxn ang="0">
                    <a:pos x="connsiteX0" y="connsiteY0"/>
                  </a:cxn>
                  <a:cxn ang="0">
                    <a:pos x="connsiteX1" y="connsiteY1"/>
                  </a:cxn>
                  <a:cxn ang="0">
                    <a:pos x="connsiteX2" y="connsiteY2"/>
                  </a:cxn>
                  <a:cxn ang="0">
                    <a:pos x="connsiteX3" y="connsiteY3"/>
                  </a:cxn>
                </a:cxnLst>
                <a:rect l="l" t="t" r="r" b="b"/>
                <a:pathLst>
                  <a:path w="28906" h="28906">
                    <a:moveTo>
                      <a:pt x="0" y="0"/>
                    </a:moveTo>
                    <a:lnTo>
                      <a:pt x="28906" y="0"/>
                    </a:lnTo>
                    <a:lnTo>
                      <a:pt x="28906" y="28907"/>
                    </a:lnTo>
                    <a:lnTo>
                      <a:pt x="0" y="28907"/>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27" name="Freeform 175">
                <a:extLst>
                  <a:ext uri="{FF2B5EF4-FFF2-40B4-BE49-F238E27FC236}">
                    <a16:creationId xmlns:a16="http://schemas.microsoft.com/office/drawing/2014/main" id="{BC8C65A6-ACD3-24D1-3584-094B154A3072}"/>
                  </a:ext>
                </a:extLst>
              </p:cNvPr>
              <p:cNvSpPr/>
              <p:nvPr/>
            </p:nvSpPr>
            <p:spPr>
              <a:xfrm>
                <a:off x="5834868" y="4003368"/>
                <a:ext cx="28906" cy="28906"/>
              </a:xfrm>
              <a:custGeom>
                <a:avLst/>
                <a:gdLst>
                  <a:gd name="connsiteX0" fmla="*/ 0 w 28906"/>
                  <a:gd name="connsiteY0" fmla="*/ 0 h 28906"/>
                  <a:gd name="connsiteX1" fmla="*/ 28906 w 28906"/>
                  <a:gd name="connsiteY1" fmla="*/ 0 h 28906"/>
                  <a:gd name="connsiteX2" fmla="*/ 28906 w 28906"/>
                  <a:gd name="connsiteY2" fmla="*/ 28907 h 28906"/>
                  <a:gd name="connsiteX3" fmla="*/ 0 w 28906"/>
                  <a:gd name="connsiteY3" fmla="*/ 28907 h 28906"/>
                </a:gdLst>
                <a:ahLst/>
                <a:cxnLst>
                  <a:cxn ang="0">
                    <a:pos x="connsiteX0" y="connsiteY0"/>
                  </a:cxn>
                  <a:cxn ang="0">
                    <a:pos x="connsiteX1" y="connsiteY1"/>
                  </a:cxn>
                  <a:cxn ang="0">
                    <a:pos x="connsiteX2" y="connsiteY2"/>
                  </a:cxn>
                  <a:cxn ang="0">
                    <a:pos x="connsiteX3" y="connsiteY3"/>
                  </a:cxn>
                </a:cxnLst>
                <a:rect l="l" t="t" r="r" b="b"/>
                <a:pathLst>
                  <a:path w="28906" h="28906">
                    <a:moveTo>
                      <a:pt x="0" y="0"/>
                    </a:moveTo>
                    <a:lnTo>
                      <a:pt x="28906" y="0"/>
                    </a:lnTo>
                    <a:lnTo>
                      <a:pt x="28906" y="28907"/>
                    </a:lnTo>
                    <a:lnTo>
                      <a:pt x="0" y="28907"/>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28" name="Freeform 176">
                <a:extLst>
                  <a:ext uri="{FF2B5EF4-FFF2-40B4-BE49-F238E27FC236}">
                    <a16:creationId xmlns:a16="http://schemas.microsoft.com/office/drawing/2014/main" id="{2857F3BC-6084-B687-7BA9-ADC44033A88B}"/>
                  </a:ext>
                </a:extLst>
              </p:cNvPr>
              <p:cNvSpPr/>
              <p:nvPr/>
            </p:nvSpPr>
            <p:spPr>
              <a:xfrm>
                <a:off x="6008306" y="4162352"/>
                <a:ext cx="115625" cy="115625"/>
              </a:xfrm>
              <a:custGeom>
                <a:avLst/>
                <a:gdLst>
                  <a:gd name="connsiteX0" fmla="*/ 57813 w 115625"/>
                  <a:gd name="connsiteY0" fmla="*/ 115625 h 115625"/>
                  <a:gd name="connsiteX1" fmla="*/ 115625 w 115625"/>
                  <a:gd name="connsiteY1" fmla="*/ 57813 h 115625"/>
                  <a:gd name="connsiteX2" fmla="*/ 57813 w 115625"/>
                  <a:gd name="connsiteY2" fmla="*/ 0 h 115625"/>
                  <a:gd name="connsiteX3" fmla="*/ 0 w 115625"/>
                  <a:gd name="connsiteY3" fmla="*/ 57813 h 115625"/>
                  <a:gd name="connsiteX4" fmla="*/ 57813 w 115625"/>
                  <a:gd name="connsiteY4" fmla="*/ 115625 h 115625"/>
                  <a:gd name="connsiteX5" fmla="*/ 57813 w 115625"/>
                  <a:gd name="connsiteY5" fmla="*/ 28906 h 115625"/>
                  <a:gd name="connsiteX6" fmla="*/ 86719 w 115625"/>
                  <a:gd name="connsiteY6" fmla="*/ 57813 h 115625"/>
                  <a:gd name="connsiteX7" fmla="*/ 57813 w 115625"/>
                  <a:gd name="connsiteY7" fmla="*/ 86719 h 115625"/>
                  <a:gd name="connsiteX8" fmla="*/ 28906 w 115625"/>
                  <a:gd name="connsiteY8" fmla="*/ 57813 h 115625"/>
                  <a:gd name="connsiteX9" fmla="*/ 57813 w 115625"/>
                  <a:gd name="connsiteY9" fmla="*/ 28906 h 11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625" h="115625">
                    <a:moveTo>
                      <a:pt x="57813" y="115625"/>
                    </a:moveTo>
                    <a:cubicBezTo>
                      <a:pt x="89429" y="115625"/>
                      <a:pt x="115625" y="89429"/>
                      <a:pt x="115625" y="57813"/>
                    </a:cubicBezTo>
                    <a:cubicBezTo>
                      <a:pt x="115625" y="26197"/>
                      <a:pt x="89429" y="0"/>
                      <a:pt x="57813" y="0"/>
                    </a:cubicBezTo>
                    <a:cubicBezTo>
                      <a:pt x="26196" y="0"/>
                      <a:pt x="0" y="26197"/>
                      <a:pt x="0" y="57813"/>
                    </a:cubicBezTo>
                    <a:cubicBezTo>
                      <a:pt x="0" y="89429"/>
                      <a:pt x="26196" y="115625"/>
                      <a:pt x="57813" y="115625"/>
                    </a:cubicBezTo>
                    <a:close/>
                    <a:moveTo>
                      <a:pt x="57813" y="28906"/>
                    </a:moveTo>
                    <a:cubicBezTo>
                      <a:pt x="74072" y="28906"/>
                      <a:pt x="86719" y="41553"/>
                      <a:pt x="86719" y="57813"/>
                    </a:cubicBezTo>
                    <a:cubicBezTo>
                      <a:pt x="86719" y="74072"/>
                      <a:pt x="74072" y="86719"/>
                      <a:pt x="57813" y="86719"/>
                    </a:cubicBezTo>
                    <a:cubicBezTo>
                      <a:pt x="41553" y="86719"/>
                      <a:pt x="28906" y="74072"/>
                      <a:pt x="28906" y="57813"/>
                    </a:cubicBezTo>
                    <a:cubicBezTo>
                      <a:pt x="28906" y="41553"/>
                      <a:pt x="41553" y="28906"/>
                      <a:pt x="57813" y="28906"/>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29" name="Freeform 177">
                <a:extLst>
                  <a:ext uri="{FF2B5EF4-FFF2-40B4-BE49-F238E27FC236}">
                    <a16:creationId xmlns:a16="http://schemas.microsoft.com/office/drawing/2014/main" id="{7C4DC3A4-05EF-2BCC-4930-BAC3D7257092}"/>
                  </a:ext>
                </a:extLst>
              </p:cNvPr>
              <p:cNvSpPr/>
              <p:nvPr/>
            </p:nvSpPr>
            <p:spPr>
              <a:xfrm>
                <a:off x="6384087" y="4191259"/>
                <a:ext cx="115625" cy="115625"/>
              </a:xfrm>
              <a:custGeom>
                <a:avLst/>
                <a:gdLst>
                  <a:gd name="connsiteX0" fmla="*/ 0 w 115625"/>
                  <a:gd name="connsiteY0" fmla="*/ 57813 h 115625"/>
                  <a:gd name="connsiteX1" fmla="*/ 57813 w 115625"/>
                  <a:gd name="connsiteY1" fmla="*/ 115625 h 115625"/>
                  <a:gd name="connsiteX2" fmla="*/ 115625 w 115625"/>
                  <a:gd name="connsiteY2" fmla="*/ 57813 h 115625"/>
                  <a:gd name="connsiteX3" fmla="*/ 57813 w 115625"/>
                  <a:gd name="connsiteY3" fmla="*/ 0 h 115625"/>
                  <a:gd name="connsiteX4" fmla="*/ 0 w 115625"/>
                  <a:gd name="connsiteY4" fmla="*/ 57813 h 115625"/>
                  <a:gd name="connsiteX5" fmla="*/ 57813 w 115625"/>
                  <a:gd name="connsiteY5" fmla="*/ 28906 h 115625"/>
                  <a:gd name="connsiteX6" fmla="*/ 86719 w 115625"/>
                  <a:gd name="connsiteY6" fmla="*/ 57813 h 115625"/>
                  <a:gd name="connsiteX7" fmla="*/ 57813 w 115625"/>
                  <a:gd name="connsiteY7" fmla="*/ 86719 h 115625"/>
                  <a:gd name="connsiteX8" fmla="*/ 28906 w 115625"/>
                  <a:gd name="connsiteY8" fmla="*/ 57813 h 115625"/>
                  <a:gd name="connsiteX9" fmla="*/ 57813 w 115625"/>
                  <a:gd name="connsiteY9" fmla="*/ 28906 h 11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625" h="115625">
                    <a:moveTo>
                      <a:pt x="0" y="57813"/>
                    </a:moveTo>
                    <a:cubicBezTo>
                      <a:pt x="0" y="89429"/>
                      <a:pt x="26196" y="115625"/>
                      <a:pt x="57813" y="115625"/>
                    </a:cubicBezTo>
                    <a:cubicBezTo>
                      <a:pt x="89429" y="115625"/>
                      <a:pt x="115625" y="89429"/>
                      <a:pt x="115625" y="57813"/>
                    </a:cubicBezTo>
                    <a:cubicBezTo>
                      <a:pt x="115625" y="26197"/>
                      <a:pt x="89429" y="0"/>
                      <a:pt x="57813" y="0"/>
                    </a:cubicBezTo>
                    <a:cubicBezTo>
                      <a:pt x="26196" y="0"/>
                      <a:pt x="0" y="26197"/>
                      <a:pt x="0" y="57813"/>
                    </a:cubicBezTo>
                    <a:close/>
                    <a:moveTo>
                      <a:pt x="57813" y="28906"/>
                    </a:moveTo>
                    <a:cubicBezTo>
                      <a:pt x="74072" y="28906"/>
                      <a:pt x="86719" y="41553"/>
                      <a:pt x="86719" y="57813"/>
                    </a:cubicBezTo>
                    <a:cubicBezTo>
                      <a:pt x="86719" y="74072"/>
                      <a:pt x="74072" y="86719"/>
                      <a:pt x="57813" y="86719"/>
                    </a:cubicBezTo>
                    <a:cubicBezTo>
                      <a:pt x="41553" y="86719"/>
                      <a:pt x="28906" y="74072"/>
                      <a:pt x="28906" y="57813"/>
                    </a:cubicBezTo>
                    <a:cubicBezTo>
                      <a:pt x="28906" y="41553"/>
                      <a:pt x="41553" y="28906"/>
                      <a:pt x="57813" y="28906"/>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30" name="Freeform 178">
                <a:extLst>
                  <a:ext uri="{FF2B5EF4-FFF2-40B4-BE49-F238E27FC236}">
                    <a16:creationId xmlns:a16="http://schemas.microsoft.com/office/drawing/2014/main" id="{2EE981AB-BB86-281C-4735-3852438CA049}"/>
                  </a:ext>
                </a:extLst>
              </p:cNvPr>
              <p:cNvSpPr/>
              <p:nvPr/>
            </p:nvSpPr>
            <p:spPr>
              <a:xfrm>
                <a:off x="5632524" y="4191259"/>
                <a:ext cx="115625" cy="115625"/>
              </a:xfrm>
              <a:custGeom>
                <a:avLst/>
                <a:gdLst>
                  <a:gd name="connsiteX0" fmla="*/ 57813 w 115625"/>
                  <a:gd name="connsiteY0" fmla="*/ 115625 h 115625"/>
                  <a:gd name="connsiteX1" fmla="*/ 115625 w 115625"/>
                  <a:gd name="connsiteY1" fmla="*/ 57813 h 115625"/>
                  <a:gd name="connsiteX2" fmla="*/ 57813 w 115625"/>
                  <a:gd name="connsiteY2" fmla="*/ 0 h 115625"/>
                  <a:gd name="connsiteX3" fmla="*/ 0 w 115625"/>
                  <a:gd name="connsiteY3" fmla="*/ 57813 h 115625"/>
                  <a:gd name="connsiteX4" fmla="*/ 57813 w 115625"/>
                  <a:gd name="connsiteY4" fmla="*/ 115625 h 115625"/>
                  <a:gd name="connsiteX5" fmla="*/ 57813 w 115625"/>
                  <a:gd name="connsiteY5" fmla="*/ 28906 h 115625"/>
                  <a:gd name="connsiteX6" fmla="*/ 86719 w 115625"/>
                  <a:gd name="connsiteY6" fmla="*/ 57813 h 115625"/>
                  <a:gd name="connsiteX7" fmla="*/ 57813 w 115625"/>
                  <a:gd name="connsiteY7" fmla="*/ 86719 h 115625"/>
                  <a:gd name="connsiteX8" fmla="*/ 28906 w 115625"/>
                  <a:gd name="connsiteY8" fmla="*/ 57813 h 115625"/>
                  <a:gd name="connsiteX9" fmla="*/ 57813 w 115625"/>
                  <a:gd name="connsiteY9" fmla="*/ 28906 h 11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625" h="115625">
                    <a:moveTo>
                      <a:pt x="57813" y="115625"/>
                    </a:moveTo>
                    <a:cubicBezTo>
                      <a:pt x="89429" y="115625"/>
                      <a:pt x="115625" y="89429"/>
                      <a:pt x="115625" y="57813"/>
                    </a:cubicBezTo>
                    <a:cubicBezTo>
                      <a:pt x="115625" y="26197"/>
                      <a:pt x="89429" y="0"/>
                      <a:pt x="57813" y="0"/>
                    </a:cubicBezTo>
                    <a:cubicBezTo>
                      <a:pt x="26196" y="0"/>
                      <a:pt x="0" y="26197"/>
                      <a:pt x="0" y="57813"/>
                    </a:cubicBezTo>
                    <a:cubicBezTo>
                      <a:pt x="0" y="89429"/>
                      <a:pt x="26196" y="115625"/>
                      <a:pt x="57813" y="115625"/>
                    </a:cubicBezTo>
                    <a:close/>
                    <a:moveTo>
                      <a:pt x="57813" y="28906"/>
                    </a:moveTo>
                    <a:cubicBezTo>
                      <a:pt x="74072" y="28906"/>
                      <a:pt x="86719" y="41553"/>
                      <a:pt x="86719" y="57813"/>
                    </a:cubicBezTo>
                    <a:cubicBezTo>
                      <a:pt x="86719" y="74072"/>
                      <a:pt x="74072" y="86719"/>
                      <a:pt x="57813" y="86719"/>
                    </a:cubicBezTo>
                    <a:cubicBezTo>
                      <a:pt x="41553" y="86719"/>
                      <a:pt x="28906" y="74072"/>
                      <a:pt x="28906" y="57813"/>
                    </a:cubicBezTo>
                    <a:cubicBezTo>
                      <a:pt x="28906" y="41553"/>
                      <a:pt x="41553" y="28906"/>
                      <a:pt x="57813" y="28906"/>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grpSp>
      </p:grpSp>
      <p:grpSp>
        <p:nvGrpSpPr>
          <p:cNvPr id="31" name="Group 30">
            <a:extLst>
              <a:ext uri="{FF2B5EF4-FFF2-40B4-BE49-F238E27FC236}">
                <a16:creationId xmlns:a16="http://schemas.microsoft.com/office/drawing/2014/main" id="{660A44D3-EEE0-1D67-3A33-CBD6405AD807}"/>
              </a:ext>
            </a:extLst>
          </p:cNvPr>
          <p:cNvGrpSpPr/>
          <p:nvPr/>
        </p:nvGrpSpPr>
        <p:grpSpPr>
          <a:xfrm>
            <a:off x="6038883" y="7983236"/>
            <a:ext cx="612259" cy="612420"/>
            <a:chOff x="10376768" y="3823816"/>
            <a:chExt cx="923646" cy="923888"/>
          </a:xfrm>
          <a:solidFill>
            <a:srgbClr val="416F70"/>
          </a:solidFill>
        </p:grpSpPr>
        <p:sp>
          <p:nvSpPr>
            <p:cNvPr id="32" name="Freeform 161">
              <a:extLst>
                <a:ext uri="{FF2B5EF4-FFF2-40B4-BE49-F238E27FC236}">
                  <a16:creationId xmlns:a16="http://schemas.microsoft.com/office/drawing/2014/main" id="{CEAFBE13-8903-0707-76F9-BBDBCBECD4DC}"/>
                </a:ext>
              </a:extLst>
            </p:cNvPr>
            <p:cNvSpPr/>
            <p:nvPr/>
          </p:nvSpPr>
          <p:spPr>
            <a:xfrm>
              <a:off x="10872691" y="3846190"/>
              <a:ext cx="417334" cy="527539"/>
            </a:xfrm>
            <a:custGeom>
              <a:avLst/>
              <a:gdLst>
                <a:gd name="connsiteX0" fmla="*/ 386622 w 417334"/>
                <a:gd name="connsiteY0" fmla="*/ 407398 h 527539"/>
                <a:gd name="connsiteX1" fmla="*/ 341456 w 417334"/>
                <a:gd name="connsiteY1" fmla="*/ 388428 h 527539"/>
                <a:gd name="connsiteX2" fmla="*/ 316163 w 417334"/>
                <a:gd name="connsiteY2" fmla="*/ 394752 h 527539"/>
                <a:gd name="connsiteX3" fmla="*/ 280030 w 417334"/>
                <a:gd name="connsiteY3" fmla="*/ 430884 h 527539"/>
                <a:gd name="connsiteX4" fmla="*/ 273707 w 417334"/>
                <a:gd name="connsiteY4" fmla="*/ 456177 h 527539"/>
                <a:gd name="connsiteX5" fmla="*/ 292676 w 417334"/>
                <a:gd name="connsiteY5" fmla="*/ 500440 h 527539"/>
                <a:gd name="connsiteX6" fmla="*/ 227637 w 417334"/>
                <a:gd name="connsiteY6" fmla="*/ 527540 h 527539"/>
                <a:gd name="connsiteX7" fmla="*/ 245704 w 417334"/>
                <a:gd name="connsiteY7" fmla="*/ 431788 h 527539"/>
                <a:gd name="connsiteX8" fmla="*/ 242994 w 417334"/>
                <a:gd name="connsiteY8" fmla="*/ 395655 h 527539"/>
                <a:gd name="connsiteX9" fmla="*/ 302613 w 417334"/>
                <a:gd name="connsiteY9" fmla="*/ 314356 h 527539"/>
                <a:gd name="connsiteX10" fmla="*/ 298096 w 417334"/>
                <a:gd name="connsiteY10" fmla="*/ 203247 h 527539"/>
                <a:gd name="connsiteX11" fmla="*/ 200537 w 417334"/>
                <a:gd name="connsiteY11" fmla="*/ 112012 h 527539"/>
                <a:gd name="connsiteX12" fmla="*/ 183375 w 417334"/>
                <a:gd name="connsiteY12" fmla="*/ 120142 h 527539"/>
                <a:gd name="connsiteX13" fmla="*/ 191504 w 417334"/>
                <a:gd name="connsiteY13" fmla="*/ 137305 h 527539"/>
                <a:gd name="connsiteX14" fmla="*/ 272803 w 417334"/>
                <a:gd name="connsiteY14" fmla="*/ 213184 h 527539"/>
                <a:gd name="connsiteX15" fmla="*/ 236670 w 417334"/>
                <a:gd name="connsiteY15" fmla="*/ 365845 h 527539"/>
                <a:gd name="connsiteX16" fmla="*/ 229444 w 417334"/>
                <a:gd name="connsiteY16" fmla="*/ 342359 h 527539"/>
                <a:gd name="connsiteX17" fmla="*/ 252027 w 417334"/>
                <a:gd name="connsiteY17" fmla="*/ 222217 h 527539"/>
                <a:gd name="connsiteX18" fmla="*/ 105689 w 417334"/>
                <a:gd name="connsiteY18" fmla="*/ 161695 h 527539"/>
                <a:gd name="connsiteX19" fmla="*/ 70460 w 417334"/>
                <a:gd name="connsiteY19" fmla="*/ 185181 h 527539"/>
                <a:gd name="connsiteX20" fmla="*/ 46973 w 417334"/>
                <a:gd name="connsiteY20" fmla="*/ 177954 h 527539"/>
                <a:gd name="connsiteX21" fmla="*/ 97559 w 417334"/>
                <a:gd name="connsiteY21" fmla="*/ 141822 h 527539"/>
                <a:gd name="connsiteX22" fmla="*/ 134595 w 417334"/>
                <a:gd name="connsiteY22" fmla="*/ 132788 h 527539"/>
                <a:gd name="connsiteX23" fmla="*/ 146338 w 417334"/>
                <a:gd name="connsiteY23" fmla="*/ 118335 h 527539"/>
                <a:gd name="connsiteX24" fmla="*/ 131885 w 417334"/>
                <a:gd name="connsiteY24" fmla="*/ 106592 h 527539"/>
                <a:gd name="connsiteX25" fmla="*/ 87622 w 417334"/>
                <a:gd name="connsiteY25" fmla="*/ 118335 h 527539"/>
                <a:gd name="connsiteX26" fmla="*/ 28003 w 417334"/>
                <a:gd name="connsiteY26" fmla="*/ 160791 h 527539"/>
                <a:gd name="connsiteX27" fmla="*/ 28003 w 417334"/>
                <a:gd name="connsiteY27" fmla="*/ 145435 h 527539"/>
                <a:gd name="connsiteX28" fmla="*/ 0 w 417334"/>
                <a:gd name="connsiteY28" fmla="*/ 117432 h 527539"/>
                <a:gd name="connsiteX29" fmla="*/ 18970 w 417334"/>
                <a:gd name="connsiteY29" fmla="*/ 101172 h 527539"/>
                <a:gd name="connsiteX30" fmla="*/ 25293 w 417334"/>
                <a:gd name="connsiteY30" fmla="*/ 75879 h 527539"/>
                <a:gd name="connsiteX31" fmla="*/ 6323 w 417334"/>
                <a:gd name="connsiteY31" fmla="*/ 31616 h 527539"/>
                <a:gd name="connsiteX32" fmla="*/ 82203 w 417334"/>
                <a:gd name="connsiteY32" fmla="*/ 0 h 527539"/>
                <a:gd name="connsiteX33" fmla="*/ 101172 w 417334"/>
                <a:gd name="connsiteY33" fmla="*/ 45166 h 527539"/>
                <a:gd name="connsiteX34" fmla="*/ 123755 w 417334"/>
                <a:gd name="connsiteY34" fmla="*/ 58716 h 527539"/>
                <a:gd name="connsiteX35" fmla="*/ 174341 w 417334"/>
                <a:gd name="connsiteY35" fmla="*/ 58716 h 527539"/>
                <a:gd name="connsiteX36" fmla="*/ 196925 w 417334"/>
                <a:gd name="connsiteY36" fmla="*/ 45166 h 527539"/>
                <a:gd name="connsiteX37" fmla="*/ 215894 w 417334"/>
                <a:gd name="connsiteY37" fmla="*/ 0 h 527539"/>
                <a:gd name="connsiteX38" fmla="*/ 291773 w 417334"/>
                <a:gd name="connsiteY38" fmla="*/ 31616 h 527539"/>
                <a:gd name="connsiteX39" fmla="*/ 272803 w 417334"/>
                <a:gd name="connsiteY39" fmla="*/ 75879 h 527539"/>
                <a:gd name="connsiteX40" fmla="*/ 279127 w 417334"/>
                <a:gd name="connsiteY40" fmla="*/ 101172 h 527539"/>
                <a:gd name="connsiteX41" fmla="*/ 315259 w 417334"/>
                <a:gd name="connsiteY41" fmla="*/ 137305 h 527539"/>
                <a:gd name="connsiteX42" fmla="*/ 340552 w 417334"/>
                <a:gd name="connsiteY42" fmla="*/ 143628 h 527539"/>
                <a:gd name="connsiteX43" fmla="*/ 385718 w 417334"/>
                <a:gd name="connsiteY43" fmla="*/ 124658 h 527539"/>
                <a:gd name="connsiteX44" fmla="*/ 417335 w 417334"/>
                <a:gd name="connsiteY44" fmla="*/ 200537 h 527539"/>
                <a:gd name="connsiteX45" fmla="*/ 372169 w 417334"/>
                <a:gd name="connsiteY45" fmla="*/ 218604 h 527539"/>
                <a:gd name="connsiteX46" fmla="*/ 358619 w 417334"/>
                <a:gd name="connsiteY46" fmla="*/ 241187 h 527539"/>
                <a:gd name="connsiteX47" fmla="*/ 358619 w 417334"/>
                <a:gd name="connsiteY47" fmla="*/ 291773 h 527539"/>
                <a:gd name="connsiteX48" fmla="*/ 372169 w 417334"/>
                <a:gd name="connsiteY48" fmla="*/ 314356 h 527539"/>
                <a:gd name="connsiteX49" fmla="*/ 417335 w 417334"/>
                <a:gd name="connsiteY49" fmla="*/ 333326 h 527539"/>
                <a:gd name="connsiteX50" fmla="*/ 386622 w 417334"/>
                <a:gd name="connsiteY50" fmla="*/ 407398 h 5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7334" h="527539">
                  <a:moveTo>
                    <a:pt x="386622" y="407398"/>
                  </a:moveTo>
                  <a:lnTo>
                    <a:pt x="341456" y="388428"/>
                  </a:lnTo>
                  <a:cubicBezTo>
                    <a:pt x="332423" y="384815"/>
                    <a:pt x="322486" y="387525"/>
                    <a:pt x="316163" y="394752"/>
                  </a:cubicBezTo>
                  <a:cubicBezTo>
                    <a:pt x="305323" y="408301"/>
                    <a:pt x="293579" y="420044"/>
                    <a:pt x="280030" y="430884"/>
                  </a:cubicBezTo>
                  <a:cubicBezTo>
                    <a:pt x="272803" y="437208"/>
                    <a:pt x="269190" y="447144"/>
                    <a:pt x="273707" y="456177"/>
                  </a:cubicBezTo>
                  <a:lnTo>
                    <a:pt x="292676" y="500440"/>
                  </a:lnTo>
                  <a:lnTo>
                    <a:pt x="227637" y="527540"/>
                  </a:lnTo>
                  <a:cubicBezTo>
                    <a:pt x="239380" y="497730"/>
                    <a:pt x="245704" y="465211"/>
                    <a:pt x="245704" y="431788"/>
                  </a:cubicBezTo>
                  <a:cubicBezTo>
                    <a:pt x="245704" y="419141"/>
                    <a:pt x="244800" y="407398"/>
                    <a:pt x="242994" y="395655"/>
                  </a:cubicBezTo>
                  <a:cubicBezTo>
                    <a:pt x="270996" y="375782"/>
                    <a:pt x="291773" y="346876"/>
                    <a:pt x="302613" y="314356"/>
                  </a:cubicBezTo>
                  <a:cubicBezTo>
                    <a:pt x="314356" y="278223"/>
                    <a:pt x="312550" y="238477"/>
                    <a:pt x="298096" y="203247"/>
                  </a:cubicBezTo>
                  <a:cubicBezTo>
                    <a:pt x="280030" y="159888"/>
                    <a:pt x="244800" y="127369"/>
                    <a:pt x="200537" y="112012"/>
                  </a:cubicBezTo>
                  <a:cubicBezTo>
                    <a:pt x="193311" y="109302"/>
                    <a:pt x="186085" y="113819"/>
                    <a:pt x="183375" y="120142"/>
                  </a:cubicBezTo>
                  <a:cubicBezTo>
                    <a:pt x="180664" y="127369"/>
                    <a:pt x="185181" y="134595"/>
                    <a:pt x="191504" y="137305"/>
                  </a:cubicBezTo>
                  <a:cubicBezTo>
                    <a:pt x="228541" y="149952"/>
                    <a:pt x="257447" y="177051"/>
                    <a:pt x="272803" y="213184"/>
                  </a:cubicBezTo>
                  <a:cubicBezTo>
                    <a:pt x="295386" y="267383"/>
                    <a:pt x="280030" y="327906"/>
                    <a:pt x="236670" y="365845"/>
                  </a:cubicBezTo>
                  <a:cubicBezTo>
                    <a:pt x="234864" y="357716"/>
                    <a:pt x="232154" y="349586"/>
                    <a:pt x="229444" y="342359"/>
                  </a:cubicBezTo>
                  <a:cubicBezTo>
                    <a:pt x="260157" y="310743"/>
                    <a:pt x="269190" y="263770"/>
                    <a:pt x="252027" y="222217"/>
                  </a:cubicBezTo>
                  <a:cubicBezTo>
                    <a:pt x="228541" y="165308"/>
                    <a:pt x="162598" y="138208"/>
                    <a:pt x="105689" y="161695"/>
                  </a:cubicBezTo>
                  <a:cubicBezTo>
                    <a:pt x="92139" y="167114"/>
                    <a:pt x="80396" y="175245"/>
                    <a:pt x="70460" y="185181"/>
                  </a:cubicBezTo>
                  <a:cubicBezTo>
                    <a:pt x="62329" y="182471"/>
                    <a:pt x="55103" y="179761"/>
                    <a:pt x="46973" y="177954"/>
                  </a:cubicBezTo>
                  <a:cubicBezTo>
                    <a:pt x="60523" y="162598"/>
                    <a:pt x="77686" y="149952"/>
                    <a:pt x="97559" y="141822"/>
                  </a:cubicBezTo>
                  <a:cubicBezTo>
                    <a:pt x="109302" y="137305"/>
                    <a:pt x="121948" y="133691"/>
                    <a:pt x="134595" y="132788"/>
                  </a:cubicBezTo>
                  <a:cubicBezTo>
                    <a:pt x="141822" y="131885"/>
                    <a:pt x="147242" y="125562"/>
                    <a:pt x="146338" y="118335"/>
                  </a:cubicBezTo>
                  <a:cubicBezTo>
                    <a:pt x="145435" y="111108"/>
                    <a:pt x="139112" y="105689"/>
                    <a:pt x="131885" y="106592"/>
                  </a:cubicBezTo>
                  <a:cubicBezTo>
                    <a:pt x="116529" y="108399"/>
                    <a:pt x="102076" y="112012"/>
                    <a:pt x="87622" y="118335"/>
                  </a:cubicBezTo>
                  <a:cubicBezTo>
                    <a:pt x="64136" y="128272"/>
                    <a:pt x="44263" y="142725"/>
                    <a:pt x="28003" y="160791"/>
                  </a:cubicBezTo>
                  <a:lnTo>
                    <a:pt x="28003" y="145435"/>
                  </a:lnTo>
                  <a:cubicBezTo>
                    <a:pt x="28003" y="130079"/>
                    <a:pt x="15357" y="117432"/>
                    <a:pt x="0" y="117432"/>
                  </a:cubicBezTo>
                  <a:cubicBezTo>
                    <a:pt x="6323" y="112012"/>
                    <a:pt x="11744" y="105689"/>
                    <a:pt x="18970" y="101172"/>
                  </a:cubicBezTo>
                  <a:cubicBezTo>
                    <a:pt x="26197" y="94849"/>
                    <a:pt x="29810" y="84912"/>
                    <a:pt x="25293" y="75879"/>
                  </a:cubicBezTo>
                  <a:lnTo>
                    <a:pt x="6323" y="31616"/>
                  </a:lnTo>
                  <a:lnTo>
                    <a:pt x="82203" y="0"/>
                  </a:lnTo>
                  <a:lnTo>
                    <a:pt x="101172" y="45166"/>
                  </a:lnTo>
                  <a:cubicBezTo>
                    <a:pt x="104786" y="54199"/>
                    <a:pt x="113819" y="59620"/>
                    <a:pt x="123755" y="58716"/>
                  </a:cubicBezTo>
                  <a:cubicBezTo>
                    <a:pt x="140918" y="56909"/>
                    <a:pt x="158081" y="56909"/>
                    <a:pt x="174341" y="58716"/>
                  </a:cubicBezTo>
                  <a:cubicBezTo>
                    <a:pt x="184278" y="59620"/>
                    <a:pt x="193311" y="54199"/>
                    <a:pt x="196925" y="45166"/>
                  </a:cubicBezTo>
                  <a:lnTo>
                    <a:pt x="215894" y="0"/>
                  </a:lnTo>
                  <a:lnTo>
                    <a:pt x="291773" y="31616"/>
                  </a:lnTo>
                  <a:lnTo>
                    <a:pt x="272803" y="75879"/>
                  </a:lnTo>
                  <a:cubicBezTo>
                    <a:pt x="269190" y="84912"/>
                    <a:pt x="271900" y="95752"/>
                    <a:pt x="279127" y="101172"/>
                  </a:cubicBezTo>
                  <a:cubicBezTo>
                    <a:pt x="292676" y="112012"/>
                    <a:pt x="304419" y="123755"/>
                    <a:pt x="315259" y="137305"/>
                  </a:cubicBezTo>
                  <a:cubicBezTo>
                    <a:pt x="321583" y="144531"/>
                    <a:pt x="331519" y="147241"/>
                    <a:pt x="340552" y="143628"/>
                  </a:cubicBezTo>
                  <a:lnTo>
                    <a:pt x="385718" y="124658"/>
                  </a:lnTo>
                  <a:lnTo>
                    <a:pt x="417335" y="200537"/>
                  </a:lnTo>
                  <a:lnTo>
                    <a:pt x="372169" y="218604"/>
                  </a:lnTo>
                  <a:cubicBezTo>
                    <a:pt x="363135" y="222217"/>
                    <a:pt x="357716" y="231251"/>
                    <a:pt x="358619" y="241187"/>
                  </a:cubicBezTo>
                  <a:cubicBezTo>
                    <a:pt x="360425" y="257447"/>
                    <a:pt x="360425" y="274610"/>
                    <a:pt x="358619" y="291773"/>
                  </a:cubicBezTo>
                  <a:cubicBezTo>
                    <a:pt x="357716" y="301710"/>
                    <a:pt x="363135" y="310743"/>
                    <a:pt x="372169" y="314356"/>
                  </a:cubicBezTo>
                  <a:lnTo>
                    <a:pt x="417335" y="333326"/>
                  </a:lnTo>
                  <a:lnTo>
                    <a:pt x="386622" y="407398"/>
                  </a:ln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grpSp>
          <p:nvGrpSpPr>
            <p:cNvPr id="33" name="Graphic 2">
              <a:extLst>
                <a:ext uri="{FF2B5EF4-FFF2-40B4-BE49-F238E27FC236}">
                  <a16:creationId xmlns:a16="http://schemas.microsoft.com/office/drawing/2014/main" id="{7F58574B-1276-7495-5F45-808DB2200F5B}"/>
                </a:ext>
              </a:extLst>
            </p:cNvPr>
            <p:cNvGrpSpPr/>
            <p:nvPr/>
          </p:nvGrpSpPr>
          <p:grpSpPr>
            <a:xfrm>
              <a:off x="10376768" y="3823816"/>
              <a:ext cx="923646" cy="923888"/>
              <a:chOff x="10376768" y="3823816"/>
              <a:chExt cx="923646" cy="923888"/>
            </a:xfrm>
            <a:grpFill/>
          </p:grpSpPr>
          <p:sp>
            <p:nvSpPr>
              <p:cNvPr id="34" name="Freeform 163">
                <a:extLst>
                  <a:ext uri="{FF2B5EF4-FFF2-40B4-BE49-F238E27FC236}">
                    <a16:creationId xmlns:a16="http://schemas.microsoft.com/office/drawing/2014/main" id="{8F1F8C41-6B80-7131-ADC1-223B1131B189}"/>
                  </a:ext>
                </a:extLst>
              </p:cNvPr>
              <p:cNvSpPr/>
              <p:nvPr/>
            </p:nvSpPr>
            <p:spPr>
              <a:xfrm>
                <a:off x="10376768" y="3823816"/>
                <a:ext cx="923646" cy="923888"/>
              </a:xfrm>
              <a:custGeom>
                <a:avLst/>
                <a:gdLst>
                  <a:gd name="connsiteX0" fmla="*/ 908741 w 923646"/>
                  <a:gd name="connsiteY0" fmla="*/ 338536 h 923888"/>
                  <a:gd name="connsiteX1" fmla="*/ 862672 w 923646"/>
                  <a:gd name="connsiteY1" fmla="*/ 319567 h 923888"/>
                  <a:gd name="connsiteX2" fmla="*/ 862672 w 923646"/>
                  <a:gd name="connsiteY2" fmla="*/ 270787 h 923888"/>
                  <a:gd name="connsiteX3" fmla="*/ 908741 w 923646"/>
                  <a:gd name="connsiteY3" fmla="*/ 251818 h 923888"/>
                  <a:gd name="connsiteX4" fmla="*/ 920484 w 923646"/>
                  <a:gd name="connsiteY4" fmla="*/ 240074 h 923888"/>
                  <a:gd name="connsiteX5" fmla="*/ 920484 w 923646"/>
                  <a:gd name="connsiteY5" fmla="*/ 223814 h 923888"/>
                  <a:gd name="connsiteX6" fmla="*/ 885255 w 923646"/>
                  <a:gd name="connsiteY6" fmla="*/ 137999 h 923888"/>
                  <a:gd name="connsiteX7" fmla="*/ 873512 w 923646"/>
                  <a:gd name="connsiteY7" fmla="*/ 126256 h 923888"/>
                  <a:gd name="connsiteX8" fmla="*/ 857252 w 923646"/>
                  <a:gd name="connsiteY8" fmla="*/ 126256 h 923888"/>
                  <a:gd name="connsiteX9" fmla="*/ 811183 w 923646"/>
                  <a:gd name="connsiteY9" fmla="*/ 145226 h 923888"/>
                  <a:gd name="connsiteX10" fmla="*/ 776856 w 923646"/>
                  <a:gd name="connsiteY10" fmla="*/ 110899 h 923888"/>
                  <a:gd name="connsiteX11" fmla="*/ 795826 w 923646"/>
                  <a:gd name="connsiteY11" fmla="*/ 64830 h 923888"/>
                  <a:gd name="connsiteX12" fmla="*/ 795826 w 923646"/>
                  <a:gd name="connsiteY12" fmla="*/ 48570 h 923888"/>
                  <a:gd name="connsiteX13" fmla="*/ 784083 w 923646"/>
                  <a:gd name="connsiteY13" fmla="*/ 36827 h 923888"/>
                  <a:gd name="connsiteX14" fmla="*/ 698267 w 923646"/>
                  <a:gd name="connsiteY14" fmla="*/ 1597 h 923888"/>
                  <a:gd name="connsiteX15" fmla="*/ 669361 w 923646"/>
                  <a:gd name="connsiteY15" fmla="*/ 13340 h 923888"/>
                  <a:gd name="connsiteX16" fmla="*/ 650391 w 923646"/>
                  <a:gd name="connsiteY16" fmla="*/ 59410 h 923888"/>
                  <a:gd name="connsiteX17" fmla="*/ 601612 w 923646"/>
                  <a:gd name="connsiteY17" fmla="*/ 59410 h 923888"/>
                  <a:gd name="connsiteX18" fmla="*/ 582642 w 923646"/>
                  <a:gd name="connsiteY18" fmla="*/ 13340 h 923888"/>
                  <a:gd name="connsiteX19" fmla="*/ 554639 w 923646"/>
                  <a:gd name="connsiteY19" fmla="*/ 1597 h 923888"/>
                  <a:gd name="connsiteX20" fmla="*/ 468824 w 923646"/>
                  <a:gd name="connsiteY20" fmla="*/ 36827 h 923888"/>
                  <a:gd name="connsiteX21" fmla="*/ 457080 w 923646"/>
                  <a:gd name="connsiteY21" fmla="*/ 48570 h 923888"/>
                  <a:gd name="connsiteX22" fmla="*/ 457080 w 923646"/>
                  <a:gd name="connsiteY22" fmla="*/ 64830 h 923888"/>
                  <a:gd name="connsiteX23" fmla="*/ 476051 w 923646"/>
                  <a:gd name="connsiteY23" fmla="*/ 110899 h 923888"/>
                  <a:gd name="connsiteX24" fmla="*/ 441724 w 923646"/>
                  <a:gd name="connsiteY24" fmla="*/ 145226 h 923888"/>
                  <a:gd name="connsiteX25" fmla="*/ 395655 w 923646"/>
                  <a:gd name="connsiteY25" fmla="*/ 126256 h 923888"/>
                  <a:gd name="connsiteX26" fmla="*/ 379395 w 923646"/>
                  <a:gd name="connsiteY26" fmla="*/ 126256 h 923888"/>
                  <a:gd name="connsiteX27" fmla="*/ 367652 w 923646"/>
                  <a:gd name="connsiteY27" fmla="*/ 137999 h 923888"/>
                  <a:gd name="connsiteX28" fmla="*/ 325196 w 923646"/>
                  <a:gd name="connsiteY28" fmla="*/ 239171 h 923888"/>
                  <a:gd name="connsiteX29" fmla="*/ 277320 w 923646"/>
                  <a:gd name="connsiteY29" fmla="*/ 276207 h 923888"/>
                  <a:gd name="connsiteX30" fmla="*/ 206860 w 923646"/>
                  <a:gd name="connsiteY30" fmla="*/ 403575 h 923888"/>
                  <a:gd name="connsiteX31" fmla="*/ 186084 w 923646"/>
                  <a:gd name="connsiteY31" fmla="*/ 413512 h 923888"/>
                  <a:gd name="connsiteX32" fmla="*/ 150855 w 923646"/>
                  <a:gd name="connsiteY32" fmla="*/ 378283 h 923888"/>
                  <a:gd name="connsiteX33" fmla="*/ 135498 w 923646"/>
                  <a:gd name="connsiteY33" fmla="*/ 371959 h 923888"/>
                  <a:gd name="connsiteX34" fmla="*/ 120142 w 923646"/>
                  <a:gd name="connsiteY34" fmla="*/ 378283 h 923888"/>
                  <a:gd name="connsiteX35" fmla="*/ 55102 w 923646"/>
                  <a:gd name="connsiteY35" fmla="*/ 444225 h 923888"/>
                  <a:gd name="connsiteX36" fmla="*/ 55102 w 923646"/>
                  <a:gd name="connsiteY36" fmla="*/ 474938 h 923888"/>
                  <a:gd name="connsiteX37" fmla="*/ 90332 w 923646"/>
                  <a:gd name="connsiteY37" fmla="*/ 510167 h 923888"/>
                  <a:gd name="connsiteX38" fmla="*/ 71362 w 923646"/>
                  <a:gd name="connsiteY38" fmla="*/ 555333 h 923888"/>
                  <a:gd name="connsiteX39" fmla="*/ 21679 w 923646"/>
                  <a:gd name="connsiteY39" fmla="*/ 555333 h 923888"/>
                  <a:gd name="connsiteX40" fmla="*/ 0 w 923646"/>
                  <a:gd name="connsiteY40" fmla="*/ 577013 h 923888"/>
                  <a:gd name="connsiteX41" fmla="*/ 0 w 923646"/>
                  <a:gd name="connsiteY41" fmla="*/ 670055 h 923888"/>
                  <a:gd name="connsiteX42" fmla="*/ 21679 w 923646"/>
                  <a:gd name="connsiteY42" fmla="*/ 691735 h 923888"/>
                  <a:gd name="connsiteX43" fmla="*/ 71362 w 923646"/>
                  <a:gd name="connsiteY43" fmla="*/ 691735 h 923888"/>
                  <a:gd name="connsiteX44" fmla="*/ 90332 w 923646"/>
                  <a:gd name="connsiteY44" fmla="*/ 736901 h 923888"/>
                  <a:gd name="connsiteX45" fmla="*/ 55102 w 923646"/>
                  <a:gd name="connsiteY45" fmla="*/ 772131 h 923888"/>
                  <a:gd name="connsiteX46" fmla="*/ 55102 w 923646"/>
                  <a:gd name="connsiteY46" fmla="*/ 802844 h 923888"/>
                  <a:gd name="connsiteX47" fmla="*/ 120142 w 923646"/>
                  <a:gd name="connsiteY47" fmla="*/ 868786 h 923888"/>
                  <a:gd name="connsiteX48" fmla="*/ 135498 w 923646"/>
                  <a:gd name="connsiteY48" fmla="*/ 875109 h 923888"/>
                  <a:gd name="connsiteX49" fmla="*/ 150855 w 923646"/>
                  <a:gd name="connsiteY49" fmla="*/ 868786 h 923888"/>
                  <a:gd name="connsiteX50" fmla="*/ 186084 w 923646"/>
                  <a:gd name="connsiteY50" fmla="*/ 833556 h 923888"/>
                  <a:gd name="connsiteX51" fmla="*/ 231250 w 923646"/>
                  <a:gd name="connsiteY51" fmla="*/ 852526 h 923888"/>
                  <a:gd name="connsiteX52" fmla="*/ 231250 w 923646"/>
                  <a:gd name="connsiteY52" fmla="*/ 902209 h 923888"/>
                  <a:gd name="connsiteX53" fmla="*/ 252930 w 923646"/>
                  <a:gd name="connsiteY53" fmla="*/ 923888 h 923888"/>
                  <a:gd name="connsiteX54" fmla="*/ 345069 w 923646"/>
                  <a:gd name="connsiteY54" fmla="*/ 923888 h 923888"/>
                  <a:gd name="connsiteX55" fmla="*/ 366748 w 923646"/>
                  <a:gd name="connsiteY55" fmla="*/ 902209 h 923888"/>
                  <a:gd name="connsiteX56" fmla="*/ 366748 w 923646"/>
                  <a:gd name="connsiteY56" fmla="*/ 852526 h 923888"/>
                  <a:gd name="connsiteX57" fmla="*/ 411914 w 923646"/>
                  <a:gd name="connsiteY57" fmla="*/ 833556 h 923888"/>
                  <a:gd name="connsiteX58" fmla="*/ 447144 w 923646"/>
                  <a:gd name="connsiteY58" fmla="*/ 868786 h 923888"/>
                  <a:gd name="connsiteX59" fmla="*/ 462501 w 923646"/>
                  <a:gd name="connsiteY59" fmla="*/ 875109 h 923888"/>
                  <a:gd name="connsiteX60" fmla="*/ 477857 w 923646"/>
                  <a:gd name="connsiteY60" fmla="*/ 868786 h 923888"/>
                  <a:gd name="connsiteX61" fmla="*/ 542896 w 923646"/>
                  <a:gd name="connsiteY61" fmla="*/ 802844 h 923888"/>
                  <a:gd name="connsiteX62" fmla="*/ 542896 w 923646"/>
                  <a:gd name="connsiteY62" fmla="*/ 772131 h 923888"/>
                  <a:gd name="connsiteX63" fmla="*/ 507667 w 923646"/>
                  <a:gd name="connsiteY63" fmla="*/ 736901 h 923888"/>
                  <a:gd name="connsiteX64" fmla="*/ 517603 w 923646"/>
                  <a:gd name="connsiteY64" fmla="*/ 717028 h 923888"/>
                  <a:gd name="connsiteX65" fmla="*/ 600709 w 923646"/>
                  <a:gd name="connsiteY65" fmla="*/ 683605 h 923888"/>
                  <a:gd name="connsiteX66" fmla="*/ 605225 w 923646"/>
                  <a:gd name="connsiteY66" fmla="*/ 664636 h 923888"/>
                  <a:gd name="connsiteX67" fmla="*/ 586255 w 923646"/>
                  <a:gd name="connsiteY67" fmla="*/ 660119 h 923888"/>
                  <a:gd name="connsiteX68" fmla="*/ 461597 w 923646"/>
                  <a:gd name="connsiteY68" fmla="*/ 695348 h 923888"/>
                  <a:gd name="connsiteX69" fmla="*/ 227637 w 923646"/>
                  <a:gd name="connsiteY69" fmla="*/ 460485 h 923888"/>
                  <a:gd name="connsiteX70" fmla="*/ 297192 w 923646"/>
                  <a:gd name="connsiteY70" fmla="*/ 295177 h 923888"/>
                  <a:gd name="connsiteX71" fmla="*/ 462501 w 923646"/>
                  <a:gd name="connsiteY71" fmla="*/ 227428 h 923888"/>
                  <a:gd name="connsiteX72" fmla="*/ 463404 w 923646"/>
                  <a:gd name="connsiteY72" fmla="*/ 227428 h 923888"/>
                  <a:gd name="connsiteX73" fmla="*/ 697364 w 923646"/>
                  <a:gd name="connsiteY73" fmla="*/ 462291 h 923888"/>
                  <a:gd name="connsiteX74" fmla="*/ 633228 w 923646"/>
                  <a:gd name="connsiteY74" fmla="*/ 622179 h 923888"/>
                  <a:gd name="connsiteX75" fmla="*/ 634132 w 923646"/>
                  <a:gd name="connsiteY75" fmla="*/ 641149 h 923888"/>
                  <a:gd name="connsiteX76" fmla="*/ 653101 w 923646"/>
                  <a:gd name="connsiteY76" fmla="*/ 640246 h 923888"/>
                  <a:gd name="connsiteX77" fmla="*/ 688331 w 923646"/>
                  <a:gd name="connsiteY77" fmla="*/ 593273 h 923888"/>
                  <a:gd name="connsiteX78" fmla="*/ 785890 w 923646"/>
                  <a:gd name="connsiteY78" fmla="*/ 553527 h 923888"/>
                  <a:gd name="connsiteX79" fmla="*/ 797633 w 923646"/>
                  <a:gd name="connsiteY79" fmla="*/ 541784 h 923888"/>
                  <a:gd name="connsiteX80" fmla="*/ 797633 w 923646"/>
                  <a:gd name="connsiteY80" fmla="*/ 525524 h 923888"/>
                  <a:gd name="connsiteX81" fmla="*/ 778663 w 923646"/>
                  <a:gd name="connsiteY81" fmla="*/ 479455 h 923888"/>
                  <a:gd name="connsiteX82" fmla="*/ 812989 w 923646"/>
                  <a:gd name="connsiteY82" fmla="*/ 445128 h 923888"/>
                  <a:gd name="connsiteX83" fmla="*/ 859059 w 923646"/>
                  <a:gd name="connsiteY83" fmla="*/ 464098 h 923888"/>
                  <a:gd name="connsiteX84" fmla="*/ 875318 w 923646"/>
                  <a:gd name="connsiteY84" fmla="*/ 464098 h 923888"/>
                  <a:gd name="connsiteX85" fmla="*/ 887062 w 923646"/>
                  <a:gd name="connsiteY85" fmla="*/ 452355 h 923888"/>
                  <a:gd name="connsiteX86" fmla="*/ 922291 w 923646"/>
                  <a:gd name="connsiteY86" fmla="*/ 366539 h 923888"/>
                  <a:gd name="connsiteX87" fmla="*/ 922291 w 923646"/>
                  <a:gd name="connsiteY87" fmla="*/ 350279 h 923888"/>
                  <a:gd name="connsiteX88" fmla="*/ 908741 w 923646"/>
                  <a:gd name="connsiteY88" fmla="*/ 338536 h 923888"/>
                  <a:gd name="connsiteX89" fmla="*/ 908741 w 923646"/>
                  <a:gd name="connsiteY89" fmla="*/ 338536 h 923888"/>
                  <a:gd name="connsiteX90" fmla="*/ 404688 w 923646"/>
                  <a:gd name="connsiteY90" fmla="*/ 717028 h 923888"/>
                  <a:gd name="connsiteX91" fmla="*/ 295386 w 923646"/>
                  <a:gd name="connsiteY91" fmla="*/ 767614 h 923888"/>
                  <a:gd name="connsiteX92" fmla="*/ 151758 w 923646"/>
                  <a:gd name="connsiteY92" fmla="*/ 623986 h 923888"/>
                  <a:gd name="connsiteX93" fmla="*/ 202344 w 923646"/>
                  <a:gd name="connsiteY93" fmla="*/ 514684 h 923888"/>
                  <a:gd name="connsiteX94" fmla="*/ 208667 w 923646"/>
                  <a:gd name="connsiteY94" fmla="*/ 539074 h 923888"/>
                  <a:gd name="connsiteX95" fmla="*/ 174341 w 923646"/>
                  <a:gd name="connsiteY95" fmla="*/ 623986 h 923888"/>
                  <a:gd name="connsiteX96" fmla="*/ 295386 w 923646"/>
                  <a:gd name="connsiteY96" fmla="*/ 745935 h 923888"/>
                  <a:gd name="connsiteX97" fmla="*/ 380298 w 923646"/>
                  <a:gd name="connsiteY97" fmla="*/ 711608 h 923888"/>
                  <a:gd name="connsiteX98" fmla="*/ 404688 w 923646"/>
                  <a:gd name="connsiteY98" fmla="*/ 717028 h 923888"/>
                  <a:gd name="connsiteX99" fmla="*/ 404688 w 923646"/>
                  <a:gd name="connsiteY99" fmla="*/ 717028 h 923888"/>
                  <a:gd name="connsiteX100" fmla="*/ 459790 w 923646"/>
                  <a:gd name="connsiteY100" fmla="*/ 723351 h 923888"/>
                  <a:gd name="connsiteX101" fmla="*/ 482373 w 923646"/>
                  <a:gd name="connsiteY101" fmla="*/ 722448 h 923888"/>
                  <a:gd name="connsiteX102" fmla="*/ 479663 w 923646"/>
                  <a:gd name="connsiteY102" fmla="*/ 727868 h 923888"/>
                  <a:gd name="connsiteX103" fmla="*/ 483277 w 923646"/>
                  <a:gd name="connsiteY103" fmla="*/ 754064 h 923888"/>
                  <a:gd name="connsiteX104" fmla="*/ 517603 w 923646"/>
                  <a:gd name="connsiteY104" fmla="*/ 788390 h 923888"/>
                  <a:gd name="connsiteX105" fmla="*/ 459790 w 923646"/>
                  <a:gd name="connsiteY105" fmla="*/ 846203 h 923888"/>
                  <a:gd name="connsiteX106" fmla="*/ 425464 w 923646"/>
                  <a:gd name="connsiteY106" fmla="*/ 811877 h 923888"/>
                  <a:gd name="connsiteX107" fmla="*/ 399268 w 923646"/>
                  <a:gd name="connsiteY107" fmla="*/ 808263 h 923888"/>
                  <a:gd name="connsiteX108" fmla="*/ 352295 w 923646"/>
                  <a:gd name="connsiteY108" fmla="*/ 827233 h 923888"/>
                  <a:gd name="connsiteX109" fmla="*/ 336036 w 923646"/>
                  <a:gd name="connsiteY109" fmla="*/ 848010 h 923888"/>
                  <a:gd name="connsiteX110" fmla="*/ 336036 w 923646"/>
                  <a:gd name="connsiteY110" fmla="*/ 896789 h 923888"/>
                  <a:gd name="connsiteX111" fmla="*/ 254737 w 923646"/>
                  <a:gd name="connsiteY111" fmla="*/ 896789 h 923888"/>
                  <a:gd name="connsiteX112" fmla="*/ 254737 w 923646"/>
                  <a:gd name="connsiteY112" fmla="*/ 848010 h 923888"/>
                  <a:gd name="connsiteX113" fmla="*/ 238477 w 923646"/>
                  <a:gd name="connsiteY113" fmla="*/ 827233 h 923888"/>
                  <a:gd name="connsiteX114" fmla="*/ 191504 w 923646"/>
                  <a:gd name="connsiteY114" fmla="*/ 808263 h 923888"/>
                  <a:gd name="connsiteX115" fmla="*/ 165308 w 923646"/>
                  <a:gd name="connsiteY115" fmla="*/ 811877 h 923888"/>
                  <a:gd name="connsiteX116" fmla="*/ 130982 w 923646"/>
                  <a:gd name="connsiteY116" fmla="*/ 846203 h 923888"/>
                  <a:gd name="connsiteX117" fmla="*/ 73169 w 923646"/>
                  <a:gd name="connsiteY117" fmla="*/ 788390 h 923888"/>
                  <a:gd name="connsiteX118" fmla="*/ 107495 w 923646"/>
                  <a:gd name="connsiteY118" fmla="*/ 754064 h 923888"/>
                  <a:gd name="connsiteX119" fmla="*/ 111108 w 923646"/>
                  <a:gd name="connsiteY119" fmla="*/ 727868 h 923888"/>
                  <a:gd name="connsiteX120" fmla="*/ 92139 w 923646"/>
                  <a:gd name="connsiteY120" fmla="*/ 680895 h 923888"/>
                  <a:gd name="connsiteX121" fmla="*/ 71362 w 923646"/>
                  <a:gd name="connsiteY121" fmla="*/ 664636 h 923888"/>
                  <a:gd name="connsiteX122" fmla="*/ 22583 w 923646"/>
                  <a:gd name="connsiteY122" fmla="*/ 664636 h 923888"/>
                  <a:gd name="connsiteX123" fmla="*/ 22583 w 923646"/>
                  <a:gd name="connsiteY123" fmla="*/ 582433 h 923888"/>
                  <a:gd name="connsiteX124" fmla="*/ 71362 w 923646"/>
                  <a:gd name="connsiteY124" fmla="*/ 582433 h 923888"/>
                  <a:gd name="connsiteX125" fmla="*/ 92139 w 923646"/>
                  <a:gd name="connsiteY125" fmla="*/ 566173 h 923888"/>
                  <a:gd name="connsiteX126" fmla="*/ 111108 w 923646"/>
                  <a:gd name="connsiteY126" fmla="*/ 519200 h 923888"/>
                  <a:gd name="connsiteX127" fmla="*/ 107495 w 923646"/>
                  <a:gd name="connsiteY127" fmla="*/ 493005 h 923888"/>
                  <a:gd name="connsiteX128" fmla="*/ 73169 w 923646"/>
                  <a:gd name="connsiteY128" fmla="*/ 458678 h 923888"/>
                  <a:gd name="connsiteX129" fmla="*/ 130982 w 923646"/>
                  <a:gd name="connsiteY129" fmla="*/ 400866 h 923888"/>
                  <a:gd name="connsiteX130" fmla="*/ 165308 w 923646"/>
                  <a:gd name="connsiteY130" fmla="*/ 435192 h 923888"/>
                  <a:gd name="connsiteX131" fmla="*/ 191504 w 923646"/>
                  <a:gd name="connsiteY131" fmla="*/ 438805 h 923888"/>
                  <a:gd name="connsiteX132" fmla="*/ 197827 w 923646"/>
                  <a:gd name="connsiteY132" fmla="*/ 435192 h 923888"/>
                  <a:gd name="connsiteX133" fmla="*/ 196924 w 923646"/>
                  <a:gd name="connsiteY133" fmla="*/ 459581 h 923888"/>
                  <a:gd name="connsiteX134" fmla="*/ 197827 w 923646"/>
                  <a:gd name="connsiteY134" fmla="*/ 482165 h 923888"/>
                  <a:gd name="connsiteX135" fmla="*/ 124658 w 923646"/>
                  <a:gd name="connsiteY135" fmla="*/ 622179 h 923888"/>
                  <a:gd name="connsiteX136" fmla="*/ 295386 w 923646"/>
                  <a:gd name="connsiteY136" fmla="*/ 792907 h 923888"/>
                  <a:gd name="connsiteX137" fmla="*/ 434497 w 923646"/>
                  <a:gd name="connsiteY137" fmla="*/ 719738 h 923888"/>
                  <a:gd name="connsiteX138" fmla="*/ 459790 w 923646"/>
                  <a:gd name="connsiteY138" fmla="*/ 723351 h 923888"/>
                  <a:gd name="connsiteX139" fmla="*/ 459790 w 923646"/>
                  <a:gd name="connsiteY139" fmla="*/ 723351 h 923888"/>
                  <a:gd name="connsiteX140" fmla="*/ 459790 w 923646"/>
                  <a:gd name="connsiteY140" fmla="*/ 723351 h 923888"/>
                  <a:gd name="connsiteX141" fmla="*/ 352295 w 923646"/>
                  <a:gd name="connsiteY141" fmla="*/ 699865 h 923888"/>
                  <a:gd name="connsiteX142" fmla="*/ 296289 w 923646"/>
                  <a:gd name="connsiteY142" fmla="*/ 717931 h 923888"/>
                  <a:gd name="connsiteX143" fmla="*/ 202344 w 923646"/>
                  <a:gd name="connsiteY143" fmla="*/ 623082 h 923888"/>
                  <a:gd name="connsiteX144" fmla="*/ 221314 w 923646"/>
                  <a:gd name="connsiteY144" fmla="*/ 567076 h 923888"/>
                  <a:gd name="connsiteX145" fmla="*/ 352295 w 923646"/>
                  <a:gd name="connsiteY145" fmla="*/ 699865 h 923888"/>
                  <a:gd name="connsiteX146" fmla="*/ 387525 w 923646"/>
                  <a:gd name="connsiteY146" fmla="*/ 153355 h 923888"/>
                  <a:gd name="connsiteX147" fmla="*/ 406495 w 923646"/>
                  <a:gd name="connsiteY147" fmla="*/ 160582 h 923888"/>
                  <a:gd name="connsiteX148" fmla="*/ 402881 w 923646"/>
                  <a:gd name="connsiteY148" fmla="*/ 173228 h 923888"/>
                  <a:gd name="connsiteX149" fmla="*/ 402881 w 923646"/>
                  <a:gd name="connsiteY149" fmla="*/ 205748 h 923888"/>
                  <a:gd name="connsiteX150" fmla="*/ 359522 w 923646"/>
                  <a:gd name="connsiteY150" fmla="*/ 219298 h 923888"/>
                  <a:gd name="connsiteX151" fmla="*/ 387525 w 923646"/>
                  <a:gd name="connsiteY151" fmla="*/ 153355 h 923888"/>
                  <a:gd name="connsiteX152" fmla="*/ 458887 w 923646"/>
                  <a:gd name="connsiteY152" fmla="*/ 200328 h 923888"/>
                  <a:gd name="connsiteX153" fmla="*/ 429981 w 923646"/>
                  <a:gd name="connsiteY153" fmla="*/ 202135 h 923888"/>
                  <a:gd name="connsiteX154" fmla="*/ 429981 w 923646"/>
                  <a:gd name="connsiteY154" fmla="*/ 173228 h 923888"/>
                  <a:gd name="connsiteX155" fmla="*/ 430884 w 923646"/>
                  <a:gd name="connsiteY155" fmla="*/ 172325 h 923888"/>
                  <a:gd name="connsiteX156" fmla="*/ 475147 w 923646"/>
                  <a:gd name="connsiteY156" fmla="*/ 172325 h 923888"/>
                  <a:gd name="connsiteX157" fmla="*/ 476051 w 923646"/>
                  <a:gd name="connsiteY157" fmla="*/ 173228 h 923888"/>
                  <a:gd name="connsiteX158" fmla="*/ 476051 w 923646"/>
                  <a:gd name="connsiteY158" fmla="*/ 200328 h 923888"/>
                  <a:gd name="connsiteX159" fmla="*/ 458887 w 923646"/>
                  <a:gd name="connsiteY159" fmla="*/ 200328 h 923888"/>
                  <a:gd name="connsiteX160" fmla="*/ 458887 w 923646"/>
                  <a:gd name="connsiteY160" fmla="*/ 200328 h 923888"/>
                  <a:gd name="connsiteX161" fmla="*/ 574512 w 923646"/>
                  <a:gd name="connsiteY161" fmla="*/ 226525 h 923888"/>
                  <a:gd name="connsiteX162" fmla="*/ 592579 w 923646"/>
                  <a:gd name="connsiteY162" fmla="*/ 216588 h 923888"/>
                  <a:gd name="connsiteX163" fmla="*/ 703687 w 923646"/>
                  <a:gd name="connsiteY163" fmla="*/ 262658 h 923888"/>
                  <a:gd name="connsiteX164" fmla="*/ 693751 w 923646"/>
                  <a:gd name="connsiteY164" fmla="*/ 344860 h 923888"/>
                  <a:gd name="connsiteX165" fmla="*/ 574512 w 923646"/>
                  <a:gd name="connsiteY165" fmla="*/ 226525 h 923888"/>
                  <a:gd name="connsiteX166" fmla="*/ 574512 w 923646"/>
                  <a:gd name="connsiteY166" fmla="*/ 226525 h 923888"/>
                  <a:gd name="connsiteX167" fmla="*/ 861768 w 923646"/>
                  <a:gd name="connsiteY167" fmla="*/ 436998 h 923888"/>
                  <a:gd name="connsiteX168" fmla="*/ 816602 w 923646"/>
                  <a:gd name="connsiteY168" fmla="*/ 418028 h 923888"/>
                  <a:gd name="connsiteX169" fmla="*/ 791309 w 923646"/>
                  <a:gd name="connsiteY169" fmla="*/ 424352 h 923888"/>
                  <a:gd name="connsiteX170" fmla="*/ 755177 w 923646"/>
                  <a:gd name="connsiteY170" fmla="*/ 460485 h 923888"/>
                  <a:gd name="connsiteX171" fmla="*/ 748853 w 923646"/>
                  <a:gd name="connsiteY171" fmla="*/ 485777 h 923888"/>
                  <a:gd name="connsiteX172" fmla="*/ 767823 w 923646"/>
                  <a:gd name="connsiteY172" fmla="*/ 530040 h 923888"/>
                  <a:gd name="connsiteX173" fmla="*/ 702784 w 923646"/>
                  <a:gd name="connsiteY173" fmla="*/ 557140 h 923888"/>
                  <a:gd name="connsiteX174" fmla="*/ 720850 w 923646"/>
                  <a:gd name="connsiteY174" fmla="*/ 461388 h 923888"/>
                  <a:gd name="connsiteX175" fmla="*/ 718141 w 923646"/>
                  <a:gd name="connsiteY175" fmla="*/ 425255 h 923888"/>
                  <a:gd name="connsiteX176" fmla="*/ 777760 w 923646"/>
                  <a:gd name="connsiteY176" fmla="*/ 343956 h 923888"/>
                  <a:gd name="connsiteX177" fmla="*/ 773243 w 923646"/>
                  <a:gd name="connsiteY177" fmla="*/ 232847 h 923888"/>
                  <a:gd name="connsiteX178" fmla="*/ 675684 w 923646"/>
                  <a:gd name="connsiteY178" fmla="*/ 141612 h 923888"/>
                  <a:gd name="connsiteX179" fmla="*/ 658521 w 923646"/>
                  <a:gd name="connsiteY179" fmla="*/ 149742 h 923888"/>
                  <a:gd name="connsiteX180" fmla="*/ 666651 w 923646"/>
                  <a:gd name="connsiteY180" fmla="*/ 166905 h 923888"/>
                  <a:gd name="connsiteX181" fmla="*/ 747950 w 923646"/>
                  <a:gd name="connsiteY181" fmla="*/ 242784 h 923888"/>
                  <a:gd name="connsiteX182" fmla="*/ 711817 w 923646"/>
                  <a:gd name="connsiteY182" fmla="*/ 395445 h 923888"/>
                  <a:gd name="connsiteX183" fmla="*/ 704591 w 923646"/>
                  <a:gd name="connsiteY183" fmla="*/ 371959 h 923888"/>
                  <a:gd name="connsiteX184" fmla="*/ 727174 w 923646"/>
                  <a:gd name="connsiteY184" fmla="*/ 251818 h 923888"/>
                  <a:gd name="connsiteX185" fmla="*/ 580836 w 923646"/>
                  <a:gd name="connsiteY185" fmla="*/ 191295 h 923888"/>
                  <a:gd name="connsiteX186" fmla="*/ 545606 w 923646"/>
                  <a:gd name="connsiteY186" fmla="*/ 214781 h 923888"/>
                  <a:gd name="connsiteX187" fmla="*/ 522120 w 923646"/>
                  <a:gd name="connsiteY187" fmla="*/ 207555 h 923888"/>
                  <a:gd name="connsiteX188" fmla="*/ 572706 w 923646"/>
                  <a:gd name="connsiteY188" fmla="*/ 171422 h 923888"/>
                  <a:gd name="connsiteX189" fmla="*/ 609742 w 923646"/>
                  <a:gd name="connsiteY189" fmla="*/ 162389 h 923888"/>
                  <a:gd name="connsiteX190" fmla="*/ 621485 w 923646"/>
                  <a:gd name="connsiteY190" fmla="*/ 147936 h 923888"/>
                  <a:gd name="connsiteX191" fmla="*/ 607032 w 923646"/>
                  <a:gd name="connsiteY191" fmla="*/ 136193 h 923888"/>
                  <a:gd name="connsiteX192" fmla="*/ 562769 w 923646"/>
                  <a:gd name="connsiteY192" fmla="*/ 147936 h 923888"/>
                  <a:gd name="connsiteX193" fmla="*/ 503150 w 923646"/>
                  <a:gd name="connsiteY193" fmla="*/ 190392 h 923888"/>
                  <a:gd name="connsiteX194" fmla="*/ 503150 w 923646"/>
                  <a:gd name="connsiteY194" fmla="*/ 173228 h 923888"/>
                  <a:gd name="connsiteX195" fmla="*/ 475147 w 923646"/>
                  <a:gd name="connsiteY195" fmla="*/ 145226 h 923888"/>
                  <a:gd name="connsiteX196" fmla="*/ 494117 w 923646"/>
                  <a:gd name="connsiteY196" fmla="*/ 128966 h 923888"/>
                  <a:gd name="connsiteX197" fmla="*/ 500440 w 923646"/>
                  <a:gd name="connsiteY197" fmla="*/ 103673 h 923888"/>
                  <a:gd name="connsiteX198" fmla="*/ 481470 w 923646"/>
                  <a:gd name="connsiteY198" fmla="*/ 59410 h 923888"/>
                  <a:gd name="connsiteX199" fmla="*/ 557349 w 923646"/>
                  <a:gd name="connsiteY199" fmla="*/ 27794 h 923888"/>
                  <a:gd name="connsiteX200" fmla="*/ 576319 w 923646"/>
                  <a:gd name="connsiteY200" fmla="*/ 72960 h 923888"/>
                  <a:gd name="connsiteX201" fmla="*/ 598902 w 923646"/>
                  <a:gd name="connsiteY201" fmla="*/ 86510 h 923888"/>
                  <a:gd name="connsiteX202" fmla="*/ 649488 w 923646"/>
                  <a:gd name="connsiteY202" fmla="*/ 86510 h 923888"/>
                  <a:gd name="connsiteX203" fmla="*/ 672071 w 923646"/>
                  <a:gd name="connsiteY203" fmla="*/ 72960 h 923888"/>
                  <a:gd name="connsiteX204" fmla="*/ 691041 w 923646"/>
                  <a:gd name="connsiteY204" fmla="*/ 27794 h 923888"/>
                  <a:gd name="connsiteX205" fmla="*/ 766920 w 923646"/>
                  <a:gd name="connsiteY205" fmla="*/ 59410 h 923888"/>
                  <a:gd name="connsiteX206" fmla="*/ 747950 w 923646"/>
                  <a:gd name="connsiteY206" fmla="*/ 103673 h 923888"/>
                  <a:gd name="connsiteX207" fmla="*/ 754273 w 923646"/>
                  <a:gd name="connsiteY207" fmla="*/ 128966 h 923888"/>
                  <a:gd name="connsiteX208" fmla="*/ 790406 w 923646"/>
                  <a:gd name="connsiteY208" fmla="*/ 165098 h 923888"/>
                  <a:gd name="connsiteX209" fmla="*/ 815699 w 923646"/>
                  <a:gd name="connsiteY209" fmla="*/ 171422 h 923888"/>
                  <a:gd name="connsiteX210" fmla="*/ 860865 w 923646"/>
                  <a:gd name="connsiteY210" fmla="*/ 152452 h 923888"/>
                  <a:gd name="connsiteX211" fmla="*/ 892482 w 923646"/>
                  <a:gd name="connsiteY211" fmla="*/ 228331 h 923888"/>
                  <a:gd name="connsiteX212" fmla="*/ 847315 w 923646"/>
                  <a:gd name="connsiteY212" fmla="*/ 246397 h 923888"/>
                  <a:gd name="connsiteX213" fmla="*/ 833766 w 923646"/>
                  <a:gd name="connsiteY213" fmla="*/ 268980 h 923888"/>
                  <a:gd name="connsiteX214" fmla="*/ 833766 w 923646"/>
                  <a:gd name="connsiteY214" fmla="*/ 319567 h 923888"/>
                  <a:gd name="connsiteX215" fmla="*/ 847315 w 923646"/>
                  <a:gd name="connsiteY215" fmla="*/ 342150 h 923888"/>
                  <a:gd name="connsiteX216" fmla="*/ 892482 w 923646"/>
                  <a:gd name="connsiteY216" fmla="*/ 361119 h 923888"/>
                  <a:gd name="connsiteX217" fmla="*/ 861768 w 923646"/>
                  <a:gd name="connsiteY217" fmla="*/ 436998 h 9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923646" h="923888">
                    <a:moveTo>
                      <a:pt x="908741" y="338536"/>
                    </a:moveTo>
                    <a:lnTo>
                      <a:pt x="862672" y="319567"/>
                    </a:lnTo>
                    <a:cubicBezTo>
                      <a:pt x="864479" y="303307"/>
                      <a:pt x="864479" y="287047"/>
                      <a:pt x="862672" y="270787"/>
                    </a:cubicBezTo>
                    <a:lnTo>
                      <a:pt x="908741" y="251818"/>
                    </a:lnTo>
                    <a:cubicBezTo>
                      <a:pt x="914161" y="250011"/>
                      <a:pt x="918678" y="245494"/>
                      <a:pt x="920484" y="240074"/>
                    </a:cubicBezTo>
                    <a:cubicBezTo>
                      <a:pt x="922291" y="234654"/>
                      <a:pt x="922291" y="229235"/>
                      <a:pt x="920484" y="223814"/>
                    </a:cubicBezTo>
                    <a:lnTo>
                      <a:pt x="885255" y="137999"/>
                    </a:lnTo>
                    <a:cubicBezTo>
                      <a:pt x="883448" y="132579"/>
                      <a:pt x="878932" y="128062"/>
                      <a:pt x="873512" y="126256"/>
                    </a:cubicBezTo>
                    <a:cubicBezTo>
                      <a:pt x="868092" y="124449"/>
                      <a:pt x="861768" y="124449"/>
                      <a:pt x="857252" y="126256"/>
                    </a:cubicBezTo>
                    <a:lnTo>
                      <a:pt x="811183" y="145226"/>
                    </a:lnTo>
                    <a:cubicBezTo>
                      <a:pt x="801246" y="132579"/>
                      <a:pt x="789503" y="120836"/>
                      <a:pt x="776856" y="110899"/>
                    </a:cubicBezTo>
                    <a:lnTo>
                      <a:pt x="795826" y="64830"/>
                    </a:lnTo>
                    <a:cubicBezTo>
                      <a:pt x="797633" y="59410"/>
                      <a:pt x="797633" y="53990"/>
                      <a:pt x="795826" y="48570"/>
                    </a:cubicBezTo>
                    <a:cubicBezTo>
                      <a:pt x="794019" y="43150"/>
                      <a:pt x="789503" y="38633"/>
                      <a:pt x="784083" y="36827"/>
                    </a:cubicBezTo>
                    <a:lnTo>
                      <a:pt x="698267" y="1597"/>
                    </a:lnTo>
                    <a:cubicBezTo>
                      <a:pt x="687427" y="-2919"/>
                      <a:pt x="674781" y="2500"/>
                      <a:pt x="669361" y="13340"/>
                    </a:cubicBezTo>
                    <a:lnTo>
                      <a:pt x="650391" y="59410"/>
                    </a:lnTo>
                    <a:cubicBezTo>
                      <a:pt x="634132" y="57603"/>
                      <a:pt x="617872" y="57603"/>
                      <a:pt x="601612" y="59410"/>
                    </a:cubicBezTo>
                    <a:lnTo>
                      <a:pt x="582642" y="13340"/>
                    </a:lnTo>
                    <a:cubicBezTo>
                      <a:pt x="578126" y="2500"/>
                      <a:pt x="565479" y="-2919"/>
                      <a:pt x="554639" y="1597"/>
                    </a:cubicBezTo>
                    <a:lnTo>
                      <a:pt x="468824" y="36827"/>
                    </a:lnTo>
                    <a:cubicBezTo>
                      <a:pt x="463404" y="38633"/>
                      <a:pt x="458887" y="43150"/>
                      <a:pt x="457080" y="48570"/>
                    </a:cubicBezTo>
                    <a:cubicBezTo>
                      <a:pt x="455274" y="53990"/>
                      <a:pt x="455274" y="59410"/>
                      <a:pt x="457080" y="64830"/>
                    </a:cubicBezTo>
                    <a:lnTo>
                      <a:pt x="476051" y="110899"/>
                    </a:lnTo>
                    <a:cubicBezTo>
                      <a:pt x="463404" y="120836"/>
                      <a:pt x="451661" y="132579"/>
                      <a:pt x="441724" y="145226"/>
                    </a:cubicBezTo>
                    <a:lnTo>
                      <a:pt x="395655" y="126256"/>
                    </a:lnTo>
                    <a:cubicBezTo>
                      <a:pt x="390235" y="124449"/>
                      <a:pt x="383912" y="124449"/>
                      <a:pt x="379395" y="126256"/>
                    </a:cubicBezTo>
                    <a:cubicBezTo>
                      <a:pt x="373975" y="128062"/>
                      <a:pt x="369458" y="132579"/>
                      <a:pt x="367652" y="137999"/>
                    </a:cubicBezTo>
                    <a:lnTo>
                      <a:pt x="325196" y="239171"/>
                    </a:lnTo>
                    <a:cubicBezTo>
                      <a:pt x="308032" y="250011"/>
                      <a:pt x="291773" y="261754"/>
                      <a:pt x="277320" y="276207"/>
                    </a:cubicBezTo>
                    <a:cubicBezTo>
                      <a:pt x="241187" y="311437"/>
                      <a:pt x="217700" y="355700"/>
                      <a:pt x="206860" y="403575"/>
                    </a:cubicBezTo>
                    <a:cubicBezTo>
                      <a:pt x="199634" y="406285"/>
                      <a:pt x="192407" y="409899"/>
                      <a:pt x="186084" y="413512"/>
                    </a:cubicBezTo>
                    <a:lnTo>
                      <a:pt x="150855" y="378283"/>
                    </a:lnTo>
                    <a:cubicBezTo>
                      <a:pt x="146338" y="373766"/>
                      <a:pt x="140918" y="371959"/>
                      <a:pt x="135498" y="371959"/>
                    </a:cubicBezTo>
                    <a:cubicBezTo>
                      <a:pt x="130078" y="371959"/>
                      <a:pt x="124658" y="374669"/>
                      <a:pt x="120142" y="378283"/>
                    </a:cubicBezTo>
                    <a:lnTo>
                      <a:pt x="55102" y="444225"/>
                    </a:lnTo>
                    <a:cubicBezTo>
                      <a:pt x="46973" y="452355"/>
                      <a:pt x="46973" y="466808"/>
                      <a:pt x="55102" y="474938"/>
                    </a:cubicBezTo>
                    <a:lnTo>
                      <a:pt x="90332" y="510167"/>
                    </a:lnTo>
                    <a:cubicBezTo>
                      <a:pt x="82202" y="524621"/>
                      <a:pt x="75879" y="539977"/>
                      <a:pt x="71362" y="555333"/>
                    </a:cubicBezTo>
                    <a:lnTo>
                      <a:pt x="21679" y="555333"/>
                    </a:lnTo>
                    <a:cubicBezTo>
                      <a:pt x="9936" y="555333"/>
                      <a:pt x="0" y="565270"/>
                      <a:pt x="0" y="577013"/>
                    </a:cubicBezTo>
                    <a:lnTo>
                      <a:pt x="0" y="670055"/>
                    </a:lnTo>
                    <a:cubicBezTo>
                      <a:pt x="0" y="681798"/>
                      <a:pt x="9936" y="691735"/>
                      <a:pt x="21679" y="691735"/>
                    </a:cubicBezTo>
                    <a:lnTo>
                      <a:pt x="71362" y="691735"/>
                    </a:lnTo>
                    <a:cubicBezTo>
                      <a:pt x="75879" y="707091"/>
                      <a:pt x="82202" y="722448"/>
                      <a:pt x="90332" y="736901"/>
                    </a:cubicBezTo>
                    <a:lnTo>
                      <a:pt x="55102" y="772131"/>
                    </a:lnTo>
                    <a:cubicBezTo>
                      <a:pt x="46973" y="780261"/>
                      <a:pt x="46973" y="794714"/>
                      <a:pt x="55102" y="802844"/>
                    </a:cubicBezTo>
                    <a:lnTo>
                      <a:pt x="120142" y="868786"/>
                    </a:lnTo>
                    <a:cubicBezTo>
                      <a:pt x="124658" y="873303"/>
                      <a:pt x="130078" y="875109"/>
                      <a:pt x="135498" y="875109"/>
                    </a:cubicBezTo>
                    <a:cubicBezTo>
                      <a:pt x="140918" y="875109"/>
                      <a:pt x="146338" y="872400"/>
                      <a:pt x="150855" y="868786"/>
                    </a:cubicBezTo>
                    <a:lnTo>
                      <a:pt x="186084" y="833556"/>
                    </a:lnTo>
                    <a:cubicBezTo>
                      <a:pt x="200537" y="841686"/>
                      <a:pt x="215894" y="848010"/>
                      <a:pt x="231250" y="852526"/>
                    </a:cubicBezTo>
                    <a:lnTo>
                      <a:pt x="231250" y="902209"/>
                    </a:lnTo>
                    <a:cubicBezTo>
                      <a:pt x="231250" y="913952"/>
                      <a:pt x="241187" y="923888"/>
                      <a:pt x="252930" y="923888"/>
                    </a:cubicBezTo>
                    <a:lnTo>
                      <a:pt x="345069" y="923888"/>
                    </a:lnTo>
                    <a:cubicBezTo>
                      <a:pt x="356812" y="923888"/>
                      <a:pt x="366748" y="913952"/>
                      <a:pt x="366748" y="902209"/>
                    </a:cubicBezTo>
                    <a:lnTo>
                      <a:pt x="366748" y="852526"/>
                    </a:lnTo>
                    <a:cubicBezTo>
                      <a:pt x="382105" y="848010"/>
                      <a:pt x="397461" y="841686"/>
                      <a:pt x="411914" y="833556"/>
                    </a:cubicBezTo>
                    <a:lnTo>
                      <a:pt x="447144" y="868786"/>
                    </a:lnTo>
                    <a:cubicBezTo>
                      <a:pt x="451661" y="873303"/>
                      <a:pt x="457080" y="875109"/>
                      <a:pt x="462501" y="875109"/>
                    </a:cubicBezTo>
                    <a:cubicBezTo>
                      <a:pt x="467920" y="875109"/>
                      <a:pt x="473340" y="872400"/>
                      <a:pt x="477857" y="868786"/>
                    </a:cubicBezTo>
                    <a:lnTo>
                      <a:pt x="542896" y="802844"/>
                    </a:lnTo>
                    <a:cubicBezTo>
                      <a:pt x="551026" y="794714"/>
                      <a:pt x="551026" y="780261"/>
                      <a:pt x="542896" y="772131"/>
                    </a:cubicBezTo>
                    <a:lnTo>
                      <a:pt x="507667" y="736901"/>
                    </a:lnTo>
                    <a:cubicBezTo>
                      <a:pt x="511280" y="730578"/>
                      <a:pt x="513990" y="723351"/>
                      <a:pt x="517603" y="717028"/>
                    </a:cubicBezTo>
                    <a:cubicBezTo>
                      <a:pt x="547413" y="710705"/>
                      <a:pt x="575416" y="698962"/>
                      <a:pt x="600709" y="683605"/>
                    </a:cubicBezTo>
                    <a:cubicBezTo>
                      <a:pt x="607032" y="679992"/>
                      <a:pt x="608838" y="670958"/>
                      <a:pt x="605225" y="664636"/>
                    </a:cubicBezTo>
                    <a:cubicBezTo>
                      <a:pt x="601612" y="658312"/>
                      <a:pt x="592579" y="656505"/>
                      <a:pt x="586255" y="660119"/>
                    </a:cubicBezTo>
                    <a:cubicBezTo>
                      <a:pt x="549219" y="683605"/>
                      <a:pt x="505860" y="696252"/>
                      <a:pt x="461597" y="695348"/>
                    </a:cubicBezTo>
                    <a:cubicBezTo>
                      <a:pt x="332422" y="695348"/>
                      <a:pt x="227637" y="589659"/>
                      <a:pt x="227637" y="460485"/>
                    </a:cubicBezTo>
                    <a:cubicBezTo>
                      <a:pt x="227637" y="398156"/>
                      <a:pt x="252026" y="339440"/>
                      <a:pt x="297192" y="295177"/>
                    </a:cubicBezTo>
                    <a:cubicBezTo>
                      <a:pt x="341455" y="250914"/>
                      <a:pt x="400171" y="227428"/>
                      <a:pt x="462501" y="227428"/>
                    </a:cubicBezTo>
                    <a:cubicBezTo>
                      <a:pt x="462501" y="227428"/>
                      <a:pt x="463404" y="227428"/>
                      <a:pt x="463404" y="227428"/>
                    </a:cubicBezTo>
                    <a:cubicBezTo>
                      <a:pt x="592579" y="227428"/>
                      <a:pt x="697364" y="333116"/>
                      <a:pt x="697364" y="462291"/>
                    </a:cubicBezTo>
                    <a:cubicBezTo>
                      <a:pt x="697364" y="521910"/>
                      <a:pt x="674781" y="578820"/>
                      <a:pt x="633228" y="622179"/>
                    </a:cubicBezTo>
                    <a:cubicBezTo>
                      <a:pt x="627808" y="627599"/>
                      <a:pt x="628712" y="636632"/>
                      <a:pt x="634132" y="641149"/>
                    </a:cubicBezTo>
                    <a:cubicBezTo>
                      <a:pt x="639552" y="646569"/>
                      <a:pt x="648585" y="645666"/>
                      <a:pt x="653101" y="640246"/>
                    </a:cubicBezTo>
                    <a:cubicBezTo>
                      <a:pt x="666651" y="625792"/>
                      <a:pt x="678394" y="610436"/>
                      <a:pt x="688331" y="593273"/>
                    </a:cubicBezTo>
                    <a:lnTo>
                      <a:pt x="785890" y="553527"/>
                    </a:lnTo>
                    <a:cubicBezTo>
                      <a:pt x="791309" y="551720"/>
                      <a:pt x="795826" y="547204"/>
                      <a:pt x="797633" y="541784"/>
                    </a:cubicBezTo>
                    <a:cubicBezTo>
                      <a:pt x="799440" y="536364"/>
                      <a:pt x="799440" y="530040"/>
                      <a:pt x="797633" y="525524"/>
                    </a:cubicBezTo>
                    <a:lnTo>
                      <a:pt x="778663" y="479455"/>
                    </a:lnTo>
                    <a:cubicBezTo>
                      <a:pt x="791309" y="469518"/>
                      <a:pt x="803052" y="457775"/>
                      <a:pt x="812989" y="445128"/>
                    </a:cubicBezTo>
                    <a:lnTo>
                      <a:pt x="859059" y="464098"/>
                    </a:lnTo>
                    <a:cubicBezTo>
                      <a:pt x="864479" y="465905"/>
                      <a:pt x="869898" y="465905"/>
                      <a:pt x="875318" y="464098"/>
                    </a:cubicBezTo>
                    <a:cubicBezTo>
                      <a:pt x="880738" y="462291"/>
                      <a:pt x="885255" y="457775"/>
                      <a:pt x="887062" y="452355"/>
                    </a:cubicBezTo>
                    <a:lnTo>
                      <a:pt x="922291" y="366539"/>
                    </a:lnTo>
                    <a:cubicBezTo>
                      <a:pt x="924098" y="361119"/>
                      <a:pt x="924098" y="354796"/>
                      <a:pt x="922291" y="350279"/>
                    </a:cubicBezTo>
                    <a:cubicBezTo>
                      <a:pt x="917774" y="344860"/>
                      <a:pt x="914161" y="340343"/>
                      <a:pt x="908741" y="338536"/>
                    </a:cubicBezTo>
                    <a:lnTo>
                      <a:pt x="908741" y="338536"/>
                    </a:lnTo>
                    <a:close/>
                    <a:moveTo>
                      <a:pt x="404688" y="717028"/>
                    </a:moveTo>
                    <a:cubicBezTo>
                      <a:pt x="377588" y="748644"/>
                      <a:pt x="337842" y="767614"/>
                      <a:pt x="295386" y="767614"/>
                    </a:cubicBezTo>
                    <a:cubicBezTo>
                      <a:pt x="215894" y="767614"/>
                      <a:pt x="151758" y="702575"/>
                      <a:pt x="151758" y="623986"/>
                    </a:cubicBezTo>
                    <a:cubicBezTo>
                      <a:pt x="151758" y="581530"/>
                      <a:pt x="170727" y="541784"/>
                      <a:pt x="202344" y="514684"/>
                    </a:cubicBezTo>
                    <a:cubicBezTo>
                      <a:pt x="204150" y="522814"/>
                      <a:pt x="205957" y="530944"/>
                      <a:pt x="208667" y="539074"/>
                    </a:cubicBezTo>
                    <a:cubicBezTo>
                      <a:pt x="186084" y="561657"/>
                      <a:pt x="174341" y="592370"/>
                      <a:pt x="174341" y="623986"/>
                    </a:cubicBezTo>
                    <a:cubicBezTo>
                      <a:pt x="174341" y="690832"/>
                      <a:pt x="228540" y="745935"/>
                      <a:pt x="295386" y="745935"/>
                    </a:cubicBezTo>
                    <a:cubicBezTo>
                      <a:pt x="327002" y="745935"/>
                      <a:pt x="357715" y="733288"/>
                      <a:pt x="380298" y="711608"/>
                    </a:cubicBezTo>
                    <a:cubicBezTo>
                      <a:pt x="388428" y="713415"/>
                      <a:pt x="396558" y="715221"/>
                      <a:pt x="404688" y="717028"/>
                    </a:cubicBezTo>
                    <a:lnTo>
                      <a:pt x="404688" y="717028"/>
                    </a:lnTo>
                    <a:close/>
                    <a:moveTo>
                      <a:pt x="459790" y="723351"/>
                    </a:moveTo>
                    <a:cubicBezTo>
                      <a:pt x="467920" y="723351"/>
                      <a:pt x="475147" y="723351"/>
                      <a:pt x="482373" y="722448"/>
                    </a:cubicBezTo>
                    <a:cubicBezTo>
                      <a:pt x="481470" y="724255"/>
                      <a:pt x="480567" y="726061"/>
                      <a:pt x="479663" y="727868"/>
                    </a:cubicBezTo>
                    <a:cubicBezTo>
                      <a:pt x="475147" y="735998"/>
                      <a:pt x="476051" y="746838"/>
                      <a:pt x="483277" y="754064"/>
                    </a:cubicBezTo>
                    <a:lnTo>
                      <a:pt x="517603" y="788390"/>
                    </a:lnTo>
                    <a:lnTo>
                      <a:pt x="459790" y="846203"/>
                    </a:lnTo>
                    <a:lnTo>
                      <a:pt x="425464" y="811877"/>
                    </a:lnTo>
                    <a:cubicBezTo>
                      <a:pt x="418238" y="804650"/>
                      <a:pt x="407398" y="803747"/>
                      <a:pt x="399268" y="808263"/>
                    </a:cubicBezTo>
                    <a:cubicBezTo>
                      <a:pt x="384815" y="816393"/>
                      <a:pt x="368555" y="822717"/>
                      <a:pt x="352295" y="827233"/>
                    </a:cubicBezTo>
                    <a:cubicBezTo>
                      <a:pt x="343262" y="829943"/>
                      <a:pt x="336036" y="838073"/>
                      <a:pt x="336036" y="848010"/>
                    </a:cubicBezTo>
                    <a:lnTo>
                      <a:pt x="336036" y="896789"/>
                    </a:lnTo>
                    <a:lnTo>
                      <a:pt x="254737" y="896789"/>
                    </a:lnTo>
                    <a:lnTo>
                      <a:pt x="254737" y="848010"/>
                    </a:lnTo>
                    <a:cubicBezTo>
                      <a:pt x="254737" y="838073"/>
                      <a:pt x="248413" y="829943"/>
                      <a:pt x="238477" y="827233"/>
                    </a:cubicBezTo>
                    <a:cubicBezTo>
                      <a:pt x="222217" y="822717"/>
                      <a:pt x="206860" y="816393"/>
                      <a:pt x="191504" y="808263"/>
                    </a:cubicBezTo>
                    <a:cubicBezTo>
                      <a:pt x="183374" y="803747"/>
                      <a:pt x="172534" y="804650"/>
                      <a:pt x="165308" y="811877"/>
                    </a:cubicBezTo>
                    <a:lnTo>
                      <a:pt x="130982" y="846203"/>
                    </a:lnTo>
                    <a:lnTo>
                      <a:pt x="73169" y="788390"/>
                    </a:lnTo>
                    <a:lnTo>
                      <a:pt x="107495" y="754064"/>
                    </a:lnTo>
                    <a:cubicBezTo>
                      <a:pt x="114722" y="746838"/>
                      <a:pt x="115625" y="736901"/>
                      <a:pt x="111108" y="727868"/>
                    </a:cubicBezTo>
                    <a:cubicBezTo>
                      <a:pt x="102978" y="713415"/>
                      <a:pt x="96656" y="697155"/>
                      <a:pt x="92139" y="680895"/>
                    </a:cubicBezTo>
                    <a:cubicBezTo>
                      <a:pt x="89428" y="671862"/>
                      <a:pt x="81299" y="664636"/>
                      <a:pt x="71362" y="664636"/>
                    </a:cubicBezTo>
                    <a:lnTo>
                      <a:pt x="22583" y="664636"/>
                    </a:lnTo>
                    <a:lnTo>
                      <a:pt x="22583" y="582433"/>
                    </a:lnTo>
                    <a:lnTo>
                      <a:pt x="71362" y="582433"/>
                    </a:lnTo>
                    <a:cubicBezTo>
                      <a:pt x="81299" y="582433"/>
                      <a:pt x="89428" y="576110"/>
                      <a:pt x="92139" y="566173"/>
                    </a:cubicBezTo>
                    <a:cubicBezTo>
                      <a:pt x="96656" y="549914"/>
                      <a:pt x="102978" y="534557"/>
                      <a:pt x="111108" y="519200"/>
                    </a:cubicBezTo>
                    <a:cubicBezTo>
                      <a:pt x="115625" y="511071"/>
                      <a:pt x="114722" y="500231"/>
                      <a:pt x="107495" y="493005"/>
                    </a:cubicBezTo>
                    <a:lnTo>
                      <a:pt x="73169" y="458678"/>
                    </a:lnTo>
                    <a:lnTo>
                      <a:pt x="130982" y="400866"/>
                    </a:lnTo>
                    <a:lnTo>
                      <a:pt x="165308" y="435192"/>
                    </a:lnTo>
                    <a:cubicBezTo>
                      <a:pt x="172534" y="442418"/>
                      <a:pt x="183374" y="443322"/>
                      <a:pt x="191504" y="438805"/>
                    </a:cubicBezTo>
                    <a:cubicBezTo>
                      <a:pt x="193310" y="437902"/>
                      <a:pt x="196021" y="436095"/>
                      <a:pt x="197827" y="435192"/>
                    </a:cubicBezTo>
                    <a:cubicBezTo>
                      <a:pt x="196924" y="443322"/>
                      <a:pt x="196924" y="451451"/>
                      <a:pt x="196924" y="459581"/>
                    </a:cubicBezTo>
                    <a:cubicBezTo>
                      <a:pt x="196924" y="466808"/>
                      <a:pt x="196924" y="474938"/>
                      <a:pt x="197827" y="482165"/>
                    </a:cubicBezTo>
                    <a:cubicBezTo>
                      <a:pt x="151758" y="514684"/>
                      <a:pt x="124658" y="566173"/>
                      <a:pt x="124658" y="622179"/>
                    </a:cubicBezTo>
                    <a:cubicBezTo>
                      <a:pt x="124658" y="716124"/>
                      <a:pt x="201441" y="792907"/>
                      <a:pt x="295386" y="792907"/>
                    </a:cubicBezTo>
                    <a:cubicBezTo>
                      <a:pt x="351392" y="792907"/>
                      <a:pt x="402881" y="765807"/>
                      <a:pt x="434497" y="719738"/>
                    </a:cubicBezTo>
                    <a:cubicBezTo>
                      <a:pt x="443531" y="722448"/>
                      <a:pt x="450757" y="723351"/>
                      <a:pt x="459790" y="723351"/>
                    </a:cubicBezTo>
                    <a:cubicBezTo>
                      <a:pt x="458887" y="723351"/>
                      <a:pt x="458887" y="723351"/>
                      <a:pt x="459790" y="723351"/>
                    </a:cubicBezTo>
                    <a:lnTo>
                      <a:pt x="459790" y="723351"/>
                    </a:lnTo>
                    <a:close/>
                    <a:moveTo>
                      <a:pt x="352295" y="699865"/>
                    </a:moveTo>
                    <a:cubicBezTo>
                      <a:pt x="336036" y="711608"/>
                      <a:pt x="316163" y="717931"/>
                      <a:pt x="296289" y="717931"/>
                    </a:cubicBezTo>
                    <a:cubicBezTo>
                      <a:pt x="243897" y="717931"/>
                      <a:pt x="202344" y="675475"/>
                      <a:pt x="202344" y="623082"/>
                    </a:cubicBezTo>
                    <a:cubicBezTo>
                      <a:pt x="202344" y="602306"/>
                      <a:pt x="208667" y="582433"/>
                      <a:pt x="221314" y="567076"/>
                    </a:cubicBezTo>
                    <a:cubicBezTo>
                      <a:pt x="246607" y="625792"/>
                      <a:pt x="293579" y="673669"/>
                      <a:pt x="352295" y="699865"/>
                    </a:cubicBezTo>
                    <a:close/>
                    <a:moveTo>
                      <a:pt x="387525" y="153355"/>
                    </a:moveTo>
                    <a:lnTo>
                      <a:pt x="406495" y="160582"/>
                    </a:lnTo>
                    <a:cubicBezTo>
                      <a:pt x="404688" y="164195"/>
                      <a:pt x="402881" y="168712"/>
                      <a:pt x="402881" y="173228"/>
                    </a:cubicBezTo>
                    <a:lnTo>
                      <a:pt x="402881" y="205748"/>
                    </a:lnTo>
                    <a:cubicBezTo>
                      <a:pt x="388428" y="209361"/>
                      <a:pt x="373975" y="213878"/>
                      <a:pt x="359522" y="219298"/>
                    </a:cubicBezTo>
                    <a:lnTo>
                      <a:pt x="387525" y="153355"/>
                    </a:lnTo>
                    <a:close/>
                    <a:moveTo>
                      <a:pt x="458887" y="200328"/>
                    </a:moveTo>
                    <a:cubicBezTo>
                      <a:pt x="448951" y="200328"/>
                      <a:pt x="439014" y="201231"/>
                      <a:pt x="429981" y="202135"/>
                    </a:cubicBezTo>
                    <a:lnTo>
                      <a:pt x="429981" y="173228"/>
                    </a:lnTo>
                    <a:cubicBezTo>
                      <a:pt x="429981" y="172325"/>
                      <a:pt x="429981" y="172325"/>
                      <a:pt x="430884" y="172325"/>
                    </a:cubicBezTo>
                    <a:lnTo>
                      <a:pt x="475147" y="172325"/>
                    </a:lnTo>
                    <a:cubicBezTo>
                      <a:pt x="476051" y="172325"/>
                      <a:pt x="476051" y="172325"/>
                      <a:pt x="476051" y="173228"/>
                    </a:cubicBezTo>
                    <a:lnTo>
                      <a:pt x="476051" y="200328"/>
                    </a:lnTo>
                    <a:cubicBezTo>
                      <a:pt x="470630" y="200328"/>
                      <a:pt x="465211" y="200328"/>
                      <a:pt x="458887" y="200328"/>
                    </a:cubicBezTo>
                    <a:cubicBezTo>
                      <a:pt x="459790" y="200328"/>
                      <a:pt x="459790" y="200328"/>
                      <a:pt x="458887" y="200328"/>
                    </a:cubicBezTo>
                    <a:close/>
                    <a:moveTo>
                      <a:pt x="574512" y="226525"/>
                    </a:moveTo>
                    <a:cubicBezTo>
                      <a:pt x="579933" y="222911"/>
                      <a:pt x="586255" y="219298"/>
                      <a:pt x="592579" y="216588"/>
                    </a:cubicBezTo>
                    <a:cubicBezTo>
                      <a:pt x="635938" y="198521"/>
                      <a:pt x="685621" y="219298"/>
                      <a:pt x="703687" y="262658"/>
                    </a:cubicBezTo>
                    <a:cubicBezTo>
                      <a:pt x="715431" y="290660"/>
                      <a:pt x="710914" y="321373"/>
                      <a:pt x="693751" y="344860"/>
                    </a:cubicBezTo>
                    <a:cubicBezTo>
                      <a:pt x="667554" y="293370"/>
                      <a:pt x="626002" y="251818"/>
                      <a:pt x="574512" y="226525"/>
                    </a:cubicBezTo>
                    <a:lnTo>
                      <a:pt x="574512" y="226525"/>
                    </a:lnTo>
                    <a:close/>
                    <a:moveTo>
                      <a:pt x="861768" y="436998"/>
                    </a:moveTo>
                    <a:lnTo>
                      <a:pt x="816602" y="418028"/>
                    </a:lnTo>
                    <a:cubicBezTo>
                      <a:pt x="807569" y="414415"/>
                      <a:pt x="797633" y="417125"/>
                      <a:pt x="791309" y="424352"/>
                    </a:cubicBezTo>
                    <a:cubicBezTo>
                      <a:pt x="780469" y="437902"/>
                      <a:pt x="768726" y="449645"/>
                      <a:pt x="755177" y="460485"/>
                    </a:cubicBezTo>
                    <a:cubicBezTo>
                      <a:pt x="747950" y="466808"/>
                      <a:pt x="744337" y="476744"/>
                      <a:pt x="748853" y="485777"/>
                    </a:cubicBezTo>
                    <a:lnTo>
                      <a:pt x="767823" y="530040"/>
                    </a:lnTo>
                    <a:lnTo>
                      <a:pt x="702784" y="557140"/>
                    </a:lnTo>
                    <a:cubicBezTo>
                      <a:pt x="714527" y="527331"/>
                      <a:pt x="720850" y="494811"/>
                      <a:pt x="720850" y="461388"/>
                    </a:cubicBezTo>
                    <a:cubicBezTo>
                      <a:pt x="720850" y="448742"/>
                      <a:pt x="719947" y="436998"/>
                      <a:pt x="718141" y="425255"/>
                    </a:cubicBezTo>
                    <a:cubicBezTo>
                      <a:pt x="746143" y="405382"/>
                      <a:pt x="766920" y="376476"/>
                      <a:pt x="777760" y="343956"/>
                    </a:cubicBezTo>
                    <a:cubicBezTo>
                      <a:pt x="789503" y="307824"/>
                      <a:pt x="787696" y="268077"/>
                      <a:pt x="773243" y="232847"/>
                    </a:cubicBezTo>
                    <a:cubicBezTo>
                      <a:pt x="755177" y="189488"/>
                      <a:pt x="719947" y="156969"/>
                      <a:pt x="675684" y="141612"/>
                    </a:cubicBezTo>
                    <a:cubicBezTo>
                      <a:pt x="668458" y="138902"/>
                      <a:pt x="661231" y="143419"/>
                      <a:pt x="658521" y="149742"/>
                    </a:cubicBezTo>
                    <a:cubicBezTo>
                      <a:pt x="655811" y="156969"/>
                      <a:pt x="660328" y="164195"/>
                      <a:pt x="666651" y="166905"/>
                    </a:cubicBezTo>
                    <a:cubicBezTo>
                      <a:pt x="703687" y="179552"/>
                      <a:pt x="732594" y="206651"/>
                      <a:pt x="747950" y="242784"/>
                    </a:cubicBezTo>
                    <a:cubicBezTo>
                      <a:pt x="770533" y="296984"/>
                      <a:pt x="755177" y="357506"/>
                      <a:pt x="711817" y="395445"/>
                    </a:cubicBezTo>
                    <a:cubicBezTo>
                      <a:pt x="710010" y="387316"/>
                      <a:pt x="707301" y="379186"/>
                      <a:pt x="704591" y="371959"/>
                    </a:cubicBezTo>
                    <a:cubicBezTo>
                      <a:pt x="735303" y="340343"/>
                      <a:pt x="744337" y="293370"/>
                      <a:pt x="727174" y="251818"/>
                    </a:cubicBezTo>
                    <a:cubicBezTo>
                      <a:pt x="703687" y="194908"/>
                      <a:pt x="637745" y="167809"/>
                      <a:pt x="580836" y="191295"/>
                    </a:cubicBezTo>
                    <a:cubicBezTo>
                      <a:pt x="567286" y="196715"/>
                      <a:pt x="555543" y="204845"/>
                      <a:pt x="545606" y="214781"/>
                    </a:cubicBezTo>
                    <a:cubicBezTo>
                      <a:pt x="537476" y="212071"/>
                      <a:pt x="530250" y="209361"/>
                      <a:pt x="522120" y="207555"/>
                    </a:cubicBezTo>
                    <a:cubicBezTo>
                      <a:pt x="535670" y="192198"/>
                      <a:pt x="552833" y="179552"/>
                      <a:pt x="572706" y="171422"/>
                    </a:cubicBezTo>
                    <a:cubicBezTo>
                      <a:pt x="584449" y="166905"/>
                      <a:pt x="597095" y="163292"/>
                      <a:pt x="609742" y="162389"/>
                    </a:cubicBezTo>
                    <a:cubicBezTo>
                      <a:pt x="616968" y="161485"/>
                      <a:pt x="622388" y="155162"/>
                      <a:pt x="621485" y="147936"/>
                    </a:cubicBezTo>
                    <a:cubicBezTo>
                      <a:pt x="620582" y="140709"/>
                      <a:pt x="614259" y="135289"/>
                      <a:pt x="607032" y="136193"/>
                    </a:cubicBezTo>
                    <a:cubicBezTo>
                      <a:pt x="591676" y="137999"/>
                      <a:pt x="577222" y="141612"/>
                      <a:pt x="562769" y="147936"/>
                    </a:cubicBezTo>
                    <a:cubicBezTo>
                      <a:pt x="539283" y="157872"/>
                      <a:pt x="519410" y="172325"/>
                      <a:pt x="503150" y="190392"/>
                    </a:cubicBezTo>
                    <a:lnTo>
                      <a:pt x="503150" y="173228"/>
                    </a:lnTo>
                    <a:cubicBezTo>
                      <a:pt x="503150" y="157872"/>
                      <a:pt x="490503" y="145226"/>
                      <a:pt x="475147" y="145226"/>
                    </a:cubicBezTo>
                    <a:cubicBezTo>
                      <a:pt x="481470" y="139805"/>
                      <a:pt x="486890" y="133482"/>
                      <a:pt x="494117" y="128966"/>
                    </a:cubicBezTo>
                    <a:cubicBezTo>
                      <a:pt x="501343" y="122643"/>
                      <a:pt x="504956" y="112706"/>
                      <a:pt x="500440" y="103673"/>
                    </a:cubicBezTo>
                    <a:lnTo>
                      <a:pt x="481470" y="59410"/>
                    </a:lnTo>
                    <a:lnTo>
                      <a:pt x="557349" y="27794"/>
                    </a:lnTo>
                    <a:lnTo>
                      <a:pt x="576319" y="72960"/>
                    </a:lnTo>
                    <a:cubicBezTo>
                      <a:pt x="579933" y="81993"/>
                      <a:pt x="588966" y="87413"/>
                      <a:pt x="598902" y="86510"/>
                    </a:cubicBezTo>
                    <a:cubicBezTo>
                      <a:pt x="616065" y="84703"/>
                      <a:pt x="633228" y="84703"/>
                      <a:pt x="649488" y="86510"/>
                    </a:cubicBezTo>
                    <a:cubicBezTo>
                      <a:pt x="659425" y="87413"/>
                      <a:pt x="668458" y="81993"/>
                      <a:pt x="672071" y="72960"/>
                    </a:cubicBezTo>
                    <a:lnTo>
                      <a:pt x="691041" y="27794"/>
                    </a:lnTo>
                    <a:lnTo>
                      <a:pt x="766920" y="59410"/>
                    </a:lnTo>
                    <a:lnTo>
                      <a:pt x="747950" y="103673"/>
                    </a:lnTo>
                    <a:cubicBezTo>
                      <a:pt x="744337" y="112706"/>
                      <a:pt x="747047" y="123546"/>
                      <a:pt x="754273" y="128966"/>
                    </a:cubicBezTo>
                    <a:cubicBezTo>
                      <a:pt x="767823" y="139805"/>
                      <a:pt x="779566" y="151549"/>
                      <a:pt x="790406" y="165098"/>
                    </a:cubicBezTo>
                    <a:cubicBezTo>
                      <a:pt x="796730" y="172325"/>
                      <a:pt x="806666" y="175035"/>
                      <a:pt x="815699" y="171422"/>
                    </a:cubicBezTo>
                    <a:lnTo>
                      <a:pt x="860865" y="152452"/>
                    </a:lnTo>
                    <a:lnTo>
                      <a:pt x="892482" y="228331"/>
                    </a:lnTo>
                    <a:lnTo>
                      <a:pt x="847315" y="246397"/>
                    </a:lnTo>
                    <a:cubicBezTo>
                      <a:pt x="838282" y="250011"/>
                      <a:pt x="832863" y="259044"/>
                      <a:pt x="833766" y="268980"/>
                    </a:cubicBezTo>
                    <a:cubicBezTo>
                      <a:pt x="835572" y="285241"/>
                      <a:pt x="835572" y="302403"/>
                      <a:pt x="833766" y="319567"/>
                    </a:cubicBezTo>
                    <a:cubicBezTo>
                      <a:pt x="832863" y="329503"/>
                      <a:pt x="838282" y="338536"/>
                      <a:pt x="847315" y="342150"/>
                    </a:cubicBezTo>
                    <a:lnTo>
                      <a:pt x="892482" y="361119"/>
                    </a:lnTo>
                    <a:lnTo>
                      <a:pt x="861768" y="436998"/>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35" name="Freeform 164">
                <a:extLst>
                  <a:ext uri="{FF2B5EF4-FFF2-40B4-BE49-F238E27FC236}">
                    <a16:creationId xmlns:a16="http://schemas.microsoft.com/office/drawing/2014/main" id="{795114E7-395D-15C5-CE24-029E199150FC}"/>
                  </a:ext>
                </a:extLst>
              </p:cNvPr>
              <p:cNvSpPr/>
              <p:nvPr/>
            </p:nvSpPr>
            <p:spPr>
              <a:xfrm>
                <a:off x="10632408" y="4081957"/>
                <a:ext cx="406494" cy="406494"/>
              </a:xfrm>
              <a:custGeom>
                <a:avLst/>
                <a:gdLst>
                  <a:gd name="connsiteX0" fmla="*/ 203247 w 406494"/>
                  <a:gd name="connsiteY0" fmla="*/ 0 h 406494"/>
                  <a:gd name="connsiteX1" fmla="*/ 0 w 406494"/>
                  <a:gd name="connsiteY1" fmla="*/ 203247 h 406494"/>
                  <a:gd name="connsiteX2" fmla="*/ 203247 w 406494"/>
                  <a:gd name="connsiteY2" fmla="*/ 406495 h 406494"/>
                  <a:gd name="connsiteX3" fmla="*/ 406495 w 406494"/>
                  <a:gd name="connsiteY3" fmla="*/ 203247 h 406494"/>
                  <a:gd name="connsiteX4" fmla="*/ 203247 w 406494"/>
                  <a:gd name="connsiteY4" fmla="*/ 0 h 406494"/>
                  <a:gd name="connsiteX5" fmla="*/ 303516 w 406494"/>
                  <a:gd name="connsiteY5" fmla="*/ 348682 h 406494"/>
                  <a:gd name="connsiteX6" fmla="*/ 290870 w 406494"/>
                  <a:gd name="connsiteY6" fmla="*/ 326099 h 406494"/>
                  <a:gd name="connsiteX7" fmla="*/ 272803 w 406494"/>
                  <a:gd name="connsiteY7" fmla="*/ 321582 h 406494"/>
                  <a:gd name="connsiteX8" fmla="*/ 268287 w 406494"/>
                  <a:gd name="connsiteY8" fmla="*/ 339649 h 406494"/>
                  <a:gd name="connsiteX9" fmla="*/ 280933 w 406494"/>
                  <a:gd name="connsiteY9" fmla="*/ 362232 h 406494"/>
                  <a:gd name="connsiteX10" fmla="*/ 218604 w 406494"/>
                  <a:gd name="connsiteY10" fmla="*/ 379395 h 406494"/>
                  <a:gd name="connsiteX11" fmla="*/ 218604 w 406494"/>
                  <a:gd name="connsiteY11" fmla="*/ 353198 h 406494"/>
                  <a:gd name="connsiteX12" fmla="*/ 205054 w 406494"/>
                  <a:gd name="connsiteY12" fmla="*/ 339649 h 406494"/>
                  <a:gd name="connsiteX13" fmla="*/ 191504 w 406494"/>
                  <a:gd name="connsiteY13" fmla="*/ 353198 h 406494"/>
                  <a:gd name="connsiteX14" fmla="*/ 191504 w 406494"/>
                  <a:gd name="connsiteY14" fmla="*/ 379395 h 406494"/>
                  <a:gd name="connsiteX15" fmla="*/ 129175 w 406494"/>
                  <a:gd name="connsiteY15" fmla="*/ 362232 h 406494"/>
                  <a:gd name="connsiteX16" fmla="*/ 141822 w 406494"/>
                  <a:gd name="connsiteY16" fmla="*/ 339649 h 406494"/>
                  <a:gd name="connsiteX17" fmla="*/ 137305 w 406494"/>
                  <a:gd name="connsiteY17" fmla="*/ 321582 h 406494"/>
                  <a:gd name="connsiteX18" fmla="*/ 119239 w 406494"/>
                  <a:gd name="connsiteY18" fmla="*/ 326099 h 406494"/>
                  <a:gd name="connsiteX19" fmla="*/ 103882 w 406494"/>
                  <a:gd name="connsiteY19" fmla="*/ 348682 h 406494"/>
                  <a:gd name="connsiteX20" fmla="*/ 57813 w 406494"/>
                  <a:gd name="connsiteY20" fmla="*/ 302613 h 406494"/>
                  <a:gd name="connsiteX21" fmla="*/ 80396 w 406494"/>
                  <a:gd name="connsiteY21" fmla="*/ 289966 h 406494"/>
                  <a:gd name="connsiteX22" fmla="*/ 84912 w 406494"/>
                  <a:gd name="connsiteY22" fmla="*/ 271900 h 406494"/>
                  <a:gd name="connsiteX23" fmla="*/ 66846 w 406494"/>
                  <a:gd name="connsiteY23" fmla="*/ 267383 h 406494"/>
                  <a:gd name="connsiteX24" fmla="*/ 44263 w 406494"/>
                  <a:gd name="connsiteY24" fmla="*/ 280030 h 406494"/>
                  <a:gd name="connsiteX25" fmla="*/ 27100 w 406494"/>
                  <a:gd name="connsiteY25" fmla="*/ 217700 h 406494"/>
                  <a:gd name="connsiteX26" fmla="*/ 53296 w 406494"/>
                  <a:gd name="connsiteY26" fmla="*/ 217700 h 406494"/>
                  <a:gd name="connsiteX27" fmla="*/ 66846 w 406494"/>
                  <a:gd name="connsiteY27" fmla="*/ 204150 h 406494"/>
                  <a:gd name="connsiteX28" fmla="*/ 53296 w 406494"/>
                  <a:gd name="connsiteY28" fmla="*/ 190601 h 406494"/>
                  <a:gd name="connsiteX29" fmla="*/ 27100 w 406494"/>
                  <a:gd name="connsiteY29" fmla="*/ 190601 h 406494"/>
                  <a:gd name="connsiteX30" fmla="*/ 44263 w 406494"/>
                  <a:gd name="connsiteY30" fmla="*/ 128271 h 406494"/>
                  <a:gd name="connsiteX31" fmla="*/ 66846 w 406494"/>
                  <a:gd name="connsiteY31" fmla="*/ 140918 h 406494"/>
                  <a:gd name="connsiteX32" fmla="*/ 73169 w 406494"/>
                  <a:gd name="connsiteY32" fmla="*/ 142725 h 406494"/>
                  <a:gd name="connsiteX33" fmla="*/ 84912 w 406494"/>
                  <a:gd name="connsiteY33" fmla="*/ 135498 h 406494"/>
                  <a:gd name="connsiteX34" fmla="*/ 80396 w 406494"/>
                  <a:gd name="connsiteY34" fmla="*/ 117432 h 406494"/>
                  <a:gd name="connsiteX35" fmla="*/ 57813 w 406494"/>
                  <a:gd name="connsiteY35" fmla="*/ 104785 h 406494"/>
                  <a:gd name="connsiteX36" fmla="*/ 103882 w 406494"/>
                  <a:gd name="connsiteY36" fmla="*/ 58716 h 406494"/>
                  <a:gd name="connsiteX37" fmla="*/ 116529 w 406494"/>
                  <a:gd name="connsiteY37" fmla="*/ 81299 h 406494"/>
                  <a:gd name="connsiteX38" fmla="*/ 128272 w 406494"/>
                  <a:gd name="connsiteY38" fmla="*/ 88525 h 406494"/>
                  <a:gd name="connsiteX39" fmla="*/ 134595 w 406494"/>
                  <a:gd name="connsiteY39" fmla="*/ 86719 h 406494"/>
                  <a:gd name="connsiteX40" fmla="*/ 139112 w 406494"/>
                  <a:gd name="connsiteY40" fmla="*/ 68652 h 406494"/>
                  <a:gd name="connsiteX41" fmla="*/ 126465 w 406494"/>
                  <a:gd name="connsiteY41" fmla="*/ 46069 h 406494"/>
                  <a:gd name="connsiteX42" fmla="*/ 188794 w 406494"/>
                  <a:gd name="connsiteY42" fmla="*/ 28906 h 406494"/>
                  <a:gd name="connsiteX43" fmla="*/ 188794 w 406494"/>
                  <a:gd name="connsiteY43" fmla="*/ 55102 h 406494"/>
                  <a:gd name="connsiteX44" fmla="*/ 202344 w 406494"/>
                  <a:gd name="connsiteY44" fmla="*/ 68652 h 406494"/>
                  <a:gd name="connsiteX45" fmla="*/ 215894 w 406494"/>
                  <a:gd name="connsiteY45" fmla="*/ 55102 h 406494"/>
                  <a:gd name="connsiteX46" fmla="*/ 215894 w 406494"/>
                  <a:gd name="connsiteY46" fmla="*/ 28906 h 406494"/>
                  <a:gd name="connsiteX47" fmla="*/ 278223 w 406494"/>
                  <a:gd name="connsiteY47" fmla="*/ 46069 h 406494"/>
                  <a:gd name="connsiteX48" fmla="*/ 265577 w 406494"/>
                  <a:gd name="connsiteY48" fmla="*/ 68652 h 406494"/>
                  <a:gd name="connsiteX49" fmla="*/ 270093 w 406494"/>
                  <a:gd name="connsiteY49" fmla="*/ 86719 h 406494"/>
                  <a:gd name="connsiteX50" fmla="*/ 276416 w 406494"/>
                  <a:gd name="connsiteY50" fmla="*/ 88525 h 406494"/>
                  <a:gd name="connsiteX51" fmla="*/ 288160 w 406494"/>
                  <a:gd name="connsiteY51" fmla="*/ 81299 h 406494"/>
                  <a:gd name="connsiteX52" fmla="*/ 300806 w 406494"/>
                  <a:gd name="connsiteY52" fmla="*/ 58716 h 406494"/>
                  <a:gd name="connsiteX53" fmla="*/ 346876 w 406494"/>
                  <a:gd name="connsiteY53" fmla="*/ 104785 h 406494"/>
                  <a:gd name="connsiteX54" fmla="*/ 324293 w 406494"/>
                  <a:gd name="connsiteY54" fmla="*/ 117432 h 406494"/>
                  <a:gd name="connsiteX55" fmla="*/ 319776 w 406494"/>
                  <a:gd name="connsiteY55" fmla="*/ 135498 h 406494"/>
                  <a:gd name="connsiteX56" fmla="*/ 331519 w 406494"/>
                  <a:gd name="connsiteY56" fmla="*/ 142725 h 406494"/>
                  <a:gd name="connsiteX57" fmla="*/ 337842 w 406494"/>
                  <a:gd name="connsiteY57" fmla="*/ 140918 h 406494"/>
                  <a:gd name="connsiteX58" fmla="*/ 360425 w 406494"/>
                  <a:gd name="connsiteY58" fmla="*/ 128271 h 406494"/>
                  <a:gd name="connsiteX59" fmla="*/ 377588 w 406494"/>
                  <a:gd name="connsiteY59" fmla="*/ 190601 h 406494"/>
                  <a:gd name="connsiteX60" fmla="*/ 351392 w 406494"/>
                  <a:gd name="connsiteY60" fmla="*/ 190601 h 406494"/>
                  <a:gd name="connsiteX61" fmla="*/ 337842 w 406494"/>
                  <a:gd name="connsiteY61" fmla="*/ 204150 h 406494"/>
                  <a:gd name="connsiteX62" fmla="*/ 351392 w 406494"/>
                  <a:gd name="connsiteY62" fmla="*/ 217700 h 406494"/>
                  <a:gd name="connsiteX63" fmla="*/ 377588 w 406494"/>
                  <a:gd name="connsiteY63" fmla="*/ 217700 h 406494"/>
                  <a:gd name="connsiteX64" fmla="*/ 360425 w 406494"/>
                  <a:gd name="connsiteY64" fmla="*/ 280030 h 406494"/>
                  <a:gd name="connsiteX65" fmla="*/ 337842 w 406494"/>
                  <a:gd name="connsiteY65" fmla="*/ 267383 h 406494"/>
                  <a:gd name="connsiteX66" fmla="*/ 319776 w 406494"/>
                  <a:gd name="connsiteY66" fmla="*/ 271900 h 406494"/>
                  <a:gd name="connsiteX67" fmla="*/ 324293 w 406494"/>
                  <a:gd name="connsiteY67" fmla="*/ 289966 h 406494"/>
                  <a:gd name="connsiteX68" fmla="*/ 346876 w 406494"/>
                  <a:gd name="connsiteY68" fmla="*/ 302613 h 406494"/>
                  <a:gd name="connsiteX69" fmla="*/ 303516 w 406494"/>
                  <a:gd name="connsiteY69" fmla="*/ 348682 h 406494"/>
                  <a:gd name="connsiteX70" fmla="*/ 303516 w 406494"/>
                  <a:gd name="connsiteY70" fmla="*/ 348682 h 40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406494" h="406494">
                    <a:moveTo>
                      <a:pt x="203247" y="0"/>
                    </a:moveTo>
                    <a:cubicBezTo>
                      <a:pt x="91235" y="0"/>
                      <a:pt x="0" y="91235"/>
                      <a:pt x="0" y="203247"/>
                    </a:cubicBezTo>
                    <a:cubicBezTo>
                      <a:pt x="0" y="315259"/>
                      <a:pt x="91235" y="406495"/>
                      <a:pt x="203247" y="406495"/>
                    </a:cubicBezTo>
                    <a:cubicBezTo>
                      <a:pt x="315259" y="406495"/>
                      <a:pt x="406495" y="315259"/>
                      <a:pt x="406495" y="203247"/>
                    </a:cubicBezTo>
                    <a:cubicBezTo>
                      <a:pt x="406495" y="91235"/>
                      <a:pt x="316163" y="0"/>
                      <a:pt x="203247" y="0"/>
                    </a:cubicBezTo>
                    <a:close/>
                    <a:moveTo>
                      <a:pt x="303516" y="348682"/>
                    </a:moveTo>
                    <a:lnTo>
                      <a:pt x="290870" y="326099"/>
                    </a:lnTo>
                    <a:cubicBezTo>
                      <a:pt x="287256" y="319775"/>
                      <a:pt x="279127" y="317066"/>
                      <a:pt x="272803" y="321582"/>
                    </a:cubicBezTo>
                    <a:cubicBezTo>
                      <a:pt x="266480" y="325196"/>
                      <a:pt x="263770" y="333325"/>
                      <a:pt x="268287" y="339649"/>
                    </a:cubicBezTo>
                    <a:lnTo>
                      <a:pt x="280933" y="362232"/>
                    </a:lnTo>
                    <a:cubicBezTo>
                      <a:pt x="261963" y="371265"/>
                      <a:pt x="240283" y="377588"/>
                      <a:pt x="218604" y="379395"/>
                    </a:cubicBezTo>
                    <a:lnTo>
                      <a:pt x="218604" y="353198"/>
                    </a:lnTo>
                    <a:cubicBezTo>
                      <a:pt x="218604" y="345972"/>
                      <a:pt x="212281" y="339649"/>
                      <a:pt x="205054" y="339649"/>
                    </a:cubicBezTo>
                    <a:cubicBezTo>
                      <a:pt x="197828" y="339649"/>
                      <a:pt x="191504" y="345972"/>
                      <a:pt x="191504" y="353198"/>
                    </a:cubicBezTo>
                    <a:lnTo>
                      <a:pt x="191504" y="379395"/>
                    </a:lnTo>
                    <a:cubicBezTo>
                      <a:pt x="168921" y="377588"/>
                      <a:pt x="148145" y="372168"/>
                      <a:pt x="129175" y="362232"/>
                    </a:cubicBezTo>
                    <a:lnTo>
                      <a:pt x="141822" y="339649"/>
                    </a:lnTo>
                    <a:cubicBezTo>
                      <a:pt x="145435" y="333325"/>
                      <a:pt x="143628" y="325196"/>
                      <a:pt x="137305" y="321582"/>
                    </a:cubicBezTo>
                    <a:cubicBezTo>
                      <a:pt x="130982" y="317969"/>
                      <a:pt x="122852" y="319775"/>
                      <a:pt x="119239" y="326099"/>
                    </a:cubicBezTo>
                    <a:lnTo>
                      <a:pt x="103882" y="348682"/>
                    </a:lnTo>
                    <a:cubicBezTo>
                      <a:pt x="85816" y="336035"/>
                      <a:pt x="70459" y="320679"/>
                      <a:pt x="57813" y="302613"/>
                    </a:cubicBezTo>
                    <a:lnTo>
                      <a:pt x="80396" y="289966"/>
                    </a:lnTo>
                    <a:cubicBezTo>
                      <a:pt x="86719" y="286352"/>
                      <a:pt x="89429" y="278223"/>
                      <a:pt x="84912" y="271900"/>
                    </a:cubicBezTo>
                    <a:cubicBezTo>
                      <a:pt x="81299" y="265576"/>
                      <a:pt x="73169" y="262866"/>
                      <a:pt x="66846" y="267383"/>
                    </a:cubicBezTo>
                    <a:lnTo>
                      <a:pt x="44263" y="280030"/>
                    </a:lnTo>
                    <a:cubicBezTo>
                      <a:pt x="35230" y="261060"/>
                      <a:pt x="28906" y="239380"/>
                      <a:pt x="27100" y="217700"/>
                    </a:cubicBezTo>
                    <a:lnTo>
                      <a:pt x="53296" y="217700"/>
                    </a:lnTo>
                    <a:cubicBezTo>
                      <a:pt x="60523" y="217700"/>
                      <a:pt x="66846" y="211377"/>
                      <a:pt x="66846" y="204150"/>
                    </a:cubicBezTo>
                    <a:cubicBezTo>
                      <a:pt x="66846" y="196924"/>
                      <a:pt x="60523" y="190601"/>
                      <a:pt x="53296" y="190601"/>
                    </a:cubicBezTo>
                    <a:lnTo>
                      <a:pt x="27100" y="190601"/>
                    </a:lnTo>
                    <a:cubicBezTo>
                      <a:pt x="28906" y="168018"/>
                      <a:pt x="34326" y="147241"/>
                      <a:pt x="44263" y="128271"/>
                    </a:cubicBezTo>
                    <a:lnTo>
                      <a:pt x="66846" y="140918"/>
                    </a:lnTo>
                    <a:cubicBezTo>
                      <a:pt x="68652" y="141821"/>
                      <a:pt x="71363" y="142725"/>
                      <a:pt x="73169" y="142725"/>
                    </a:cubicBezTo>
                    <a:cubicBezTo>
                      <a:pt x="77685" y="142725"/>
                      <a:pt x="82202" y="140015"/>
                      <a:pt x="84912" y="135498"/>
                    </a:cubicBezTo>
                    <a:cubicBezTo>
                      <a:pt x="88525" y="129175"/>
                      <a:pt x="86719" y="121045"/>
                      <a:pt x="80396" y="117432"/>
                    </a:cubicBezTo>
                    <a:lnTo>
                      <a:pt x="57813" y="104785"/>
                    </a:lnTo>
                    <a:cubicBezTo>
                      <a:pt x="70459" y="86719"/>
                      <a:pt x="85816" y="71362"/>
                      <a:pt x="103882" y="58716"/>
                    </a:cubicBezTo>
                    <a:lnTo>
                      <a:pt x="116529" y="81299"/>
                    </a:lnTo>
                    <a:cubicBezTo>
                      <a:pt x="119239" y="85816"/>
                      <a:pt x="123755" y="88525"/>
                      <a:pt x="128272" y="88525"/>
                    </a:cubicBezTo>
                    <a:cubicBezTo>
                      <a:pt x="130982" y="88525"/>
                      <a:pt x="132788" y="87622"/>
                      <a:pt x="134595" y="86719"/>
                    </a:cubicBezTo>
                    <a:cubicBezTo>
                      <a:pt x="140918" y="83105"/>
                      <a:pt x="143628" y="74976"/>
                      <a:pt x="139112" y="68652"/>
                    </a:cubicBezTo>
                    <a:lnTo>
                      <a:pt x="126465" y="46069"/>
                    </a:lnTo>
                    <a:cubicBezTo>
                      <a:pt x="145435" y="37036"/>
                      <a:pt x="167114" y="30713"/>
                      <a:pt x="188794" y="28906"/>
                    </a:cubicBezTo>
                    <a:lnTo>
                      <a:pt x="188794" y="55102"/>
                    </a:lnTo>
                    <a:cubicBezTo>
                      <a:pt x="188794" y="62329"/>
                      <a:pt x="195117" y="68652"/>
                      <a:pt x="202344" y="68652"/>
                    </a:cubicBezTo>
                    <a:cubicBezTo>
                      <a:pt x="209571" y="68652"/>
                      <a:pt x="215894" y="62329"/>
                      <a:pt x="215894" y="55102"/>
                    </a:cubicBezTo>
                    <a:lnTo>
                      <a:pt x="215894" y="28906"/>
                    </a:lnTo>
                    <a:cubicBezTo>
                      <a:pt x="238477" y="30713"/>
                      <a:pt x="259253" y="36133"/>
                      <a:pt x="278223" y="46069"/>
                    </a:cubicBezTo>
                    <a:lnTo>
                      <a:pt x="265577" y="68652"/>
                    </a:lnTo>
                    <a:cubicBezTo>
                      <a:pt x="261963" y="74976"/>
                      <a:pt x="263770" y="83105"/>
                      <a:pt x="270093" y="86719"/>
                    </a:cubicBezTo>
                    <a:cubicBezTo>
                      <a:pt x="271900" y="87622"/>
                      <a:pt x="274610" y="88525"/>
                      <a:pt x="276416" y="88525"/>
                    </a:cubicBezTo>
                    <a:cubicBezTo>
                      <a:pt x="280933" y="88525"/>
                      <a:pt x="285449" y="85816"/>
                      <a:pt x="288160" y="81299"/>
                    </a:cubicBezTo>
                    <a:lnTo>
                      <a:pt x="300806" y="58716"/>
                    </a:lnTo>
                    <a:cubicBezTo>
                      <a:pt x="318872" y="71362"/>
                      <a:pt x="334229" y="86719"/>
                      <a:pt x="346876" y="104785"/>
                    </a:cubicBezTo>
                    <a:lnTo>
                      <a:pt x="324293" y="117432"/>
                    </a:lnTo>
                    <a:cubicBezTo>
                      <a:pt x="317969" y="121045"/>
                      <a:pt x="315259" y="129175"/>
                      <a:pt x="319776" y="135498"/>
                    </a:cubicBezTo>
                    <a:cubicBezTo>
                      <a:pt x="322486" y="140015"/>
                      <a:pt x="327002" y="142725"/>
                      <a:pt x="331519" y="142725"/>
                    </a:cubicBezTo>
                    <a:cubicBezTo>
                      <a:pt x="334229" y="142725"/>
                      <a:pt x="336036" y="141821"/>
                      <a:pt x="337842" y="140918"/>
                    </a:cubicBezTo>
                    <a:lnTo>
                      <a:pt x="360425" y="128271"/>
                    </a:lnTo>
                    <a:cubicBezTo>
                      <a:pt x="369459" y="147241"/>
                      <a:pt x="375782" y="168921"/>
                      <a:pt x="377588" y="190601"/>
                    </a:cubicBezTo>
                    <a:lnTo>
                      <a:pt x="351392" y="190601"/>
                    </a:lnTo>
                    <a:cubicBezTo>
                      <a:pt x="344165" y="190601"/>
                      <a:pt x="337842" y="196924"/>
                      <a:pt x="337842" y="204150"/>
                    </a:cubicBezTo>
                    <a:cubicBezTo>
                      <a:pt x="337842" y="211377"/>
                      <a:pt x="344165" y="217700"/>
                      <a:pt x="351392" y="217700"/>
                    </a:cubicBezTo>
                    <a:lnTo>
                      <a:pt x="377588" y="217700"/>
                    </a:lnTo>
                    <a:cubicBezTo>
                      <a:pt x="375782" y="240283"/>
                      <a:pt x="370362" y="261060"/>
                      <a:pt x="360425" y="280030"/>
                    </a:cubicBezTo>
                    <a:lnTo>
                      <a:pt x="337842" y="267383"/>
                    </a:lnTo>
                    <a:cubicBezTo>
                      <a:pt x="331519" y="263769"/>
                      <a:pt x="323389" y="265576"/>
                      <a:pt x="319776" y="271900"/>
                    </a:cubicBezTo>
                    <a:cubicBezTo>
                      <a:pt x="316163" y="278223"/>
                      <a:pt x="317969" y="286352"/>
                      <a:pt x="324293" y="289966"/>
                    </a:cubicBezTo>
                    <a:lnTo>
                      <a:pt x="346876" y="302613"/>
                    </a:lnTo>
                    <a:cubicBezTo>
                      <a:pt x="336939" y="320679"/>
                      <a:pt x="320679" y="336035"/>
                      <a:pt x="303516" y="348682"/>
                    </a:cubicBezTo>
                    <a:lnTo>
                      <a:pt x="303516" y="348682"/>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36" name="Freeform 165">
                <a:extLst>
                  <a:ext uri="{FF2B5EF4-FFF2-40B4-BE49-F238E27FC236}">
                    <a16:creationId xmlns:a16="http://schemas.microsoft.com/office/drawing/2014/main" id="{23873EE3-0949-F89B-C60A-8CCE3DC11F43}"/>
                  </a:ext>
                </a:extLst>
              </p:cNvPr>
              <p:cNvSpPr/>
              <p:nvPr/>
            </p:nvSpPr>
            <p:spPr>
              <a:xfrm>
                <a:off x="10799522" y="4177709"/>
                <a:ext cx="88977" cy="159888"/>
              </a:xfrm>
              <a:custGeom>
                <a:avLst/>
                <a:gdLst>
                  <a:gd name="connsiteX0" fmla="*/ 69556 w 88977"/>
                  <a:gd name="connsiteY0" fmla="*/ 121948 h 159888"/>
                  <a:gd name="connsiteX1" fmla="*/ 72266 w 88977"/>
                  <a:gd name="connsiteY1" fmla="*/ 108399 h 159888"/>
                  <a:gd name="connsiteX2" fmla="*/ 49683 w 88977"/>
                  <a:gd name="connsiteY2" fmla="*/ 74976 h 159888"/>
                  <a:gd name="connsiteX3" fmla="*/ 49683 w 88977"/>
                  <a:gd name="connsiteY3" fmla="*/ 13550 h 159888"/>
                  <a:gd name="connsiteX4" fmla="*/ 36133 w 88977"/>
                  <a:gd name="connsiteY4" fmla="*/ 0 h 159888"/>
                  <a:gd name="connsiteX5" fmla="*/ 22583 w 88977"/>
                  <a:gd name="connsiteY5" fmla="*/ 13550 h 159888"/>
                  <a:gd name="connsiteX6" fmla="*/ 22583 w 88977"/>
                  <a:gd name="connsiteY6" fmla="*/ 74976 h 159888"/>
                  <a:gd name="connsiteX7" fmla="*/ 0 w 88977"/>
                  <a:gd name="connsiteY7" fmla="*/ 108399 h 159888"/>
                  <a:gd name="connsiteX8" fmla="*/ 36133 w 88977"/>
                  <a:gd name="connsiteY8" fmla="*/ 144531 h 159888"/>
                  <a:gd name="connsiteX9" fmla="*/ 50586 w 88977"/>
                  <a:gd name="connsiteY9" fmla="*/ 141822 h 159888"/>
                  <a:gd name="connsiteX10" fmla="*/ 65039 w 88977"/>
                  <a:gd name="connsiteY10" fmla="*/ 156275 h 159888"/>
                  <a:gd name="connsiteX11" fmla="*/ 74976 w 88977"/>
                  <a:gd name="connsiteY11" fmla="*/ 159888 h 159888"/>
                  <a:gd name="connsiteX12" fmla="*/ 84912 w 88977"/>
                  <a:gd name="connsiteY12" fmla="*/ 156275 h 159888"/>
                  <a:gd name="connsiteX13" fmla="*/ 84912 w 88977"/>
                  <a:gd name="connsiteY13" fmla="*/ 137305 h 159888"/>
                  <a:gd name="connsiteX14" fmla="*/ 69556 w 88977"/>
                  <a:gd name="connsiteY14" fmla="*/ 121948 h 159888"/>
                  <a:gd name="connsiteX15" fmla="*/ 27100 w 88977"/>
                  <a:gd name="connsiteY15" fmla="*/ 107495 h 159888"/>
                  <a:gd name="connsiteX16" fmla="*/ 36133 w 88977"/>
                  <a:gd name="connsiteY16" fmla="*/ 98462 h 159888"/>
                  <a:gd name="connsiteX17" fmla="*/ 45166 w 88977"/>
                  <a:gd name="connsiteY17" fmla="*/ 107495 h 159888"/>
                  <a:gd name="connsiteX18" fmla="*/ 36133 w 88977"/>
                  <a:gd name="connsiteY18" fmla="*/ 116529 h 159888"/>
                  <a:gd name="connsiteX19" fmla="*/ 27100 w 88977"/>
                  <a:gd name="connsiteY19" fmla="*/ 107495 h 159888"/>
                  <a:gd name="connsiteX20" fmla="*/ 27100 w 88977"/>
                  <a:gd name="connsiteY20" fmla="*/ 107495 h 15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977" h="159888">
                    <a:moveTo>
                      <a:pt x="69556" y="121948"/>
                    </a:moveTo>
                    <a:cubicBezTo>
                      <a:pt x="71363" y="117432"/>
                      <a:pt x="72266" y="112915"/>
                      <a:pt x="72266" y="108399"/>
                    </a:cubicBezTo>
                    <a:cubicBezTo>
                      <a:pt x="72266" y="93042"/>
                      <a:pt x="63233" y="80396"/>
                      <a:pt x="49683" y="74976"/>
                    </a:cubicBezTo>
                    <a:lnTo>
                      <a:pt x="49683" y="13550"/>
                    </a:lnTo>
                    <a:cubicBezTo>
                      <a:pt x="49683" y="6323"/>
                      <a:pt x="43359" y="0"/>
                      <a:pt x="36133" y="0"/>
                    </a:cubicBezTo>
                    <a:cubicBezTo>
                      <a:pt x="28906" y="0"/>
                      <a:pt x="22583" y="6323"/>
                      <a:pt x="22583" y="13550"/>
                    </a:cubicBezTo>
                    <a:lnTo>
                      <a:pt x="22583" y="74976"/>
                    </a:lnTo>
                    <a:cubicBezTo>
                      <a:pt x="9033" y="80396"/>
                      <a:pt x="0" y="93042"/>
                      <a:pt x="0" y="108399"/>
                    </a:cubicBezTo>
                    <a:cubicBezTo>
                      <a:pt x="0" y="128272"/>
                      <a:pt x="16260" y="144531"/>
                      <a:pt x="36133" y="144531"/>
                    </a:cubicBezTo>
                    <a:cubicBezTo>
                      <a:pt x="41553" y="144531"/>
                      <a:pt x="46069" y="143628"/>
                      <a:pt x="50586" y="141822"/>
                    </a:cubicBezTo>
                    <a:lnTo>
                      <a:pt x="65039" y="156275"/>
                    </a:lnTo>
                    <a:cubicBezTo>
                      <a:pt x="67749" y="158984"/>
                      <a:pt x="71363" y="159888"/>
                      <a:pt x="74976" y="159888"/>
                    </a:cubicBezTo>
                    <a:cubicBezTo>
                      <a:pt x="78589" y="159888"/>
                      <a:pt x="82202" y="158984"/>
                      <a:pt x="84912" y="156275"/>
                    </a:cubicBezTo>
                    <a:cubicBezTo>
                      <a:pt x="90332" y="150855"/>
                      <a:pt x="90332" y="142725"/>
                      <a:pt x="84912" y="137305"/>
                    </a:cubicBezTo>
                    <a:lnTo>
                      <a:pt x="69556" y="121948"/>
                    </a:lnTo>
                    <a:close/>
                    <a:moveTo>
                      <a:pt x="27100" y="107495"/>
                    </a:moveTo>
                    <a:cubicBezTo>
                      <a:pt x="27100" y="102075"/>
                      <a:pt x="30713" y="98462"/>
                      <a:pt x="36133" y="98462"/>
                    </a:cubicBezTo>
                    <a:cubicBezTo>
                      <a:pt x="41553" y="98462"/>
                      <a:pt x="45166" y="102075"/>
                      <a:pt x="45166" y="107495"/>
                    </a:cubicBezTo>
                    <a:cubicBezTo>
                      <a:pt x="45166" y="112915"/>
                      <a:pt x="41553" y="116529"/>
                      <a:pt x="36133" y="116529"/>
                    </a:cubicBezTo>
                    <a:cubicBezTo>
                      <a:pt x="30713" y="116529"/>
                      <a:pt x="27100" y="112915"/>
                      <a:pt x="27100" y="107495"/>
                    </a:cubicBezTo>
                    <a:lnTo>
                      <a:pt x="27100" y="107495"/>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grpSp>
      </p:grpSp>
      <p:grpSp>
        <p:nvGrpSpPr>
          <p:cNvPr id="37" name="Group 36">
            <a:extLst>
              <a:ext uri="{FF2B5EF4-FFF2-40B4-BE49-F238E27FC236}">
                <a16:creationId xmlns:a16="http://schemas.microsoft.com/office/drawing/2014/main" id="{A1148214-FC66-DBD6-0AC3-DFB0CD7783AA}"/>
              </a:ext>
            </a:extLst>
          </p:cNvPr>
          <p:cNvGrpSpPr/>
          <p:nvPr/>
        </p:nvGrpSpPr>
        <p:grpSpPr>
          <a:xfrm>
            <a:off x="2351381" y="8810287"/>
            <a:ext cx="630814" cy="630126"/>
            <a:chOff x="7257599" y="768348"/>
            <a:chExt cx="868457" cy="867509"/>
          </a:xfrm>
          <a:solidFill>
            <a:srgbClr val="416F70"/>
          </a:solidFill>
        </p:grpSpPr>
        <p:sp>
          <p:nvSpPr>
            <p:cNvPr id="38" name="Freeform 154">
              <a:extLst>
                <a:ext uri="{FF2B5EF4-FFF2-40B4-BE49-F238E27FC236}">
                  <a16:creationId xmlns:a16="http://schemas.microsoft.com/office/drawing/2014/main" id="{3391266B-5D57-2107-C3ED-CAC11A3B4191}"/>
                </a:ext>
              </a:extLst>
            </p:cNvPr>
            <p:cNvSpPr/>
            <p:nvPr/>
          </p:nvSpPr>
          <p:spPr>
            <a:xfrm>
              <a:off x="7672223" y="1282564"/>
              <a:ext cx="303614" cy="275513"/>
            </a:xfrm>
            <a:custGeom>
              <a:avLst/>
              <a:gdLst>
                <a:gd name="connsiteX0" fmla="*/ 5420 w 303614"/>
                <a:gd name="connsiteY0" fmla="*/ 194214 h 275513"/>
                <a:gd name="connsiteX1" fmla="*/ 8130 w 303614"/>
                <a:gd name="connsiteY1" fmla="*/ 193311 h 275513"/>
                <a:gd name="connsiteX2" fmla="*/ 18970 w 303614"/>
                <a:gd name="connsiteY2" fmla="*/ 193311 h 275513"/>
                <a:gd name="connsiteX3" fmla="*/ 79492 w 303614"/>
                <a:gd name="connsiteY3" fmla="*/ 229444 h 275513"/>
                <a:gd name="connsiteX4" fmla="*/ 93946 w 303614"/>
                <a:gd name="connsiteY4" fmla="*/ 229444 h 275513"/>
                <a:gd name="connsiteX5" fmla="*/ 101172 w 303614"/>
                <a:gd name="connsiteY5" fmla="*/ 216797 h 275513"/>
                <a:gd name="connsiteX6" fmla="*/ 101172 w 303614"/>
                <a:gd name="connsiteY6" fmla="*/ 14453 h 275513"/>
                <a:gd name="connsiteX7" fmla="*/ 115625 w 303614"/>
                <a:gd name="connsiteY7" fmla="*/ 0 h 275513"/>
                <a:gd name="connsiteX8" fmla="*/ 130079 w 303614"/>
                <a:gd name="connsiteY8" fmla="*/ 14453 h 275513"/>
                <a:gd name="connsiteX9" fmla="*/ 130079 w 303614"/>
                <a:gd name="connsiteY9" fmla="*/ 130982 h 275513"/>
                <a:gd name="connsiteX10" fmla="*/ 144531 w 303614"/>
                <a:gd name="connsiteY10" fmla="*/ 145435 h 275513"/>
                <a:gd name="connsiteX11" fmla="*/ 158985 w 303614"/>
                <a:gd name="connsiteY11" fmla="*/ 130982 h 275513"/>
                <a:gd name="connsiteX12" fmla="*/ 173438 w 303614"/>
                <a:gd name="connsiteY12" fmla="*/ 116529 h 275513"/>
                <a:gd name="connsiteX13" fmla="*/ 187891 w 303614"/>
                <a:gd name="connsiteY13" fmla="*/ 130982 h 275513"/>
                <a:gd name="connsiteX14" fmla="*/ 202344 w 303614"/>
                <a:gd name="connsiteY14" fmla="*/ 145435 h 275513"/>
                <a:gd name="connsiteX15" fmla="*/ 216797 w 303614"/>
                <a:gd name="connsiteY15" fmla="*/ 130982 h 275513"/>
                <a:gd name="connsiteX16" fmla="*/ 231251 w 303614"/>
                <a:gd name="connsiteY16" fmla="*/ 116529 h 275513"/>
                <a:gd name="connsiteX17" fmla="*/ 245704 w 303614"/>
                <a:gd name="connsiteY17" fmla="*/ 130982 h 275513"/>
                <a:gd name="connsiteX18" fmla="*/ 260156 w 303614"/>
                <a:gd name="connsiteY18" fmla="*/ 145435 h 275513"/>
                <a:gd name="connsiteX19" fmla="*/ 274610 w 303614"/>
                <a:gd name="connsiteY19" fmla="*/ 130982 h 275513"/>
                <a:gd name="connsiteX20" fmla="*/ 280030 w 303614"/>
                <a:gd name="connsiteY20" fmla="*/ 120142 h 275513"/>
                <a:gd name="connsiteX21" fmla="*/ 291773 w 303614"/>
                <a:gd name="connsiteY21" fmla="*/ 117432 h 275513"/>
                <a:gd name="connsiteX22" fmla="*/ 303516 w 303614"/>
                <a:gd name="connsiteY22" fmla="*/ 132788 h 275513"/>
                <a:gd name="connsiteX23" fmla="*/ 303516 w 303614"/>
                <a:gd name="connsiteY23" fmla="*/ 275513 h 275513"/>
                <a:gd name="connsiteX24" fmla="*/ 91236 w 303614"/>
                <a:gd name="connsiteY24" fmla="*/ 275513 h 275513"/>
                <a:gd name="connsiteX25" fmla="*/ 4517 w 303614"/>
                <a:gd name="connsiteY25" fmla="*/ 213184 h 275513"/>
                <a:gd name="connsiteX26" fmla="*/ 0 w 303614"/>
                <a:gd name="connsiteY26" fmla="*/ 203247 h 275513"/>
                <a:gd name="connsiteX27" fmla="*/ 5420 w 303614"/>
                <a:gd name="connsiteY27" fmla="*/ 194214 h 275513"/>
                <a:gd name="connsiteX28" fmla="*/ 5420 w 303614"/>
                <a:gd name="connsiteY28" fmla="*/ 194214 h 27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3614" h="275513">
                  <a:moveTo>
                    <a:pt x="5420" y="194214"/>
                  </a:moveTo>
                  <a:lnTo>
                    <a:pt x="8130" y="193311"/>
                  </a:lnTo>
                  <a:cubicBezTo>
                    <a:pt x="11743" y="191504"/>
                    <a:pt x="15357" y="191504"/>
                    <a:pt x="18970" y="193311"/>
                  </a:cubicBezTo>
                  <a:lnTo>
                    <a:pt x="79492" y="229444"/>
                  </a:lnTo>
                  <a:cubicBezTo>
                    <a:pt x="84009" y="232154"/>
                    <a:pt x="89429" y="232154"/>
                    <a:pt x="93946" y="229444"/>
                  </a:cubicBezTo>
                  <a:cubicBezTo>
                    <a:pt x="98462" y="226733"/>
                    <a:pt x="101172" y="222217"/>
                    <a:pt x="101172" y="216797"/>
                  </a:cubicBezTo>
                  <a:lnTo>
                    <a:pt x="101172" y="14453"/>
                  </a:lnTo>
                  <a:cubicBezTo>
                    <a:pt x="101172" y="6323"/>
                    <a:pt x="107495" y="0"/>
                    <a:pt x="115625" y="0"/>
                  </a:cubicBezTo>
                  <a:cubicBezTo>
                    <a:pt x="123755" y="0"/>
                    <a:pt x="130079" y="6323"/>
                    <a:pt x="130079" y="14453"/>
                  </a:cubicBezTo>
                  <a:lnTo>
                    <a:pt x="130079" y="130982"/>
                  </a:lnTo>
                  <a:cubicBezTo>
                    <a:pt x="130079" y="139112"/>
                    <a:pt x="136402" y="145435"/>
                    <a:pt x="144531" y="145435"/>
                  </a:cubicBezTo>
                  <a:cubicBezTo>
                    <a:pt x="152662" y="145435"/>
                    <a:pt x="158985" y="139112"/>
                    <a:pt x="158985" y="130982"/>
                  </a:cubicBezTo>
                  <a:cubicBezTo>
                    <a:pt x="158985" y="122852"/>
                    <a:pt x="165308" y="116529"/>
                    <a:pt x="173438" y="116529"/>
                  </a:cubicBezTo>
                  <a:cubicBezTo>
                    <a:pt x="181568" y="116529"/>
                    <a:pt x="187891" y="122852"/>
                    <a:pt x="187891" y="130982"/>
                  </a:cubicBezTo>
                  <a:cubicBezTo>
                    <a:pt x="187891" y="139112"/>
                    <a:pt x="194214" y="145435"/>
                    <a:pt x="202344" y="145435"/>
                  </a:cubicBezTo>
                  <a:cubicBezTo>
                    <a:pt x="210474" y="145435"/>
                    <a:pt x="216797" y="139112"/>
                    <a:pt x="216797" y="130982"/>
                  </a:cubicBezTo>
                  <a:cubicBezTo>
                    <a:pt x="216797" y="122852"/>
                    <a:pt x="223121" y="116529"/>
                    <a:pt x="231251" y="116529"/>
                  </a:cubicBezTo>
                  <a:cubicBezTo>
                    <a:pt x="239380" y="116529"/>
                    <a:pt x="245704" y="122852"/>
                    <a:pt x="245704" y="130982"/>
                  </a:cubicBezTo>
                  <a:cubicBezTo>
                    <a:pt x="245704" y="139112"/>
                    <a:pt x="252027" y="145435"/>
                    <a:pt x="260156" y="145435"/>
                  </a:cubicBezTo>
                  <a:cubicBezTo>
                    <a:pt x="268287" y="145435"/>
                    <a:pt x="274610" y="139112"/>
                    <a:pt x="274610" y="130982"/>
                  </a:cubicBezTo>
                  <a:cubicBezTo>
                    <a:pt x="274610" y="126465"/>
                    <a:pt x="276417" y="122852"/>
                    <a:pt x="280030" y="120142"/>
                  </a:cubicBezTo>
                  <a:cubicBezTo>
                    <a:pt x="283643" y="117432"/>
                    <a:pt x="287256" y="116529"/>
                    <a:pt x="291773" y="117432"/>
                  </a:cubicBezTo>
                  <a:cubicBezTo>
                    <a:pt x="299000" y="119239"/>
                    <a:pt x="304419" y="125562"/>
                    <a:pt x="303516" y="132788"/>
                  </a:cubicBezTo>
                  <a:lnTo>
                    <a:pt x="303516" y="275513"/>
                  </a:lnTo>
                  <a:lnTo>
                    <a:pt x="91236" y="275513"/>
                  </a:lnTo>
                  <a:lnTo>
                    <a:pt x="4517" y="213184"/>
                  </a:lnTo>
                  <a:cubicBezTo>
                    <a:pt x="1807" y="211377"/>
                    <a:pt x="0" y="206861"/>
                    <a:pt x="0" y="203247"/>
                  </a:cubicBezTo>
                  <a:cubicBezTo>
                    <a:pt x="0" y="199634"/>
                    <a:pt x="1807" y="196021"/>
                    <a:pt x="5420" y="194214"/>
                  </a:cubicBezTo>
                  <a:lnTo>
                    <a:pt x="5420" y="194214"/>
                  </a:ln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grpSp>
          <p:nvGrpSpPr>
            <p:cNvPr id="39" name="Graphic 2">
              <a:extLst>
                <a:ext uri="{FF2B5EF4-FFF2-40B4-BE49-F238E27FC236}">
                  <a16:creationId xmlns:a16="http://schemas.microsoft.com/office/drawing/2014/main" id="{DE31D7E2-CE54-EB98-1D27-175ED80ABEF8}"/>
                </a:ext>
              </a:extLst>
            </p:cNvPr>
            <p:cNvGrpSpPr/>
            <p:nvPr/>
          </p:nvGrpSpPr>
          <p:grpSpPr>
            <a:xfrm>
              <a:off x="7257599" y="768348"/>
              <a:ext cx="868457" cy="867509"/>
              <a:chOff x="7257599" y="768348"/>
              <a:chExt cx="868457" cy="867509"/>
            </a:xfrm>
            <a:grpFill/>
          </p:grpSpPr>
          <p:sp>
            <p:nvSpPr>
              <p:cNvPr id="40" name="Freeform 156">
                <a:extLst>
                  <a:ext uri="{FF2B5EF4-FFF2-40B4-BE49-F238E27FC236}">
                    <a16:creationId xmlns:a16="http://schemas.microsoft.com/office/drawing/2014/main" id="{D57751A4-5135-4531-1C68-47EDA149BC8B}"/>
                  </a:ext>
                </a:extLst>
              </p:cNvPr>
              <p:cNvSpPr/>
              <p:nvPr/>
            </p:nvSpPr>
            <p:spPr>
              <a:xfrm>
                <a:off x="7257599" y="768348"/>
                <a:ext cx="868457" cy="867509"/>
              </a:xfrm>
              <a:custGeom>
                <a:avLst/>
                <a:gdLst>
                  <a:gd name="connsiteX0" fmla="*/ 0 w 868457"/>
                  <a:gd name="connsiteY0" fmla="*/ 621711 h 867509"/>
                  <a:gd name="connsiteX1" fmla="*/ 61426 w 868457"/>
                  <a:gd name="connsiteY1" fmla="*/ 704816 h 867509"/>
                  <a:gd name="connsiteX2" fmla="*/ 158984 w 868457"/>
                  <a:gd name="connsiteY2" fmla="*/ 670490 h 867509"/>
                  <a:gd name="connsiteX3" fmla="*/ 350489 w 868457"/>
                  <a:gd name="connsiteY3" fmla="*/ 758113 h 867509"/>
                  <a:gd name="connsiteX4" fmla="*/ 347779 w 868457"/>
                  <a:gd name="connsiteY4" fmla="*/ 780696 h 867509"/>
                  <a:gd name="connsiteX5" fmla="*/ 395655 w 868457"/>
                  <a:gd name="connsiteY5" fmla="*/ 858381 h 867509"/>
                  <a:gd name="connsiteX6" fmla="*/ 485987 w 868457"/>
                  <a:gd name="connsiteY6" fmla="*/ 850251 h 867509"/>
                  <a:gd name="connsiteX7" fmla="*/ 468824 w 868457"/>
                  <a:gd name="connsiteY7" fmla="*/ 826765 h 867509"/>
                  <a:gd name="connsiteX8" fmla="*/ 434497 w 868457"/>
                  <a:gd name="connsiteY8" fmla="*/ 838508 h 867509"/>
                  <a:gd name="connsiteX9" fmla="*/ 386621 w 868457"/>
                  <a:gd name="connsiteY9" fmla="*/ 812312 h 867509"/>
                  <a:gd name="connsiteX10" fmla="*/ 382105 w 868457"/>
                  <a:gd name="connsiteY10" fmla="*/ 758113 h 867509"/>
                  <a:gd name="connsiteX11" fmla="*/ 383008 w 868457"/>
                  <a:gd name="connsiteY11" fmla="*/ 746370 h 867509"/>
                  <a:gd name="connsiteX12" fmla="*/ 374878 w 868457"/>
                  <a:gd name="connsiteY12" fmla="*/ 737336 h 867509"/>
                  <a:gd name="connsiteX13" fmla="*/ 171631 w 868457"/>
                  <a:gd name="connsiteY13" fmla="*/ 644294 h 867509"/>
                  <a:gd name="connsiteX14" fmla="*/ 170727 w 868457"/>
                  <a:gd name="connsiteY14" fmla="*/ 595515 h 867509"/>
                  <a:gd name="connsiteX15" fmla="*/ 282740 w 868457"/>
                  <a:gd name="connsiteY15" fmla="*/ 534089 h 867509"/>
                  <a:gd name="connsiteX16" fmla="*/ 269190 w 868457"/>
                  <a:gd name="connsiteY16" fmla="*/ 508796 h 867509"/>
                  <a:gd name="connsiteX17" fmla="*/ 158081 w 868457"/>
                  <a:gd name="connsiteY17" fmla="*/ 569318 h 867509"/>
                  <a:gd name="connsiteX18" fmla="*/ 102978 w 868457"/>
                  <a:gd name="connsiteY18" fmla="*/ 535896 h 867509"/>
                  <a:gd name="connsiteX19" fmla="*/ 102978 w 868457"/>
                  <a:gd name="connsiteY19" fmla="*/ 330842 h 867509"/>
                  <a:gd name="connsiteX20" fmla="*/ 149951 w 868457"/>
                  <a:gd name="connsiteY20" fmla="*/ 306452 h 867509"/>
                  <a:gd name="connsiteX21" fmla="*/ 270093 w 868457"/>
                  <a:gd name="connsiteY21" fmla="*/ 366974 h 867509"/>
                  <a:gd name="connsiteX22" fmla="*/ 282740 w 868457"/>
                  <a:gd name="connsiteY22" fmla="*/ 340778 h 867509"/>
                  <a:gd name="connsiteX23" fmla="*/ 166211 w 868457"/>
                  <a:gd name="connsiteY23" fmla="*/ 282966 h 867509"/>
                  <a:gd name="connsiteX24" fmla="*/ 171631 w 868457"/>
                  <a:gd name="connsiteY24" fmla="*/ 223346 h 867509"/>
                  <a:gd name="connsiteX25" fmla="*/ 363135 w 868457"/>
                  <a:gd name="connsiteY25" fmla="*/ 135724 h 867509"/>
                  <a:gd name="connsiteX26" fmla="*/ 420044 w 868457"/>
                  <a:gd name="connsiteY26" fmla="*/ 172760 h 867509"/>
                  <a:gd name="connsiteX27" fmla="*/ 420044 w 868457"/>
                  <a:gd name="connsiteY27" fmla="*/ 245929 h 867509"/>
                  <a:gd name="connsiteX28" fmla="*/ 448950 w 868457"/>
                  <a:gd name="connsiteY28" fmla="*/ 245929 h 867509"/>
                  <a:gd name="connsiteX29" fmla="*/ 448950 w 868457"/>
                  <a:gd name="connsiteY29" fmla="*/ 172760 h 867509"/>
                  <a:gd name="connsiteX30" fmla="*/ 505860 w 868457"/>
                  <a:gd name="connsiteY30" fmla="*/ 135724 h 867509"/>
                  <a:gd name="connsiteX31" fmla="*/ 697364 w 868457"/>
                  <a:gd name="connsiteY31" fmla="*/ 223346 h 867509"/>
                  <a:gd name="connsiteX32" fmla="*/ 698267 w 868457"/>
                  <a:gd name="connsiteY32" fmla="*/ 272126 h 867509"/>
                  <a:gd name="connsiteX33" fmla="*/ 586255 w 868457"/>
                  <a:gd name="connsiteY33" fmla="*/ 333551 h 867509"/>
                  <a:gd name="connsiteX34" fmla="*/ 599805 w 868457"/>
                  <a:gd name="connsiteY34" fmla="*/ 358844 h 867509"/>
                  <a:gd name="connsiteX35" fmla="*/ 710914 w 868457"/>
                  <a:gd name="connsiteY35" fmla="*/ 298322 h 867509"/>
                  <a:gd name="connsiteX36" fmla="*/ 766017 w 868457"/>
                  <a:gd name="connsiteY36" fmla="*/ 331745 h 867509"/>
                  <a:gd name="connsiteX37" fmla="*/ 766017 w 868457"/>
                  <a:gd name="connsiteY37" fmla="*/ 536799 h 867509"/>
                  <a:gd name="connsiteX38" fmla="*/ 710914 w 868457"/>
                  <a:gd name="connsiteY38" fmla="*/ 570222 h 867509"/>
                  <a:gd name="connsiteX39" fmla="*/ 734400 w 868457"/>
                  <a:gd name="connsiteY39" fmla="*/ 587385 h 867509"/>
                  <a:gd name="connsiteX40" fmla="*/ 808473 w 868457"/>
                  <a:gd name="connsiteY40" fmla="*/ 571125 h 867509"/>
                  <a:gd name="connsiteX41" fmla="*/ 835572 w 868457"/>
                  <a:gd name="connsiteY41" fmla="*/ 641584 h 867509"/>
                  <a:gd name="connsiteX42" fmla="*/ 769629 w 868457"/>
                  <a:gd name="connsiteY42" fmla="*/ 678620 h 867509"/>
                  <a:gd name="connsiteX43" fmla="*/ 764210 w 868457"/>
                  <a:gd name="connsiteY43" fmla="*/ 706623 h 867509"/>
                  <a:gd name="connsiteX44" fmla="*/ 781373 w 868457"/>
                  <a:gd name="connsiteY44" fmla="*/ 708430 h 867509"/>
                  <a:gd name="connsiteX45" fmla="*/ 867189 w 868457"/>
                  <a:gd name="connsiteY45" fmla="*/ 628938 h 867509"/>
                  <a:gd name="connsiteX46" fmla="*/ 795826 w 868457"/>
                  <a:gd name="connsiteY46" fmla="*/ 535896 h 867509"/>
                  <a:gd name="connsiteX47" fmla="*/ 795826 w 868457"/>
                  <a:gd name="connsiteY47" fmla="*/ 330842 h 867509"/>
                  <a:gd name="connsiteX48" fmla="*/ 868092 w 868457"/>
                  <a:gd name="connsiteY48" fmla="*/ 253156 h 867509"/>
                  <a:gd name="connsiteX49" fmla="*/ 811183 w 868457"/>
                  <a:gd name="connsiteY49" fmla="*/ 163727 h 867509"/>
                  <a:gd name="connsiteX50" fmla="*/ 710010 w 868457"/>
                  <a:gd name="connsiteY50" fmla="*/ 197150 h 867509"/>
                  <a:gd name="connsiteX51" fmla="*/ 518506 w 868457"/>
                  <a:gd name="connsiteY51" fmla="*/ 109528 h 867509"/>
                  <a:gd name="connsiteX52" fmla="*/ 485083 w 868457"/>
                  <a:gd name="connsiteY52" fmla="*/ 15582 h 867509"/>
                  <a:gd name="connsiteX53" fmla="*/ 385718 w 868457"/>
                  <a:gd name="connsiteY53" fmla="*/ 15582 h 867509"/>
                  <a:gd name="connsiteX54" fmla="*/ 352295 w 868457"/>
                  <a:gd name="connsiteY54" fmla="*/ 109528 h 867509"/>
                  <a:gd name="connsiteX55" fmla="*/ 160791 w 868457"/>
                  <a:gd name="connsiteY55" fmla="*/ 197150 h 867509"/>
                  <a:gd name="connsiteX56" fmla="*/ 59619 w 868457"/>
                  <a:gd name="connsiteY56" fmla="*/ 163727 h 867509"/>
                  <a:gd name="connsiteX57" fmla="*/ 2710 w 868457"/>
                  <a:gd name="connsiteY57" fmla="*/ 253156 h 867509"/>
                  <a:gd name="connsiteX58" fmla="*/ 74976 w 868457"/>
                  <a:gd name="connsiteY58" fmla="*/ 330842 h 867509"/>
                  <a:gd name="connsiteX59" fmla="*/ 74976 w 868457"/>
                  <a:gd name="connsiteY59" fmla="*/ 535896 h 867509"/>
                  <a:gd name="connsiteX60" fmla="*/ 0 w 868457"/>
                  <a:gd name="connsiteY60" fmla="*/ 621711 h 867509"/>
                  <a:gd name="connsiteX61" fmla="*/ 780469 w 868457"/>
                  <a:gd name="connsiteY61" fmla="*/ 188117 h 867509"/>
                  <a:gd name="connsiteX62" fmla="*/ 838282 w 868457"/>
                  <a:gd name="connsiteY62" fmla="*/ 245929 h 867509"/>
                  <a:gd name="connsiteX63" fmla="*/ 780469 w 868457"/>
                  <a:gd name="connsiteY63" fmla="*/ 303742 h 867509"/>
                  <a:gd name="connsiteX64" fmla="*/ 722657 w 868457"/>
                  <a:gd name="connsiteY64" fmla="*/ 245929 h 867509"/>
                  <a:gd name="connsiteX65" fmla="*/ 780469 w 868457"/>
                  <a:gd name="connsiteY65" fmla="*/ 188117 h 867509"/>
                  <a:gd name="connsiteX66" fmla="*/ 433594 w 868457"/>
                  <a:gd name="connsiteY66" fmla="*/ 29132 h 867509"/>
                  <a:gd name="connsiteX67" fmla="*/ 491407 w 868457"/>
                  <a:gd name="connsiteY67" fmla="*/ 86945 h 867509"/>
                  <a:gd name="connsiteX68" fmla="*/ 433594 w 868457"/>
                  <a:gd name="connsiteY68" fmla="*/ 144757 h 867509"/>
                  <a:gd name="connsiteX69" fmla="*/ 375782 w 868457"/>
                  <a:gd name="connsiteY69" fmla="*/ 86945 h 867509"/>
                  <a:gd name="connsiteX70" fmla="*/ 433594 w 868457"/>
                  <a:gd name="connsiteY70" fmla="*/ 29132 h 867509"/>
                  <a:gd name="connsiteX71" fmla="*/ 144531 w 868457"/>
                  <a:gd name="connsiteY71" fmla="*/ 621711 h 867509"/>
                  <a:gd name="connsiteX72" fmla="*/ 86719 w 868457"/>
                  <a:gd name="connsiteY72" fmla="*/ 679524 h 867509"/>
                  <a:gd name="connsiteX73" fmla="*/ 28906 w 868457"/>
                  <a:gd name="connsiteY73" fmla="*/ 621711 h 867509"/>
                  <a:gd name="connsiteX74" fmla="*/ 86719 w 868457"/>
                  <a:gd name="connsiteY74" fmla="*/ 563898 h 867509"/>
                  <a:gd name="connsiteX75" fmla="*/ 144531 w 868457"/>
                  <a:gd name="connsiteY75" fmla="*/ 621711 h 867509"/>
                  <a:gd name="connsiteX76" fmla="*/ 28906 w 868457"/>
                  <a:gd name="connsiteY76" fmla="*/ 245929 h 867509"/>
                  <a:gd name="connsiteX77" fmla="*/ 86719 w 868457"/>
                  <a:gd name="connsiteY77" fmla="*/ 188117 h 867509"/>
                  <a:gd name="connsiteX78" fmla="*/ 144531 w 868457"/>
                  <a:gd name="connsiteY78" fmla="*/ 245929 h 867509"/>
                  <a:gd name="connsiteX79" fmla="*/ 86719 w 868457"/>
                  <a:gd name="connsiteY79" fmla="*/ 303742 h 867509"/>
                  <a:gd name="connsiteX80" fmla="*/ 28906 w 868457"/>
                  <a:gd name="connsiteY80" fmla="*/ 245929 h 86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68457" h="867509">
                    <a:moveTo>
                      <a:pt x="0" y="621711"/>
                    </a:moveTo>
                    <a:cubicBezTo>
                      <a:pt x="0" y="659650"/>
                      <a:pt x="25293" y="693073"/>
                      <a:pt x="61426" y="704816"/>
                    </a:cubicBezTo>
                    <a:cubicBezTo>
                      <a:pt x="97559" y="716560"/>
                      <a:pt x="137304" y="702107"/>
                      <a:pt x="158984" y="670490"/>
                    </a:cubicBezTo>
                    <a:lnTo>
                      <a:pt x="350489" y="758113"/>
                    </a:lnTo>
                    <a:cubicBezTo>
                      <a:pt x="348682" y="765339"/>
                      <a:pt x="347779" y="772566"/>
                      <a:pt x="347779" y="780696"/>
                    </a:cubicBezTo>
                    <a:cubicBezTo>
                      <a:pt x="347779" y="813215"/>
                      <a:pt x="366748" y="843928"/>
                      <a:pt x="395655" y="858381"/>
                    </a:cubicBezTo>
                    <a:cubicBezTo>
                      <a:pt x="425464" y="872835"/>
                      <a:pt x="459790" y="870125"/>
                      <a:pt x="485987" y="850251"/>
                    </a:cubicBezTo>
                    <a:lnTo>
                      <a:pt x="468824" y="826765"/>
                    </a:lnTo>
                    <a:cubicBezTo>
                      <a:pt x="458887" y="833992"/>
                      <a:pt x="446240" y="838508"/>
                      <a:pt x="434497" y="838508"/>
                    </a:cubicBezTo>
                    <a:cubicBezTo>
                      <a:pt x="415528" y="838508"/>
                      <a:pt x="396558" y="828572"/>
                      <a:pt x="386621" y="812312"/>
                    </a:cubicBezTo>
                    <a:cubicBezTo>
                      <a:pt x="375782" y="796052"/>
                      <a:pt x="373975" y="775276"/>
                      <a:pt x="382105" y="758113"/>
                    </a:cubicBezTo>
                    <a:cubicBezTo>
                      <a:pt x="383912" y="754499"/>
                      <a:pt x="384815" y="749982"/>
                      <a:pt x="383008" y="746370"/>
                    </a:cubicBezTo>
                    <a:cubicBezTo>
                      <a:pt x="382105" y="742756"/>
                      <a:pt x="378491" y="739143"/>
                      <a:pt x="374878" y="737336"/>
                    </a:cubicBezTo>
                    <a:lnTo>
                      <a:pt x="171631" y="644294"/>
                    </a:lnTo>
                    <a:cubicBezTo>
                      <a:pt x="176148" y="628034"/>
                      <a:pt x="175244" y="611774"/>
                      <a:pt x="170727" y="595515"/>
                    </a:cubicBezTo>
                    <a:lnTo>
                      <a:pt x="282740" y="534089"/>
                    </a:lnTo>
                    <a:lnTo>
                      <a:pt x="269190" y="508796"/>
                    </a:lnTo>
                    <a:lnTo>
                      <a:pt x="158081" y="569318"/>
                    </a:lnTo>
                    <a:cubicBezTo>
                      <a:pt x="144531" y="551252"/>
                      <a:pt x="124658" y="539509"/>
                      <a:pt x="102978" y="535896"/>
                    </a:cubicBezTo>
                    <a:lnTo>
                      <a:pt x="102978" y="330842"/>
                    </a:lnTo>
                    <a:cubicBezTo>
                      <a:pt x="121045" y="328132"/>
                      <a:pt x="137304" y="319099"/>
                      <a:pt x="149951" y="306452"/>
                    </a:cubicBezTo>
                    <a:lnTo>
                      <a:pt x="270093" y="366974"/>
                    </a:lnTo>
                    <a:lnTo>
                      <a:pt x="282740" y="340778"/>
                    </a:lnTo>
                    <a:lnTo>
                      <a:pt x="166211" y="282966"/>
                    </a:lnTo>
                    <a:cubicBezTo>
                      <a:pt x="175244" y="263996"/>
                      <a:pt x="177051" y="243219"/>
                      <a:pt x="171631" y="223346"/>
                    </a:cubicBezTo>
                    <a:lnTo>
                      <a:pt x="363135" y="135724"/>
                    </a:lnTo>
                    <a:cubicBezTo>
                      <a:pt x="376685" y="155597"/>
                      <a:pt x="397461" y="168244"/>
                      <a:pt x="420044" y="172760"/>
                    </a:cubicBezTo>
                    <a:lnTo>
                      <a:pt x="420044" y="245929"/>
                    </a:lnTo>
                    <a:lnTo>
                      <a:pt x="448950" y="245929"/>
                    </a:lnTo>
                    <a:lnTo>
                      <a:pt x="448950" y="172760"/>
                    </a:lnTo>
                    <a:cubicBezTo>
                      <a:pt x="472437" y="169147"/>
                      <a:pt x="493213" y="155597"/>
                      <a:pt x="505860" y="135724"/>
                    </a:cubicBezTo>
                    <a:lnTo>
                      <a:pt x="697364" y="223346"/>
                    </a:lnTo>
                    <a:cubicBezTo>
                      <a:pt x="692847" y="239606"/>
                      <a:pt x="693751" y="255866"/>
                      <a:pt x="698267" y="272126"/>
                    </a:cubicBezTo>
                    <a:lnTo>
                      <a:pt x="586255" y="333551"/>
                    </a:lnTo>
                    <a:lnTo>
                      <a:pt x="599805" y="358844"/>
                    </a:lnTo>
                    <a:lnTo>
                      <a:pt x="710914" y="298322"/>
                    </a:lnTo>
                    <a:cubicBezTo>
                      <a:pt x="724463" y="316388"/>
                      <a:pt x="744337" y="328132"/>
                      <a:pt x="766017" y="331745"/>
                    </a:cubicBezTo>
                    <a:lnTo>
                      <a:pt x="766017" y="536799"/>
                    </a:lnTo>
                    <a:cubicBezTo>
                      <a:pt x="744337" y="540412"/>
                      <a:pt x="724463" y="552155"/>
                      <a:pt x="710914" y="570222"/>
                    </a:cubicBezTo>
                    <a:lnTo>
                      <a:pt x="734400" y="587385"/>
                    </a:lnTo>
                    <a:cubicBezTo>
                      <a:pt x="751563" y="564802"/>
                      <a:pt x="783179" y="557575"/>
                      <a:pt x="808473" y="571125"/>
                    </a:cubicBezTo>
                    <a:cubicBezTo>
                      <a:pt x="833766" y="584675"/>
                      <a:pt x="845509" y="614484"/>
                      <a:pt x="835572" y="641584"/>
                    </a:cubicBezTo>
                    <a:cubicBezTo>
                      <a:pt x="825636" y="668684"/>
                      <a:pt x="797633" y="684040"/>
                      <a:pt x="769629" y="678620"/>
                    </a:cubicBezTo>
                    <a:lnTo>
                      <a:pt x="764210" y="706623"/>
                    </a:lnTo>
                    <a:cubicBezTo>
                      <a:pt x="769629" y="707527"/>
                      <a:pt x="775953" y="708430"/>
                      <a:pt x="781373" y="708430"/>
                    </a:cubicBezTo>
                    <a:cubicBezTo>
                      <a:pt x="826539" y="708430"/>
                      <a:pt x="863575" y="674104"/>
                      <a:pt x="867189" y="628938"/>
                    </a:cubicBezTo>
                    <a:cubicBezTo>
                      <a:pt x="870802" y="583772"/>
                      <a:pt x="840089" y="544025"/>
                      <a:pt x="795826" y="535896"/>
                    </a:cubicBezTo>
                    <a:lnTo>
                      <a:pt x="795826" y="330842"/>
                    </a:lnTo>
                    <a:cubicBezTo>
                      <a:pt x="834669" y="324518"/>
                      <a:pt x="864478" y="291999"/>
                      <a:pt x="868092" y="253156"/>
                    </a:cubicBezTo>
                    <a:cubicBezTo>
                      <a:pt x="871705" y="213410"/>
                      <a:pt x="848219" y="177277"/>
                      <a:pt x="811183" y="163727"/>
                    </a:cubicBezTo>
                    <a:cubicBezTo>
                      <a:pt x="774146" y="150177"/>
                      <a:pt x="732594" y="163727"/>
                      <a:pt x="710010" y="197150"/>
                    </a:cubicBezTo>
                    <a:lnTo>
                      <a:pt x="518506" y="109528"/>
                    </a:lnTo>
                    <a:cubicBezTo>
                      <a:pt x="528443" y="74298"/>
                      <a:pt x="514893" y="37262"/>
                      <a:pt x="485083" y="15582"/>
                    </a:cubicBezTo>
                    <a:cubicBezTo>
                      <a:pt x="455274" y="-5194"/>
                      <a:pt x="415528" y="-5194"/>
                      <a:pt x="385718" y="15582"/>
                    </a:cubicBezTo>
                    <a:cubicBezTo>
                      <a:pt x="355908" y="36359"/>
                      <a:pt x="342359" y="74298"/>
                      <a:pt x="352295" y="109528"/>
                    </a:cubicBezTo>
                    <a:lnTo>
                      <a:pt x="160791" y="197150"/>
                    </a:lnTo>
                    <a:cubicBezTo>
                      <a:pt x="138208" y="164630"/>
                      <a:pt x="97559" y="151080"/>
                      <a:pt x="59619" y="163727"/>
                    </a:cubicBezTo>
                    <a:cubicBezTo>
                      <a:pt x="22583" y="177277"/>
                      <a:pt x="-904" y="213410"/>
                      <a:pt x="2710" y="253156"/>
                    </a:cubicBezTo>
                    <a:cubicBezTo>
                      <a:pt x="6323" y="292902"/>
                      <a:pt x="36133" y="324518"/>
                      <a:pt x="74976" y="330842"/>
                    </a:cubicBezTo>
                    <a:lnTo>
                      <a:pt x="74976" y="535896"/>
                    </a:lnTo>
                    <a:cubicBezTo>
                      <a:pt x="30713" y="543122"/>
                      <a:pt x="0" y="579255"/>
                      <a:pt x="0" y="621711"/>
                    </a:cubicBezTo>
                    <a:close/>
                    <a:moveTo>
                      <a:pt x="780469" y="188117"/>
                    </a:moveTo>
                    <a:cubicBezTo>
                      <a:pt x="812086" y="188117"/>
                      <a:pt x="838282" y="214313"/>
                      <a:pt x="838282" y="245929"/>
                    </a:cubicBezTo>
                    <a:cubicBezTo>
                      <a:pt x="838282" y="277545"/>
                      <a:pt x="812086" y="303742"/>
                      <a:pt x="780469" y="303742"/>
                    </a:cubicBezTo>
                    <a:cubicBezTo>
                      <a:pt x="748853" y="303742"/>
                      <a:pt x="722657" y="277545"/>
                      <a:pt x="722657" y="245929"/>
                    </a:cubicBezTo>
                    <a:cubicBezTo>
                      <a:pt x="722657" y="213410"/>
                      <a:pt x="748853" y="188117"/>
                      <a:pt x="780469" y="188117"/>
                    </a:cubicBezTo>
                    <a:close/>
                    <a:moveTo>
                      <a:pt x="433594" y="29132"/>
                    </a:moveTo>
                    <a:cubicBezTo>
                      <a:pt x="465211" y="29132"/>
                      <a:pt x="491407" y="55329"/>
                      <a:pt x="491407" y="86945"/>
                    </a:cubicBezTo>
                    <a:cubicBezTo>
                      <a:pt x="491407" y="118561"/>
                      <a:pt x="465211" y="144757"/>
                      <a:pt x="433594" y="144757"/>
                    </a:cubicBezTo>
                    <a:cubicBezTo>
                      <a:pt x="401978" y="144757"/>
                      <a:pt x="375782" y="118561"/>
                      <a:pt x="375782" y="86945"/>
                    </a:cubicBezTo>
                    <a:cubicBezTo>
                      <a:pt x="375782" y="55329"/>
                      <a:pt x="401978" y="29132"/>
                      <a:pt x="433594" y="29132"/>
                    </a:cubicBezTo>
                    <a:close/>
                    <a:moveTo>
                      <a:pt x="144531" y="621711"/>
                    </a:moveTo>
                    <a:cubicBezTo>
                      <a:pt x="144531" y="653328"/>
                      <a:pt x="118335" y="679524"/>
                      <a:pt x="86719" y="679524"/>
                    </a:cubicBezTo>
                    <a:cubicBezTo>
                      <a:pt x="55102" y="679524"/>
                      <a:pt x="28906" y="653328"/>
                      <a:pt x="28906" y="621711"/>
                    </a:cubicBezTo>
                    <a:cubicBezTo>
                      <a:pt x="28906" y="590095"/>
                      <a:pt x="55102" y="563898"/>
                      <a:pt x="86719" y="563898"/>
                    </a:cubicBezTo>
                    <a:cubicBezTo>
                      <a:pt x="118335" y="563898"/>
                      <a:pt x="144531" y="589191"/>
                      <a:pt x="144531" y="621711"/>
                    </a:cubicBezTo>
                    <a:close/>
                    <a:moveTo>
                      <a:pt x="28906" y="245929"/>
                    </a:moveTo>
                    <a:cubicBezTo>
                      <a:pt x="28906" y="214313"/>
                      <a:pt x="55102" y="188117"/>
                      <a:pt x="86719" y="188117"/>
                    </a:cubicBezTo>
                    <a:cubicBezTo>
                      <a:pt x="118335" y="188117"/>
                      <a:pt x="144531" y="214313"/>
                      <a:pt x="144531" y="245929"/>
                    </a:cubicBezTo>
                    <a:cubicBezTo>
                      <a:pt x="144531" y="277545"/>
                      <a:pt x="118335" y="303742"/>
                      <a:pt x="86719" y="303742"/>
                    </a:cubicBezTo>
                    <a:cubicBezTo>
                      <a:pt x="55102" y="303742"/>
                      <a:pt x="28906" y="277545"/>
                      <a:pt x="28906" y="245929"/>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41" name="Freeform 157">
                <a:extLst>
                  <a:ext uri="{FF2B5EF4-FFF2-40B4-BE49-F238E27FC236}">
                    <a16:creationId xmlns:a16="http://schemas.microsoft.com/office/drawing/2014/main" id="{27D0F66C-2938-A2D1-DAA9-50D6EDE27D6D}"/>
                  </a:ext>
                </a:extLst>
              </p:cNvPr>
              <p:cNvSpPr/>
              <p:nvPr/>
            </p:nvSpPr>
            <p:spPr>
              <a:xfrm>
                <a:off x="7618928" y="1129902"/>
                <a:ext cx="144531" cy="144531"/>
              </a:xfrm>
              <a:custGeom>
                <a:avLst/>
                <a:gdLst>
                  <a:gd name="connsiteX0" fmla="*/ 72266 w 144531"/>
                  <a:gd name="connsiteY0" fmla="*/ 0 h 144531"/>
                  <a:gd name="connsiteX1" fmla="*/ 0 w 144531"/>
                  <a:gd name="connsiteY1" fmla="*/ 72266 h 144531"/>
                  <a:gd name="connsiteX2" fmla="*/ 72266 w 144531"/>
                  <a:gd name="connsiteY2" fmla="*/ 144531 h 144531"/>
                  <a:gd name="connsiteX3" fmla="*/ 144531 w 144531"/>
                  <a:gd name="connsiteY3" fmla="*/ 72266 h 144531"/>
                  <a:gd name="connsiteX4" fmla="*/ 72266 w 144531"/>
                  <a:gd name="connsiteY4" fmla="*/ 0 h 144531"/>
                  <a:gd name="connsiteX5" fmla="*/ 72266 w 144531"/>
                  <a:gd name="connsiteY5" fmla="*/ 115626 h 144531"/>
                  <a:gd name="connsiteX6" fmla="*/ 28906 w 144531"/>
                  <a:gd name="connsiteY6" fmla="*/ 72266 h 144531"/>
                  <a:gd name="connsiteX7" fmla="*/ 72266 w 144531"/>
                  <a:gd name="connsiteY7" fmla="*/ 28906 h 144531"/>
                  <a:gd name="connsiteX8" fmla="*/ 115625 w 144531"/>
                  <a:gd name="connsiteY8" fmla="*/ 72266 h 144531"/>
                  <a:gd name="connsiteX9" fmla="*/ 72266 w 144531"/>
                  <a:gd name="connsiteY9" fmla="*/ 115626 h 14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531" h="144531">
                    <a:moveTo>
                      <a:pt x="72266" y="0"/>
                    </a:moveTo>
                    <a:cubicBezTo>
                      <a:pt x="32519" y="0"/>
                      <a:pt x="0" y="32520"/>
                      <a:pt x="0" y="72266"/>
                    </a:cubicBezTo>
                    <a:cubicBezTo>
                      <a:pt x="0" y="112012"/>
                      <a:pt x="32519" y="144531"/>
                      <a:pt x="72266" y="144531"/>
                    </a:cubicBezTo>
                    <a:cubicBezTo>
                      <a:pt x="112012" y="144531"/>
                      <a:pt x="144531" y="112012"/>
                      <a:pt x="144531" y="72266"/>
                    </a:cubicBezTo>
                    <a:cubicBezTo>
                      <a:pt x="144531" y="31616"/>
                      <a:pt x="112012" y="0"/>
                      <a:pt x="72266" y="0"/>
                    </a:cubicBezTo>
                    <a:close/>
                    <a:moveTo>
                      <a:pt x="72266" y="115626"/>
                    </a:moveTo>
                    <a:cubicBezTo>
                      <a:pt x="48779" y="115626"/>
                      <a:pt x="28906" y="96656"/>
                      <a:pt x="28906" y="72266"/>
                    </a:cubicBezTo>
                    <a:cubicBezTo>
                      <a:pt x="28906" y="48780"/>
                      <a:pt x="47876" y="28906"/>
                      <a:pt x="72266" y="28906"/>
                    </a:cubicBezTo>
                    <a:cubicBezTo>
                      <a:pt x="96655" y="28906"/>
                      <a:pt x="115625" y="47876"/>
                      <a:pt x="115625" y="72266"/>
                    </a:cubicBezTo>
                    <a:cubicBezTo>
                      <a:pt x="115625" y="95752"/>
                      <a:pt x="96655" y="115626"/>
                      <a:pt x="72266" y="115626"/>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42" name="Freeform 158">
                <a:extLst>
                  <a:ext uri="{FF2B5EF4-FFF2-40B4-BE49-F238E27FC236}">
                    <a16:creationId xmlns:a16="http://schemas.microsoft.com/office/drawing/2014/main" id="{355C8234-CA20-6C91-9160-9FB984D9C2EA}"/>
                  </a:ext>
                </a:extLst>
              </p:cNvPr>
              <p:cNvSpPr/>
              <p:nvPr/>
            </p:nvSpPr>
            <p:spPr>
              <a:xfrm>
                <a:off x="7531306" y="1043183"/>
                <a:ext cx="317969" cy="317065"/>
              </a:xfrm>
              <a:custGeom>
                <a:avLst/>
                <a:gdLst>
                  <a:gd name="connsiteX0" fmla="*/ 27100 w 317969"/>
                  <a:gd name="connsiteY0" fmla="*/ 250220 h 317065"/>
                  <a:gd name="connsiteX1" fmla="*/ 67749 w 317969"/>
                  <a:gd name="connsiteY1" fmla="*/ 290870 h 317065"/>
                  <a:gd name="connsiteX2" fmla="*/ 88525 w 317969"/>
                  <a:gd name="connsiteY2" fmla="*/ 290870 h 317065"/>
                  <a:gd name="connsiteX3" fmla="*/ 103882 w 317969"/>
                  <a:gd name="connsiteY3" fmla="*/ 275513 h 317065"/>
                  <a:gd name="connsiteX4" fmla="*/ 116528 w 317969"/>
                  <a:gd name="connsiteY4" fmla="*/ 280933 h 317065"/>
                  <a:gd name="connsiteX5" fmla="*/ 116528 w 317969"/>
                  <a:gd name="connsiteY5" fmla="*/ 302613 h 317065"/>
                  <a:gd name="connsiteX6" fmla="*/ 130982 w 317969"/>
                  <a:gd name="connsiteY6" fmla="*/ 317066 h 317065"/>
                  <a:gd name="connsiteX7" fmla="*/ 174341 w 317969"/>
                  <a:gd name="connsiteY7" fmla="*/ 317066 h 317065"/>
                  <a:gd name="connsiteX8" fmla="*/ 174341 w 317969"/>
                  <a:gd name="connsiteY8" fmla="*/ 289063 h 317065"/>
                  <a:gd name="connsiteX9" fmla="*/ 145435 w 317969"/>
                  <a:gd name="connsiteY9" fmla="*/ 289063 h 317065"/>
                  <a:gd name="connsiteX10" fmla="*/ 145435 w 317969"/>
                  <a:gd name="connsiteY10" fmla="*/ 270996 h 317065"/>
                  <a:gd name="connsiteX11" fmla="*/ 134595 w 317969"/>
                  <a:gd name="connsiteY11" fmla="*/ 257447 h 317065"/>
                  <a:gd name="connsiteX12" fmla="*/ 108399 w 317969"/>
                  <a:gd name="connsiteY12" fmla="*/ 246607 h 317065"/>
                  <a:gd name="connsiteX13" fmla="*/ 91235 w 317969"/>
                  <a:gd name="connsiteY13" fmla="*/ 249317 h 317065"/>
                  <a:gd name="connsiteX14" fmla="*/ 78589 w 317969"/>
                  <a:gd name="connsiteY14" fmla="*/ 261963 h 317065"/>
                  <a:gd name="connsiteX15" fmla="*/ 57812 w 317969"/>
                  <a:gd name="connsiteY15" fmla="*/ 241187 h 317065"/>
                  <a:gd name="connsiteX16" fmla="*/ 70459 w 317969"/>
                  <a:gd name="connsiteY16" fmla="*/ 228540 h 317065"/>
                  <a:gd name="connsiteX17" fmla="*/ 73169 w 317969"/>
                  <a:gd name="connsiteY17" fmla="*/ 211377 h 317065"/>
                  <a:gd name="connsiteX18" fmla="*/ 62329 w 317969"/>
                  <a:gd name="connsiteY18" fmla="*/ 185181 h 317065"/>
                  <a:gd name="connsiteX19" fmla="*/ 48779 w 317969"/>
                  <a:gd name="connsiteY19" fmla="*/ 174341 h 317065"/>
                  <a:gd name="connsiteX20" fmla="*/ 30713 w 317969"/>
                  <a:gd name="connsiteY20" fmla="*/ 174341 h 317065"/>
                  <a:gd name="connsiteX21" fmla="*/ 30713 w 317969"/>
                  <a:gd name="connsiteY21" fmla="*/ 144531 h 317065"/>
                  <a:gd name="connsiteX22" fmla="*/ 48779 w 317969"/>
                  <a:gd name="connsiteY22" fmla="*/ 144531 h 317065"/>
                  <a:gd name="connsiteX23" fmla="*/ 62329 w 317969"/>
                  <a:gd name="connsiteY23" fmla="*/ 133691 h 317065"/>
                  <a:gd name="connsiteX24" fmla="*/ 73169 w 317969"/>
                  <a:gd name="connsiteY24" fmla="*/ 107495 h 317065"/>
                  <a:gd name="connsiteX25" fmla="*/ 70459 w 317969"/>
                  <a:gd name="connsiteY25" fmla="*/ 90332 h 317065"/>
                  <a:gd name="connsiteX26" fmla="*/ 57812 w 317969"/>
                  <a:gd name="connsiteY26" fmla="*/ 77685 h 317065"/>
                  <a:gd name="connsiteX27" fmla="*/ 78589 w 317969"/>
                  <a:gd name="connsiteY27" fmla="*/ 56909 h 317065"/>
                  <a:gd name="connsiteX28" fmla="*/ 91235 w 317969"/>
                  <a:gd name="connsiteY28" fmla="*/ 69556 h 317065"/>
                  <a:gd name="connsiteX29" fmla="*/ 108399 w 317969"/>
                  <a:gd name="connsiteY29" fmla="*/ 72266 h 317065"/>
                  <a:gd name="connsiteX30" fmla="*/ 134595 w 317969"/>
                  <a:gd name="connsiteY30" fmla="*/ 61426 h 317065"/>
                  <a:gd name="connsiteX31" fmla="*/ 145435 w 317969"/>
                  <a:gd name="connsiteY31" fmla="*/ 47876 h 317065"/>
                  <a:gd name="connsiteX32" fmla="*/ 145435 w 317969"/>
                  <a:gd name="connsiteY32" fmla="*/ 29809 h 317065"/>
                  <a:gd name="connsiteX33" fmla="*/ 174341 w 317969"/>
                  <a:gd name="connsiteY33" fmla="*/ 29809 h 317065"/>
                  <a:gd name="connsiteX34" fmla="*/ 174341 w 317969"/>
                  <a:gd name="connsiteY34" fmla="*/ 47876 h 317065"/>
                  <a:gd name="connsiteX35" fmla="*/ 185181 w 317969"/>
                  <a:gd name="connsiteY35" fmla="*/ 61426 h 317065"/>
                  <a:gd name="connsiteX36" fmla="*/ 211377 w 317969"/>
                  <a:gd name="connsiteY36" fmla="*/ 72266 h 317065"/>
                  <a:gd name="connsiteX37" fmla="*/ 228540 w 317969"/>
                  <a:gd name="connsiteY37" fmla="*/ 69556 h 317065"/>
                  <a:gd name="connsiteX38" fmla="*/ 241187 w 317969"/>
                  <a:gd name="connsiteY38" fmla="*/ 56909 h 317065"/>
                  <a:gd name="connsiteX39" fmla="*/ 261963 w 317969"/>
                  <a:gd name="connsiteY39" fmla="*/ 77685 h 317065"/>
                  <a:gd name="connsiteX40" fmla="*/ 249317 w 317969"/>
                  <a:gd name="connsiteY40" fmla="*/ 90332 h 317065"/>
                  <a:gd name="connsiteX41" fmla="*/ 246607 w 317969"/>
                  <a:gd name="connsiteY41" fmla="*/ 107495 h 317065"/>
                  <a:gd name="connsiteX42" fmla="*/ 257447 w 317969"/>
                  <a:gd name="connsiteY42" fmla="*/ 133691 h 317065"/>
                  <a:gd name="connsiteX43" fmla="*/ 270996 w 317969"/>
                  <a:gd name="connsiteY43" fmla="*/ 144531 h 317065"/>
                  <a:gd name="connsiteX44" fmla="*/ 289063 w 317969"/>
                  <a:gd name="connsiteY44" fmla="*/ 144531 h 317065"/>
                  <a:gd name="connsiteX45" fmla="*/ 289063 w 317969"/>
                  <a:gd name="connsiteY45" fmla="*/ 187891 h 317065"/>
                  <a:gd name="connsiteX46" fmla="*/ 317969 w 317969"/>
                  <a:gd name="connsiteY46" fmla="*/ 187891 h 317065"/>
                  <a:gd name="connsiteX47" fmla="*/ 317969 w 317969"/>
                  <a:gd name="connsiteY47" fmla="*/ 130079 h 317065"/>
                  <a:gd name="connsiteX48" fmla="*/ 303516 w 317969"/>
                  <a:gd name="connsiteY48" fmla="*/ 115625 h 317065"/>
                  <a:gd name="connsiteX49" fmla="*/ 281836 w 317969"/>
                  <a:gd name="connsiteY49" fmla="*/ 115625 h 317065"/>
                  <a:gd name="connsiteX50" fmla="*/ 276416 w 317969"/>
                  <a:gd name="connsiteY50" fmla="*/ 102979 h 317065"/>
                  <a:gd name="connsiteX51" fmla="*/ 291773 w 317969"/>
                  <a:gd name="connsiteY51" fmla="*/ 87622 h 317065"/>
                  <a:gd name="connsiteX52" fmla="*/ 291773 w 317969"/>
                  <a:gd name="connsiteY52" fmla="*/ 66846 h 317065"/>
                  <a:gd name="connsiteX53" fmla="*/ 251123 w 317969"/>
                  <a:gd name="connsiteY53" fmla="*/ 26197 h 317065"/>
                  <a:gd name="connsiteX54" fmla="*/ 230347 w 317969"/>
                  <a:gd name="connsiteY54" fmla="*/ 26197 h 317065"/>
                  <a:gd name="connsiteX55" fmla="*/ 214990 w 317969"/>
                  <a:gd name="connsiteY55" fmla="*/ 41553 h 317065"/>
                  <a:gd name="connsiteX56" fmla="*/ 202344 w 317969"/>
                  <a:gd name="connsiteY56" fmla="*/ 36133 h 317065"/>
                  <a:gd name="connsiteX57" fmla="*/ 202344 w 317969"/>
                  <a:gd name="connsiteY57" fmla="*/ 14453 h 317065"/>
                  <a:gd name="connsiteX58" fmla="*/ 187891 w 317969"/>
                  <a:gd name="connsiteY58" fmla="*/ 0 h 317065"/>
                  <a:gd name="connsiteX59" fmla="*/ 130078 w 317969"/>
                  <a:gd name="connsiteY59" fmla="*/ 0 h 317065"/>
                  <a:gd name="connsiteX60" fmla="*/ 115625 w 317969"/>
                  <a:gd name="connsiteY60" fmla="*/ 14453 h 317065"/>
                  <a:gd name="connsiteX61" fmla="*/ 115625 w 317969"/>
                  <a:gd name="connsiteY61" fmla="*/ 36133 h 317065"/>
                  <a:gd name="connsiteX62" fmla="*/ 102978 w 317969"/>
                  <a:gd name="connsiteY62" fmla="*/ 41553 h 317065"/>
                  <a:gd name="connsiteX63" fmla="*/ 87622 w 317969"/>
                  <a:gd name="connsiteY63" fmla="*/ 26197 h 317065"/>
                  <a:gd name="connsiteX64" fmla="*/ 66845 w 317969"/>
                  <a:gd name="connsiteY64" fmla="*/ 26197 h 317065"/>
                  <a:gd name="connsiteX65" fmla="*/ 26196 w 317969"/>
                  <a:gd name="connsiteY65" fmla="*/ 66846 h 317065"/>
                  <a:gd name="connsiteX66" fmla="*/ 26196 w 317969"/>
                  <a:gd name="connsiteY66" fmla="*/ 87622 h 317065"/>
                  <a:gd name="connsiteX67" fmla="*/ 41553 w 317969"/>
                  <a:gd name="connsiteY67" fmla="*/ 102979 h 317065"/>
                  <a:gd name="connsiteX68" fmla="*/ 36133 w 317969"/>
                  <a:gd name="connsiteY68" fmla="*/ 115625 h 317065"/>
                  <a:gd name="connsiteX69" fmla="*/ 14453 w 317969"/>
                  <a:gd name="connsiteY69" fmla="*/ 115625 h 317065"/>
                  <a:gd name="connsiteX70" fmla="*/ 0 w 317969"/>
                  <a:gd name="connsiteY70" fmla="*/ 130079 h 317065"/>
                  <a:gd name="connsiteX71" fmla="*/ 0 w 317969"/>
                  <a:gd name="connsiteY71" fmla="*/ 187891 h 317065"/>
                  <a:gd name="connsiteX72" fmla="*/ 14453 w 317969"/>
                  <a:gd name="connsiteY72" fmla="*/ 202344 h 317065"/>
                  <a:gd name="connsiteX73" fmla="*/ 36133 w 317969"/>
                  <a:gd name="connsiteY73" fmla="*/ 202344 h 317065"/>
                  <a:gd name="connsiteX74" fmla="*/ 41553 w 317969"/>
                  <a:gd name="connsiteY74" fmla="*/ 214990 h 317065"/>
                  <a:gd name="connsiteX75" fmla="*/ 26196 w 317969"/>
                  <a:gd name="connsiteY75" fmla="*/ 230347 h 317065"/>
                  <a:gd name="connsiteX76" fmla="*/ 27100 w 317969"/>
                  <a:gd name="connsiteY76" fmla="*/ 250220 h 317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17969" h="317065">
                    <a:moveTo>
                      <a:pt x="27100" y="250220"/>
                    </a:moveTo>
                    <a:lnTo>
                      <a:pt x="67749" y="290870"/>
                    </a:lnTo>
                    <a:cubicBezTo>
                      <a:pt x="73169" y="296289"/>
                      <a:pt x="82202" y="296289"/>
                      <a:pt x="88525" y="290870"/>
                    </a:cubicBezTo>
                    <a:lnTo>
                      <a:pt x="103882" y="275513"/>
                    </a:lnTo>
                    <a:cubicBezTo>
                      <a:pt x="108399" y="277320"/>
                      <a:pt x="112012" y="279127"/>
                      <a:pt x="116528" y="280933"/>
                    </a:cubicBezTo>
                    <a:lnTo>
                      <a:pt x="116528" y="302613"/>
                    </a:lnTo>
                    <a:cubicBezTo>
                      <a:pt x="116528" y="310743"/>
                      <a:pt x="122852" y="317066"/>
                      <a:pt x="130982" y="317066"/>
                    </a:cubicBezTo>
                    <a:lnTo>
                      <a:pt x="174341" y="317066"/>
                    </a:lnTo>
                    <a:lnTo>
                      <a:pt x="174341" y="289063"/>
                    </a:lnTo>
                    <a:lnTo>
                      <a:pt x="145435" y="289063"/>
                    </a:lnTo>
                    <a:lnTo>
                      <a:pt x="145435" y="270996"/>
                    </a:lnTo>
                    <a:cubicBezTo>
                      <a:pt x="145435" y="264673"/>
                      <a:pt x="140918" y="258350"/>
                      <a:pt x="134595" y="257447"/>
                    </a:cubicBezTo>
                    <a:cubicBezTo>
                      <a:pt x="125561" y="254737"/>
                      <a:pt x="116528" y="251123"/>
                      <a:pt x="108399" y="246607"/>
                    </a:cubicBezTo>
                    <a:cubicBezTo>
                      <a:pt x="102978" y="242994"/>
                      <a:pt x="95752" y="243897"/>
                      <a:pt x="91235" y="249317"/>
                    </a:cubicBezTo>
                    <a:lnTo>
                      <a:pt x="78589" y="261963"/>
                    </a:lnTo>
                    <a:lnTo>
                      <a:pt x="57812" y="241187"/>
                    </a:lnTo>
                    <a:lnTo>
                      <a:pt x="70459" y="228540"/>
                    </a:lnTo>
                    <a:cubicBezTo>
                      <a:pt x="74976" y="224024"/>
                      <a:pt x="75879" y="216797"/>
                      <a:pt x="73169" y="211377"/>
                    </a:cubicBezTo>
                    <a:cubicBezTo>
                      <a:pt x="68652" y="203247"/>
                      <a:pt x="65039" y="194214"/>
                      <a:pt x="62329" y="185181"/>
                    </a:cubicBezTo>
                    <a:cubicBezTo>
                      <a:pt x="60523" y="178858"/>
                      <a:pt x="55102" y="174341"/>
                      <a:pt x="48779" y="174341"/>
                    </a:cubicBezTo>
                    <a:lnTo>
                      <a:pt x="30713" y="174341"/>
                    </a:lnTo>
                    <a:lnTo>
                      <a:pt x="30713" y="144531"/>
                    </a:lnTo>
                    <a:lnTo>
                      <a:pt x="48779" y="144531"/>
                    </a:lnTo>
                    <a:cubicBezTo>
                      <a:pt x="55102" y="144531"/>
                      <a:pt x="61426" y="140015"/>
                      <a:pt x="62329" y="133691"/>
                    </a:cubicBezTo>
                    <a:cubicBezTo>
                      <a:pt x="65039" y="124658"/>
                      <a:pt x="68652" y="115625"/>
                      <a:pt x="73169" y="107495"/>
                    </a:cubicBezTo>
                    <a:cubicBezTo>
                      <a:pt x="76782" y="102075"/>
                      <a:pt x="75879" y="94849"/>
                      <a:pt x="70459" y="90332"/>
                    </a:cubicBezTo>
                    <a:lnTo>
                      <a:pt x="57812" y="77685"/>
                    </a:lnTo>
                    <a:lnTo>
                      <a:pt x="78589" y="56909"/>
                    </a:lnTo>
                    <a:lnTo>
                      <a:pt x="91235" y="69556"/>
                    </a:lnTo>
                    <a:cubicBezTo>
                      <a:pt x="95752" y="74072"/>
                      <a:pt x="102978" y="74976"/>
                      <a:pt x="108399" y="72266"/>
                    </a:cubicBezTo>
                    <a:cubicBezTo>
                      <a:pt x="116528" y="67749"/>
                      <a:pt x="125561" y="64136"/>
                      <a:pt x="134595" y="61426"/>
                    </a:cubicBezTo>
                    <a:cubicBezTo>
                      <a:pt x="140918" y="59619"/>
                      <a:pt x="145435" y="54199"/>
                      <a:pt x="145435" y="47876"/>
                    </a:cubicBezTo>
                    <a:lnTo>
                      <a:pt x="145435" y="29809"/>
                    </a:lnTo>
                    <a:lnTo>
                      <a:pt x="174341" y="29809"/>
                    </a:lnTo>
                    <a:lnTo>
                      <a:pt x="174341" y="47876"/>
                    </a:lnTo>
                    <a:cubicBezTo>
                      <a:pt x="174341" y="54199"/>
                      <a:pt x="178858" y="60523"/>
                      <a:pt x="185181" y="61426"/>
                    </a:cubicBezTo>
                    <a:cubicBezTo>
                      <a:pt x="194214" y="64136"/>
                      <a:pt x="203247" y="67749"/>
                      <a:pt x="211377" y="72266"/>
                    </a:cubicBezTo>
                    <a:cubicBezTo>
                      <a:pt x="216797" y="75879"/>
                      <a:pt x="224024" y="74976"/>
                      <a:pt x="228540" y="69556"/>
                    </a:cubicBezTo>
                    <a:lnTo>
                      <a:pt x="241187" y="56909"/>
                    </a:lnTo>
                    <a:lnTo>
                      <a:pt x="261963" y="77685"/>
                    </a:lnTo>
                    <a:lnTo>
                      <a:pt x="249317" y="90332"/>
                    </a:lnTo>
                    <a:cubicBezTo>
                      <a:pt x="244800" y="94849"/>
                      <a:pt x="243897" y="102075"/>
                      <a:pt x="246607" y="107495"/>
                    </a:cubicBezTo>
                    <a:cubicBezTo>
                      <a:pt x="251123" y="115625"/>
                      <a:pt x="254737" y="124658"/>
                      <a:pt x="257447" y="133691"/>
                    </a:cubicBezTo>
                    <a:cubicBezTo>
                      <a:pt x="259253" y="140015"/>
                      <a:pt x="264673" y="144531"/>
                      <a:pt x="270996" y="144531"/>
                    </a:cubicBezTo>
                    <a:lnTo>
                      <a:pt x="289063" y="144531"/>
                    </a:lnTo>
                    <a:lnTo>
                      <a:pt x="289063" y="187891"/>
                    </a:lnTo>
                    <a:lnTo>
                      <a:pt x="317969" y="187891"/>
                    </a:lnTo>
                    <a:lnTo>
                      <a:pt x="317969" y="130079"/>
                    </a:lnTo>
                    <a:cubicBezTo>
                      <a:pt x="317969" y="121948"/>
                      <a:pt x="311646" y="115625"/>
                      <a:pt x="303516" y="115625"/>
                    </a:cubicBezTo>
                    <a:lnTo>
                      <a:pt x="281836" y="115625"/>
                    </a:lnTo>
                    <a:cubicBezTo>
                      <a:pt x="280030" y="111108"/>
                      <a:pt x="278223" y="107495"/>
                      <a:pt x="276416" y="102979"/>
                    </a:cubicBezTo>
                    <a:lnTo>
                      <a:pt x="291773" y="87622"/>
                    </a:lnTo>
                    <a:cubicBezTo>
                      <a:pt x="297192" y="82202"/>
                      <a:pt x="297192" y="73169"/>
                      <a:pt x="291773" y="66846"/>
                    </a:cubicBezTo>
                    <a:lnTo>
                      <a:pt x="251123" y="26197"/>
                    </a:lnTo>
                    <a:cubicBezTo>
                      <a:pt x="245704" y="20776"/>
                      <a:pt x="236670" y="20776"/>
                      <a:pt x="230347" y="26197"/>
                    </a:cubicBezTo>
                    <a:lnTo>
                      <a:pt x="214990" y="41553"/>
                    </a:lnTo>
                    <a:cubicBezTo>
                      <a:pt x="210474" y="39746"/>
                      <a:pt x="206860" y="37940"/>
                      <a:pt x="202344" y="36133"/>
                    </a:cubicBezTo>
                    <a:lnTo>
                      <a:pt x="202344" y="14453"/>
                    </a:lnTo>
                    <a:cubicBezTo>
                      <a:pt x="202344" y="6323"/>
                      <a:pt x="196021" y="0"/>
                      <a:pt x="187891" y="0"/>
                    </a:cubicBezTo>
                    <a:lnTo>
                      <a:pt x="130078" y="0"/>
                    </a:lnTo>
                    <a:cubicBezTo>
                      <a:pt x="121948" y="0"/>
                      <a:pt x="115625" y="6323"/>
                      <a:pt x="115625" y="14453"/>
                    </a:cubicBezTo>
                    <a:lnTo>
                      <a:pt x="115625" y="36133"/>
                    </a:lnTo>
                    <a:cubicBezTo>
                      <a:pt x="111108" y="37940"/>
                      <a:pt x="107495" y="39746"/>
                      <a:pt x="102978" y="41553"/>
                    </a:cubicBezTo>
                    <a:lnTo>
                      <a:pt x="87622" y="26197"/>
                    </a:lnTo>
                    <a:cubicBezTo>
                      <a:pt x="82202" y="20776"/>
                      <a:pt x="73169" y="20776"/>
                      <a:pt x="66845" y="26197"/>
                    </a:cubicBezTo>
                    <a:lnTo>
                      <a:pt x="26196" y="66846"/>
                    </a:lnTo>
                    <a:cubicBezTo>
                      <a:pt x="20776" y="72266"/>
                      <a:pt x="20776" y="81299"/>
                      <a:pt x="26196" y="87622"/>
                    </a:cubicBezTo>
                    <a:lnTo>
                      <a:pt x="41553" y="102979"/>
                    </a:lnTo>
                    <a:cubicBezTo>
                      <a:pt x="39746" y="107495"/>
                      <a:pt x="37940" y="111108"/>
                      <a:pt x="36133" y="115625"/>
                    </a:cubicBezTo>
                    <a:lnTo>
                      <a:pt x="14453" y="115625"/>
                    </a:lnTo>
                    <a:cubicBezTo>
                      <a:pt x="6323" y="115625"/>
                      <a:pt x="0" y="121948"/>
                      <a:pt x="0" y="130079"/>
                    </a:cubicBezTo>
                    <a:lnTo>
                      <a:pt x="0" y="187891"/>
                    </a:lnTo>
                    <a:cubicBezTo>
                      <a:pt x="0" y="196021"/>
                      <a:pt x="6323" y="202344"/>
                      <a:pt x="14453" y="202344"/>
                    </a:cubicBezTo>
                    <a:lnTo>
                      <a:pt x="36133" y="202344"/>
                    </a:lnTo>
                    <a:cubicBezTo>
                      <a:pt x="37940" y="206861"/>
                      <a:pt x="39746" y="210474"/>
                      <a:pt x="41553" y="214990"/>
                    </a:cubicBezTo>
                    <a:lnTo>
                      <a:pt x="26196" y="230347"/>
                    </a:lnTo>
                    <a:cubicBezTo>
                      <a:pt x="21679" y="235767"/>
                      <a:pt x="21679" y="244800"/>
                      <a:pt x="27100" y="250220"/>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43" name="Freeform 159">
                <a:extLst>
                  <a:ext uri="{FF2B5EF4-FFF2-40B4-BE49-F238E27FC236}">
                    <a16:creationId xmlns:a16="http://schemas.microsoft.com/office/drawing/2014/main" id="{2441BB1F-DD04-709E-1A09-1EE65B17A6A4}"/>
                  </a:ext>
                </a:extLst>
              </p:cNvPr>
              <p:cNvSpPr/>
              <p:nvPr/>
            </p:nvSpPr>
            <p:spPr>
              <a:xfrm>
                <a:off x="7843855" y="1268111"/>
                <a:ext cx="113818" cy="76782"/>
              </a:xfrm>
              <a:custGeom>
                <a:avLst/>
                <a:gdLst>
                  <a:gd name="connsiteX0" fmla="*/ 0 w 113818"/>
                  <a:gd name="connsiteY0" fmla="*/ 26196 h 76782"/>
                  <a:gd name="connsiteX1" fmla="*/ 12647 w 113818"/>
                  <a:gd name="connsiteY1" fmla="*/ 0 h 76782"/>
                  <a:gd name="connsiteX2" fmla="*/ 113819 w 113818"/>
                  <a:gd name="connsiteY2" fmla="*/ 50586 h 76782"/>
                  <a:gd name="connsiteX3" fmla="*/ 101172 w 113818"/>
                  <a:gd name="connsiteY3" fmla="*/ 76782 h 76782"/>
                  <a:gd name="connsiteX4" fmla="*/ 0 w 113818"/>
                  <a:gd name="connsiteY4" fmla="*/ 26196 h 76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818" h="76782">
                    <a:moveTo>
                      <a:pt x="0" y="26196"/>
                    </a:moveTo>
                    <a:lnTo>
                      <a:pt x="12647" y="0"/>
                    </a:lnTo>
                    <a:lnTo>
                      <a:pt x="113819" y="50586"/>
                    </a:lnTo>
                    <a:lnTo>
                      <a:pt x="101172" y="76782"/>
                    </a:lnTo>
                    <a:lnTo>
                      <a:pt x="0" y="26196"/>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44" name="Freeform 160">
                <a:extLst>
                  <a:ext uri="{FF2B5EF4-FFF2-40B4-BE49-F238E27FC236}">
                    <a16:creationId xmlns:a16="http://schemas.microsoft.com/office/drawing/2014/main" id="{DC50F41B-3771-E6D6-59B2-8E12DC642BC3}"/>
                  </a:ext>
                </a:extLst>
              </p:cNvPr>
              <p:cNvSpPr/>
              <p:nvPr/>
            </p:nvSpPr>
            <p:spPr>
              <a:xfrm>
                <a:off x="7633296" y="1245528"/>
                <a:ext cx="361413" cy="332422"/>
              </a:xfrm>
              <a:custGeom>
                <a:avLst/>
                <a:gdLst>
                  <a:gd name="connsiteX0" fmla="*/ 17248 w 361413"/>
                  <a:gd name="connsiteY0" fmla="*/ 264673 h 332422"/>
                  <a:gd name="connsiteX1" fmla="*/ 107581 w 361413"/>
                  <a:gd name="connsiteY1" fmla="*/ 329712 h 332422"/>
                  <a:gd name="connsiteX2" fmla="*/ 115710 w 361413"/>
                  <a:gd name="connsiteY2" fmla="*/ 332422 h 332422"/>
                  <a:gd name="connsiteX3" fmla="*/ 346961 w 361413"/>
                  <a:gd name="connsiteY3" fmla="*/ 332422 h 332422"/>
                  <a:gd name="connsiteX4" fmla="*/ 361414 w 361413"/>
                  <a:gd name="connsiteY4" fmla="*/ 317969 h 332422"/>
                  <a:gd name="connsiteX5" fmla="*/ 361414 w 361413"/>
                  <a:gd name="connsiteY5" fmla="*/ 160791 h 332422"/>
                  <a:gd name="connsiteX6" fmla="*/ 325281 w 361413"/>
                  <a:gd name="connsiteY6" fmla="*/ 116528 h 332422"/>
                  <a:gd name="connsiteX7" fmla="*/ 290051 w 361413"/>
                  <a:gd name="connsiteY7" fmla="*/ 126465 h 332422"/>
                  <a:gd name="connsiteX8" fmla="*/ 289148 w 361413"/>
                  <a:gd name="connsiteY8" fmla="*/ 127368 h 332422"/>
                  <a:gd name="connsiteX9" fmla="*/ 231335 w 361413"/>
                  <a:gd name="connsiteY9" fmla="*/ 127368 h 332422"/>
                  <a:gd name="connsiteX10" fmla="*/ 187976 w 361413"/>
                  <a:gd name="connsiteY10" fmla="*/ 118335 h 332422"/>
                  <a:gd name="connsiteX11" fmla="*/ 187976 w 361413"/>
                  <a:gd name="connsiteY11" fmla="*/ 43359 h 332422"/>
                  <a:gd name="connsiteX12" fmla="*/ 144617 w 361413"/>
                  <a:gd name="connsiteY12" fmla="*/ 0 h 332422"/>
                  <a:gd name="connsiteX13" fmla="*/ 101257 w 361413"/>
                  <a:gd name="connsiteY13" fmla="*/ 43359 h 332422"/>
                  <a:gd name="connsiteX14" fmla="*/ 101257 w 361413"/>
                  <a:gd name="connsiteY14" fmla="*/ 220410 h 332422"/>
                  <a:gd name="connsiteX15" fmla="*/ 63318 w 361413"/>
                  <a:gd name="connsiteY15" fmla="*/ 197827 h 332422"/>
                  <a:gd name="connsiteX16" fmla="*/ 24475 w 361413"/>
                  <a:gd name="connsiteY16" fmla="*/ 196020 h 332422"/>
                  <a:gd name="connsiteX17" fmla="*/ 21765 w 361413"/>
                  <a:gd name="connsiteY17" fmla="*/ 196924 h 332422"/>
                  <a:gd name="connsiteX18" fmla="*/ 85 w 361413"/>
                  <a:gd name="connsiteY18" fmla="*/ 229443 h 332422"/>
                  <a:gd name="connsiteX19" fmla="*/ 17248 w 361413"/>
                  <a:gd name="connsiteY19" fmla="*/ 264673 h 332422"/>
                  <a:gd name="connsiteX20" fmla="*/ 17248 w 361413"/>
                  <a:gd name="connsiteY20" fmla="*/ 264673 h 332422"/>
                  <a:gd name="connsiteX21" fmla="*/ 35315 w 361413"/>
                  <a:gd name="connsiteY21" fmla="*/ 222217 h 332422"/>
                  <a:gd name="connsiteX22" fmla="*/ 38025 w 361413"/>
                  <a:gd name="connsiteY22" fmla="*/ 221314 h 332422"/>
                  <a:gd name="connsiteX23" fmla="*/ 48865 w 361413"/>
                  <a:gd name="connsiteY23" fmla="*/ 221314 h 332422"/>
                  <a:gd name="connsiteX24" fmla="*/ 109387 w 361413"/>
                  <a:gd name="connsiteY24" fmla="*/ 257447 h 332422"/>
                  <a:gd name="connsiteX25" fmla="*/ 123840 w 361413"/>
                  <a:gd name="connsiteY25" fmla="*/ 257447 h 332422"/>
                  <a:gd name="connsiteX26" fmla="*/ 131067 w 361413"/>
                  <a:gd name="connsiteY26" fmla="*/ 244800 h 332422"/>
                  <a:gd name="connsiteX27" fmla="*/ 131067 w 361413"/>
                  <a:gd name="connsiteY27" fmla="*/ 42456 h 332422"/>
                  <a:gd name="connsiteX28" fmla="*/ 145520 w 361413"/>
                  <a:gd name="connsiteY28" fmla="*/ 28003 h 332422"/>
                  <a:gd name="connsiteX29" fmla="*/ 159973 w 361413"/>
                  <a:gd name="connsiteY29" fmla="*/ 42456 h 332422"/>
                  <a:gd name="connsiteX30" fmla="*/ 159973 w 361413"/>
                  <a:gd name="connsiteY30" fmla="*/ 158984 h 332422"/>
                  <a:gd name="connsiteX31" fmla="*/ 174426 w 361413"/>
                  <a:gd name="connsiteY31" fmla="*/ 173437 h 332422"/>
                  <a:gd name="connsiteX32" fmla="*/ 188880 w 361413"/>
                  <a:gd name="connsiteY32" fmla="*/ 158984 h 332422"/>
                  <a:gd name="connsiteX33" fmla="*/ 203332 w 361413"/>
                  <a:gd name="connsiteY33" fmla="*/ 144531 h 332422"/>
                  <a:gd name="connsiteX34" fmla="*/ 217785 w 361413"/>
                  <a:gd name="connsiteY34" fmla="*/ 158984 h 332422"/>
                  <a:gd name="connsiteX35" fmla="*/ 232239 w 361413"/>
                  <a:gd name="connsiteY35" fmla="*/ 173437 h 332422"/>
                  <a:gd name="connsiteX36" fmla="*/ 246692 w 361413"/>
                  <a:gd name="connsiteY36" fmla="*/ 158984 h 332422"/>
                  <a:gd name="connsiteX37" fmla="*/ 261145 w 361413"/>
                  <a:gd name="connsiteY37" fmla="*/ 144531 h 332422"/>
                  <a:gd name="connsiteX38" fmla="*/ 275598 w 361413"/>
                  <a:gd name="connsiteY38" fmla="*/ 158984 h 332422"/>
                  <a:gd name="connsiteX39" fmla="*/ 290051 w 361413"/>
                  <a:gd name="connsiteY39" fmla="*/ 173437 h 332422"/>
                  <a:gd name="connsiteX40" fmla="*/ 304505 w 361413"/>
                  <a:gd name="connsiteY40" fmla="*/ 158984 h 332422"/>
                  <a:gd name="connsiteX41" fmla="*/ 309924 w 361413"/>
                  <a:gd name="connsiteY41" fmla="*/ 148144 h 332422"/>
                  <a:gd name="connsiteX42" fmla="*/ 321667 w 361413"/>
                  <a:gd name="connsiteY42" fmla="*/ 145435 h 332422"/>
                  <a:gd name="connsiteX43" fmla="*/ 333411 w 361413"/>
                  <a:gd name="connsiteY43" fmla="*/ 160791 h 332422"/>
                  <a:gd name="connsiteX44" fmla="*/ 333411 w 361413"/>
                  <a:gd name="connsiteY44" fmla="*/ 303516 h 332422"/>
                  <a:gd name="connsiteX45" fmla="*/ 121130 w 361413"/>
                  <a:gd name="connsiteY45" fmla="*/ 303516 h 332422"/>
                  <a:gd name="connsiteX46" fmla="*/ 34411 w 361413"/>
                  <a:gd name="connsiteY46" fmla="*/ 241186 h 332422"/>
                  <a:gd name="connsiteX47" fmla="*/ 29895 w 361413"/>
                  <a:gd name="connsiteY47" fmla="*/ 231250 h 332422"/>
                  <a:gd name="connsiteX48" fmla="*/ 35315 w 361413"/>
                  <a:gd name="connsiteY48" fmla="*/ 222217 h 332422"/>
                  <a:gd name="connsiteX49" fmla="*/ 35315 w 361413"/>
                  <a:gd name="connsiteY49" fmla="*/ 222217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61413" h="332422">
                    <a:moveTo>
                      <a:pt x="17248" y="264673"/>
                    </a:moveTo>
                    <a:lnTo>
                      <a:pt x="107581" y="329712"/>
                    </a:lnTo>
                    <a:cubicBezTo>
                      <a:pt x="110290" y="331519"/>
                      <a:pt x="113000" y="332422"/>
                      <a:pt x="115710" y="332422"/>
                    </a:cubicBezTo>
                    <a:lnTo>
                      <a:pt x="346961" y="332422"/>
                    </a:lnTo>
                    <a:cubicBezTo>
                      <a:pt x="355090" y="332422"/>
                      <a:pt x="361414" y="326099"/>
                      <a:pt x="361414" y="317969"/>
                    </a:cubicBezTo>
                    <a:lnTo>
                      <a:pt x="361414" y="160791"/>
                    </a:lnTo>
                    <a:cubicBezTo>
                      <a:pt x="361414" y="139111"/>
                      <a:pt x="346057" y="120142"/>
                      <a:pt x="325281" y="116528"/>
                    </a:cubicBezTo>
                    <a:cubicBezTo>
                      <a:pt x="312634" y="114721"/>
                      <a:pt x="299988" y="118335"/>
                      <a:pt x="290051" y="126465"/>
                    </a:cubicBezTo>
                    <a:cubicBezTo>
                      <a:pt x="290051" y="126465"/>
                      <a:pt x="289148" y="127368"/>
                      <a:pt x="289148" y="127368"/>
                    </a:cubicBezTo>
                    <a:cubicBezTo>
                      <a:pt x="272888" y="112915"/>
                      <a:pt x="247595" y="112915"/>
                      <a:pt x="231335" y="127368"/>
                    </a:cubicBezTo>
                    <a:cubicBezTo>
                      <a:pt x="219592" y="117432"/>
                      <a:pt x="203332" y="113818"/>
                      <a:pt x="187976" y="118335"/>
                    </a:cubicBezTo>
                    <a:lnTo>
                      <a:pt x="187976" y="43359"/>
                    </a:lnTo>
                    <a:cubicBezTo>
                      <a:pt x="187976" y="19873"/>
                      <a:pt x="169006" y="0"/>
                      <a:pt x="144617" y="0"/>
                    </a:cubicBezTo>
                    <a:cubicBezTo>
                      <a:pt x="121130" y="0"/>
                      <a:pt x="101257" y="18970"/>
                      <a:pt x="101257" y="43359"/>
                    </a:cubicBezTo>
                    <a:lnTo>
                      <a:pt x="101257" y="220410"/>
                    </a:lnTo>
                    <a:lnTo>
                      <a:pt x="63318" y="197827"/>
                    </a:lnTo>
                    <a:cubicBezTo>
                      <a:pt x="51575" y="190601"/>
                      <a:pt x="37121" y="190601"/>
                      <a:pt x="24475" y="196020"/>
                    </a:cubicBezTo>
                    <a:lnTo>
                      <a:pt x="21765" y="196924"/>
                    </a:lnTo>
                    <a:cubicBezTo>
                      <a:pt x="9118" y="203247"/>
                      <a:pt x="988" y="215894"/>
                      <a:pt x="85" y="229443"/>
                    </a:cubicBezTo>
                    <a:cubicBezTo>
                      <a:pt x="-818" y="242993"/>
                      <a:pt x="5505" y="256543"/>
                      <a:pt x="17248" y="264673"/>
                    </a:cubicBezTo>
                    <a:lnTo>
                      <a:pt x="17248" y="264673"/>
                    </a:lnTo>
                    <a:close/>
                    <a:moveTo>
                      <a:pt x="35315" y="222217"/>
                    </a:moveTo>
                    <a:lnTo>
                      <a:pt x="38025" y="221314"/>
                    </a:lnTo>
                    <a:cubicBezTo>
                      <a:pt x="41638" y="219507"/>
                      <a:pt x="45251" y="219507"/>
                      <a:pt x="48865" y="221314"/>
                    </a:cubicBezTo>
                    <a:lnTo>
                      <a:pt x="109387" y="257447"/>
                    </a:lnTo>
                    <a:cubicBezTo>
                      <a:pt x="113903" y="260156"/>
                      <a:pt x="119324" y="260156"/>
                      <a:pt x="123840" y="257447"/>
                    </a:cubicBezTo>
                    <a:cubicBezTo>
                      <a:pt x="128357" y="254736"/>
                      <a:pt x="131067" y="250220"/>
                      <a:pt x="131067" y="244800"/>
                    </a:cubicBezTo>
                    <a:lnTo>
                      <a:pt x="131067" y="42456"/>
                    </a:lnTo>
                    <a:cubicBezTo>
                      <a:pt x="131067" y="34326"/>
                      <a:pt x="137390" y="28003"/>
                      <a:pt x="145520" y="28003"/>
                    </a:cubicBezTo>
                    <a:cubicBezTo>
                      <a:pt x="153650" y="28003"/>
                      <a:pt x="159973" y="34326"/>
                      <a:pt x="159973" y="42456"/>
                    </a:cubicBezTo>
                    <a:lnTo>
                      <a:pt x="159973" y="158984"/>
                    </a:lnTo>
                    <a:cubicBezTo>
                      <a:pt x="159973" y="167114"/>
                      <a:pt x="166296" y="173437"/>
                      <a:pt x="174426" y="173437"/>
                    </a:cubicBezTo>
                    <a:cubicBezTo>
                      <a:pt x="182556" y="173437"/>
                      <a:pt x="188880" y="167114"/>
                      <a:pt x="188880" y="158984"/>
                    </a:cubicBezTo>
                    <a:cubicBezTo>
                      <a:pt x="188880" y="150854"/>
                      <a:pt x="195202" y="144531"/>
                      <a:pt x="203332" y="144531"/>
                    </a:cubicBezTo>
                    <a:cubicBezTo>
                      <a:pt x="211463" y="144531"/>
                      <a:pt x="217785" y="150854"/>
                      <a:pt x="217785" y="158984"/>
                    </a:cubicBezTo>
                    <a:cubicBezTo>
                      <a:pt x="217785" y="167114"/>
                      <a:pt x="224109" y="173437"/>
                      <a:pt x="232239" y="173437"/>
                    </a:cubicBezTo>
                    <a:cubicBezTo>
                      <a:pt x="240368" y="173437"/>
                      <a:pt x="246692" y="167114"/>
                      <a:pt x="246692" y="158984"/>
                    </a:cubicBezTo>
                    <a:cubicBezTo>
                      <a:pt x="246692" y="150854"/>
                      <a:pt x="253015" y="144531"/>
                      <a:pt x="261145" y="144531"/>
                    </a:cubicBezTo>
                    <a:cubicBezTo>
                      <a:pt x="269275" y="144531"/>
                      <a:pt x="275598" y="150854"/>
                      <a:pt x="275598" y="158984"/>
                    </a:cubicBezTo>
                    <a:cubicBezTo>
                      <a:pt x="275598" y="167114"/>
                      <a:pt x="281922" y="173437"/>
                      <a:pt x="290051" y="173437"/>
                    </a:cubicBezTo>
                    <a:cubicBezTo>
                      <a:pt x="298181" y="173437"/>
                      <a:pt x="304505" y="167114"/>
                      <a:pt x="304505" y="158984"/>
                    </a:cubicBezTo>
                    <a:cubicBezTo>
                      <a:pt x="304505" y="154468"/>
                      <a:pt x="306311" y="150854"/>
                      <a:pt x="309924" y="148144"/>
                    </a:cubicBezTo>
                    <a:cubicBezTo>
                      <a:pt x="313538" y="145435"/>
                      <a:pt x="317151" y="144531"/>
                      <a:pt x="321667" y="145435"/>
                    </a:cubicBezTo>
                    <a:cubicBezTo>
                      <a:pt x="328894" y="147241"/>
                      <a:pt x="334314" y="153565"/>
                      <a:pt x="333411" y="160791"/>
                    </a:cubicBezTo>
                    <a:lnTo>
                      <a:pt x="333411" y="303516"/>
                    </a:lnTo>
                    <a:lnTo>
                      <a:pt x="121130" y="303516"/>
                    </a:lnTo>
                    <a:lnTo>
                      <a:pt x="34411" y="241186"/>
                    </a:lnTo>
                    <a:cubicBezTo>
                      <a:pt x="31701" y="239380"/>
                      <a:pt x="29895" y="234864"/>
                      <a:pt x="29895" y="231250"/>
                    </a:cubicBezTo>
                    <a:cubicBezTo>
                      <a:pt x="29895" y="227637"/>
                      <a:pt x="31701" y="224024"/>
                      <a:pt x="35315" y="222217"/>
                    </a:cubicBezTo>
                    <a:lnTo>
                      <a:pt x="35315" y="222217"/>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grpSp>
      </p:grpSp>
      <p:grpSp>
        <p:nvGrpSpPr>
          <p:cNvPr id="45" name="Group 44">
            <a:extLst>
              <a:ext uri="{FF2B5EF4-FFF2-40B4-BE49-F238E27FC236}">
                <a16:creationId xmlns:a16="http://schemas.microsoft.com/office/drawing/2014/main" id="{62E1573A-4F7D-D6D4-9361-CB49FA1A8B89}"/>
              </a:ext>
            </a:extLst>
          </p:cNvPr>
          <p:cNvGrpSpPr/>
          <p:nvPr/>
        </p:nvGrpSpPr>
        <p:grpSpPr>
          <a:xfrm>
            <a:off x="1084764" y="8003290"/>
            <a:ext cx="553866" cy="555173"/>
            <a:chOff x="5700273" y="5386353"/>
            <a:chExt cx="766016" cy="767823"/>
          </a:xfrm>
          <a:solidFill>
            <a:srgbClr val="416F70"/>
          </a:solidFill>
        </p:grpSpPr>
        <p:grpSp>
          <p:nvGrpSpPr>
            <p:cNvPr id="46" name="Graphic 2">
              <a:extLst>
                <a:ext uri="{FF2B5EF4-FFF2-40B4-BE49-F238E27FC236}">
                  <a16:creationId xmlns:a16="http://schemas.microsoft.com/office/drawing/2014/main" id="{5D6E97A4-EA29-4C5C-06DF-56581B49478F}"/>
                </a:ext>
              </a:extLst>
            </p:cNvPr>
            <p:cNvGrpSpPr/>
            <p:nvPr/>
          </p:nvGrpSpPr>
          <p:grpSpPr>
            <a:xfrm>
              <a:off x="5844804" y="5531788"/>
              <a:ext cx="476953" cy="420947"/>
              <a:chOff x="5844804" y="5531788"/>
              <a:chExt cx="476953" cy="420947"/>
            </a:xfrm>
            <a:grpFill/>
          </p:grpSpPr>
          <p:sp>
            <p:nvSpPr>
              <p:cNvPr id="62" name="Freeform 152">
                <a:extLst>
                  <a:ext uri="{FF2B5EF4-FFF2-40B4-BE49-F238E27FC236}">
                    <a16:creationId xmlns:a16="http://schemas.microsoft.com/office/drawing/2014/main" id="{00911EBC-E630-2491-3770-C85F2F8277D8}"/>
                  </a:ext>
                </a:extLst>
              </p:cNvPr>
              <p:cNvSpPr/>
              <p:nvPr/>
            </p:nvSpPr>
            <p:spPr>
              <a:xfrm>
                <a:off x="5844804" y="5531788"/>
                <a:ext cx="238476" cy="420044"/>
              </a:xfrm>
              <a:custGeom>
                <a:avLst/>
                <a:gdLst>
                  <a:gd name="connsiteX0" fmla="*/ 238477 w 238476"/>
                  <a:gd name="connsiteY0" fmla="*/ 55102 h 420044"/>
                  <a:gd name="connsiteX1" fmla="*/ 238477 w 238476"/>
                  <a:gd name="connsiteY1" fmla="*/ 420044 h 420044"/>
                  <a:gd name="connsiteX2" fmla="*/ 133691 w 238476"/>
                  <a:gd name="connsiteY2" fmla="*/ 381201 h 420044"/>
                  <a:gd name="connsiteX3" fmla="*/ 0 w 238476"/>
                  <a:gd name="connsiteY3" fmla="*/ 368555 h 420044"/>
                  <a:gd name="connsiteX4" fmla="*/ 0 w 238476"/>
                  <a:gd name="connsiteY4" fmla="*/ 304419 h 420044"/>
                  <a:gd name="connsiteX5" fmla="*/ 23486 w 238476"/>
                  <a:gd name="connsiteY5" fmla="*/ 282739 h 420044"/>
                  <a:gd name="connsiteX6" fmla="*/ 24390 w 238476"/>
                  <a:gd name="connsiteY6" fmla="*/ 280933 h 420044"/>
                  <a:gd name="connsiteX7" fmla="*/ 37940 w 238476"/>
                  <a:gd name="connsiteY7" fmla="*/ 173437 h 420044"/>
                  <a:gd name="connsiteX8" fmla="*/ 29809 w 238476"/>
                  <a:gd name="connsiteY8" fmla="*/ 167114 h 420044"/>
                  <a:gd name="connsiteX9" fmla="*/ 19873 w 238476"/>
                  <a:gd name="connsiteY9" fmla="*/ 169824 h 420044"/>
                  <a:gd name="connsiteX10" fmla="*/ 0 w 238476"/>
                  <a:gd name="connsiteY10" fmla="*/ 186084 h 420044"/>
                  <a:gd name="connsiteX11" fmla="*/ 0 w 238476"/>
                  <a:gd name="connsiteY11" fmla="*/ 0 h 420044"/>
                  <a:gd name="connsiteX12" fmla="*/ 128272 w 238476"/>
                  <a:gd name="connsiteY12" fmla="*/ 11743 h 420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476" h="420044">
                    <a:moveTo>
                      <a:pt x="238477" y="55102"/>
                    </a:moveTo>
                    <a:lnTo>
                      <a:pt x="238477" y="420044"/>
                    </a:lnTo>
                    <a:cubicBezTo>
                      <a:pt x="205054" y="402881"/>
                      <a:pt x="170728" y="389331"/>
                      <a:pt x="133691" y="381201"/>
                    </a:cubicBezTo>
                    <a:cubicBezTo>
                      <a:pt x="89429" y="370362"/>
                      <a:pt x="32520" y="368555"/>
                      <a:pt x="0" y="368555"/>
                    </a:cubicBezTo>
                    <a:lnTo>
                      <a:pt x="0" y="304419"/>
                    </a:lnTo>
                    <a:lnTo>
                      <a:pt x="23486" y="282739"/>
                    </a:lnTo>
                    <a:cubicBezTo>
                      <a:pt x="23486" y="282739"/>
                      <a:pt x="24390" y="281836"/>
                      <a:pt x="24390" y="280933"/>
                    </a:cubicBezTo>
                    <a:cubicBezTo>
                      <a:pt x="64136" y="228540"/>
                      <a:pt x="38843" y="175245"/>
                      <a:pt x="37940" y="173437"/>
                    </a:cubicBezTo>
                    <a:cubicBezTo>
                      <a:pt x="36133" y="169824"/>
                      <a:pt x="33423" y="168018"/>
                      <a:pt x="29809" y="167114"/>
                    </a:cubicBezTo>
                    <a:cubicBezTo>
                      <a:pt x="26196" y="166211"/>
                      <a:pt x="22583" y="167114"/>
                      <a:pt x="19873" y="169824"/>
                    </a:cubicBezTo>
                    <a:lnTo>
                      <a:pt x="0" y="186084"/>
                    </a:lnTo>
                    <a:lnTo>
                      <a:pt x="0" y="0"/>
                    </a:lnTo>
                    <a:cubicBezTo>
                      <a:pt x="31616" y="0"/>
                      <a:pt x="86719" y="1806"/>
                      <a:pt x="128272" y="11743"/>
                    </a:cubicBezTo>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sp>
            <p:nvSpPr>
              <p:cNvPr id="63" name="Freeform 153">
                <a:extLst>
                  <a:ext uri="{FF2B5EF4-FFF2-40B4-BE49-F238E27FC236}">
                    <a16:creationId xmlns:a16="http://schemas.microsoft.com/office/drawing/2014/main" id="{C39F9328-B51D-4D3A-E72E-C3FC3F742F40}"/>
                  </a:ext>
                </a:extLst>
              </p:cNvPr>
              <p:cNvSpPr/>
              <p:nvPr/>
            </p:nvSpPr>
            <p:spPr>
              <a:xfrm>
                <a:off x="6102251" y="5533101"/>
                <a:ext cx="219507" cy="419634"/>
              </a:xfrm>
              <a:custGeom>
                <a:avLst/>
                <a:gdLst>
                  <a:gd name="connsiteX0" fmla="*/ 187891 w 219507"/>
                  <a:gd name="connsiteY0" fmla="*/ 168511 h 419634"/>
                  <a:gd name="connsiteX1" fmla="*/ 179761 w 219507"/>
                  <a:gd name="connsiteY1" fmla="*/ 174835 h 419634"/>
                  <a:gd name="connsiteX2" fmla="*/ 193311 w 219507"/>
                  <a:gd name="connsiteY2" fmla="*/ 282330 h 419634"/>
                  <a:gd name="connsiteX3" fmla="*/ 195117 w 219507"/>
                  <a:gd name="connsiteY3" fmla="*/ 284136 h 419634"/>
                  <a:gd name="connsiteX4" fmla="*/ 219507 w 219507"/>
                  <a:gd name="connsiteY4" fmla="*/ 306719 h 419634"/>
                  <a:gd name="connsiteX5" fmla="*/ 219507 w 219507"/>
                  <a:gd name="connsiteY5" fmla="*/ 369049 h 419634"/>
                  <a:gd name="connsiteX6" fmla="*/ 131885 w 219507"/>
                  <a:gd name="connsiteY6" fmla="*/ 370855 h 419634"/>
                  <a:gd name="connsiteX7" fmla="*/ 0 w 219507"/>
                  <a:gd name="connsiteY7" fmla="*/ 419635 h 419634"/>
                  <a:gd name="connsiteX8" fmla="*/ 0 w 219507"/>
                  <a:gd name="connsiteY8" fmla="*/ 56500 h 419634"/>
                  <a:gd name="connsiteX9" fmla="*/ 136402 w 219507"/>
                  <a:gd name="connsiteY9" fmla="*/ 3204 h 419634"/>
                  <a:gd name="connsiteX10" fmla="*/ 219507 w 219507"/>
                  <a:gd name="connsiteY10" fmla="*/ 2300 h 419634"/>
                  <a:gd name="connsiteX11" fmla="*/ 219507 w 219507"/>
                  <a:gd name="connsiteY11" fmla="*/ 189288 h 419634"/>
                  <a:gd name="connsiteX12" fmla="*/ 198731 w 219507"/>
                  <a:gd name="connsiteY12" fmla="*/ 172124 h 419634"/>
                  <a:gd name="connsiteX13" fmla="*/ 187891 w 219507"/>
                  <a:gd name="connsiteY13" fmla="*/ 168511 h 41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507" h="419634">
                    <a:moveTo>
                      <a:pt x="187891" y="168511"/>
                    </a:moveTo>
                    <a:cubicBezTo>
                      <a:pt x="184278" y="169415"/>
                      <a:pt x="181568" y="171221"/>
                      <a:pt x="179761" y="174835"/>
                    </a:cubicBezTo>
                    <a:cubicBezTo>
                      <a:pt x="178858" y="176641"/>
                      <a:pt x="152661" y="229034"/>
                      <a:pt x="193311" y="282330"/>
                    </a:cubicBezTo>
                    <a:cubicBezTo>
                      <a:pt x="194214" y="283233"/>
                      <a:pt x="194214" y="283233"/>
                      <a:pt x="195117" y="284136"/>
                    </a:cubicBezTo>
                    <a:lnTo>
                      <a:pt x="219507" y="306719"/>
                    </a:lnTo>
                    <a:lnTo>
                      <a:pt x="219507" y="369049"/>
                    </a:lnTo>
                    <a:cubicBezTo>
                      <a:pt x="190601" y="366338"/>
                      <a:pt x="160791" y="366338"/>
                      <a:pt x="131885" y="370855"/>
                    </a:cubicBezTo>
                    <a:cubicBezTo>
                      <a:pt x="85816" y="378082"/>
                      <a:pt x="39746" y="394341"/>
                      <a:pt x="0" y="419635"/>
                    </a:cubicBezTo>
                    <a:lnTo>
                      <a:pt x="0" y="56500"/>
                    </a:lnTo>
                    <a:cubicBezTo>
                      <a:pt x="40649" y="28496"/>
                      <a:pt x="87622" y="9526"/>
                      <a:pt x="136402" y="3204"/>
                    </a:cubicBezTo>
                    <a:cubicBezTo>
                      <a:pt x="164405" y="-410"/>
                      <a:pt x="192407" y="-1313"/>
                      <a:pt x="219507" y="2300"/>
                    </a:cubicBezTo>
                    <a:lnTo>
                      <a:pt x="219507" y="189288"/>
                    </a:lnTo>
                    <a:lnTo>
                      <a:pt x="198731" y="172124"/>
                    </a:lnTo>
                    <a:cubicBezTo>
                      <a:pt x="195117" y="168511"/>
                      <a:pt x="191504" y="167608"/>
                      <a:pt x="187891" y="168511"/>
                    </a:cubicBez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grpSp>
        <p:grpSp>
          <p:nvGrpSpPr>
            <p:cNvPr id="47" name="Graphic 2">
              <a:extLst>
                <a:ext uri="{FF2B5EF4-FFF2-40B4-BE49-F238E27FC236}">
                  <a16:creationId xmlns:a16="http://schemas.microsoft.com/office/drawing/2014/main" id="{9BA5A964-0A96-7391-E825-A618276C0D8B}"/>
                </a:ext>
              </a:extLst>
            </p:cNvPr>
            <p:cNvGrpSpPr/>
            <p:nvPr/>
          </p:nvGrpSpPr>
          <p:grpSpPr>
            <a:xfrm>
              <a:off x="5700273" y="5386353"/>
              <a:ext cx="766016" cy="767823"/>
              <a:chOff x="5700273" y="5386353"/>
              <a:chExt cx="766016" cy="767823"/>
            </a:xfrm>
            <a:grpFill/>
          </p:grpSpPr>
          <p:sp>
            <p:nvSpPr>
              <p:cNvPr id="48" name="Freeform 138">
                <a:extLst>
                  <a:ext uri="{FF2B5EF4-FFF2-40B4-BE49-F238E27FC236}">
                    <a16:creationId xmlns:a16="http://schemas.microsoft.com/office/drawing/2014/main" id="{9AFA7227-2E74-2815-9798-17C3506E5C70}"/>
                  </a:ext>
                </a:extLst>
              </p:cNvPr>
              <p:cNvSpPr/>
              <p:nvPr/>
            </p:nvSpPr>
            <p:spPr>
              <a:xfrm>
                <a:off x="5876421" y="5437842"/>
                <a:ext cx="25293" cy="18969"/>
              </a:xfrm>
              <a:custGeom>
                <a:avLst/>
                <a:gdLst>
                  <a:gd name="connsiteX0" fmla="*/ 0 w 25293"/>
                  <a:gd name="connsiteY0" fmla="*/ 0 h 18969"/>
                  <a:gd name="connsiteX1" fmla="*/ 25293 w 25293"/>
                  <a:gd name="connsiteY1" fmla="*/ 0 h 18969"/>
                  <a:gd name="connsiteX2" fmla="*/ 25293 w 25293"/>
                  <a:gd name="connsiteY2" fmla="*/ 18970 h 18969"/>
                  <a:gd name="connsiteX3" fmla="*/ 0 w 25293"/>
                  <a:gd name="connsiteY3" fmla="*/ 18970 h 18969"/>
                </a:gdLst>
                <a:ahLst/>
                <a:cxnLst>
                  <a:cxn ang="0">
                    <a:pos x="connsiteX0" y="connsiteY0"/>
                  </a:cxn>
                  <a:cxn ang="0">
                    <a:pos x="connsiteX1" y="connsiteY1"/>
                  </a:cxn>
                  <a:cxn ang="0">
                    <a:pos x="connsiteX2" y="connsiteY2"/>
                  </a:cxn>
                  <a:cxn ang="0">
                    <a:pos x="connsiteX3" y="connsiteY3"/>
                  </a:cxn>
                </a:cxnLst>
                <a:rect l="l" t="t" r="r" b="b"/>
                <a:pathLst>
                  <a:path w="25293" h="18969">
                    <a:moveTo>
                      <a:pt x="0" y="0"/>
                    </a:moveTo>
                    <a:lnTo>
                      <a:pt x="25293" y="0"/>
                    </a:lnTo>
                    <a:lnTo>
                      <a:pt x="25293" y="18970"/>
                    </a:lnTo>
                    <a:lnTo>
                      <a:pt x="0" y="18970"/>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49" name="Freeform 139">
                <a:extLst>
                  <a:ext uri="{FF2B5EF4-FFF2-40B4-BE49-F238E27FC236}">
                    <a16:creationId xmlns:a16="http://schemas.microsoft.com/office/drawing/2014/main" id="{0F4EBDE5-2A41-0B3D-E708-2EA10FD8AAF2}"/>
                  </a:ext>
                </a:extLst>
              </p:cNvPr>
              <p:cNvSpPr/>
              <p:nvPr/>
            </p:nvSpPr>
            <p:spPr>
              <a:xfrm>
                <a:off x="6258526" y="5638380"/>
                <a:ext cx="25293" cy="25293"/>
              </a:xfrm>
              <a:custGeom>
                <a:avLst/>
                <a:gdLst>
                  <a:gd name="connsiteX0" fmla="*/ 0 w 25293"/>
                  <a:gd name="connsiteY0" fmla="*/ 0 h 25293"/>
                  <a:gd name="connsiteX1" fmla="*/ 25293 w 25293"/>
                  <a:gd name="connsiteY1" fmla="*/ 0 h 25293"/>
                  <a:gd name="connsiteX2" fmla="*/ 25293 w 25293"/>
                  <a:gd name="connsiteY2" fmla="*/ 25293 h 25293"/>
                  <a:gd name="connsiteX3" fmla="*/ 0 w 25293"/>
                  <a:gd name="connsiteY3" fmla="*/ 25293 h 25293"/>
                </a:gdLst>
                <a:ahLst/>
                <a:cxnLst>
                  <a:cxn ang="0">
                    <a:pos x="connsiteX0" y="connsiteY0"/>
                  </a:cxn>
                  <a:cxn ang="0">
                    <a:pos x="connsiteX1" y="connsiteY1"/>
                  </a:cxn>
                  <a:cxn ang="0">
                    <a:pos x="connsiteX2" y="connsiteY2"/>
                  </a:cxn>
                  <a:cxn ang="0">
                    <a:pos x="connsiteX3" y="connsiteY3"/>
                  </a:cxn>
                </a:cxnLst>
                <a:rect l="l" t="t" r="r" b="b"/>
                <a:pathLst>
                  <a:path w="25293" h="25293">
                    <a:moveTo>
                      <a:pt x="0" y="0"/>
                    </a:moveTo>
                    <a:lnTo>
                      <a:pt x="25293" y="0"/>
                    </a:lnTo>
                    <a:lnTo>
                      <a:pt x="25293" y="25293"/>
                    </a:lnTo>
                    <a:lnTo>
                      <a:pt x="0" y="25293"/>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0" name="Freeform 140">
                <a:extLst>
                  <a:ext uri="{FF2B5EF4-FFF2-40B4-BE49-F238E27FC236}">
                    <a16:creationId xmlns:a16="http://schemas.microsoft.com/office/drawing/2014/main" id="{70C7DCE0-D021-59C7-FFC1-9DFD241B0EAD}"/>
                  </a:ext>
                </a:extLst>
              </p:cNvPr>
              <p:cNvSpPr/>
              <p:nvPr/>
            </p:nvSpPr>
            <p:spPr>
              <a:xfrm>
                <a:off x="6334405" y="5437842"/>
                <a:ext cx="18969" cy="18969"/>
              </a:xfrm>
              <a:custGeom>
                <a:avLst/>
                <a:gdLst>
                  <a:gd name="connsiteX0" fmla="*/ 0 w 18969"/>
                  <a:gd name="connsiteY0" fmla="*/ 0 h 18969"/>
                  <a:gd name="connsiteX1" fmla="*/ 18970 w 18969"/>
                  <a:gd name="connsiteY1" fmla="*/ 0 h 18969"/>
                  <a:gd name="connsiteX2" fmla="*/ 18970 w 18969"/>
                  <a:gd name="connsiteY2" fmla="*/ 18970 h 18969"/>
                  <a:gd name="connsiteX3" fmla="*/ 0 w 18969"/>
                  <a:gd name="connsiteY3" fmla="*/ 18970 h 18969"/>
                </a:gdLst>
                <a:ahLst/>
                <a:cxnLst>
                  <a:cxn ang="0">
                    <a:pos x="connsiteX0" y="connsiteY0"/>
                  </a:cxn>
                  <a:cxn ang="0">
                    <a:pos x="connsiteX1" y="connsiteY1"/>
                  </a:cxn>
                  <a:cxn ang="0">
                    <a:pos x="connsiteX2" y="connsiteY2"/>
                  </a:cxn>
                  <a:cxn ang="0">
                    <a:pos x="connsiteX3" y="connsiteY3"/>
                  </a:cxn>
                </a:cxnLst>
                <a:rect l="l" t="t" r="r" b="b"/>
                <a:pathLst>
                  <a:path w="18969" h="18969">
                    <a:moveTo>
                      <a:pt x="0" y="0"/>
                    </a:moveTo>
                    <a:lnTo>
                      <a:pt x="18970" y="0"/>
                    </a:lnTo>
                    <a:lnTo>
                      <a:pt x="18970" y="18970"/>
                    </a:lnTo>
                    <a:lnTo>
                      <a:pt x="0" y="18970"/>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1" name="Freeform 141">
                <a:extLst>
                  <a:ext uri="{FF2B5EF4-FFF2-40B4-BE49-F238E27FC236}">
                    <a16:creationId xmlns:a16="http://schemas.microsoft.com/office/drawing/2014/main" id="{DA4FB80E-BC03-B2DC-8D9D-827CF918C8FF}"/>
                  </a:ext>
                </a:extLst>
              </p:cNvPr>
              <p:cNvSpPr/>
              <p:nvPr/>
            </p:nvSpPr>
            <p:spPr>
              <a:xfrm>
                <a:off x="5700273" y="5669996"/>
                <a:ext cx="18969" cy="25293"/>
              </a:xfrm>
              <a:custGeom>
                <a:avLst/>
                <a:gdLst>
                  <a:gd name="connsiteX0" fmla="*/ 0 w 18969"/>
                  <a:gd name="connsiteY0" fmla="*/ 0 h 25293"/>
                  <a:gd name="connsiteX1" fmla="*/ 18970 w 18969"/>
                  <a:gd name="connsiteY1" fmla="*/ 0 h 25293"/>
                  <a:gd name="connsiteX2" fmla="*/ 18970 w 18969"/>
                  <a:gd name="connsiteY2" fmla="*/ 25293 h 25293"/>
                  <a:gd name="connsiteX3" fmla="*/ 0 w 18969"/>
                  <a:gd name="connsiteY3" fmla="*/ 25293 h 25293"/>
                </a:gdLst>
                <a:ahLst/>
                <a:cxnLst>
                  <a:cxn ang="0">
                    <a:pos x="connsiteX0" y="connsiteY0"/>
                  </a:cxn>
                  <a:cxn ang="0">
                    <a:pos x="connsiteX1" y="connsiteY1"/>
                  </a:cxn>
                  <a:cxn ang="0">
                    <a:pos x="connsiteX2" y="connsiteY2"/>
                  </a:cxn>
                  <a:cxn ang="0">
                    <a:pos x="connsiteX3" y="connsiteY3"/>
                  </a:cxn>
                </a:cxnLst>
                <a:rect l="l" t="t" r="r" b="b"/>
                <a:pathLst>
                  <a:path w="18969" h="25293">
                    <a:moveTo>
                      <a:pt x="0" y="0"/>
                    </a:moveTo>
                    <a:lnTo>
                      <a:pt x="18970" y="0"/>
                    </a:lnTo>
                    <a:lnTo>
                      <a:pt x="18970" y="25293"/>
                    </a:lnTo>
                    <a:lnTo>
                      <a:pt x="0" y="25293"/>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2" name="Freeform 142">
                <a:extLst>
                  <a:ext uri="{FF2B5EF4-FFF2-40B4-BE49-F238E27FC236}">
                    <a16:creationId xmlns:a16="http://schemas.microsoft.com/office/drawing/2014/main" id="{DA14A227-AAE9-EAC4-507F-BE8B2C0CE45C}"/>
                  </a:ext>
                </a:extLst>
              </p:cNvPr>
              <p:cNvSpPr/>
              <p:nvPr/>
            </p:nvSpPr>
            <p:spPr>
              <a:xfrm>
                <a:off x="6045342" y="6083717"/>
                <a:ext cx="25293" cy="18969"/>
              </a:xfrm>
              <a:custGeom>
                <a:avLst/>
                <a:gdLst>
                  <a:gd name="connsiteX0" fmla="*/ 0 w 25293"/>
                  <a:gd name="connsiteY0" fmla="*/ 0 h 18969"/>
                  <a:gd name="connsiteX1" fmla="*/ 25293 w 25293"/>
                  <a:gd name="connsiteY1" fmla="*/ 0 h 18969"/>
                  <a:gd name="connsiteX2" fmla="*/ 25293 w 25293"/>
                  <a:gd name="connsiteY2" fmla="*/ 18970 h 18969"/>
                  <a:gd name="connsiteX3" fmla="*/ 0 w 25293"/>
                  <a:gd name="connsiteY3" fmla="*/ 18970 h 18969"/>
                </a:gdLst>
                <a:ahLst/>
                <a:cxnLst>
                  <a:cxn ang="0">
                    <a:pos x="connsiteX0" y="connsiteY0"/>
                  </a:cxn>
                  <a:cxn ang="0">
                    <a:pos x="connsiteX1" y="connsiteY1"/>
                  </a:cxn>
                  <a:cxn ang="0">
                    <a:pos x="connsiteX2" y="connsiteY2"/>
                  </a:cxn>
                  <a:cxn ang="0">
                    <a:pos x="connsiteX3" y="connsiteY3"/>
                  </a:cxn>
                </a:cxnLst>
                <a:rect l="l" t="t" r="r" b="b"/>
                <a:pathLst>
                  <a:path w="25293" h="18969">
                    <a:moveTo>
                      <a:pt x="0" y="0"/>
                    </a:moveTo>
                    <a:lnTo>
                      <a:pt x="25293" y="0"/>
                    </a:lnTo>
                    <a:lnTo>
                      <a:pt x="25293" y="18970"/>
                    </a:lnTo>
                    <a:lnTo>
                      <a:pt x="0" y="18970"/>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3" name="Freeform 143">
                <a:extLst>
                  <a:ext uri="{FF2B5EF4-FFF2-40B4-BE49-F238E27FC236}">
                    <a16:creationId xmlns:a16="http://schemas.microsoft.com/office/drawing/2014/main" id="{9147A54C-D9DF-DCAF-CD8A-25A698E06DBE}"/>
                  </a:ext>
                </a:extLst>
              </p:cNvPr>
              <p:cNvSpPr/>
              <p:nvPr/>
            </p:nvSpPr>
            <p:spPr>
              <a:xfrm>
                <a:off x="5926103" y="5996095"/>
                <a:ext cx="81329" cy="88524"/>
              </a:xfrm>
              <a:custGeom>
                <a:avLst/>
                <a:gdLst>
                  <a:gd name="connsiteX0" fmla="*/ 40649 w 81329"/>
                  <a:gd name="connsiteY0" fmla="*/ 62328 h 88524"/>
                  <a:gd name="connsiteX1" fmla="*/ 23486 w 81329"/>
                  <a:gd name="connsiteY1" fmla="*/ 43359 h 88524"/>
                  <a:gd name="connsiteX2" fmla="*/ 40649 w 81329"/>
                  <a:gd name="connsiteY2" fmla="*/ 24389 h 88524"/>
                  <a:gd name="connsiteX3" fmla="*/ 57813 w 81329"/>
                  <a:gd name="connsiteY3" fmla="*/ 43359 h 88524"/>
                  <a:gd name="connsiteX4" fmla="*/ 40649 w 81329"/>
                  <a:gd name="connsiteY4" fmla="*/ 62328 h 88524"/>
                  <a:gd name="connsiteX5" fmla="*/ 40649 w 81329"/>
                  <a:gd name="connsiteY5" fmla="*/ 0 h 88524"/>
                  <a:gd name="connsiteX6" fmla="*/ 0 w 81329"/>
                  <a:gd name="connsiteY6" fmla="*/ 44262 h 88524"/>
                  <a:gd name="connsiteX7" fmla="*/ 40649 w 81329"/>
                  <a:gd name="connsiteY7" fmla="*/ 88525 h 88524"/>
                  <a:gd name="connsiteX8" fmla="*/ 81299 w 81329"/>
                  <a:gd name="connsiteY8" fmla="*/ 44262 h 88524"/>
                  <a:gd name="connsiteX9" fmla="*/ 40649 w 81329"/>
                  <a:gd name="connsiteY9" fmla="*/ 0 h 8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329" h="88524">
                    <a:moveTo>
                      <a:pt x="40649" y="62328"/>
                    </a:moveTo>
                    <a:cubicBezTo>
                      <a:pt x="30713" y="62328"/>
                      <a:pt x="23486" y="54199"/>
                      <a:pt x="23486" y="43359"/>
                    </a:cubicBezTo>
                    <a:cubicBezTo>
                      <a:pt x="23486" y="32519"/>
                      <a:pt x="31616" y="24389"/>
                      <a:pt x="40649" y="24389"/>
                    </a:cubicBezTo>
                    <a:cubicBezTo>
                      <a:pt x="49683" y="24389"/>
                      <a:pt x="57813" y="32519"/>
                      <a:pt x="57813" y="43359"/>
                    </a:cubicBezTo>
                    <a:cubicBezTo>
                      <a:pt x="57813" y="54199"/>
                      <a:pt x="50586" y="62328"/>
                      <a:pt x="40649" y="62328"/>
                    </a:cubicBezTo>
                    <a:close/>
                    <a:moveTo>
                      <a:pt x="40649" y="0"/>
                    </a:moveTo>
                    <a:cubicBezTo>
                      <a:pt x="18066" y="0"/>
                      <a:pt x="0" y="19873"/>
                      <a:pt x="0" y="44262"/>
                    </a:cubicBezTo>
                    <a:cubicBezTo>
                      <a:pt x="0" y="68652"/>
                      <a:pt x="18066" y="88525"/>
                      <a:pt x="40649" y="88525"/>
                    </a:cubicBezTo>
                    <a:cubicBezTo>
                      <a:pt x="63233" y="88525"/>
                      <a:pt x="81299" y="68652"/>
                      <a:pt x="81299" y="44262"/>
                    </a:cubicBezTo>
                    <a:cubicBezTo>
                      <a:pt x="82202" y="19873"/>
                      <a:pt x="63233" y="0"/>
                      <a:pt x="40649" y="0"/>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4" name="Freeform 144">
                <a:extLst>
                  <a:ext uri="{FF2B5EF4-FFF2-40B4-BE49-F238E27FC236}">
                    <a16:creationId xmlns:a16="http://schemas.microsoft.com/office/drawing/2014/main" id="{9DE2FD52-06F2-AA2D-D994-9A2DDA65CC59}"/>
                  </a:ext>
                </a:extLst>
              </p:cNvPr>
              <p:cNvSpPr/>
              <p:nvPr/>
            </p:nvSpPr>
            <p:spPr>
              <a:xfrm>
                <a:off x="5731889" y="5412549"/>
                <a:ext cx="88525" cy="81298"/>
              </a:xfrm>
              <a:custGeom>
                <a:avLst/>
                <a:gdLst>
                  <a:gd name="connsiteX0" fmla="*/ 44263 w 88525"/>
                  <a:gd name="connsiteY0" fmla="*/ 23486 h 81298"/>
                  <a:gd name="connsiteX1" fmla="*/ 63233 w 88525"/>
                  <a:gd name="connsiteY1" fmla="*/ 40649 h 81298"/>
                  <a:gd name="connsiteX2" fmla="*/ 44263 w 88525"/>
                  <a:gd name="connsiteY2" fmla="*/ 57812 h 81298"/>
                  <a:gd name="connsiteX3" fmla="*/ 25293 w 88525"/>
                  <a:gd name="connsiteY3" fmla="*/ 40649 h 81298"/>
                  <a:gd name="connsiteX4" fmla="*/ 44263 w 88525"/>
                  <a:gd name="connsiteY4" fmla="*/ 23486 h 81298"/>
                  <a:gd name="connsiteX5" fmla="*/ 44263 w 88525"/>
                  <a:gd name="connsiteY5" fmla="*/ 81299 h 81298"/>
                  <a:gd name="connsiteX6" fmla="*/ 88525 w 88525"/>
                  <a:gd name="connsiteY6" fmla="*/ 40649 h 81298"/>
                  <a:gd name="connsiteX7" fmla="*/ 44263 w 88525"/>
                  <a:gd name="connsiteY7" fmla="*/ 0 h 81298"/>
                  <a:gd name="connsiteX8" fmla="*/ 0 w 88525"/>
                  <a:gd name="connsiteY8" fmla="*/ 40649 h 81298"/>
                  <a:gd name="connsiteX9" fmla="*/ 44263 w 88525"/>
                  <a:gd name="connsiteY9" fmla="*/ 81299 h 81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525" h="81298">
                    <a:moveTo>
                      <a:pt x="44263" y="23486"/>
                    </a:moveTo>
                    <a:cubicBezTo>
                      <a:pt x="54199" y="23486"/>
                      <a:pt x="63233" y="31616"/>
                      <a:pt x="63233" y="40649"/>
                    </a:cubicBezTo>
                    <a:cubicBezTo>
                      <a:pt x="63233" y="49683"/>
                      <a:pt x="55103" y="57812"/>
                      <a:pt x="44263" y="57812"/>
                    </a:cubicBezTo>
                    <a:cubicBezTo>
                      <a:pt x="33423" y="57812"/>
                      <a:pt x="25293" y="49683"/>
                      <a:pt x="25293" y="40649"/>
                    </a:cubicBezTo>
                    <a:cubicBezTo>
                      <a:pt x="25293" y="31616"/>
                      <a:pt x="33423" y="23486"/>
                      <a:pt x="44263" y="23486"/>
                    </a:cubicBezTo>
                    <a:close/>
                    <a:moveTo>
                      <a:pt x="44263" y="81299"/>
                    </a:moveTo>
                    <a:cubicBezTo>
                      <a:pt x="68652" y="81299"/>
                      <a:pt x="88525" y="63233"/>
                      <a:pt x="88525" y="40649"/>
                    </a:cubicBezTo>
                    <a:cubicBezTo>
                      <a:pt x="88525" y="18066"/>
                      <a:pt x="68652" y="0"/>
                      <a:pt x="44263" y="0"/>
                    </a:cubicBezTo>
                    <a:cubicBezTo>
                      <a:pt x="19873" y="0"/>
                      <a:pt x="0" y="18066"/>
                      <a:pt x="0" y="40649"/>
                    </a:cubicBezTo>
                    <a:cubicBezTo>
                      <a:pt x="0" y="63233"/>
                      <a:pt x="19873" y="81299"/>
                      <a:pt x="44263" y="81299"/>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5" name="Freeform 145">
                <a:extLst>
                  <a:ext uri="{FF2B5EF4-FFF2-40B4-BE49-F238E27FC236}">
                    <a16:creationId xmlns:a16="http://schemas.microsoft.com/office/drawing/2014/main" id="{D179D99A-B3E7-8A21-6A04-F09B79267596}"/>
                  </a:ext>
                </a:extLst>
              </p:cNvPr>
              <p:cNvSpPr/>
              <p:nvPr/>
            </p:nvSpPr>
            <p:spPr>
              <a:xfrm>
                <a:off x="6020049" y="5386353"/>
                <a:ext cx="146338" cy="146338"/>
              </a:xfrm>
              <a:custGeom>
                <a:avLst/>
                <a:gdLst>
                  <a:gd name="connsiteX0" fmla="*/ 56909 w 146338"/>
                  <a:gd name="connsiteY0" fmla="*/ 62329 h 146338"/>
                  <a:gd name="connsiteX1" fmla="*/ 61426 w 146338"/>
                  <a:gd name="connsiteY1" fmla="*/ 57813 h 146338"/>
                  <a:gd name="connsiteX2" fmla="*/ 72266 w 146338"/>
                  <a:gd name="connsiteY2" fmla="*/ 37940 h 146338"/>
                  <a:gd name="connsiteX3" fmla="*/ 83106 w 146338"/>
                  <a:gd name="connsiteY3" fmla="*/ 57813 h 146338"/>
                  <a:gd name="connsiteX4" fmla="*/ 87622 w 146338"/>
                  <a:gd name="connsiteY4" fmla="*/ 62329 h 146338"/>
                  <a:gd name="connsiteX5" fmla="*/ 107495 w 146338"/>
                  <a:gd name="connsiteY5" fmla="*/ 73169 h 146338"/>
                  <a:gd name="connsiteX6" fmla="*/ 87622 w 146338"/>
                  <a:gd name="connsiteY6" fmla="*/ 84009 h 146338"/>
                  <a:gd name="connsiteX7" fmla="*/ 83106 w 146338"/>
                  <a:gd name="connsiteY7" fmla="*/ 88525 h 146338"/>
                  <a:gd name="connsiteX8" fmla="*/ 72266 w 146338"/>
                  <a:gd name="connsiteY8" fmla="*/ 108399 h 146338"/>
                  <a:gd name="connsiteX9" fmla="*/ 61426 w 146338"/>
                  <a:gd name="connsiteY9" fmla="*/ 88525 h 146338"/>
                  <a:gd name="connsiteX10" fmla="*/ 56909 w 146338"/>
                  <a:gd name="connsiteY10" fmla="*/ 84009 h 146338"/>
                  <a:gd name="connsiteX11" fmla="*/ 37036 w 146338"/>
                  <a:gd name="connsiteY11" fmla="*/ 73169 h 146338"/>
                  <a:gd name="connsiteX12" fmla="*/ 56909 w 146338"/>
                  <a:gd name="connsiteY12" fmla="*/ 62329 h 146338"/>
                  <a:gd name="connsiteX13" fmla="*/ 6323 w 146338"/>
                  <a:gd name="connsiteY13" fmla="*/ 84009 h 146338"/>
                  <a:gd name="connsiteX14" fmla="*/ 42456 w 146338"/>
                  <a:gd name="connsiteY14" fmla="*/ 103882 h 146338"/>
                  <a:gd name="connsiteX15" fmla="*/ 62329 w 146338"/>
                  <a:gd name="connsiteY15" fmla="*/ 140015 h 146338"/>
                  <a:gd name="connsiteX16" fmla="*/ 73169 w 146338"/>
                  <a:gd name="connsiteY16" fmla="*/ 146338 h 146338"/>
                  <a:gd name="connsiteX17" fmla="*/ 84009 w 146338"/>
                  <a:gd name="connsiteY17" fmla="*/ 140015 h 146338"/>
                  <a:gd name="connsiteX18" fmla="*/ 103882 w 146338"/>
                  <a:gd name="connsiteY18" fmla="*/ 103882 h 146338"/>
                  <a:gd name="connsiteX19" fmla="*/ 140015 w 146338"/>
                  <a:gd name="connsiteY19" fmla="*/ 84009 h 146338"/>
                  <a:gd name="connsiteX20" fmla="*/ 146338 w 146338"/>
                  <a:gd name="connsiteY20" fmla="*/ 73169 h 146338"/>
                  <a:gd name="connsiteX21" fmla="*/ 140015 w 146338"/>
                  <a:gd name="connsiteY21" fmla="*/ 62329 h 146338"/>
                  <a:gd name="connsiteX22" fmla="*/ 103882 w 146338"/>
                  <a:gd name="connsiteY22" fmla="*/ 42456 h 146338"/>
                  <a:gd name="connsiteX23" fmla="*/ 84009 w 146338"/>
                  <a:gd name="connsiteY23" fmla="*/ 6323 h 146338"/>
                  <a:gd name="connsiteX24" fmla="*/ 73169 w 146338"/>
                  <a:gd name="connsiteY24" fmla="*/ 0 h 146338"/>
                  <a:gd name="connsiteX25" fmla="*/ 62329 w 146338"/>
                  <a:gd name="connsiteY25" fmla="*/ 6323 h 146338"/>
                  <a:gd name="connsiteX26" fmla="*/ 42456 w 146338"/>
                  <a:gd name="connsiteY26" fmla="*/ 42456 h 146338"/>
                  <a:gd name="connsiteX27" fmla="*/ 6323 w 146338"/>
                  <a:gd name="connsiteY27" fmla="*/ 62329 h 146338"/>
                  <a:gd name="connsiteX28" fmla="*/ 0 w 146338"/>
                  <a:gd name="connsiteY28" fmla="*/ 73169 h 146338"/>
                  <a:gd name="connsiteX29" fmla="*/ 6323 w 146338"/>
                  <a:gd name="connsiteY29" fmla="*/ 84009 h 14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6338" h="146338">
                    <a:moveTo>
                      <a:pt x="56909" y="62329"/>
                    </a:moveTo>
                    <a:cubicBezTo>
                      <a:pt x="58716" y="61426"/>
                      <a:pt x="60523" y="59620"/>
                      <a:pt x="61426" y="57813"/>
                    </a:cubicBezTo>
                    <a:lnTo>
                      <a:pt x="72266" y="37940"/>
                    </a:lnTo>
                    <a:lnTo>
                      <a:pt x="83106" y="57813"/>
                    </a:lnTo>
                    <a:cubicBezTo>
                      <a:pt x="84009" y="59620"/>
                      <a:pt x="85816" y="61426"/>
                      <a:pt x="87622" y="62329"/>
                    </a:cubicBezTo>
                    <a:lnTo>
                      <a:pt x="107495" y="73169"/>
                    </a:lnTo>
                    <a:lnTo>
                      <a:pt x="87622" y="84009"/>
                    </a:lnTo>
                    <a:cubicBezTo>
                      <a:pt x="85816" y="84912"/>
                      <a:pt x="84009" y="86719"/>
                      <a:pt x="83106" y="88525"/>
                    </a:cubicBezTo>
                    <a:lnTo>
                      <a:pt x="72266" y="108399"/>
                    </a:lnTo>
                    <a:lnTo>
                      <a:pt x="61426" y="88525"/>
                    </a:lnTo>
                    <a:cubicBezTo>
                      <a:pt x="60523" y="86719"/>
                      <a:pt x="58716" y="84912"/>
                      <a:pt x="56909" y="84009"/>
                    </a:cubicBezTo>
                    <a:lnTo>
                      <a:pt x="37036" y="73169"/>
                    </a:lnTo>
                    <a:lnTo>
                      <a:pt x="56909" y="62329"/>
                    </a:lnTo>
                    <a:close/>
                    <a:moveTo>
                      <a:pt x="6323" y="84009"/>
                    </a:moveTo>
                    <a:lnTo>
                      <a:pt x="42456" y="103882"/>
                    </a:lnTo>
                    <a:lnTo>
                      <a:pt x="62329" y="140015"/>
                    </a:lnTo>
                    <a:cubicBezTo>
                      <a:pt x="64136" y="143628"/>
                      <a:pt x="68652" y="146338"/>
                      <a:pt x="73169" y="146338"/>
                    </a:cubicBezTo>
                    <a:cubicBezTo>
                      <a:pt x="77686" y="146338"/>
                      <a:pt x="81299" y="143628"/>
                      <a:pt x="84009" y="140015"/>
                    </a:cubicBezTo>
                    <a:lnTo>
                      <a:pt x="103882" y="103882"/>
                    </a:lnTo>
                    <a:lnTo>
                      <a:pt x="140015" y="84009"/>
                    </a:lnTo>
                    <a:cubicBezTo>
                      <a:pt x="143628" y="82203"/>
                      <a:pt x="146338" y="77686"/>
                      <a:pt x="146338" y="73169"/>
                    </a:cubicBezTo>
                    <a:cubicBezTo>
                      <a:pt x="146338" y="68653"/>
                      <a:pt x="143628" y="65039"/>
                      <a:pt x="140015" y="62329"/>
                    </a:cubicBezTo>
                    <a:lnTo>
                      <a:pt x="103882" y="42456"/>
                    </a:lnTo>
                    <a:lnTo>
                      <a:pt x="84009" y="6323"/>
                    </a:lnTo>
                    <a:cubicBezTo>
                      <a:pt x="82202" y="2710"/>
                      <a:pt x="77686" y="0"/>
                      <a:pt x="73169" y="0"/>
                    </a:cubicBezTo>
                    <a:cubicBezTo>
                      <a:pt x="68652" y="0"/>
                      <a:pt x="65039" y="2710"/>
                      <a:pt x="62329" y="6323"/>
                    </a:cubicBezTo>
                    <a:lnTo>
                      <a:pt x="42456" y="42456"/>
                    </a:lnTo>
                    <a:lnTo>
                      <a:pt x="6323" y="62329"/>
                    </a:lnTo>
                    <a:cubicBezTo>
                      <a:pt x="2710" y="64136"/>
                      <a:pt x="0" y="68653"/>
                      <a:pt x="0" y="73169"/>
                    </a:cubicBezTo>
                    <a:cubicBezTo>
                      <a:pt x="903" y="77686"/>
                      <a:pt x="2710" y="82203"/>
                      <a:pt x="6323" y="84009"/>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6" name="Freeform 146">
                <a:extLst>
                  <a:ext uri="{FF2B5EF4-FFF2-40B4-BE49-F238E27FC236}">
                    <a16:creationId xmlns:a16="http://schemas.microsoft.com/office/drawing/2014/main" id="{B1B43B33-0C93-8956-AE69-4AF92E3FA54C}"/>
                  </a:ext>
                </a:extLst>
              </p:cNvPr>
              <p:cNvSpPr/>
              <p:nvPr/>
            </p:nvSpPr>
            <p:spPr>
              <a:xfrm>
                <a:off x="6137480" y="6007838"/>
                <a:ext cx="146338" cy="146338"/>
              </a:xfrm>
              <a:custGeom>
                <a:avLst/>
                <a:gdLst>
                  <a:gd name="connsiteX0" fmla="*/ 89429 w 146338"/>
                  <a:gd name="connsiteY0" fmla="*/ 83106 h 146338"/>
                  <a:gd name="connsiteX1" fmla="*/ 84912 w 146338"/>
                  <a:gd name="connsiteY1" fmla="*/ 87623 h 146338"/>
                  <a:gd name="connsiteX2" fmla="*/ 74072 w 146338"/>
                  <a:gd name="connsiteY2" fmla="*/ 107495 h 146338"/>
                  <a:gd name="connsiteX3" fmla="*/ 63233 w 146338"/>
                  <a:gd name="connsiteY3" fmla="*/ 87623 h 146338"/>
                  <a:gd name="connsiteX4" fmla="*/ 58716 w 146338"/>
                  <a:gd name="connsiteY4" fmla="*/ 83106 h 146338"/>
                  <a:gd name="connsiteX5" fmla="*/ 38843 w 146338"/>
                  <a:gd name="connsiteY5" fmla="*/ 72266 h 146338"/>
                  <a:gd name="connsiteX6" fmla="*/ 58716 w 146338"/>
                  <a:gd name="connsiteY6" fmla="*/ 61426 h 146338"/>
                  <a:gd name="connsiteX7" fmla="*/ 63233 w 146338"/>
                  <a:gd name="connsiteY7" fmla="*/ 56910 h 146338"/>
                  <a:gd name="connsiteX8" fmla="*/ 74072 w 146338"/>
                  <a:gd name="connsiteY8" fmla="*/ 37036 h 146338"/>
                  <a:gd name="connsiteX9" fmla="*/ 84912 w 146338"/>
                  <a:gd name="connsiteY9" fmla="*/ 56910 h 146338"/>
                  <a:gd name="connsiteX10" fmla="*/ 89429 w 146338"/>
                  <a:gd name="connsiteY10" fmla="*/ 61426 h 146338"/>
                  <a:gd name="connsiteX11" fmla="*/ 109302 w 146338"/>
                  <a:gd name="connsiteY11" fmla="*/ 72266 h 146338"/>
                  <a:gd name="connsiteX12" fmla="*/ 89429 w 146338"/>
                  <a:gd name="connsiteY12" fmla="*/ 83106 h 146338"/>
                  <a:gd name="connsiteX13" fmla="*/ 140015 w 146338"/>
                  <a:gd name="connsiteY13" fmla="*/ 62329 h 146338"/>
                  <a:gd name="connsiteX14" fmla="*/ 103882 w 146338"/>
                  <a:gd name="connsiteY14" fmla="*/ 42457 h 146338"/>
                  <a:gd name="connsiteX15" fmla="*/ 84009 w 146338"/>
                  <a:gd name="connsiteY15" fmla="*/ 6324 h 146338"/>
                  <a:gd name="connsiteX16" fmla="*/ 73169 w 146338"/>
                  <a:gd name="connsiteY16" fmla="*/ 0 h 146338"/>
                  <a:gd name="connsiteX17" fmla="*/ 62329 w 146338"/>
                  <a:gd name="connsiteY17" fmla="*/ 6324 h 146338"/>
                  <a:gd name="connsiteX18" fmla="*/ 42456 w 146338"/>
                  <a:gd name="connsiteY18" fmla="*/ 42457 h 146338"/>
                  <a:gd name="connsiteX19" fmla="*/ 6323 w 146338"/>
                  <a:gd name="connsiteY19" fmla="*/ 62329 h 146338"/>
                  <a:gd name="connsiteX20" fmla="*/ 0 w 146338"/>
                  <a:gd name="connsiteY20" fmla="*/ 73169 h 146338"/>
                  <a:gd name="connsiteX21" fmla="*/ 6323 w 146338"/>
                  <a:gd name="connsiteY21" fmla="*/ 84009 h 146338"/>
                  <a:gd name="connsiteX22" fmla="*/ 42456 w 146338"/>
                  <a:gd name="connsiteY22" fmla="*/ 103882 h 146338"/>
                  <a:gd name="connsiteX23" fmla="*/ 62329 w 146338"/>
                  <a:gd name="connsiteY23" fmla="*/ 140015 h 146338"/>
                  <a:gd name="connsiteX24" fmla="*/ 73169 w 146338"/>
                  <a:gd name="connsiteY24" fmla="*/ 146339 h 146338"/>
                  <a:gd name="connsiteX25" fmla="*/ 84009 w 146338"/>
                  <a:gd name="connsiteY25" fmla="*/ 140015 h 146338"/>
                  <a:gd name="connsiteX26" fmla="*/ 103882 w 146338"/>
                  <a:gd name="connsiteY26" fmla="*/ 103882 h 146338"/>
                  <a:gd name="connsiteX27" fmla="*/ 140015 w 146338"/>
                  <a:gd name="connsiteY27" fmla="*/ 84009 h 146338"/>
                  <a:gd name="connsiteX28" fmla="*/ 146338 w 146338"/>
                  <a:gd name="connsiteY28" fmla="*/ 73169 h 146338"/>
                  <a:gd name="connsiteX29" fmla="*/ 140015 w 146338"/>
                  <a:gd name="connsiteY29" fmla="*/ 62329 h 14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6338" h="146338">
                    <a:moveTo>
                      <a:pt x="89429" y="83106"/>
                    </a:moveTo>
                    <a:cubicBezTo>
                      <a:pt x="87622" y="84009"/>
                      <a:pt x="85816" y="85816"/>
                      <a:pt x="84912" y="87623"/>
                    </a:cubicBezTo>
                    <a:lnTo>
                      <a:pt x="74072" y="107495"/>
                    </a:lnTo>
                    <a:lnTo>
                      <a:pt x="63233" y="87623"/>
                    </a:lnTo>
                    <a:cubicBezTo>
                      <a:pt x="62329" y="85816"/>
                      <a:pt x="60523" y="84009"/>
                      <a:pt x="58716" y="83106"/>
                    </a:cubicBezTo>
                    <a:lnTo>
                      <a:pt x="38843" y="72266"/>
                    </a:lnTo>
                    <a:lnTo>
                      <a:pt x="58716" y="61426"/>
                    </a:lnTo>
                    <a:cubicBezTo>
                      <a:pt x="60523" y="60523"/>
                      <a:pt x="62329" y="58716"/>
                      <a:pt x="63233" y="56910"/>
                    </a:cubicBezTo>
                    <a:lnTo>
                      <a:pt x="74072" y="37036"/>
                    </a:lnTo>
                    <a:lnTo>
                      <a:pt x="84912" y="56910"/>
                    </a:lnTo>
                    <a:cubicBezTo>
                      <a:pt x="85816" y="58716"/>
                      <a:pt x="87622" y="60523"/>
                      <a:pt x="89429" y="61426"/>
                    </a:cubicBezTo>
                    <a:lnTo>
                      <a:pt x="109302" y="72266"/>
                    </a:lnTo>
                    <a:lnTo>
                      <a:pt x="89429" y="83106"/>
                    </a:lnTo>
                    <a:close/>
                    <a:moveTo>
                      <a:pt x="140015" y="62329"/>
                    </a:moveTo>
                    <a:lnTo>
                      <a:pt x="103882" y="42457"/>
                    </a:lnTo>
                    <a:lnTo>
                      <a:pt x="84009" y="6324"/>
                    </a:lnTo>
                    <a:cubicBezTo>
                      <a:pt x="82202" y="2710"/>
                      <a:pt x="77686" y="0"/>
                      <a:pt x="73169" y="0"/>
                    </a:cubicBezTo>
                    <a:cubicBezTo>
                      <a:pt x="68652" y="0"/>
                      <a:pt x="65039" y="2710"/>
                      <a:pt x="62329" y="6324"/>
                    </a:cubicBezTo>
                    <a:lnTo>
                      <a:pt x="42456" y="42457"/>
                    </a:lnTo>
                    <a:lnTo>
                      <a:pt x="6323" y="62329"/>
                    </a:lnTo>
                    <a:cubicBezTo>
                      <a:pt x="2710" y="64136"/>
                      <a:pt x="0" y="68652"/>
                      <a:pt x="0" y="73169"/>
                    </a:cubicBezTo>
                    <a:cubicBezTo>
                      <a:pt x="0" y="77685"/>
                      <a:pt x="2710" y="81299"/>
                      <a:pt x="6323" y="84009"/>
                    </a:cubicBezTo>
                    <a:lnTo>
                      <a:pt x="42456" y="103882"/>
                    </a:lnTo>
                    <a:lnTo>
                      <a:pt x="62329" y="140015"/>
                    </a:lnTo>
                    <a:cubicBezTo>
                      <a:pt x="64136" y="143628"/>
                      <a:pt x="68652" y="146339"/>
                      <a:pt x="73169" y="146339"/>
                    </a:cubicBezTo>
                    <a:cubicBezTo>
                      <a:pt x="77686" y="146339"/>
                      <a:pt x="81299" y="143628"/>
                      <a:pt x="84009" y="140015"/>
                    </a:cubicBezTo>
                    <a:lnTo>
                      <a:pt x="103882" y="103882"/>
                    </a:lnTo>
                    <a:lnTo>
                      <a:pt x="140015" y="84009"/>
                    </a:lnTo>
                    <a:cubicBezTo>
                      <a:pt x="143628" y="82202"/>
                      <a:pt x="146338" y="77685"/>
                      <a:pt x="146338" y="73169"/>
                    </a:cubicBezTo>
                    <a:cubicBezTo>
                      <a:pt x="146338" y="68652"/>
                      <a:pt x="143628" y="64136"/>
                      <a:pt x="140015" y="62329"/>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7" name="Freeform 147">
                <a:extLst>
                  <a:ext uri="{FF2B5EF4-FFF2-40B4-BE49-F238E27FC236}">
                    <a16:creationId xmlns:a16="http://schemas.microsoft.com/office/drawing/2014/main" id="{A1D33C31-7729-F1A9-496C-D1F2B9222E70}"/>
                  </a:ext>
                </a:extLst>
              </p:cNvPr>
              <p:cNvSpPr/>
              <p:nvPr/>
            </p:nvSpPr>
            <p:spPr>
              <a:xfrm>
                <a:off x="5702983" y="5494074"/>
                <a:ext cx="763306" cy="658295"/>
              </a:xfrm>
              <a:custGeom>
                <a:avLst/>
                <a:gdLst>
                  <a:gd name="connsiteX0" fmla="*/ 537476 w 763306"/>
                  <a:gd name="connsiteY0" fmla="*/ 27778 h 658295"/>
                  <a:gd name="connsiteX1" fmla="*/ 619679 w 763306"/>
                  <a:gd name="connsiteY1" fmla="*/ 26874 h 658295"/>
                  <a:gd name="connsiteX2" fmla="*/ 619679 w 763306"/>
                  <a:gd name="connsiteY2" fmla="*/ 214765 h 658295"/>
                  <a:gd name="connsiteX3" fmla="*/ 598902 w 763306"/>
                  <a:gd name="connsiteY3" fmla="*/ 197602 h 658295"/>
                  <a:gd name="connsiteX4" fmla="*/ 588966 w 763306"/>
                  <a:gd name="connsiteY4" fmla="*/ 194892 h 658295"/>
                  <a:gd name="connsiteX5" fmla="*/ 580836 w 763306"/>
                  <a:gd name="connsiteY5" fmla="*/ 201215 h 658295"/>
                  <a:gd name="connsiteX6" fmla="*/ 594386 w 763306"/>
                  <a:gd name="connsiteY6" fmla="*/ 308711 h 658295"/>
                  <a:gd name="connsiteX7" fmla="*/ 595289 w 763306"/>
                  <a:gd name="connsiteY7" fmla="*/ 310517 h 658295"/>
                  <a:gd name="connsiteX8" fmla="*/ 619679 w 763306"/>
                  <a:gd name="connsiteY8" fmla="*/ 333100 h 658295"/>
                  <a:gd name="connsiteX9" fmla="*/ 619679 w 763306"/>
                  <a:gd name="connsiteY9" fmla="*/ 395429 h 658295"/>
                  <a:gd name="connsiteX10" fmla="*/ 533863 w 763306"/>
                  <a:gd name="connsiteY10" fmla="*/ 397235 h 658295"/>
                  <a:gd name="connsiteX11" fmla="*/ 404688 w 763306"/>
                  <a:gd name="connsiteY11" fmla="*/ 446015 h 658295"/>
                  <a:gd name="connsiteX12" fmla="*/ 404688 w 763306"/>
                  <a:gd name="connsiteY12" fmla="*/ 81977 h 658295"/>
                  <a:gd name="connsiteX13" fmla="*/ 654908 w 763306"/>
                  <a:gd name="connsiteY13" fmla="*/ 386396 h 658295"/>
                  <a:gd name="connsiteX14" fmla="*/ 643165 w 763306"/>
                  <a:gd name="connsiteY14" fmla="*/ 390913 h 658295"/>
                  <a:gd name="connsiteX15" fmla="*/ 643165 w 763306"/>
                  <a:gd name="connsiteY15" fmla="*/ 354780 h 658295"/>
                  <a:gd name="connsiteX16" fmla="*/ 654908 w 763306"/>
                  <a:gd name="connsiteY16" fmla="*/ 365619 h 658295"/>
                  <a:gd name="connsiteX17" fmla="*/ 654908 w 763306"/>
                  <a:gd name="connsiteY17" fmla="*/ 386396 h 658295"/>
                  <a:gd name="connsiteX18" fmla="*/ 426368 w 763306"/>
                  <a:gd name="connsiteY18" fmla="*/ 490278 h 658295"/>
                  <a:gd name="connsiteX19" fmla="*/ 416431 w 763306"/>
                  <a:gd name="connsiteY19" fmla="*/ 511055 h 658295"/>
                  <a:gd name="connsiteX20" fmla="*/ 416431 w 763306"/>
                  <a:gd name="connsiteY20" fmla="*/ 515571 h 658295"/>
                  <a:gd name="connsiteX21" fmla="*/ 368555 w 763306"/>
                  <a:gd name="connsiteY21" fmla="*/ 515571 h 658295"/>
                  <a:gd name="connsiteX22" fmla="*/ 368555 w 763306"/>
                  <a:gd name="connsiteY22" fmla="*/ 511958 h 658295"/>
                  <a:gd name="connsiteX23" fmla="*/ 354102 w 763306"/>
                  <a:gd name="connsiteY23" fmla="*/ 488472 h 658295"/>
                  <a:gd name="connsiteX24" fmla="*/ 154468 w 763306"/>
                  <a:gd name="connsiteY24" fmla="*/ 442401 h 658295"/>
                  <a:gd name="connsiteX25" fmla="*/ 146338 w 763306"/>
                  <a:gd name="connsiteY25" fmla="*/ 419818 h 658295"/>
                  <a:gd name="connsiteX26" fmla="*/ 269190 w 763306"/>
                  <a:gd name="connsiteY26" fmla="*/ 431562 h 658295"/>
                  <a:gd name="connsiteX27" fmla="*/ 385718 w 763306"/>
                  <a:gd name="connsiteY27" fmla="*/ 477631 h 658295"/>
                  <a:gd name="connsiteX28" fmla="*/ 392042 w 763306"/>
                  <a:gd name="connsiteY28" fmla="*/ 479439 h 658295"/>
                  <a:gd name="connsiteX29" fmla="*/ 398365 w 763306"/>
                  <a:gd name="connsiteY29" fmla="*/ 477631 h 658295"/>
                  <a:gd name="connsiteX30" fmla="*/ 399268 w 763306"/>
                  <a:gd name="connsiteY30" fmla="*/ 476728 h 658295"/>
                  <a:gd name="connsiteX31" fmla="*/ 537476 w 763306"/>
                  <a:gd name="connsiteY31" fmla="*/ 419818 h 658295"/>
                  <a:gd name="connsiteX32" fmla="*/ 614259 w 763306"/>
                  <a:gd name="connsiteY32" fmla="*/ 418012 h 658295"/>
                  <a:gd name="connsiteX33" fmla="*/ 605225 w 763306"/>
                  <a:gd name="connsiteY33" fmla="*/ 441498 h 658295"/>
                  <a:gd name="connsiteX34" fmla="*/ 426368 w 763306"/>
                  <a:gd name="connsiteY34" fmla="*/ 490278 h 658295"/>
                  <a:gd name="connsiteX35" fmla="*/ 104785 w 763306"/>
                  <a:gd name="connsiteY35" fmla="*/ 366523 h 658295"/>
                  <a:gd name="connsiteX36" fmla="*/ 117432 w 763306"/>
                  <a:gd name="connsiteY36" fmla="*/ 354780 h 658295"/>
                  <a:gd name="connsiteX37" fmla="*/ 117432 w 763306"/>
                  <a:gd name="connsiteY37" fmla="*/ 391816 h 658295"/>
                  <a:gd name="connsiteX38" fmla="*/ 104785 w 763306"/>
                  <a:gd name="connsiteY38" fmla="*/ 387299 h 658295"/>
                  <a:gd name="connsiteX39" fmla="*/ 104785 w 763306"/>
                  <a:gd name="connsiteY39" fmla="*/ 366523 h 658295"/>
                  <a:gd name="connsiteX40" fmla="*/ 165308 w 763306"/>
                  <a:gd name="connsiteY40" fmla="*/ 309614 h 658295"/>
                  <a:gd name="connsiteX41" fmla="*/ 166211 w 763306"/>
                  <a:gd name="connsiteY41" fmla="*/ 307807 h 658295"/>
                  <a:gd name="connsiteX42" fmla="*/ 179761 w 763306"/>
                  <a:gd name="connsiteY42" fmla="*/ 200312 h 658295"/>
                  <a:gd name="connsiteX43" fmla="*/ 171631 w 763306"/>
                  <a:gd name="connsiteY43" fmla="*/ 193988 h 658295"/>
                  <a:gd name="connsiteX44" fmla="*/ 161695 w 763306"/>
                  <a:gd name="connsiteY44" fmla="*/ 196698 h 658295"/>
                  <a:gd name="connsiteX45" fmla="*/ 141822 w 763306"/>
                  <a:gd name="connsiteY45" fmla="*/ 212959 h 658295"/>
                  <a:gd name="connsiteX46" fmla="*/ 141822 w 763306"/>
                  <a:gd name="connsiteY46" fmla="*/ 26874 h 658295"/>
                  <a:gd name="connsiteX47" fmla="*/ 270093 w 763306"/>
                  <a:gd name="connsiteY47" fmla="*/ 38617 h 658295"/>
                  <a:gd name="connsiteX48" fmla="*/ 380298 w 763306"/>
                  <a:gd name="connsiteY48" fmla="*/ 81977 h 658295"/>
                  <a:gd name="connsiteX49" fmla="*/ 380298 w 763306"/>
                  <a:gd name="connsiteY49" fmla="*/ 447822 h 658295"/>
                  <a:gd name="connsiteX50" fmla="*/ 275513 w 763306"/>
                  <a:gd name="connsiteY50" fmla="*/ 408979 h 658295"/>
                  <a:gd name="connsiteX51" fmla="*/ 140918 w 763306"/>
                  <a:gd name="connsiteY51" fmla="*/ 396332 h 658295"/>
                  <a:gd name="connsiteX52" fmla="*/ 140918 w 763306"/>
                  <a:gd name="connsiteY52" fmla="*/ 332197 h 658295"/>
                  <a:gd name="connsiteX53" fmla="*/ 165308 w 763306"/>
                  <a:gd name="connsiteY53" fmla="*/ 309614 h 658295"/>
                  <a:gd name="connsiteX54" fmla="*/ 82202 w 763306"/>
                  <a:gd name="connsiteY54" fmla="*/ 262641 h 658295"/>
                  <a:gd name="connsiteX55" fmla="*/ 46069 w 763306"/>
                  <a:gd name="connsiteY55" fmla="*/ 292450 h 658295"/>
                  <a:gd name="connsiteX56" fmla="*/ 82202 w 763306"/>
                  <a:gd name="connsiteY56" fmla="*/ 221088 h 658295"/>
                  <a:gd name="connsiteX57" fmla="*/ 82202 w 763306"/>
                  <a:gd name="connsiteY57" fmla="*/ 262641 h 658295"/>
                  <a:gd name="connsiteX58" fmla="*/ 117432 w 763306"/>
                  <a:gd name="connsiteY58" fmla="*/ 60297 h 658295"/>
                  <a:gd name="connsiteX59" fmla="*/ 117432 w 763306"/>
                  <a:gd name="connsiteY59" fmla="*/ 232831 h 658295"/>
                  <a:gd name="connsiteX60" fmla="*/ 105689 w 763306"/>
                  <a:gd name="connsiteY60" fmla="*/ 242768 h 658295"/>
                  <a:gd name="connsiteX61" fmla="*/ 105689 w 763306"/>
                  <a:gd name="connsiteY61" fmla="*/ 55781 h 658295"/>
                  <a:gd name="connsiteX62" fmla="*/ 117432 w 763306"/>
                  <a:gd name="connsiteY62" fmla="*/ 60297 h 658295"/>
                  <a:gd name="connsiteX63" fmla="*/ 654908 w 763306"/>
                  <a:gd name="connsiteY63" fmla="*/ 55781 h 658295"/>
                  <a:gd name="connsiteX64" fmla="*/ 654908 w 763306"/>
                  <a:gd name="connsiteY64" fmla="*/ 242768 h 658295"/>
                  <a:gd name="connsiteX65" fmla="*/ 643165 w 763306"/>
                  <a:gd name="connsiteY65" fmla="*/ 232831 h 658295"/>
                  <a:gd name="connsiteX66" fmla="*/ 643165 w 763306"/>
                  <a:gd name="connsiteY66" fmla="*/ 59394 h 658295"/>
                  <a:gd name="connsiteX67" fmla="*/ 654908 w 763306"/>
                  <a:gd name="connsiteY67" fmla="*/ 55781 h 658295"/>
                  <a:gd name="connsiteX68" fmla="*/ 714527 w 763306"/>
                  <a:gd name="connsiteY68" fmla="*/ 292450 h 658295"/>
                  <a:gd name="connsiteX69" fmla="*/ 678394 w 763306"/>
                  <a:gd name="connsiteY69" fmla="*/ 262641 h 658295"/>
                  <a:gd name="connsiteX70" fmla="*/ 678394 w 763306"/>
                  <a:gd name="connsiteY70" fmla="*/ 221088 h 658295"/>
                  <a:gd name="connsiteX71" fmla="*/ 714527 w 763306"/>
                  <a:gd name="connsiteY71" fmla="*/ 292450 h 658295"/>
                  <a:gd name="connsiteX72" fmla="*/ 761500 w 763306"/>
                  <a:gd name="connsiteY72" fmla="*/ 332197 h 658295"/>
                  <a:gd name="connsiteX73" fmla="*/ 679298 w 763306"/>
                  <a:gd name="connsiteY73" fmla="*/ 167793 h 658295"/>
                  <a:gd name="connsiteX74" fmla="*/ 679298 w 763306"/>
                  <a:gd name="connsiteY74" fmla="*/ 39520 h 658295"/>
                  <a:gd name="connsiteX75" fmla="*/ 674781 w 763306"/>
                  <a:gd name="connsiteY75" fmla="*/ 29584 h 658295"/>
                  <a:gd name="connsiteX76" fmla="*/ 663941 w 763306"/>
                  <a:gd name="connsiteY76" fmla="*/ 27778 h 658295"/>
                  <a:gd name="connsiteX77" fmla="*/ 644068 w 763306"/>
                  <a:gd name="connsiteY77" fmla="*/ 34101 h 658295"/>
                  <a:gd name="connsiteX78" fmla="*/ 644068 w 763306"/>
                  <a:gd name="connsiteY78" fmla="*/ 15131 h 658295"/>
                  <a:gd name="connsiteX79" fmla="*/ 634132 w 763306"/>
                  <a:gd name="connsiteY79" fmla="*/ 3387 h 658295"/>
                  <a:gd name="connsiteX80" fmla="*/ 534766 w 763306"/>
                  <a:gd name="connsiteY80" fmla="*/ 3387 h 658295"/>
                  <a:gd name="connsiteX81" fmla="*/ 392945 w 763306"/>
                  <a:gd name="connsiteY81" fmla="*/ 60297 h 658295"/>
                  <a:gd name="connsiteX82" fmla="*/ 277320 w 763306"/>
                  <a:gd name="connsiteY82" fmla="*/ 15131 h 658295"/>
                  <a:gd name="connsiteX83" fmla="*/ 130982 w 763306"/>
                  <a:gd name="connsiteY83" fmla="*/ 2484 h 658295"/>
                  <a:gd name="connsiteX84" fmla="*/ 119239 w 763306"/>
                  <a:gd name="connsiteY84" fmla="*/ 14228 h 658295"/>
                  <a:gd name="connsiteX85" fmla="*/ 119239 w 763306"/>
                  <a:gd name="connsiteY85" fmla="*/ 33198 h 658295"/>
                  <a:gd name="connsiteX86" fmla="*/ 99365 w 763306"/>
                  <a:gd name="connsiteY86" fmla="*/ 26874 h 658295"/>
                  <a:gd name="connsiteX87" fmla="*/ 88526 w 763306"/>
                  <a:gd name="connsiteY87" fmla="*/ 28681 h 658295"/>
                  <a:gd name="connsiteX88" fmla="*/ 84009 w 763306"/>
                  <a:gd name="connsiteY88" fmla="*/ 38617 h 658295"/>
                  <a:gd name="connsiteX89" fmla="*/ 84009 w 763306"/>
                  <a:gd name="connsiteY89" fmla="*/ 166888 h 658295"/>
                  <a:gd name="connsiteX90" fmla="*/ 903 w 763306"/>
                  <a:gd name="connsiteY90" fmla="*/ 331294 h 658295"/>
                  <a:gd name="connsiteX91" fmla="*/ 0 w 763306"/>
                  <a:gd name="connsiteY91" fmla="*/ 336713 h 658295"/>
                  <a:gd name="connsiteX92" fmla="*/ 0 w 763306"/>
                  <a:gd name="connsiteY92" fmla="*/ 658296 h 658295"/>
                  <a:gd name="connsiteX93" fmla="*/ 23486 w 763306"/>
                  <a:gd name="connsiteY93" fmla="*/ 658296 h 658295"/>
                  <a:gd name="connsiteX94" fmla="*/ 23486 w 763306"/>
                  <a:gd name="connsiteY94" fmla="*/ 342133 h 658295"/>
                  <a:gd name="connsiteX95" fmla="*/ 165308 w 763306"/>
                  <a:gd name="connsiteY95" fmla="*/ 225604 h 658295"/>
                  <a:gd name="connsiteX96" fmla="*/ 149951 w 763306"/>
                  <a:gd name="connsiteY96" fmla="*/ 292450 h 658295"/>
                  <a:gd name="connsiteX97" fmla="*/ 86719 w 763306"/>
                  <a:gd name="connsiteY97" fmla="*/ 351166 h 658295"/>
                  <a:gd name="connsiteX98" fmla="*/ 83106 w 763306"/>
                  <a:gd name="connsiteY98" fmla="*/ 360199 h 658295"/>
                  <a:gd name="connsiteX99" fmla="*/ 83106 w 763306"/>
                  <a:gd name="connsiteY99" fmla="*/ 396332 h 658295"/>
                  <a:gd name="connsiteX100" fmla="*/ 94849 w 763306"/>
                  <a:gd name="connsiteY100" fmla="*/ 408076 h 658295"/>
                  <a:gd name="connsiteX101" fmla="*/ 121948 w 763306"/>
                  <a:gd name="connsiteY101" fmla="*/ 422529 h 658295"/>
                  <a:gd name="connsiteX102" fmla="*/ 130982 w 763306"/>
                  <a:gd name="connsiteY102" fmla="*/ 512861 h 658295"/>
                  <a:gd name="connsiteX103" fmla="*/ 154468 w 763306"/>
                  <a:gd name="connsiteY103" fmla="*/ 517378 h 658295"/>
                  <a:gd name="connsiteX104" fmla="*/ 159888 w 763306"/>
                  <a:gd name="connsiteY104" fmla="*/ 465889 h 658295"/>
                  <a:gd name="connsiteX105" fmla="*/ 180664 w 763306"/>
                  <a:gd name="connsiteY105" fmla="*/ 464985 h 658295"/>
                  <a:gd name="connsiteX106" fmla="*/ 127368 w 763306"/>
                  <a:gd name="connsiteY106" fmla="*/ 574287 h 658295"/>
                  <a:gd name="connsiteX107" fmla="*/ 119239 w 763306"/>
                  <a:gd name="connsiteY107" fmla="*/ 586030 h 658295"/>
                  <a:gd name="connsiteX108" fmla="*/ 119239 w 763306"/>
                  <a:gd name="connsiteY108" fmla="*/ 657392 h 658295"/>
                  <a:gd name="connsiteX109" fmla="*/ 142725 w 763306"/>
                  <a:gd name="connsiteY109" fmla="*/ 657392 h 658295"/>
                  <a:gd name="connsiteX110" fmla="*/ 142725 w 763306"/>
                  <a:gd name="connsiteY110" fmla="*/ 594160 h 658295"/>
                  <a:gd name="connsiteX111" fmla="*/ 199634 w 763306"/>
                  <a:gd name="connsiteY111" fmla="*/ 512861 h 658295"/>
                  <a:gd name="connsiteX112" fmla="*/ 204151 w 763306"/>
                  <a:gd name="connsiteY112" fmla="*/ 465889 h 658295"/>
                  <a:gd name="connsiteX113" fmla="*/ 345069 w 763306"/>
                  <a:gd name="connsiteY113" fmla="*/ 508344 h 658295"/>
                  <a:gd name="connsiteX114" fmla="*/ 346876 w 763306"/>
                  <a:gd name="connsiteY114" fmla="*/ 511055 h 658295"/>
                  <a:gd name="connsiteX115" fmla="*/ 346876 w 763306"/>
                  <a:gd name="connsiteY115" fmla="*/ 526411 h 658295"/>
                  <a:gd name="connsiteX116" fmla="*/ 358619 w 763306"/>
                  <a:gd name="connsiteY116" fmla="*/ 538154 h 658295"/>
                  <a:gd name="connsiteX117" fmla="*/ 429981 w 763306"/>
                  <a:gd name="connsiteY117" fmla="*/ 538154 h 658295"/>
                  <a:gd name="connsiteX118" fmla="*/ 441724 w 763306"/>
                  <a:gd name="connsiteY118" fmla="*/ 526411 h 658295"/>
                  <a:gd name="connsiteX119" fmla="*/ 441724 w 763306"/>
                  <a:gd name="connsiteY119" fmla="*/ 509247 h 658295"/>
                  <a:gd name="connsiteX120" fmla="*/ 442628 w 763306"/>
                  <a:gd name="connsiteY120" fmla="*/ 506538 h 658295"/>
                  <a:gd name="connsiteX121" fmla="*/ 559156 w 763306"/>
                  <a:gd name="connsiteY121" fmla="*/ 462275 h 658295"/>
                  <a:gd name="connsiteX122" fmla="*/ 620582 w 763306"/>
                  <a:gd name="connsiteY122" fmla="*/ 593257 h 658295"/>
                  <a:gd name="connsiteX123" fmla="*/ 620582 w 763306"/>
                  <a:gd name="connsiteY123" fmla="*/ 656489 h 658295"/>
                  <a:gd name="connsiteX124" fmla="*/ 644068 w 763306"/>
                  <a:gd name="connsiteY124" fmla="*/ 656489 h 658295"/>
                  <a:gd name="connsiteX125" fmla="*/ 644068 w 763306"/>
                  <a:gd name="connsiteY125" fmla="*/ 585127 h 658295"/>
                  <a:gd name="connsiteX126" fmla="*/ 635939 w 763306"/>
                  <a:gd name="connsiteY126" fmla="*/ 573383 h 658295"/>
                  <a:gd name="connsiteX127" fmla="*/ 583546 w 763306"/>
                  <a:gd name="connsiteY127" fmla="*/ 461372 h 658295"/>
                  <a:gd name="connsiteX128" fmla="*/ 604322 w 763306"/>
                  <a:gd name="connsiteY128" fmla="*/ 463178 h 658295"/>
                  <a:gd name="connsiteX129" fmla="*/ 608839 w 763306"/>
                  <a:gd name="connsiteY129" fmla="*/ 515571 h 658295"/>
                  <a:gd name="connsiteX130" fmla="*/ 632325 w 763306"/>
                  <a:gd name="connsiteY130" fmla="*/ 511055 h 658295"/>
                  <a:gd name="connsiteX131" fmla="*/ 641358 w 763306"/>
                  <a:gd name="connsiteY131" fmla="*/ 420723 h 658295"/>
                  <a:gd name="connsiteX132" fmla="*/ 668458 w 763306"/>
                  <a:gd name="connsiteY132" fmla="*/ 406269 h 658295"/>
                  <a:gd name="connsiteX133" fmla="*/ 680201 w 763306"/>
                  <a:gd name="connsiteY133" fmla="*/ 394526 h 658295"/>
                  <a:gd name="connsiteX134" fmla="*/ 680201 w 763306"/>
                  <a:gd name="connsiteY134" fmla="*/ 358393 h 658295"/>
                  <a:gd name="connsiteX135" fmla="*/ 676588 w 763306"/>
                  <a:gd name="connsiteY135" fmla="*/ 349360 h 658295"/>
                  <a:gd name="connsiteX136" fmla="*/ 613356 w 763306"/>
                  <a:gd name="connsiteY136" fmla="*/ 290644 h 658295"/>
                  <a:gd name="connsiteX137" fmla="*/ 597999 w 763306"/>
                  <a:gd name="connsiteY137" fmla="*/ 223798 h 658295"/>
                  <a:gd name="connsiteX138" fmla="*/ 739821 w 763306"/>
                  <a:gd name="connsiteY138" fmla="*/ 340327 h 658295"/>
                  <a:gd name="connsiteX139" fmla="*/ 739821 w 763306"/>
                  <a:gd name="connsiteY139" fmla="*/ 656489 h 658295"/>
                  <a:gd name="connsiteX140" fmla="*/ 763307 w 763306"/>
                  <a:gd name="connsiteY140" fmla="*/ 656489 h 658295"/>
                  <a:gd name="connsiteX141" fmla="*/ 763307 w 763306"/>
                  <a:gd name="connsiteY141" fmla="*/ 336713 h 658295"/>
                  <a:gd name="connsiteX142" fmla="*/ 761500 w 763306"/>
                  <a:gd name="connsiteY142" fmla="*/ 332197 h 65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763306" h="658295">
                    <a:moveTo>
                      <a:pt x="537476" y="27778"/>
                    </a:moveTo>
                    <a:cubicBezTo>
                      <a:pt x="564576" y="24164"/>
                      <a:pt x="591676" y="23261"/>
                      <a:pt x="619679" y="26874"/>
                    </a:cubicBezTo>
                    <a:lnTo>
                      <a:pt x="619679" y="214765"/>
                    </a:lnTo>
                    <a:lnTo>
                      <a:pt x="598902" y="197602"/>
                    </a:lnTo>
                    <a:cubicBezTo>
                      <a:pt x="596192" y="195795"/>
                      <a:pt x="592579" y="194892"/>
                      <a:pt x="588966" y="194892"/>
                    </a:cubicBezTo>
                    <a:cubicBezTo>
                      <a:pt x="585352" y="195795"/>
                      <a:pt x="582642" y="197602"/>
                      <a:pt x="580836" y="201215"/>
                    </a:cubicBezTo>
                    <a:cubicBezTo>
                      <a:pt x="579933" y="203021"/>
                      <a:pt x="553736" y="256317"/>
                      <a:pt x="594386" y="308711"/>
                    </a:cubicBezTo>
                    <a:cubicBezTo>
                      <a:pt x="594386" y="309614"/>
                      <a:pt x="595289" y="309614"/>
                      <a:pt x="595289" y="310517"/>
                    </a:cubicBezTo>
                    <a:lnTo>
                      <a:pt x="619679" y="333100"/>
                    </a:lnTo>
                    <a:lnTo>
                      <a:pt x="619679" y="395429"/>
                    </a:lnTo>
                    <a:cubicBezTo>
                      <a:pt x="590772" y="392719"/>
                      <a:pt x="562769" y="392719"/>
                      <a:pt x="533863" y="397235"/>
                    </a:cubicBezTo>
                    <a:cubicBezTo>
                      <a:pt x="488697" y="404462"/>
                      <a:pt x="444434" y="420723"/>
                      <a:pt x="404688" y="446015"/>
                    </a:cubicBezTo>
                    <a:lnTo>
                      <a:pt x="404688" y="81977"/>
                    </a:lnTo>
                    <a:moveTo>
                      <a:pt x="654908" y="386396"/>
                    </a:moveTo>
                    <a:cubicBezTo>
                      <a:pt x="651295" y="387299"/>
                      <a:pt x="647682" y="388202"/>
                      <a:pt x="643165" y="390913"/>
                    </a:cubicBezTo>
                    <a:lnTo>
                      <a:pt x="643165" y="354780"/>
                    </a:lnTo>
                    <a:lnTo>
                      <a:pt x="654908" y="365619"/>
                    </a:lnTo>
                    <a:lnTo>
                      <a:pt x="654908" y="386396"/>
                    </a:lnTo>
                    <a:close/>
                    <a:moveTo>
                      <a:pt x="426368" y="490278"/>
                    </a:moveTo>
                    <a:cubicBezTo>
                      <a:pt x="420044" y="495698"/>
                      <a:pt x="416431" y="502925"/>
                      <a:pt x="416431" y="511055"/>
                    </a:cubicBezTo>
                    <a:lnTo>
                      <a:pt x="416431" y="515571"/>
                    </a:lnTo>
                    <a:lnTo>
                      <a:pt x="368555" y="515571"/>
                    </a:lnTo>
                    <a:lnTo>
                      <a:pt x="368555" y="511958"/>
                    </a:lnTo>
                    <a:cubicBezTo>
                      <a:pt x="368555" y="502022"/>
                      <a:pt x="363135" y="492988"/>
                      <a:pt x="354102" y="488472"/>
                    </a:cubicBezTo>
                    <a:cubicBezTo>
                      <a:pt x="317066" y="468598"/>
                      <a:pt x="243897" y="436982"/>
                      <a:pt x="154468" y="442401"/>
                    </a:cubicBezTo>
                    <a:cubicBezTo>
                      <a:pt x="152662" y="434272"/>
                      <a:pt x="149951" y="426142"/>
                      <a:pt x="146338" y="419818"/>
                    </a:cubicBezTo>
                    <a:cubicBezTo>
                      <a:pt x="178858" y="419818"/>
                      <a:pt x="230347" y="422529"/>
                      <a:pt x="269190" y="431562"/>
                    </a:cubicBezTo>
                    <a:cubicBezTo>
                      <a:pt x="309839" y="441498"/>
                      <a:pt x="348682" y="456856"/>
                      <a:pt x="385718" y="477631"/>
                    </a:cubicBezTo>
                    <a:cubicBezTo>
                      <a:pt x="387525" y="478534"/>
                      <a:pt x="389332" y="479439"/>
                      <a:pt x="392042" y="479439"/>
                    </a:cubicBezTo>
                    <a:cubicBezTo>
                      <a:pt x="393848" y="479439"/>
                      <a:pt x="396558" y="478534"/>
                      <a:pt x="398365" y="477631"/>
                    </a:cubicBezTo>
                    <a:cubicBezTo>
                      <a:pt x="398365" y="477631"/>
                      <a:pt x="399268" y="477631"/>
                      <a:pt x="399268" y="476728"/>
                    </a:cubicBezTo>
                    <a:cubicBezTo>
                      <a:pt x="440821" y="446918"/>
                      <a:pt x="487794" y="427045"/>
                      <a:pt x="537476" y="419818"/>
                    </a:cubicBezTo>
                    <a:cubicBezTo>
                      <a:pt x="562769" y="416206"/>
                      <a:pt x="588966" y="415302"/>
                      <a:pt x="614259" y="418012"/>
                    </a:cubicBezTo>
                    <a:cubicBezTo>
                      <a:pt x="610645" y="425239"/>
                      <a:pt x="607936" y="432465"/>
                      <a:pt x="605225" y="441498"/>
                    </a:cubicBezTo>
                    <a:cubicBezTo>
                      <a:pt x="575416" y="437885"/>
                      <a:pt x="495924" y="434272"/>
                      <a:pt x="426368" y="490278"/>
                    </a:cubicBezTo>
                    <a:close/>
                    <a:moveTo>
                      <a:pt x="104785" y="366523"/>
                    </a:moveTo>
                    <a:lnTo>
                      <a:pt x="117432" y="354780"/>
                    </a:lnTo>
                    <a:lnTo>
                      <a:pt x="117432" y="391816"/>
                    </a:lnTo>
                    <a:cubicBezTo>
                      <a:pt x="112915" y="390009"/>
                      <a:pt x="108399" y="388202"/>
                      <a:pt x="104785" y="387299"/>
                    </a:cubicBezTo>
                    <a:lnTo>
                      <a:pt x="104785" y="366523"/>
                    </a:lnTo>
                    <a:close/>
                    <a:moveTo>
                      <a:pt x="165308" y="309614"/>
                    </a:moveTo>
                    <a:cubicBezTo>
                      <a:pt x="165308" y="309614"/>
                      <a:pt x="166211" y="308711"/>
                      <a:pt x="166211" y="307807"/>
                    </a:cubicBezTo>
                    <a:cubicBezTo>
                      <a:pt x="205957" y="254511"/>
                      <a:pt x="180664" y="202118"/>
                      <a:pt x="179761" y="200312"/>
                    </a:cubicBezTo>
                    <a:cubicBezTo>
                      <a:pt x="177954" y="196698"/>
                      <a:pt x="175245" y="194892"/>
                      <a:pt x="171631" y="193988"/>
                    </a:cubicBezTo>
                    <a:cubicBezTo>
                      <a:pt x="168018" y="193085"/>
                      <a:pt x="164405" y="193988"/>
                      <a:pt x="161695" y="196698"/>
                    </a:cubicBezTo>
                    <a:lnTo>
                      <a:pt x="141822" y="212959"/>
                    </a:lnTo>
                    <a:lnTo>
                      <a:pt x="141822" y="26874"/>
                    </a:lnTo>
                    <a:cubicBezTo>
                      <a:pt x="173438" y="26874"/>
                      <a:pt x="228541" y="28681"/>
                      <a:pt x="270093" y="38617"/>
                    </a:cubicBezTo>
                    <a:cubicBezTo>
                      <a:pt x="308936" y="47650"/>
                      <a:pt x="345972" y="62103"/>
                      <a:pt x="380298" y="81977"/>
                    </a:cubicBezTo>
                    <a:lnTo>
                      <a:pt x="380298" y="447822"/>
                    </a:lnTo>
                    <a:cubicBezTo>
                      <a:pt x="346876" y="430659"/>
                      <a:pt x="311646" y="417109"/>
                      <a:pt x="275513" y="408979"/>
                    </a:cubicBezTo>
                    <a:cubicBezTo>
                      <a:pt x="231250" y="398140"/>
                      <a:pt x="174341" y="396332"/>
                      <a:pt x="140918" y="396332"/>
                    </a:cubicBezTo>
                    <a:lnTo>
                      <a:pt x="140918" y="332197"/>
                    </a:lnTo>
                    <a:lnTo>
                      <a:pt x="165308" y="309614"/>
                    </a:lnTo>
                    <a:close/>
                    <a:moveTo>
                      <a:pt x="82202" y="262641"/>
                    </a:moveTo>
                    <a:lnTo>
                      <a:pt x="46069" y="292450"/>
                    </a:lnTo>
                    <a:lnTo>
                      <a:pt x="82202" y="221088"/>
                    </a:lnTo>
                    <a:lnTo>
                      <a:pt x="82202" y="262641"/>
                    </a:lnTo>
                    <a:close/>
                    <a:moveTo>
                      <a:pt x="117432" y="60297"/>
                    </a:moveTo>
                    <a:lnTo>
                      <a:pt x="117432" y="232831"/>
                    </a:lnTo>
                    <a:lnTo>
                      <a:pt x="105689" y="242768"/>
                    </a:lnTo>
                    <a:lnTo>
                      <a:pt x="105689" y="55781"/>
                    </a:lnTo>
                    <a:lnTo>
                      <a:pt x="117432" y="60297"/>
                    </a:lnTo>
                    <a:close/>
                    <a:moveTo>
                      <a:pt x="654908" y="55781"/>
                    </a:moveTo>
                    <a:lnTo>
                      <a:pt x="654908" y="242768"/>
                    </a:lnTo>
                    <a:lnTo>
                      <a:pt x="643165" y="232831"/>
                    </a:lnTo>
                    <a:lnTo>
                      <a:pt x="643165" y="59394"/>
                    </a:lnTo>
                    <a:lnTo>
                      <a:pt x="654908" y="55781"/>
                    </a:lnTo>
                    <a:close/>
                    <a:moveTo>
                      <a:pt x="714527" y="292450"/>
                    </a:moveTo>
                    <a:lnTo>
                      <a:pt x="678394" y="262641"/>
                    </a:lnTo>
                    <a:lnTo>
                      <a:pt x="678394" y="221088"/>
                    </a:lnTo>
                    <a:lnTo>
                      <a:pt x="714527" y="292450"/>
                    </a:lnTo>
                    <a:close/>
                    <a:moveTo>
                      <a:pt x="761500" y="332197"/>
                    </a:moveTo>
                    <a:lnTo>
                      <a:pt x="679298" y="167793"/>
                    </a:lnTo>
                    <a:lnTo>
                      <a:pt x="679298" y="39520"/>
                    </a:lnTo>
                    <a:cubicBezTo>
                      <a:pt x="679298" y="35907"/>
                      <a:pt x="677491" y="32294"/>
                      <a:pt x="674781" y="29584"/>
                    </a:cubicBezTo>
                    <a:cubicBezTo>
                      <a:pt x="672071" y="27778"/>
                      <a:pt x="667555" y="26874"/>
                      <a:pt x="663941" y="27778"/>
                    </a:cubicBezTo>
                    <a:lnTo>
                      <a:pt x="644068" y="34101"/>
                    </a:lnTo>
                    <a:lnTo>
                      <a:pt x="644068" y="15131"/>
                    </a:lnTo>
                    <a:cubicBezTo>
                      <a:pt x="644068" y="8807"/>
                      <a:pt x="639552" y="4291"/>
                      <a:pt x="634132" y="3387"/>
                    </a:cubicBezTo>
                    <a:cubicBezTo>
                      <a:pt x="600709" y="-1129"/>
                      <a:pt x="567286" y="-1129"/>
                      <a:pt x="534766" y="3387"/>
                    </a:cubicBezTo>
                    <a:cubicBezTo>
                      <a:pt x="484180" y="10614"/>
                      <a:pt x="435401" y="30487"/>
                      <a:pt x="392945" y="60297"/>
                    </a:cubicBezTo>
                    <a:cubicBezTo>
                      <a:pt x="356812" y="40423"/>
                      <a:pt x="317969" y="25067"/>
                      <a:pt x="277320" y="15131"/>
                    </a:cubicBezTo>
                    <a:cubicBezTo>
                      <a:pt x="226734" y="3387"/>
                      <a:pt x="159888" y="1581"/>
                      <a:pt x="130982" y="2484"/>
                    </a:cubicBezTo>
                    <a:cubicBezTo>
                      <a:pt x="124659" y="2484"/>
                      <a:pt x="119239" y="7904"/>
                      <a:pt x="119239" y="14228"/>
                    </a:cubicBezTo>
                    <a:lnTo>
                      <a:pt x="119239" y="33198"/>
                    </a:lnTo>
                    <a:lnTo>
                      <a:pt x="99365" y="26874"/>
                    </a:lnTo>
                    <a:cubicBezTo>
                      <a:pt x="95752" y="25970"/>
                      <a:pt x="92139" y="25970"/>
                      <a:pt x="88526" y="28681"/>
                    </a:cubicBezTo>
                    <a:cubicBezTo>
                      <a:pt x="84912" y="31390"/>
                      <a:pt x="84009" y="34101"/>
                      <a:pt x="84009" y="38617"/>
                    </a:cubicBezTo>
                    <a:lnTo>
                      <a:pt x="84009" y="166888"/>
                    </a:lnTo>
                    <a:lnTo>
                      <a:pt x="903" y="331294"/>
                    </a:lnTo>
                    <a:cubicBezTo>
                      <a:pt x="0" y="333100"/>
                      <a:pt x="0" y="334907"/>
                      <a:pt x="0" y="336713"/>
                    </a:cubicBezTo>
                    <a:lnTo>
                      <a:pt x="0" y="658296"/>
                    </a:lnTo>
                    <a:lnTo>
                      <a:pt x="23486" y="658296"/>
                    </a:lnTo>
                    <a:lnTo>
                      <a:pt x="23486" y="342133"/>
                    </a:lnTo>
                    <a:lnTo>
                      <a:pt x="165308" y="225604"/>
                    </a:lnTo>
                    <a:cubicBezTo>
                      <a:pt x="168921" y="240961"/>
                      <a:pt x="168921" y="266254"/>
                      <a:pt x="149951" y="292450"/>
                    </a:cubicBezTo>
                    <a:lnTo>
                      <a:pt x="86719" y="351166"/>
                    </a:lnTo>
                    <a:cubicBezTo>
                      <a:pt x="84009" y="352974"/>
                      <a:pt x="83106" y="356586"/>
                      <a:pt x="83106" y="360199"/>
                    </a:cubicBezTo>
                    <a:lnTo>
                      <a:pt x="83106" y="396332"/>
                    </a:lnTo>
                    <a:cubicBezTo>
                      <a:pt x="83106" y="402656"/>
                      <a:pt x="88526" y="408076"/>
                      <a:pt x="94849" y="408076"/>
                    </a:cubicBezTo>
                    <a:cubicBezTo>
                      <a:pt x="94849" y="408076"/>
                      <a:pt x="110205" y="408076"/>
                      <a:pt x="121948" y="422529"/>
                    </a:cubicBezTo>
                    <a:cubicBezTo>
                      <a:pt x="136402" y="439692"/>
                      <a:pt x="139112" y="471308"/>
                      <a:pt x="130982" y="512861"/>
                    </a:cubicBezTo>
                    <a:lnTo>
                      <a:pt x="154468" y="517378"/>
                    </a:lnTo>
                    <a:cubicBezTo>
                      <a:pt x="158081" y="498408"/>
                      <a:pt x="159888" y="481245"/>
                      <a:pt x="159888" y="465889"/>
                    </a:cubicBezTo>
                    <a:cubicBezTo>
                      <a:pt x="167114" y="465889"/>
                      <a:pt x="173438" y="464985"/>
                      <a:pt x="180664" y="464985"/>
                    </a:cubicBezTo>
                    <a:cubicBezTo>
                      <a:pt x="180664" y="491181"/>
                      <a:pt x="177051" y="558027"/>
                      <a:pt x="127368" y="574287"/>
                    </a:cubicBezTo>
                    <a:cubicBezTo>
                      <a:pt x="122852" y="576094"/>
                      <a:pt x="119239" y="580610"/>
                      <a:pt x="119239" y="586030"/>
                    </a:cubicBezTo>
                    <a:lnTo>
                      <a:pt x="119239" y="657392"/>
                    </a:lnTo>
                    <a:lnTo>
                      <a:pt x="142725" y="657392"/>
                    </a:lnTo>
                    <a:lnTo>
                      <a:pt x="142725" y="594160"/>
                    </a:lnTo>
                    <a:cubicBezTo>
                      <a:pt x="171631" y="581513"/>
                      <a:pt x="191504" y="553510"/>
                      <a:pt x="199634" y="512861"/>
                    </a:cubicBezTo>
                    <a:cubicBezTo>
                      <a:pt x="203247" y="494795"/>
                      <a:pt x="204151" y="477631"/>
                      <a:pt x="204151" y="465889"/>
                    </a:cubicBezTo>
                    <a:cubicBezTo>
                      <a:pt x="266480" y="471308"/>
                      <a:pt x="317066" y="492988"/>
                      <a:pt x="345069" y="508344"/>
                    </a:cubicBezTo>
                    <a:cubicBezTo>
                      <a:pt x="345972" y="509247"/>
                      <a:pt x="346876" y="510151"/>
                      <a:pt x="346876" y="511055"/>
                    </a:cubicBezTo>
                    <a:lnTo>
                      <a:pt x="346876" y="526411"/>
                    </a:lnTo>
                    <a:cubicBezTo>
                      <a:pt x="346876" y="532734"/>
                      <a:pt x="352295" y="538154"/>
                      <a:pt x="358619" y="538154"/>
                    </a:cubicBezTo>
                    <a:lnTo>
                      <a:pt x="429981" y="538154"/>
                    </a:lnTo>
                    <a:cubicBezTo>
                      <a:pt x="436304" y="538154"/>
                      <a:pt x="441724" y="532734"/>
                      <a:pt x="441724" y="526411"/>
                    </a:cubicBezTo>
                    <a:lnTo>
                      <a:pt x="441724" y="509247"/>
                    </a:lnTo>
                    <a:cubicBezTo>
                      <a:pt x="441724" y="508344"/>
                      <a:pt x="441724" y="507441"/>
                      <a:pt x="442628" y="506538"/>
                    </a:cubicBezTo>
                    <a:cubicBezTo>
                      <a:pt x="482374" y="474922"/>
                      <a:pt x="525733" y="464985"/>
                      <a:pt x="559156" y="462275"/>
                    </a:cubicBezTo>
                    <a:cubicBezTo>
                      <a:pt x="558253" y="492988"/>
                      <a:pt x="563673" y="567963"/>
                      <a:pt x="620582" y="593257"/>
                    </a:cubicBezTo>
                    <a:lnTo>
                      <a:pt x="620582" y="656489"/>
                    </a:lnTo>
                    <a:lnTo>
                      <a:pt x="644068" y="656489"/>
                    </a:lnTo>
                    <a:lnTo>
                      <a:pt x="644068" y="585127"/>
                    </a:lnTo>
                    <a:cubicBezTo>
                      <a:pt x="644068" y="579707"/>
                      <a:pt x="640455" y="575190"/>
                      <a:pt x="635939" y="573383"/>
                    </a:cubicBezTo>
                    <a:cubicBezTo>
                      <a:pt x="586256" y="557124"/>
                      <a:pt x="582642" y="487568"/>
                      <a:pt x="583546" y="461372"/>
                    </a:cubicBezTo>
                    <a:cubicBezTo>
                      <a:pt x="591676" y="461372"/>
                      <a:pt x="598902" y="462275"/>
                      <a:pt x="604322" y="463178"/>
                    </a:cubicBezTo>
                    <a:cubicBezTo>
                      <a:pt x="603419" y="478534"/>
                      <a:pt x="605225" y="496601"/>
                      <a:pt x="608839" y="515571"/>
                    </a:cubicBezTo>
                    <a:lnTo>
                      <a:pt x="632325" y="511055"/>
                    </a:lnTo>
                    <a:cubicBezTo>
                      <a:pt x="624195" y="469501"/>
                      <a:pt x="626905" y="438789"/>
                      <a:pt x="641358" y="420723"/>
                    </a:cubicBezTo>
                    <a:cubicBezTo>
                      <a:pt x="653102" y="406269"/>
                      <a:pt x="668458" y="406269"/>
                      <a:pt x="668458" y="406269"/>
                    </a:cubicBezTo>
                    <a:cubicBezTo>
                      <a:pt x="674781" y="406269"/>
                      <a:pt x="680201" y="400849"/>
                      <a:pt x="680201" y="394526"/>
                    </a:cubicBezTo>
                    <a:lnTo>
                      <a:pt x="680201" y="358393"/>
                    </a:lnTo>
                    <a:cubicBezTo>
                      <a:pt x="680201" y="354780"/>
                      <a:pt x="679298" y="352069"/>
                      <a:pt x="676588" y="349360"/>
                    </a:cubicBezTo>
                    <a:lnTo>
                      <a:pt x="613356" y="290644"/>
                    </a:lnTo>
                    <a:cubicBezTo>
                      <a:pt x="594386" y="264448"/>
                      <a:pt x="595289" y="239154"/>
                      <a:pt x="597999" y="223798"/>
                    </a:cubicBezTo>
                    <a:lnTo>
                      <a:pt x="739821" y="340327"/>
                    </a:lnTo>
                    <a:lnTo>
                      <a:pt x="739821" y="656489"/>
                    </a:lnTo>
                    <a:lnTo>
                      <a:pt x="763307" y="656489"/>
                    </a:lnTo>
                    <a:lnTo>
                      <a:pt x="763307" y="336713"/>
                    </a:lnTo>
                    <a:cubicBezTo>
                      <a:pt x="762404" y="334907"/>
                      <a:pt x="762404" y="333100"/>
                      <a:pt x="761500" y="332197"/>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8" name="Freeform 148">
                <a:extLst>
                  <a:ext uri="{FF2B5EF4-FFF2-40B4-BE49-F238E27FC236}">
                    <a16:creationId xmlns:a16="http://schemas.microsoft.com/office/drawing/2014/main" id="{7AA3A624-59E1-E166-3C61-366C6AA6BA28}"/>
                  </a:ext>
                </a:extLst>
              </p:cNvPr>
              <p:cNvSpPr/>
              <p:nvPr/>
            </p:nvSpPr>
            <p:spPr>
              <a:xfrm>
                <a:off x="5876421" y="5588448"/>
                <a:ext cx="175244" cy="62577"/>
              </a:xfrm>
              <a:custGeom>
                <a:avLst/>
                <a:gdLst>
                  <a:gd name="connsiteX0" fmla="*/ 163501 w 175244"/>
                  <a:gd name="connsiteY0" fmla="*/ 62578 h 62577"/>
                  <a:gd name="connsiteX1" fmla="*/ 175244 w 175244"/>
                  <a:gd name="connsiteY1" fmla="*/ 40898 h 62577"/>
                  <a:gd name="connsiteX2" fmla="*/ 0 w 175244"/>
                  <a:gd name="connsiteY2" fmla="*/ 1152 h 62577"/>
                  <a:gd name="connsiteX3" fmla="*/ 3613 w 175244"/>
                  <a:gd name="connsiteY3" fmla="*/ 26445 h 62577"/>
                  <a:gd name="connsiteX4" fmla="*/ 163501 w 175244"/>
                  <a:gd name="connsiteY4" fmla="*/ 62578 h 62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4" h="62577">
                    <a:moveTo>
                      <a:pt x="163501" y="62578"/>
                    </a:moveTo>
                    <a:lnTo>
                      <a:pt x="175244" y="40898"/>
                    </a:lnTo>
                    <a:cubicBezTo>
                      <a:pt x="88525" y="-10591"/>
                      <a:pt x="3613" y="1152"/>
                      <a:pt x="0" y="1152"/>
                    </a:cubicBezTo>
                    <a:lnTo>
                      <a:pt x="3613" y="26445"/>
                    </a:lnTo>
                    <a:cubicBezTo>
                      <a:pt x="4517" y="26445"/>
                      <a:pt x="84009" y="14702"/>
                      <a:pt x="163501" y="62578"/>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9" name="Freeform 149">
                <a:extLst>
                  <a:ext uri="{FF2B5EF4-FFF2-40B4-BE49-F238E27FC236}">
                    <a16:creationId xmlns:a16="http://schemas.microsoft.com/office/drawing/2014/main" id="{E5FA7245-7255-F575-FD76-CFD1A2043D2F}"/>
                  </a:ext>
                </a:extLst>
              </p:cNvPr>
              <p:cNvSpPr/>
              <p:nvPr/>
            </p:nvSpPr>
            <p:spPr>
              <a:xfrm>
                <a:off x="5876421" y="5650223"/>
                <a:ext cx="175244" cy="56809"/>
              </a:xfrm>
              <a:custGeom>
                <a:avLst/>
                <a:gdLst>
                  <a:gd name="connsiteX0" fmla="*/ 163501 w 175244"/>
                  <a:gd name="connsiteY0" fmla="*/ 56810 h 56809"/>
                  <a:gd name="connsiteX1" fmla="*/ 175244 w 175244"/>
                  <a:gd name="connsiteY1" fmla="*/ 36936 h 56809"/>
                  <a:gd name="connsiteX2" fmla="*/ 0 w 175244"/>
                  <a:gd name="connsiteY2" fmla="*/ 1706 h 56809"/>
                  <a:gd name="connsiteX3" fmla="*/ 3613 w 175244"/>
                  <a:gd name="connsiteY3" fmla="*/ 24289 h 56809"/>
                  <a:gd name="connsiteX4" fmla="*/ 163501 w 175244"/>
                  <a:gd name="connsiteY4" fmla="*/ 56810 h 5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4" h="56809">
                    <a:moveTo>
                      <a:pt x="163501" y="56810"/>
                    </a:moveTo>
                    <a:lnTo>
                      <a:pt x="175244" y="36936"/>
                    </a:lnTo>
                    <a:cubicBezTo>
                      <a:pt x="88525" y="-10036"/>
                      <a:pt x="3613" y="803"/>
                      <a:pt x="0" y="1706"/>
                    </a:cubicBezTo>
                    <a:lnTo>
                      <a:pt x="3613" y="24289"/>
                    </a:lnTo>
                    <a:cubicBezTo>
                      <a:pt x="4517" y="24289"/>
                      <a:pt x="84009" y="14353"/>
                      <a:pt x="163501" y="56810"/>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60" name="Freeform 150">
                <a:extLst>
                  <a:ext uri="{FF2B5EF4-FFF2-40B4-BE49-F238E27FC236}">
                    <a16:creationId xmlns:a16="http://schemas.microsoft.com/office/drawing/2014/main" id="{6BF429AB-AB91-F586-BCC2-81E3EABF1AE1}"/>
                  </a:ext>
                </a:extLst>
              </p:cNvPr>
              <p:cNvSpPr/>
              <p:nvPr/>
            </p:nvSpPr>
            <p:spPr>
              <a:xfrm>
                <a:off x="6121221" y="5826603"/>
                <a:ext cx="175244" cy="62899"/>
              </a:xfrm>
              <a:custGeom>
                <a:avLst/>
                <a:gdLst>
                  <a:gd name="connsiteX0" fmla="*/ 0 w 175244"/>
                  <a:gd name="connsiteY0" fmla="*/ 41220 h 62899"/>
                  <a:gd name="connsiteX1" fmla="*/ 11743 w 175244"/>
                  <a:gd name="connsiteY1" fmla="*/ 62900 h 62899"/>
                  <a:gd name="connsiteX2" fmla="*/ 171631 w 175244"/>
                  <a:gd name="connsiteY2" fmla="*/ 26767 h 62899"/>
                  <a:gd name="connsiteX3" fmla="*/ 175244 w 175244"/>
                  <a:gd name="connsiteY3" fmla="*/ 2378 h 62899"/>
                  <a:gd name="connsiteX4" fmla="*/ 0 w 175244"/>
                  <a:gd name="connsiteY4" fmla="*/ 41220 h 62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4" h="62899">
                    <a:moveTo>
                      <a:pt x="0" y="41220"/>
                    </a:moveTo>
                    <a:lnTo>
                      <a:pt x="11743" y="62900"/>
                    </a:lnTo>
                    <a:cubicBezTo>
                      <a:pt x="91236" y="15023"/>
                      <a:pt x="171631" y="26767"/>
                      <a:pt x="171631" y="26767"/>
                    </a:cubicBezTo>
                    <a:lnTo>
                      <a:pt x="175244" y="2378"/>
                    </a:lnTo>
                    <a:cubicBezTo>
                      <a:pt x="171631" y="570"/>
                      <a:pt x="85816" y="-11172"/>
                      <a:pt x="0" y="41220"/>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61" name="Freeform 151">
                <a:extLst>
                  <a:ext uri="{FF2B5EF4-FFF2-40B4-BE49-F238E27FC236}">
                    <a16:creationId xmlns:a16="http://schemas.microsoft.com/office/drawing/2014/main" id="{99A7EA5F-13DA-2707-A5BE-A86CDC073991}"/>
                  </a:ext>
                </a:extLst>
              </p:cNvPr>
              <p:cNvSpPr/>
              <p:nvPr/>
            </p:nvSpPr>
            <p:spPr>
              <a:xfrm>
                <a:off x="6121221" y="5582167"/>
                <a:ext cx="175244" cy="56212"/>
              </a:xfrm>
              <a:custGeom>
                <a:avLst/>
                <a:gdLst>
                  <a:gd name="connsiteX0" fmla="*/ 0 w 175244"/>
                  <a:gd name="connsiteY0" fmla="*/ 36340 h 56212"/>
                  <a:gd name="connsiteX1" fmla="*/ 11743 w 175244"/>
                  <a:gd name="connsiteY1" fmla="*/ 56212 h 56212"/>
                  <a:gd name="connsiteX2" fmla="*/ 171631 w 175244"/>
                  <a:gd name="connsiteY2" fmla="*/ 23693 h 56212"/>
                  <a:gd name="connsiteX3" fmla="*/ 175244 w 175244"/>
                  <a:gd name="connsiteY3" fmla="*/ 1110 h 56212"/>
                  <a:gd name="connsiteX4" fmla="*/ 0 w 175244"/>
                  <a:gd name="connsiteY4" fmla="*/ 36340 h 56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4" h="56212">
                    <a:moveTo>
                      <a:pt x="0" y="36340"/>
                    </a:moveTo>
                    <a:lnTo>
                      <a:pt x="11743" y="56212"/>
                    </a:lnTo>
                    <a:cubicBezTo>
                      <a:pt x="91236" y="13757"/>
                      <a:pt x="171631" y="23693"/>
                      <a:pt x="171631" y="23693"/>
                    </a:cubicBezTo>
                    <a:lnTo>
                      <a:pt x="175244" y="1110"/>
                    </a:lnTo>
                    <a:cubicBezTo>
                      <a:pt x="171631" y="1110"/>
                      <a:pt x="85816" y="-9730"/>
                      <a:pt x="0" y="36340"/>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grpSp>
      </p:grpSp>
      <p:sp>
        <p:nvSpPr>
          <p:cNvPr id="64" name="Text Placeholder 3">
            <a:extLst>
              <a:ext uri="{FF2B5EF4-FFF2-40B4-BE49-F238E27FC236}">
                <a16:creationId xmlns:a16="http://schemas.microsoft.com/office/drawing/2014/main" id="{82B92135-D8E6-35D7-232F-1C10C6C91F2B}"/>
              </a:ext>
            </a:extLst>
          </p:cNvPr>
          <p:cNvSpPr txBox="1">
            <a:spLocks/>
          </p:cNvSpPr>
          <p:nvPr/>
        </p:nvSpPr>
        <p:spPr>
          <a:xfrm>
            <a:off x="929701" y="8704446"/>
            <a:ext cx="1243574" cy="511220"/>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rtl="0"/>
            <a:r>
              <a:rPr lang="en-GB" sz="1100" b="1">
                <a:latin typeface="Calibri"/>
              </a:rPr>
              <a:t>Determinar informações pertinentes</a:t>
            </a:r>
          </a:p>
        </p:txBody>
      </p:sp>
      <p:sp>
        <p:nvSpPr>
          <p:cNvPr id="65" name="Text Placeholder 3">
            <a:extLst>
              <a:ext uri="{FF2B5EF4-FFF2-40B4-BE49-F238E27FC236}">
                <a16:creationId xmlns:a16="http://schemas.microsoft.com/office/drawing/2014/main" id="{ACCBF83B-9A41-CD42-69A4-1032A846392A}"/>
              </a:ext>
            </a:extLst>
          </p:cNvPr>
          <p:cNvSpPr txBox="1">
            <a:spLocks/>
          </p:cNvSpPr>
          <p:nvPr/>
        </p:nvSpPr>
        <p:spPr>
          <a:xfrm>
            <a:off x="2216934" y="9440413"/>
            <a:ext cx="1644290" cy="671887"/>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rtl="0"/>
            <a:r>
              <a:rPr lang="en-GB" sz="1100" b="1" err="1">
                <a:latin typeface="Calibri"/>
              </a:rPr>
              <a:t>Identificar</a:t>
            </a:r>
            <a:r>
              <a:rPr lang="en-GB" sz="1100" b="1">
                <a:latin typeface="Calibri"/>
              </a:rPr>
              <a:t> o </a:t>
            </a:r>
            <a:r>
              <a:rPr lang="en-GB" sz="1100" b="1" err="1">
                <a:latin typeface="Calibri"/>
              </a:rPr>
              <a:t>problema</a:t>
            </a:r>
            <a:r>
              <a:rPr lang="en-GB" sz="1100" b="1">
                <a:latin typeface="Calibri"/>
              </a:rPr>
              <a:t> e </a:t>
            </a:r>
            <a:r>
              <a:rPr lang="en-GB" sz="1100" b="1" err="1">
                <a:latin typeface="Calibri"/>
              </a:rPr>
              <a:t>seus</a:t>
            </a:r>
            <a:r>
              <a:rPr lang="en-GB" sz="1100" b="1">
                <a:latin typeface="Calibri"/>
              </a:rPr>
              <a:t> </a:t>
            </a:r>
            <a:r>
              <a:rPr lang="en-GB" sz="1100" b="1" err="1">
                <a:latin typeface="Calibri"/>
              </a:rPr>
              <a:t>parâmetros</a:t>
            </a:r>
            <a:endParaRPr lang="en-GB" sz="1100" b="1">
              <a:latin typeface="Calibri"/>
            </a:endParaRPr>
          </a:p>
        </p:txBody>
      </p:sp>
      <p:sp>
        <p:nvSpPr>
          <p:cNvPr id="66" name="Text Placeholder 3">
            <a:extLst>
              <a:ext uri="{FF2B5EF4-FFF2-40B4-BE49-F238E27FC236}">
                <a16:creationId xmlns:a16="http://schemas.microsoft.com/office/drawing/2014/main" id="{9C887271-060A-FE28-8E2D-5F26996782FE}"/>
              </a:ext>
            </a:extLst>
          </p:cNvPr>
          <p:cNvSpPr txBox="1">
            <a:spLocks/>
          </p:cNvSpPr>
          <p:nvPr/>
        </p:nvSpPr>
        <p:spPr>
          <a:xfrm>
            <a:off x="3419226" y="8704446"/>
            <a:ext cx="1172250" cy="480454"/>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rtl="0"/>
            <a:r>
              <a:rPr lang="en-GB" sz="1100" b="1" err="1">
                <a:latin typeface="Calibri"/>
              </a:rPr>
              <a:t>Identificar</a:t>
            </a:r>
            <a:r>
              <a:rPr lang="en-GB" sz="1100" b="1">
                <a:latin typeface="Calibri"/>
              </a:rPr>
              <a:t> </a:t>
            </a:r>
            <a:r>
              <a:rPr lang="en-GB" sz="1100" b="1" err="1">
                <a:latin typeface="Calibri"/>
              </a:rPr>
              <a:t>possíveis</a:t>
            </a:r>
            <a:r>
              <a:rPr lang="en-GB" sz="1100" b="1">
                <a:latin typeface="Calibri"/>
              </a:rPr>
              <a:t> </a:t>
            </a:r>
            <a:r>
              <a:rPr lang="en-GB" sz="1100" b="1" err="1">
                <a:latin typeface="Calibri"/>
              </a:rPr>
              <a:t>soluções</a:t>
            </a:r>
            <a:endParaRPr lang="en-GB" sz="1100" b="1">
              <a:latin typeface="Calibri"/>
            </a:endParaRPr>
          </a:p>
        </p:txBody>
      </p:sp>
      <p:sp>
        <p:nvSpPr>
          <p:cNvPr id="67" name="Text Placeholder 3">
            <a:extLst>
              <a:ext uri="{FF2B5EF4-FFF2-40B4-BE49-F238E27FC236}">
                <a16:creationId xmlns:a16="http://schemas.microsoft.com/office/drawing/2014/main" id="{A2BDF2C6-782C-B1BA-8EBC-9E09DD7E0C3A}"/>
              </a:ext>
            </a:extLst>
          </p:cNvPr>
          <p:cNvSpPr txBox="1">
            <a:spLocks/>
          </p:cNvSpPr>
          <p:nvPr/>
        </p:nvSpPr>
        <p:spPr>
          <a:xfrm>
            <a:off x="4740291" y="9485441"/>
            <a:ext cx="1527873" cy="437408"/>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rtl="0"/>
            <a:r>
              <a:rPr lang="en-GB" sz="1100" b="1" err="1">
                <a:latin typeface="Calibri"/>
              </a:rPr>
              <a:t>Estabelecer</a:t>
            </a:r>
            <a:r>
              <a:rPr lang="en-GB" sz="1100" b="1">
                <a:latin typeface="Calibri"/>
              </a:rPr>
              <a:t> </a:t>
            </a:r>
            <a:r>
              <a:rPr lang="en-GB" sz="1100" b="1" err="1">
                <a:latin typeface="Calibri"/>
              </a:rPr>
              <a:t>estratégias</a:t>
            </a:r>
            <a:r>
              <a:rPr lang="en-GB" sz="1100" b="1">
                <a:latin typeface="Calibri"/>
              </a:rPr>
              <a:t> e </a:t>
            </a:r>
            <a:r>
              <a:rPr lang="en-GB" sz="1100" b="1" err="1">
                <a:latin typeface="Calibri"/>
              </a:rPr>
              <a:t>ideias</a:t>
            </a:r>
            <a:r>
              <a:rPr lang="en-GB" sz="1100" b="1">
                <a:latin typeface="Calibri"/>
              </a:rPr>
              <a:t> para </a:t>
            </a:r>
            <a:r>
              <a:rPr lang="en-GB" sz="1100" b="1" err="1">
                <a:latin typeface="Calibri"/>
              </a:rPr>
              <a:t>ação</a:t>
            </a:r>
            <a:endParaRPr lang="en-GB" sz="1100" b="1">
              <a:latin typeface="Calibri"/>
            </a:endParaRPr>
          </a:p>
        </p:txBody>
      </p:sp>
      <p:sp>
        <p:nvSpPr>
          <p:cNvPr id="68" name="Text Placeholder 3">
            <a:extLst>
              <a:ext uri="{FF2B5EF4-FFF2-40B4-BE49-F238E27FC236}">
                <a16:creationId xmlns:a16="http://schemas.microsoft.com/office/drawing/2014/main" id="{EE356B64-7BF2-5C2E-3B24-82C96D89AF82}"/>
              </a:ext>
            </a:extLst>
          </p:cNvPr>
          <p:cNvSpPr txBox="1">
            <a:spLocks/>
          </p:cNvSpPr>
          <p:nvPr/>
        </p:nvSpPr>
        <p:spPr>
          <a:xfrm>
            <a:off x="5855157" y="8704446"/>
            <a:ext cx="1203908" cy="808342"/>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rtl="0"/>
            <a:r>
              <a:rPr lang="en-GB" sz="1100" b="1">
                <a:latin typeface="Calibri"/>
              </a:rPr>
              <a:t>Tomar </a:t>
            </a:r>
            <a:r>
              <a:rPr lang="en-GB" sz="1100" b="1" err="1">
                <a:latin typeface="Calibri"/>
              </a:rPr>
              <a:t>decisões</a:t>
            </a:r>
            <a:r>
              <a:rPr lang="en-GB" sz="1100" b="1">
                <a:latin typeface="Calibri"/>
              </a:rPr>
              <a:t> para </a:t>
            </a:r>
            <a:r>
              <a:rPr lang="en-GB" sz="1100" b="1" err="1">
                <a:latin typeface="Calibri"/>
              </a:rPr>
              <a:t>corrigir</a:t>
            </a:r>
            <a:r>
              <a:rPr lang="en-GB" sz="1100" b="1">
                <a:latin typeface="Calibri"/>
              </a:rPr>
              <a:t> </a:t>
            </a:r>
            <a:r>
              <a:rPr lang="en-GB" sz="1100" b="1" err="1">
                <a:latin typeface="Calibri"/>
              </a:rPr>
              <a:t>os</a:t>
            </a:r>
            <a:r>
              <a:rPr lang="en-GB" sz="1100" b="1">
                <a:latin typeface="Calibri"/>
              </a:rPr>
              <a:t> </a:t>
            </a:r>
            <a:r>
              <a:rPr lang="en-GB" sz="1100" b="1" err="1">
                <a:latin typeface="Calibri"/>
              </a:rPr>
              <a:t>problemas</a:t>
            </a:r>
            <a:endParaRPr lang="en-GB" sz="1100" b="1">
              <a:latin typeface="Calibri"/>
            </a:endParaRPr>
          </a:p>
        </p:txBody>
      </p:sp>
      <p:cxnSp>
        <p:nvCxnSpPr>
          <p:cNvPr id="69" name="Straight Connector 68">
            <a:extLst>
              <a:ext uri="{FF2B5EF4-FFF2-40B4-BE49-F238E27FC236}">
                <a16:creationId xmlns:a16="http://schemas.microsoft.com/office/drawing/2014/main" id="{2AD78FF8-69DC-1577-1739-73513108C0D1}"/>
              </a:ext>
            </a:extLst>
          </p:cNvPr>
          <p:cNvCxnSpPr>
            <a:cxnSpLocks/>
          </p:cNvCxnSpPr>
          <p:nvPr/>
        </p:nvCxnSpPr>
        <p:spPr>
          <a:xfrm flipH="1" flipV="1">
            <a:off x="1810647" y="8449354"/>
            <a:ext cx="437530" cy="397975"/>
          </a:xfrm>
          <a:prstGeom prst="line">
            <a:avLst/>
          </a:prstGeom>
          <a:noFill/>
          <a:ln w="19050" cap="flat" cmpd="sng" algn="ctr">
            <a:solidFill>
              <a:srgbClr val="416F70"/>
            </a:solidFill>
            <a:prstDash val="solid"/>
          </a:ln>
          <a:effectLst/>
        </p:spPr>
      </p:cxnSp>
      <p:cxnSp>
        <p:nvCxnSpPr>
          <p:cNvPr id="70" name="Straight Connector 69">
            <a:extLst>
              <a:ext uri="{FF2B5EF4-FFF2-40B4-BE49-F238E27FC236}">
                <a16:creationId xmlns:a16="http://schemas.microsoft.com/office/drawing/2014/main" id="{05154E24-6EF1-28F0-7B12-8E0C7629F62C}"/>
              </a:ext>
            </a:extLst>
          </p:cNvPr>
          <p:cNvCxnSpPr>
            <a:cxnSpLocks/>
          </p:cNvCxnSpPr>
          <p:nvPr/>
        </p:nvCxnSpPr>
        <p:spPr>
          <a:xfrm flipH="1" flipV="1">
            <a:off x="4267512" y="8449354"/>
            <a:ext cx="437530" cy="397975"/>
          </a:xfrm>
          <a:prstGeom prst="line">
            <a:avLst/>
          </a:prstGeom>
          <a:noFill/>
          <a:ln w="19050" cap="flat" cmpd="sng" algn="ctr">
            <a:solidFill>
              <a:srgbClr val="416F70"/>
            </a:solidFill>
            <a:prstDash val="solid"/>
          </a:ln>
          <a:effectLst/>
        </p:spPr>
      </p:cxnSp>
      <p:cxnSp>
        <p:nvCxnSpPr>
          <p:cNvPr id="71" name="Straight Connector 70">
            <a:extLst>
              <a:ext uri="{FF2B5EF4-FFF2-40B4-BE49-F238E27FC236}">
                <a16:creationId xmlns:a16="http://schemas.microsoft.com/office/drawing/2014/main" id="{5803D1C8-F3B4-10BD-DF33-89AE4A3FCAF3}"/>
              </a:ext>
            </a:extLst>
          </p:cNvPr>
          <p:cNvCxnSpPr>
            <a:cxnSpLocks/>
          </p:cNvCxnSpPr>
          <p:nvPr/>
        </p:nvCxnSpPr>
        <p:spPr>
          <a:xfrm flipV="1">
            <a:off x="3039079" y="8449354"/>
            <a:ext cx="437530" cy="397975"/>
          </a:xfrm>
          <a:prstGeom prst="line">
            <a:avLst/>
          </a:prstGeom>
          <a:noFill/>
          <a:ln w="19050" cap="flat" cmpd="sng" algn="ctr">
            <a:solidFill>
              <a:srgbClr val="416F70"/>
            </a:solidFill>
            <a:prstDash val="solid"/>
          </a:ln>
          <a:effectLst/>
        </p:spPr>
      </p:cxnSp>
      <p:cxnSp>
        <p:nvCxnSpPr>
          <p:cNvPr id="72" name="Straight Connector 71">
            <a:extLst>
              <a:ext uri="{FF2B5EF4-FFF2-40B4-BE49-F238E27FC236}">
                <a16:creationId xmlns:a16="http://schemas.microsoft.com/office/drawing/2014/main" id="{C47C7E9F-F81F-9C74-0135-F4ECB9D16035}"/>
              </a:ext>
            </a:extLst>
          </p:cNvPr>
          <p:cNvCxnSpPr>
            <a:cxnSpLocks/>
          </p:cNvCxnSpPr>
          <p:nvPr/>
        </p:nvCxnSpPr>
        <p:spPr>
          <a:xfrm flipV="1">
            <a:off x="5495943" y="8449354"/>
            <a:ext cx="437530" cy="397975"/>
          </a:xfrm>
          <a:prstGeom prst="line">
            <a:avLst/>
          </a:prstGeom>
          <a:noFill/>
          <a:ln w="19050" cap="flat" cmpd="sng" algn="ctr">
            <a:solidFill>
              <a:srgbClr val="416F70"/>
            </a:solidFill>
            <a:prstDash val="solid"/>
          </a:ln>
          <a:effectLst/>
        </p:spPr>
      </p:cxnSp>
    </p:spTree>
    <p:extLst>
      <p:ext uri="{BB962C8B-B14F-4D97-AF65-F5344CB8AC3E}">
        <p14:creationId xmlns:p14="http://schemas.microsoft.com/office/powerpoint/2010/main" val="29245605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D6A9BBF-8E97-F6BD-7422-6530D769C4F9}"/>
              </a:ext>
            </a:extLst>
          </p:cNvPr>
          <p:cNvSpPr>
            <a:spLocks noGrp="1"/>
          </p:cNvSpPr>
          <p:nvPr>
            <p:ph type="body" sz="quarter" idx="15"/>
          </p:nvPr>
        </p:nvSpPr>
        <p:spPr/>
        <p:txBody>
          <a:bodyPr/>
          <a:lstStyle/>
          <a:p>
            <a:pPr algn="l" rtl="0"/>
            <a:r>
              <a:rPr lang="en-IE" b="1"/>
              <a:t>Boas </a:t>
            </a:r>
            <a:r>
              <a:rPr lang="en-IE" b="1" err="1"/>
              <a:t>Práticas</a:t>
            </a:r>
            <a:endParaRPr lang="en-IE" b="1"/>
          </a:p>
          <a:p>
            <a:pPr algn="l" rtl="0"/>
            <a:r>
              <a:rPr lang="en-IE" err="1"/>
              <a:t>Exemplos</a:t>
            </a:r>
            <a:r>
              <a:rPr lang="en-IE"/>
              <a:t>:</a:t>
            </a:r>
          </a:p>
        </p:txBody>
      </p:sp>
    </p:spTree>
    <p:extLst>
      <p:ext uri="{BB962C8B-B14F-4D97-AF65-F5344CB8AC3E}">
        <p14:creationId xmlns:p14="http://schemas.microsoft.com/office/powerpoint/2010/main" val="342370673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82677DB-4F59-D4F7-0A90-2FA2C63F1C07}"/>
              </a:ext>
            </a:extLst>
          </p:cNvPr>
          <p:cNvSpPr>
            <a:spLocks noGrp="1"/>
          </p:cNvSpPr>
          <p:nvPr>
            <p:ph type="body" sz="quarter" idx="47"/>
          </p:nvPr>
        </p:nvSpPr>
        <p:spPr>
          <a:xfrm>
            <a:off x="579471" y="1282999"/>
            <a:ext cx="6815990" cy="595956"/>
          </a:xfrm>
        </p:spPr>
        <p:txBody>
          <a:bodyPr/>
          <a:lstStyle/>
          <a:p>
            <a:r>
              <a:rPr lang="en-IE" sz="3600"/>
              <a:t>Casos de Boas </a:t>
            </a:r>
            <a:r>
              <a:rPr lang="en-IE" sz="3600" err="1"/>
              <a:t>Práticas</a:t>
            </a:r>
            <a:r>
              <a:rPr lang="en-IE" sz="3600"/>
              <a:t>…</a:t>
            </a:r>
          </a:p>
        </p:txBody>
      </p:sp>
      <p:sp>
        <p:nvSpPr>
          <p:cNvPr id="3" name="TextBox 2">
            <a:extLst>
              <a:ext uri="{FF2B5EF4-FFF2-40B4-BE49-F238E27FC236}">
                <a16:creationId xmlns:a16="http://schemas.microsoft.com/office/drawing/2014/main" id="{582A5FD6-3C2D-2E37-E696-C85233872882}"/>
              </a:ext>
            </a:extLst>
          </p:cNvPr>
          <p:cNvSpPr txBox="1"/>
          <p:nvPr/>
        </p:nvSpPr>
        <p:spPr>
          <a:xfrm>
            <a:off x="2802582" y="2991748"/>
            <a:ext cx="4304714" cy="7417415"/>
          </a:xfrm>
          <a:prstGeom prst="rect">
            <a:avLst/>
          </a:prstGeom>
          <a:noFill/>
        </p:spPr>
        <p:txBody>
          <a:bodyPr wrap="square" rtlCol="0">
            <a:spAutoFit/>
          </a:bodyPr>
          <a:lstStyle/>
          <a:p>
            <a:pPr marL="342900" indent="-342900">
              <a:buFont typeface="+mj-lt"/>
              <a:buAutoNum type="arabicPeriod"/>
            </a:pPr>
            <a:r>
              <a:rPr lang="en-IE" sz="1400" u="sng"/>
              <a:t>BiaSol – Irlanda</a:t>
            </a:r>
            <a:r>
              <a:rPr lang="en-IE" sz="1400"/>
              <a:t>……………………………</a:t>
            </a:r>
            <a:r>
              <a:rPr lang="en-IE" sz="1400">
                <a:hlinkClick r:id="rId2" action="ppaction://hlinksldjump">
                  <a:extLst>
                    <a:ext uri="{A12FA001-AC4F-418D-AE19-62706E023703}">
                      <ahyp:hlinkClr xmlns:ahyp="http://schemas.microsoft.com/office/drawing/2018/hyperlinkcolor" val="tx"/>
                    </a:ext>
                  </a:extLst>
                </a:hlinkClick>
              </a:rPr>
              <a:t>p10</a:t>
            </a:r>
            <a:endParaRPr lang="en-IE" sz="1400"/>
          </a:p>
          <a:p>
            <a:pPr marL="342900" indent="-342900">
              <a:buFont typeface="+mj-lt"/>
              <a:buAutoNum type="arabicPeriod"/>
            </a:pPr>
            <a:r>
              <a:rPr lang="en-IE" sz="1400">
                <a:hlinkClick r:id="rId3" action="ppaction://hlinksldjump">
                  <a:extLst>
                    <a:ext uri="{A12FA001-AC4F-418D-AE19-62706E023703}">
                      <ahyp:hlinkClr xmlns:ahyp="http://schemas.microsoft.com/office/drawing/2018/hyperlinkcolor" val="tx"/>
                    </a:ext>
                  </a:extLst>
                </a:hlinkClick>
              </a:rPr>
              <a:t>Cream of the Crop - Irlanda </a:t>
            </a:r>
            <a:r>
              <a:rPr lang="en-IE" sz="1400"/>
              <a:t>………..</a:t>
            </a:r>
            <a:r>
              <a:rPr lang="en-IE" sz="1400">
                <a:hlinkClick r:id="rId3" action="ppaction://hlinksldjump">
                  <a:extLst>
                    <a:ext uri="{A12FA001-AC4F-418D-AE19-62706E023703}">
                      <ahyp:hlinkClr xmlns:ahyp="http://schemas.microsoft.com/office/drawing/2018/hyperlinkcolor" val="tx"/>
                    </a:ext>
                  </a:extLst>
                </a:hlinkClick>
              </a:rPr>
              <a:t>p12</a:t>
            </a:r>
            <a:endParaRPr lang="en-IE" sz="1400"/>
          </a:p>
          <a:p>
            <a:pPr marL="342900" indent="-342900">
              <a:buFont typeface="+mj-lt"/>
              <a:buAutoNum type="arabicPeriod"/>
            </a:pPr>
            <a:r>
              <a:rPr lang="en-IE" sz="1400">
                <a:hlinkClick r:id="rId4" action="ppaction://hlinksldjump">
                  <a:extLst>
                    <a:ext uri="{A12FA001-AC4F-418D-AE19-62706E023703}">
                      <ahyp:hlinkClr xmlns:ahyp="http://schemas.microsoft.com/office/drawing/2018/hyperlinkcolor" val="tx"/>
                    </a:ext>
                  </a:extLst>
                </a:hlinkClick>
              </a:rPr>
              <a:t>Nam – Portugal</a:t>
            </a:r>
            <a:r>
              <a:rPr lang="en-IE" sz="1400"/>
              <a:t> …………………………..</a:t>
            </a:r>
            <a:r>
              <a:rPr lang="en-IE" sz="1400">
                <a:hlinkClick r:id="rId4" action="ppaction://hlinksldjump">
                  <a:extLst>
                    <a:ext uri="{A12FA001-AC4F-418D-AE19-62706E023703}">
                      <ahyp:hlinkClr xmlns:ahyp="http://schemas.microsoft.com/office/drawing/2018/hyperlinkcolor" val="tx"/>
                    </a:ext>
                  </a:extLst>
                </a:hlinkClick>
              </a:rPr>
              <a:t>p14</a:t>
            </a:r>
            <a:endParaRPr lang="en-IE" sz="1400"/>
          </a:p>
          <a:p>
            <a:pPr marL="342900" indent="-342900">
              <a:buFont typeface="+mj-lt"/>
              <a:buAutoNum type="arabicPeriod"/>
            </a:pPr>
            <a:r>
              <a:rPr lang="en-IE" sz="1400">
                <a:hlinkClick r:id="rId5" action="ppaction://hlinksldjump">
                  <a:extLst>
                    <a:ext uri="{A12FA001-AC4F-418D-AE19-62706E023703}">
                      <ahyp:hlinkClr xmlns:ahyp="http://schemas.microsoft.com/office/drawing/2018/hyperlinkcolor" val="tx"/>
                    </a:ext>
                  </a:extLst>
                </a:hlinkClick>
              </a:rPr>
              <a:t>Food Space – Irland</a:t>
            </a:r>
            <a:r>
              <a:rPr lang="en-IE" sz="1400"/>
              <a:t>a.…………………..</a:t>
            </a:r>
            <a:r>
              <a:rPr lang="en-IE" sz="1400">
                <a:hlinkClick r:id="rId5" action="ppaction://hlinksldjump">
                  <a:extLst>
                    <a:ext uri="{A12FA001-AC4F-418D-AE19-62706E023703}">
                      <ahyp:hlinkClr xmlns:ahyp="http://schemas.microsoft.com/office/drawing/2018/hyperlinkcolor" val="tx"/>
                    </a:ext>
                  </a:extLst>
                </a:hlinkClick>
              </a:rPr>
              <a:t>p16</a:t>
            </a:r>
            <a:endParaRPr lang="en-IE" sz="1400"/>
          </a:p>
          <a:p>
            <a:endParaRPr lang="en-IE" sz="1400"/>
          </a:p>
          <a:p>
            <a:endParaRPr lang="en-IE" sz="1400"/>
          </a:p>
          <a:p>
            <a:pPr marL="342900" indent="-342900">
              <a:buFont typeface="+mj-lt"/>
              <a:buAutoNum type="arabicPeriod" startAt="5"/>
            </a:pPr>
            <a:r>
              <a:rPr lang="en-IE" sz="1400" u="sng"/>
              <a:t>Fazla Gida – </a:t>
            </a:r>
            <a:r>
              <a:rPr lang="en-IE" sz="1400" u="sng" err="1"/>
              <a:t>Turquia</a:t>
            </a:r>
            <a:r>
              <a:rPr lang="en-IE" sz="1400"/>
              <a:t>……………………. </a:t>
            </a:r>
            <a:r>
              <a:rPr lang="en-IE" sz="1400">
                <a:hlinkClick r:id="rId6" action="ppaction://hlinksldjump">
                  <a:extLst>
                    <a:ext uri="{A12FA001-AC4F-418D-AE19-62706E023703}">
                      <ahyp:hlinkClr xmlns:ahyp="http://schemas.microsoft.com/office/drawing/2018/hyperlinkcolor" val="tx"/>
                    </a:ext>
                  </a:extLst>
                </a:hlinkClick>
              </a:rPr>
              <a:t>p18</a:t>
            </a:r>
            <a:endParaRPr lang="en-IE" sz="1400"/>
          </a:p>
          <a:p>
            <a:pPr marL="342900" indent="-342900">
              <a:buFont typeface="+mj-lt"/>
              <a:buAutoNum type="arabicPeriod" startAt="5"/>
            </a:pPr>
            <a:r>
              <a:rPr lang="en-IE" sz="1400" u="sng"/>
              <a:t>Kesko / K-group – </a:t>
            </a:r>
            <a:r>
              <a:rPr lang="en-IE" sz="1400" u="sng" err="1"/>
              <a:t>Finlândia</a:t>
            </a:r>
            <a:r>
              <a:rPr lang="en-IE" sz="1400"/>
              <a:t>………….</a:t>
            </a:r>
            <a:r>
              <a:rPr lang="en-IE" sz="1400">
                <a:hlinkClick r:id="rId7" action="ppaction://hlinksldjump">
                  <a:extLst>
                    <a:ext uri="{A12FA001-AC4F-418D-AE19-62706E023703}">
                      <ahyp:hlinkClr xmlns:ahyp="http://schemas.microsoft.com/office/drawing/2018/hyperlinkcolor" val="tx"/>
                    </a:ext>
                  </a:extLst>
                </a:hlinkClick>
              </a:rPr>
              <a:t>p20</a:t>
            </a:r>
            <a:endParaRPr lang="en-IE" sz="1400"/>
          </a:p>
          <a:p>
            <a:pPr marL="342900" indent="-342900">
              <a:buFont typeface="+mj-lt"/>
              <a:buAutoNum type="arabicPeriod" startAt="5"/>
            </a:pPr>
            <a:r>
              <a:rPr lang="en-IE" sz="1400" u="sng"/>
              <a:t>Nolla – </a:t>
            </a:r>
            <a:r>
              <a:rPr lang="en-IE" sz="1400" u="sng" err="1"/>
              <a:t>Finlândia</a:t>
            </a:r>
            <a:r>
              <a:rPr lang="en-IE" sz="1400"/>
              <a:t>…………………………..</a:t>
            </a:r>
            <a:r>
              <a:rPr lang="en-IE" sz="1400">
                <a:hlinkClick r:id="rId8" action="ppaction://hlinksldjump">
                  <a:extLst>
                    <a:ext uri="{A12FA001-AC4F-418D-AE19-62706E023703}">
                      <ahyp:hlinkClr xmlns:ahyp="http://schemas.microsoft.com/office/drawing/2018/hyperlinkcolor" val="tx"/>
                    </a:ext>
                  </a:extLst>
                </a:hlinkClick>
              </a:rPr>
              <a:t>p22</a:t>
            </a:r>
            <a:endParaRPr lang="en-IE" sz="1400"/>
          </a:p>
          <a:p>
            <a:pPr marL="342900" indent="-342900">
              <a:buFont typeface="+mj-lt"/>
              <a:buAutoNum type="arabicPeriod" startAt="5"/>
            </a:pPr>
            <a:r>
              <a:rPr lang="en-IE" sz="1400" u="sng"/>
              <a:t>Paloma Hotel Group – </a:t>
            </a:r>
            <a:r>
              <a:rPr lang="en-IE" sz="1400" u="sng" err="1"/>
              <a:t>Turquia</a:t>
            </a:r>
            <a:r>
              <a:rPr lang="en-IE" sz="1400" u="sng"/>
              <a:t> </a:t>
            </a:r>
            <a:r>
              <a:rPr lang="en-IE" sz="1400"/>
              <a:t>…....</a:t>
            </a:r>
            <a:r>
              <a:rPr lang="en-IE" sz="1400">
                <a:hlinkClick r:id="rId9" action="ppaction://hlinksldjump">
                  <a:extLst>
                    <a:ext uri="{A12FA001-AC4F-418D-AE19-62706E023703}">
                      <ahyp:hlinkClr xmlns:ahyp="http://schemas.microsoft.com/office/drawing/2018/hyperlinkcolor" val="tx"/>
                    </a:ext>
                  </a:extLst>
                </a:hlinkClick>
              </a:rPr>
              <a:t>p24</a:t>
            </a:r>
            <a:endParaRPr lang="en-IE" sz="1400"/>
          </a:p>
          <a:p>
            <a:endParaRPr lang="en-IE" sz="1400"/>
          </a:p>
          <a:p>
            <a:endParaRPr lang="en-IE" sz="1400"/>
          </a:p>
          <a:p>
            <a:pPr marL="342900" indent="-342900">
              <a:buFont typeface="+mj-lt"/>
              <a:buAutoNum type="arabicPeriod" startAt="9"/>
            </a:pPr>
            <a:r>
              <a:rPr lang="en-IE" sz="1400">
                <a:hlinkClick r:id="rId10" action="ppaction://hlinksldjump">
                  <a:extLst>
                    <a:ext uri="{A12FA001-AC4F-418D-AE19-62706E023703}">
                      <ahyp:hlinkClr xmlns:ahyp="http://schemas.microsoft.com/office/drawing/2018/hyperlinkcolor" val="tx"/>
                    </a:ext>
                  </a:extLst>
                </a:hlinkClick>
              </a:rPr>
              <a:t>Camile – Irland</a:t>
            </a:r>
            <a:r>
              <a:rPr lang="en-IE" sz="1400"/>
              <a:t>a …………………………..</a:t>
            </a:r>
            <a:r>
              <a:rPr lang="en-IE" sz="1400">
                <a:hlinkClick r:id="rId10" action="ppaction://hlinksldjump">
                  <a:extLst>
                    <a:ext uri="{A12FA001-AC4F-418D-AE19-62706E023703}">
                      <ahyp:hlinkClr xmlns:ahyp="http://schemas.microsoft.com/office/drawing/2018/hyperlinkcolor" val="tx"/>
                    </a:ext>
                  </a:extLst>
                </a:hlinkClick>
              </a:rPr>
              <a:t>p26</a:t>
            </a:r>
            <a:endParaRPr lang="en-IE" sz="1400"/>
          </a:p>
          <a:p>
            <a:pPr marL="342900" indent="-342900">
              <a:buFont typeface="+mj-lt"/>
              <a:buAutoNum type="arabicPeriod" startAt="9"/>
            </a:pPr>
            <a:r>
              <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hlinkClick r:id="rId11" action="ppaction://hlinksldjump">
                  <a:extLst>
                    <a:ext uri="{A12FA001-AC4F-418D-AE19-62706E023703}">
                      <ahyp:hlinkClr xmlns:ahyp="http://schemas.microsoft.com/office/drawing/2018/hyperlinkcolor" val="tx"/>
                    </a:ext>
                  </a:extLst>
                </a:hlinkClick>
              </a:rPr>
              <a:t>Carne </a:t>
            </a:r>
            <a:r>
              <a:rPr kumimoji="0" lang="en-US" sz="1400" b="0" i="0" u="none" strike="noStrike" kern="1200" cap="none" spc="0" normalizeH="0" baseline="0" noProof="0" err="1">
                <a:ln>
                  <a:noFill/>
                </a:ln>
                <a:effectLst/>
                <a:uLnTx/>
                <a:uFillTx/>
                <a:latin typeface="Calibri" panose="020F0502020204030204" pitchFamily="34" charset="0"/>
                <a:ea typeface="+mn-ea"/>
                <a:cs typeface="Calibri" panose="020F0502020204030204" pitchFamily="34" charset="0"/>
                <a:hlinkClick r:id="rId11" action="ppaction://hlinksldjump">
                  <a:extLst>
                    <a:ext uri="{A12FA001-AC4F-418D-AE19-62706E023703}">
                      <ahyp:hlinkClr xmlns:ahyp="http://schemas.microsoft.com/office/drawing/2018/hyperlinkcolor" val="tx"/>
                    </a:ext>
                  </a:extLst>
                </a:hlinkClick>
              </a:rPr>
              <a:t>D'Erva</a:t>
            </a:r>
            <a:r>
              <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hlinkClick r:id="rId11" action="ppaction://hlinksldjump">
                  <a:extLst>
                    <a:ext uri="{A12FA001-AC4F-418D-AE19-62706E023703}">
                      <ahyp:hlinkClr xmlns:ahyp="http://schemas.microsoft.com/office/drawing/2018/hyperlinkcolor" val="tx"/>
                    </a:ext>
                  </a:extLst>
                </a:hlinkClick>
              </a:rPr>
              <a:t> – Portugal</a:t>
            </a:r>
            <a:r>
              <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rPr>
              <a:t> .……………...</a:t>
            </a:r>
            <a:r>
              <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hlinkClick r:id="rId11" action="ppaction://hlinksldjump">
                  <a:extLst>
                    <a:ext uri="{A12FA001-AC4F-418D-AE19-62706E023703}">
                      <ahyp:hlinkClr xmlns:ahyp="http://schemas.microsoft.com/office/drawing/2018/hyperlinkcolor" val="tx"/>
                    </a:ext>
                  </a:extLst>
                </a:hlinkClick>
              </a:rPr>
              <a:t>p28</a:t>
            </a:r>
            <a:endPar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9"/>
            </a:pPr>
            <a:r>
              <a:rPr lang="en-US" sz="1400" u="sng">
                <a:latin typeface="Calibri" panose="020F0502020204030204" pitchFamily="34" charset="0"/>
                <a:cs typeface="Calibri" panose="020F0502020204030204" pitchFamily="34" charset="0"/>
              </a:rPr>
              <a:t>Hilton Resort – </a:t>
            </a:r>
            <a:r>
              <a:rPr lang="en-US" sz="1400" u="sng" err="1">
                <a:latin typeface="Calibri" panose="020F0502020204030204" pitchFamily="34" charset="0"/>
                <a:cs typeface="Calibri" panose="020F0502020204030204" pitchFamily="34" charset="0"/>
              </a:rPr>
              <a:t>Turquia</a:t>
            </a:r>
            <a:r>
              <a:rPr kumimoji="0" lang="en-US" sz="1400" b="0" i="0" u="sng" strike="noStrike" kern="1200" cap="none" spc="0" normalizeH="0" baseline="0" noProof="0">
                <a:ln>
                  <a:noFill/>
                </a:ln>
                <a:effectLst/>
                <a:uLnTx/>
                <a:uFillTx/>
                <a:latin typeface="Calibri" panose="020F0502020204030204" pitchFamily="34" charset="0"/>
                <a:ea typeface="+mn-ea"/>
                <a:cs typeface="Calibri" panose="020F0502020204030204" pitchFamily="34" charset="0"/>
              </a:rPr>
              <a:t> </a:t>
            </a:r>
            <a:r>
              <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rPr>
              <a:t>………...........</a:t>
            </a:r>
            <a:r>
              <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hlinkClick r:id="rId12" action="ppaction://hlinksldjump">
                  <a:extLst>
                    <a:ext uri="{A12FA001-AC4F-418D-AE19-62706E023703}">
                      <ahyp:hlinkClr xmlns:ahyp="http://schemas.microsoft.com/office/drawing/2018/hyperlinkcolor" val="tx"/>
                    </a:ext>
                  </a:extLst>
                </a:hlinkClick>
              </a:rPr>
              <a:t>p30</a:t>
            </a:r>
            <a:endPar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9"/>
            </a:pPr>
            <a:r>
              <a:rPr lang="en-US" sz="1400">
                <a:latin typeface="Calibri" panose="020F0502020204030204" pitchFamily="34" charset="0"/>
                <a:cs typeface="Calibri" panose="020F0502020204030204" pitchFamily="34" charset="0"/>
                <a:hlinkClick r:id="rId13" action="ppaction://hlinksldjump">
                  <a:extLst>
                    <a:ext uri="{A12FA001-AC4F-418D-AE19-62706E023703}">
                      <ahyp:hlinkClr xmlns:ahyp="http://schemas.microsoft.com/office/drawing/2018/hyperlinkcolor" val="tx"/>
                    </a:ext>
                  </a:extLst>
                </a:hlinkClick>
              </a:rPr>
              <a:t>My Goodness – Irland</a:t>
            </a:r>
            <a:r>
              <a:rPr lang="en-US" sz="1400">
                <a:latin typeface="Calibri" panose="020F0502020204030204" pitchFamily="34" charset="0"/>
                <a:cs typeface="Calibri" panose="020F0502020204030204" pitchFamily="34" charset="0"/>
              </a:rPr>
              <a:t>a ………….……..</a:t>
            </a:r>
            <a:r>
              <a:rPr lang="en-US" sz="1400">
                <a:latin typeface="Calibri" panose="020F0502020204030204" pitchFamily="34" charset="0"/>
                <a:cs typeface="Calibri" panose="020F0502020204030204" pitchFamily="34" charset="0"/>
                <a:hlinkClick r:id="rId13" action="ppaction://hlinksldjump">
                  <a:extLst>
                    <a:ext uri="{A12FA001-AC4F-418D-AE19-62706E023703}">
                      <ahyp:hlinkClr xmlns:ahyp="http://schemas.microsoft.com/office/drawing/2018/hyperlinkcolor" val="tx"/>
                    </a:ext>
                  </a:extLst>
                </a:hlinkClick>
              </a:rPr>
              <a:t>p32</a:t>
            </a:r>
            <a:endParaRPr lang="en-US" sz="1400">
              <a:latin typeface="Calibri" panose="020F0502020204030204" pitchFamily="34" charset="0"/>
              <a:cs typeface="Calibri" panose="020F0502020204030204" pitchFamily="34" charset="0"/>
            </a:endParaRPr>
          </a:p>
          <a:p>
            <a:pPr marL="342900" indent="-342900">
              <a:buFont typeface="+mj-lt"/>
              <a:buAutoNum type="arabicPeriod" startAt="9"/>
            </a:pPr>
            <a:r>
              <a:rPr kumimoji="0" lang="en-US" sz="14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Namet</a:t>
            </a:r>
            <a:r>
              <a:rPr kumimoji="0" lang="en-US" sz="14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 </a:t>
            </a:r>
            <a:r>
              <a:rPr kumimoji="0" lang="en-US" sz="14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Turquia</a:t>
            </a:r>
            <a:r>
              <a:rPr kumimoji="0" lang="en-US" sz="14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hlinkClick r:id="rId14" action="ppaction://hlinksldjump">
                  <a:extLst>
                    <a:ext uri="{A12FA001-AC4F-418D-AE19-62706E023703}">
                      <ahyp:hlinkClr xmlns:ahyp="http://schemas.microsoft.com/office/drawing/2018/hyperlinkcolor" val="tx"/>
                    </a:ext>
                  </a:extLst>
                </a:hlinkClick>
              </a:rPr>
              <a:t>p34</a:t>
            </a:r>
            <a:endPar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9"/>
            </a:pPr>
            <a:r>
              <a:rPr lang="en-US" sz="1400">
                <a:latin typeface="Calibri" panose="020F0502020204030204" pitchFamily="34" charset="0"/>
                <a:cs typeface="Calibri" panose="020F0502020204030204" pitchFamily="34" charset="0"/>
                <a:hlinkClick r:id="rId15" action="ppaction://hlinksldjump">
                  <a:extLst>
                    <a:ext uri="{A12FA001-AC4F-418D-AE19-62706E023703}">
                      <ahyp:hlinkClr xmlns:ahyp="http://schemas.microsoft.com/office/drawing/2018/hyperlinkcolor" val="tx"/>
                    </a:ext>
                  </a:extLst>
                </a:hlinkClick>
              </a:rPr>
              <a:t>Pepe Aromas – Portugal</a:t>
            </a:r>
            <a:r>
              <a:rPr lang="en-US" sz="1400">
                <a:latin typeface="Calibri" panose="020F0502020204030204" pitchFamily="34" charset="0"/>
                <a:cs typeface="Calibri" panose="020F0502020204030204" pitchFamily="34" charset="0"/>
              </a:rPr>
              <a:t> ..………….....</a:t>
            </a:r>
            <a:r>
              <a:rPr lang="en-US" sz="1400">
                <a:latin typeface="Calibri" panose="020F0502020204030204" pitchFamily="34" charset="0"/>
                <a:cs typeface="Calibri" panose="020F0502020204030204" pitchFamily="34" charset="0"/>
                <a:hlinkClick r:id="rId15" action="ppaction://hlinksldjump">
                  <a:extLst>
                    <a:ext uri="{A12FA001-AC4F-418D-AE19-62706E023703}">
                      <ahyp:hlinkClr xmlns:ahyp="http://schemas.microsoft.com/office/drawing/2018/hyperlinkcolor" val="tx"/>
                    </a:ext>
                  </a:extLst>
                </a:hlinkClick>
              </a:rPr>
              <a:t>p36</a:t>
            </a:r>
            <a:endParaRPr lang="en-US" sz="1400">
              <a:latin typeface="Calibri" panose="020F0502020204030204" pitchFamily="34" charset="0"/>
              <a:cs typeface="Calibri" panose="020F0502020204030204" pitchFamily="34" charset="0"/>
            </a:endParaRPr>
          </a:p>
          <a:p>
            <a:pPr marL="342900" indent="-342900">
              <a:buFont typeface="+mj-lt"/>
              <a:buAutoNum type="arabicPeriod" startAt="9"/>
            </a:pPr>
            <a:r>
              <a:rPr kumimoji="0" lang="en-US" sz="1400" b="0" i="0" u="sng"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Ramirez – Portugal </a:t>
            </a:r>
            <a:r>
              <a:rPr kumimoji="0" lang="en-US" sz="14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t>
            </a:r>
            <a:r>
              <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hlinkClick r:id="rId16" action="ppaction://hlinksldjump">
                  <a:extLst>
                    <a:ext uri="{A12FA001-AC4F-418D-AE19-62706E023703}">
                      <ahyp:hlinkClr xmlns:ahyp="http://schemas.microsoft.com/office/drawing/2018/hyperlinkcolor" val="tx"/>
                    </a:ext>
                  </a:extLst>
                </a:hlinkClick>
              </a:rPr>
              <a:t>p38</a:t>
            </a:r>
            <a:endPar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9"/>
            </a:pPr>
            <a:r>
              <a:rPr lang="en-US" sz="1400" u="sng">
                <a:latin typeface="Calibri" panose="020F0502020204030204" pitchFamily="34" charset="0"/>
                <a:cs typeface="Calibri" panose="020F0502020204030204" pitchFamily="34" charset="0"/>
              </a:rPr>
              <a:t>Regnum Carya Hotel – </a:t>
            </a:r>
            <a:r>
              <a:rPr lang="en-US" sz="1400" u="sng" err="1">
                <a:latin typeface="Calibri" panose="020F0502020204030204" pitchFamily="34" charset="0"/>
                <a:cs typeface="Calibri" panose="020F0502020204030204" pitchFamily="34" charset="0"/>
              </a:rPr>
              <a:t>Turquia</a:t>
            </a:r>
            <a:r>
              <a:rPr lang="en-US" sz="1400" u="sng">
                <a:latin typeface="Calibri" panose="020F0502020204030204" pitchFamily="34" charset="0"/>
                <a:cs typeface="Calibri" panose="020F0502020204030204" pitchFamily="34" charset="0"/>
              </a:rPr>
              <a:t> </a:t>
            </a:r>
            <a:r>
              <a:rPr kumimoji="0" lang="en-US" sz="140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rPr>
              <a:t>……..</a:t>
            </a:r>
            <a:r>
              <a:rPr kumimoji="0" lang="en-US" sz="140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hlinkClick r:id="rId17" action="ppaction://hlinksldjump">
                  <a:extLst>
                    <a:ext uri="{A12FA001-AC4F-418D-AE19-62706E023703}">
                      <ahyp:hlinkClr xmlns:ahyp="http://schemas.microsoft.com/office/drawing/2018/hyperlinkcolor" val="tx"/>
                    </a:ext>
                  </a:extLst>
                </a:hlinkClick>
              </a:rPr>
              <a:t>p40</a:t>
            </a:r>
            <a:endParaRPr kumimoji="0" lang="en-US" sz="140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endParaRPr>
          </a:p>
          <a:p>
            <a:endParaRPr kumimoji="0" lang="en-US" sz="14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endParaRPr kumimoji="0" lang="en-US" sz="14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r>
              <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hlinkClick r:id="rId18" action="ppaction://hlinksldjump">
                  <a:extLst>
                    <a:ext uri="{A12FA001-AC4F-418D-AE19-62706E023703}">
                      <ahyp:hlinkClr xmlns:ahyp="http://schemas.microsoft.com/office/drawing/2018/hyperlinkcolor" val="tx"/>
                    </a:ext>
                  </a:extLst>
                </a:hlinkClick>
              </a:rPr>
              <a:t>Frulact – Portugal</a:t>
            </a:r>
            <a:r>
              <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rPr>
              <a:t> …………………….......</a:t>
            </a:r>
            <a:r>
              <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hlinkClick r:id="rId18" action="ppaction://hlinksldjump">
                  <a:extLst>
                    <a:ext uri="{A12FA001-AC4F-418D-AE19-62706E023703}">
                      <ahyp:hlinkClr xmlns:ahyp="http://schemas.microsoft.com/office/drawing/2018/hyperlinkcolor" val="tx"/>
                    </a:ext>
                  </a:extLst>
                </a:hlinkClick>
              </a:rPr>
              <a:t>p42</a:t>
            </a:r>
            <a:endPar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r>
              <a:rPr lang="en-US" sz="1400">
                <a:latin typeface="Calibri"/>
                <a:cs typeface="Calibri"/>
                <a:hlinkClick r:id="rId19" action="ppaction://hlinksldjump">
                  <a:extLst>
                    <a:ext uri="{A12FA001-AC4F-418D-AE19-62706E023703}">
                      <ahyp:hlinkClr xmlns:ahyp="http://schemas.microsoft.com/office/drawing/2018/hyperlinkcolor" val="tx"/>
                    </a:ext>
                  </a:extLst>
                </a:hlinkClick>
              </a:rPr>
              <a:t>Helsinki Mills – </a:t>
            </a:r>
            <a:r>
              <a:rPr lang="en-US" sz="1400" err="1">
                <a:latin typeface="Calibri"/>
                <a:cs typeface="Calibri"/>
                <a:hlinkClick r:id="rId19" action="ppaction://hlinksldjump">
                  <a:extLst>
                    <a:ext uri="{A12FA001-AC4F-418D-AE19-62706E023703}">
                      <ahyp:hlinkClr xmlns:ahyp="http://schemas.microsoft.com/office/drawing/2018/hyperlinkcolor" val="tx"/>
                    </a:ext>
                  </a:extLst>
                </a:hlinkClick>
              </a:rPr>
              <a:t>Finlând</a:t>
            </a:r>
            <a:r>
              <a:rPr lang="en-US" sz="1400" err="1">
                <a:latin typeface="Calibri"/>
                <a:cs typeface="Calibri"/>
              </a:rPr>
              <a:t>ia</a:t>
            </a:r>
            <a:r>
              <a:rPr lang="en-US" sz="1400">
                <a:latin typeface="Calibri"/>
                <a:cs typeface="Calibri"/>
              </a:rPr>
              <a:t> ……………….</a:t>
            </a:r>
            <a:r>
              <a:rPr lang="en-US" sz="1400">
                <a:latin typeface="Calibri"/>
                <a:cs typeface="Calibri"/>
                <a:hlinkClick r:id="rId19" action="ppaction://hlinksldjump">
                  <a:extLst>
                    <a:ext uri="{A12FA001-AC4F-418D-AE19-62706E023703}">
                      <ahyp:hlinkClr xmlns:ahyp="http://schemas.microsoft.com/office/drawing/2018/hyperlinkcolor" val="tx"/>
                    </a:ext>
                  </a:extLst>
                </a:hlinkClick>
              </a:rPr>
              <a:t>p44</a:t>
            </a:r>
            <a:endParaRPr lang="en-US" sz="1400">
              <a:latin typeface="Calibri"/>
              <a:cs typeface="Calibri"/>
            </a:endParaRPr>
          </a:p>
          <a:p>
            <a:pPr marL="342900" indent="-342900">
              <a:buFont typeface="+mj-lt"/>
              <a:buAutoNum type="arabicPeriod" startAt="17"/>
            </a:pPr>
            <a:r>
              <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hlinkClick r:id="rId20" action="ppaction://hlinksldjump">
                  <a:extLst>
                    <a:ext uri="{A12FA001-AC4F-418D-AE19-62706E023703}">
                      <ahyp:hlinkClr xmlns:ahyp="http://schemas.microsoft.com/office/drawing/2018/hyperlinkcolor" val="tx"/>
                    </a:ext>
                  </a:extLst>
                </a:hlinkClick>
              </a:rPr>
              <a:t>Snellman Group – </a:t>
            </a:r>
            <a:r>
              <a:rPr lang="en-US" sz="1400" err="1">
                <a:latin typeface="Calibri"/>
                <a:cs typeface="Calibri"/>
                <a:hlinkClick r:id="rId16" action="ppaction://hlinksldjump">
                  <a:extLst>
                    <a:ext uri="{A12FA001-AC4F-418D-AE19-62706E023703}">
                      <ahyp:hlinkClr xmlns:ahyp="http://schemas.microsoft.com/office/drawing/2018/hyperlinkcolor" val="tx"/>
                    </a:ext>
                  </a:extLst>
                </a:hlinkClick>
              </a:rPr>
              <a:t>Finlând</a:t>
            </a:r>
            <a:r>
              <a:rPr lang="en-US" sz="1400" err="1">
                <a:latin typeface="Calibri"/>
                <a:cs typeface="Calibri"/>
              </a:rPr>
              <a:t>ia</a:t>
            </a:r>
            <a:r>
              <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rPr>
              <a:t> …………..</a:t>
            </a:r>
            <a:r>
              <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hlinkClick r:id="rId20" action="ppaction://hlinksldjump">
                  <a:extLst>
                    <a:ext uri="{A12FA001-AC4F-418D-AE19-62706E023703}">
                      <ahyp:hlinkClr xmlns:ahyp="http://schemas.microsoft.com/office/drawing/2018/hyperlinkcolor" val="tx"/>
                    </a:ext>
                  </a:extLst>
                </a:hlinkClick>
              </a:rPr>
              <a:t>p46</a:t>
            </a:r>
            <a:endPar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r>
              <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hlinkClick r:id="rId21" action="ppaction://hlinksldjump">
                  <a:extLst>
                    <a:ext uri="{A12FA001-AC4F-418D-AE19-62706E023703}">
                      <ahyp:hlinkClr xmlns:ahyp="http://schemas.microsoft.com/office/drawing/2018/hyperlinkcolor" val="tx"/>
                    </a:ext>
                  </a:extLst>
                </a:hlinkClick>
              </a:rPr>
              <a:t>Valio – </a:t>
            </a:r>
            <a:r>
              <a:rPr lang="en-US" sz="1400" err="1">
                <a:latin typeface="Calibri"/>
                <a:cs typeface="Calibri"/>
                <a:hlinkClick r:id="rId16" action="ppaction://hlinksldjump">
                  <a:extLst>
                    <a:ext uri="{A12FA001-AC4F-418D-AE19-62706E023703}">
                      <ahyp:hlinkClr xmlns:ahyp="http://schemas.microsoft.com/office/drawing/2018/hyperlinkcolor" val="tx"/>
                    </a:ext>
                  </a:extLst>
                </a:hlinkClick>
              </a:rPr>
              <a:t>Finlând</a:t>
            </a:r>
            <a:r>
              <a:rPr lang="en-US" sz="1400" err="1">
                <a:latin typeface="Calibri"/>
                <a:cs typeface="Calibri"/>
              </a:rPr>
              <a:t>ia</a:t>
            </a:r>
            <a:r>
              <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rPr>
              <a:t> …………………………….</a:t>
            </a:r>
            <a:r>
              <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hlinkClick r:id="rId21" action="ppaction://hlinksldjump">
                  <a:extLst>
                    <a:ext uri="{A12FA001-AC4F-418D-AE19-62706E023703}">
                      <ahyp:hlinkClr xmlns:ahyp="http://schemas.microsoft.com/office/drawing/2018/hyperlinkcolor" val="tx"/>
                    </a:ext>
                  </a:extLst>
                </a:hlinkClick>
              </a:rPr>
              <a:t>p48</a:t>
            </a:r>
            <a:endPar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endParaRPr>
          </a:p>
          <a:p>
            <a:endParaRPr kumimoji="0" lang="en-US" sz="14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endParaRPr kumimoji="0" lang="en-US" sz="14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21"/>
            </a:pPr>
            <a:r>
              <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hlinkClick r:id="rId22" action="ppaction://hlinksldjump">
                  <a:extLst>
                    <a:ext uri="{A12FA001-AC4F-418D-AE19-62706E023703}">
                      <ahyp:hlinkClr xmlns:ahyp="http://schemas.microsoft.com/office/drawing/2018/hyperlinkcolor" val="tx"/>
                    </a:ext>
                  </a:extLst>
                </a:hlinkClick>
              </a:rPr>
              <a:t>Loam – Irlanda </a:t>
            </a:r>
            <a:r>
              <a:rPr kumimoji="0" lang="en-US" sz="14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t>
            </a:r>
            <a:r>
              <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hlinkClick r:id="rId22" action="ppaction://hlinksldjump">
                  <a:extLst>
                    <a:ext uri="{A12FA001-AC4F-418D-AE19-62706E023703}">
                      <ahyp:hlinkClr xmlns:ahyp="http://schemas.microsoft.com/office/drawing/2018/hyperlinkcolor" val="tx"/>
                    </a:ext>
                  </a:extLst>
                </a:hlinkClick>
              </a:rPr>
              <a:t>p50</a:t>
            </a:r>
            <a:endParaRPr kumimoji="0" lang="en-US" sz="1400" b="0" i="0" u="none" strike="noStrike" kern="1200" cap="none" spc="0" normalizeH="0" baseline="0" noProof="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21"/>
            </a:pPr>
            <a:r>
              <a:rPr lang="en-US" sz="1400">
                <a:ea typeface="Calibri" panose="020F0502020204030204" pitchFamily="34" charset="0"/>
                <a:hlinkClick r:id="rId23" action="ppaction://hlinksldjump">
                  <a:extLst>
                    <a:ext uri="{A12FA001-AC4F-418D-AE19-62706E023703}">
                      <ahyp:hlinkClr xmlns:ahyp="http://schemas.microsoft.com/office/drawing/2018/hyperlinkcolor" val="tx"/>
                    </a:ext>
                  </a:extLst>
                </a:hlinkClick>
              </a:rPr>
              <a:t>Meira Nova – </a:t>
            </a:r>
            <a:r>
              <a:rPr lang="en-US" sz="1400" err="1">
                <a:latin typeface="Calibri"/>
                <a:cs typeface="Calibri"/>
                <a:hlinkClick r:id="rId16" action="ppaction://hlinksldjump">
                  <a:extLst>
                    <a:ext uri="{A12FA001-AC4F-418D-AE19-62706E023703}">
                      <ahyp:hlinkClr xmlns:ahyp="http://schemas.microsoft.com/office/drawing/2018/hyperlinkcolor" val="tx"/>
                    </a:ext>
                  </a:extLst>
                </a:hlinkClick>
              </a:rPr>
              <a:t>Finlând</a:t>
            </a:r>
            <a:r>
              <a:rPr lang="en-US" sz="1400" err="1">
                <a:latin typeface="Calibri"/>
                <a:cs typeface="Calibri"/>
              </a:rPr>
              <a:t>ia</a:t>
            </a:r>
            <a:r>
              <a:rPr lang="en-US" sz="1400">
                <a:ea typeface="Calibri" panose="020F0502020204030204" pitchFamily="34" charset="0"/>
              </a:rPr>
              <a:t> ………………….</a:t>
            </a:r>
            <a:r>
              <a:rPr lang="en-US" sz="1400">
                <a:ea typeface="Calibri" panose="020F0502020204030204" pitchFamily="34" charset="0"/>
                <a:hlinkClick r:id="rId23" action="ppaction://hlinksldjump">
                  <a:extLst>
                    <a:ext uri="{A12FA001-AC4F-418D-AE19-62706E023703}">
                      <ahyp:hlinkClr xmlns:ahyp="http://schemas.microsoft.com/office/drawing/2018/hyperlinkcolor" val="tx"/>
                    </a:ext>
                  </a:extLst>
                </a:hlinkClick>
              </a:rPr>
              <a:t>p52</a:t>
            </a:r>
            <a:endParaRPr lang="en-US" sz="1400">
              <a:ea typeface="Calibri" panose="020F0502020204030204" pitchFamily="34" charset="0"/>
            </a:endParaRPr>
          </a:p>
          <a:p>
            <a:endParaRPr kumimoji="0" lang="en-US" sz="14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endParaRPr kumimoji="0" lang="en-IE" sz="14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endParaRPr lang="en-IE" sz="1400"/>
          </a:p>
          <a:p>
            <a:pPr marL="342900" indent="-342900">
              <a:buFont typeface="+mj-lt"/>
              <a:buAutoNum type="arabicPeriod" startAt="17"/>
            </a:pPr>
            <a:endParaRPr lang="en-IE" sz="1400"/>
          </a:p>
        </p:txBody>
      </p:sp>
      <p:sp>
        <p:nvSpPr>
          <p:cNvPr id="4" name="TextBox 3">
            <a:extLst>
              <a:ext uri="{FF2B5EF4-FFF2-40B4-BE49-F238E27FC236}">
                <a16:creationId xmlns:a16="http://schemas.microsoft.com/office/drawing/2014/main" id="{3F4E8E2B-E1B5-B8B1-ECF2-0F09587127A2}"/>
              </a:ext>
            </a:extLst>
          </p:cNvPr>
          <p:cNvSpPr txBox="1"/>
          <p:nvPr/>
        </p:nvSpPr>
        <p:spPr>
          <a:xfrm>
            <a:off x="502919" y="4082651"/>
            <a:ext cx="2082018" cy="1323439"/>
          </a:xfrm>
          <a:prstGeom prst="rect">
            <a:avLst/>
          </a:prstGeom>
          <a:noFill/>
          <a:ln>
            <a:noFill/>
          </a:ln>
        </p:spPr>
        <p:txBody>
          <a:bodyPr wrap="square" rtlCol="0" anchor="ctr">
            <a:spAutoFit/>
          </a:bodyPr>
          <a:lstStyle/>
          <a:p>
            <a:endParaRPr lang="en-IE" sz="1600" b="1"/>
          </a:p>
          <a:p>
            <a:pPr algn="ctr"/>
            <a:r>
              <a:rPr lang="en-IE" sz="1600" b="1" err="1"/>
              <a:t>Redução</a:t>
            </a:r>
            <a:r>
              <a:rPr lang="en-IE" sz="1600" b="1"/>
              <a:t> do </a:t>
            </a:r>
            <a:r>
              <a:rPr lang="en-IE" sz="1600" b="1" err="1"/>
              <a:t>Desperdício</a:t>
            </a:r>
            <a:r>
              <a:rPr lang="en-IE" sz="1600" b="1"/>
              <a:t> </a:t>
            </a:r>
            <a:r>
              <a:rPr lang="en-IE" sz="1600" b="1" err="1"/>
              <a:t>Alimentar</a:t>
            </a:r>
            <a:endParaRPr lang="en-IE" sz="1600" b="1"/>
          </a:p>
          <a:p>
            <a:pPr algn="ctr"/>
            <a:endParaRPr lang="en-IE" sz="1600" b="1"/>
          </a:p>
          <a:p>
            <a:endParaRPr lang="en-IE" sz="1600" b="1"/>
          </a:p>
        </p:txBody>
      </p:sp>
      <p:sp>
        <p:nvSpPr>
          <p:cNvPr id="5" name="TextBox 4">
            <a:extLst>
              <a:ext uri="{FF2B5EF4-FFF2-40B4-BE49-F238E27FC236}">
                <a16:creationId xmlns:a16="http://schemas.microsoft.com/office/drawing/2014/main" id="{A6CB785A-6F39-EA15-BE5B-254AB6804BF3}"/>
              </a:ext>
            </a:extLst>
          </p:cNvPr>
          <p:cNvSpPr txBox="1"/>
          <p:nvPr/>
        </p:nvSpPr>
        <p:spPr>
          <a:xfrm>
            <a:off x="431913" y="3032086"/>
            <a:ext cx="2229576" cy="1077218"/>
          </a:xfrm>
          <a:prstGeom prst="rect">
            <a:avLst/>
          </a:prstGeom>
          <a:noFill/>
          <a:ln>
            <a:noFill/>
          </a:ln>
        </p:spPr>
        <p:txBody>
          <a:bodyPr wrap="square" rtlCol="0" anchor="ctr">
            <a:spAutoFit/>
          </a:bodyPr>
          <a:lstStyle/>
          <a:p>
            <a:endParaRPr lang="en-IE" sz="1600" b="1"/>
          </a:p>
          <a:p>
            <a:pPr algn="ctr"/>
            <a:r>
              <a:rPr lang="pt-PT" sz="1600" b="1"/>
              <a:t>Alimentos Sustentáveis &amp; Redução de Resíduos</a:t>
            </a:r>
            <a:endParaRPr lang="en-IE" sz="1600" b="1"/>
          </a:p>
          <a:p>
            <a:endParaRPr lang="en-IE" sz="1600" b="1"/>
          </a:p>
        </p:txBody>
      </p:sp>
      <p:sp>
        <p:nvSpPr>
          <p:cNvPr id="6" name="TextBox 5">
            <a:extLst>
              <a:ext uri="{FF2B5EF4-FFF2-40B4-BE49-F238E27FC236}">
                <a16:creationId xmlns:a16="http://schemas.microsoft.com/office/drawing/2014/main" id="{36917C4B-657F-1A5C-9FF2-43DE512D89ED}"/>
              </a:ext>
            </a:extLst>
          </p:cNvPr>
          <p:cNvSpPr txBox="1"/>
          <p:nvPr/>
        </p:nvSpPr>
        <p:spPr>
          <a:xfrm>
            <a:off x="522719" y="5387484"/>
            <a:ext cx="2082018" cy="1815882"/>
          </a:xfrm>
          <a:prstGeom prst="rect">
            <a:avLst/>
          </a:prstGeom>
          <a:noFill/>
          <a:ln>
            <a:noFill/>
          </a:ln>
        </p:spPr>
        <p:txBody>
          <a:bodyPr wrap="square" rtlCol="0" anchor="ctr">
            <a:spAutoFit/>
          </a:bodyPr>
          <a:lstStyle/>
          <a:p>
            <a:endParaRPr lang="en-IE" sz="1600" b="1"/>
          </a:p>
          <a:p>
            <a:pPr algn="ctr"/>
            <a:endParaRPr lang="en-IE" sz="1600" b="1"/>
          </a:p>
          <a:p>
            <a:pPr algn="ctr"/>
            <a:endParaRPr lang="en-IE" sz="1600" b="1"/>
          </a:p>
          <a:p>
            <a:pPr algn="ctr"/>
            <a:r>
              <a:rPr lang="en-IE" sz="1600" b="1" err="1"/>
              <a:t>Modelos</a:t>
            </a:r>
            <a:r>
              <a:rPr lang="en-IE" sz="1600" b="1"/>
              <a:t> de </a:t>
            </a:r>
            <a:r>
              <a:rPr lang="en-IE" sz="1600" b="1" err="1"/>
              <a:t>Negócio</a:t>
            </a:r>
            <a:r>
              <a:rPr lang="en-IE" sz="1600" b="1"/>
              <a:t> </a:t>
            </a:r>
            <a:r>
              <a:rPr lang="en-IE" sz="1600" b="1" err="1"/>
              <a:t>Sustentáveis</a:t>
            </a:r>
            <a:endParaRPr lang="en-IE" sz="1600" b="1"/>
          </a:p>
          <a:p>
            <a:endParaRPr lang="en-IE" sz="1600" b="1"/>
          </a:p>
          <a:p>
            <a:endParaRPr lang="en-IE" sz="1600" b="1"/>
          </a:p>
        </p:txBody>
      </p:sp>
      <p:sp>
        <p:nvSpPr>
          <p:cNvPr id="7" name="TextBox 6">
            <a:extLst>
              <a:ext uri="{FF2B5EF4-FFF2-40B4-BE49-F238E27FC236}">
                <a16:creationId xmlns:a16="http://schemas.microsoft.com/office/drawing/2014/main" id="{416B1DAD-442A-9A1A-819D-EF63CBF9FA83}"/>
              </a:ext>
            </a:extLst>
          </p:cNvPr>
          <p:cNvSpPr txBox="1"/>
          <p:nvPr/>
        </p:nvSpPr>
        <p:spPr>
          <a:xfrm>
            <a:off x="579471" y="7595677"/>
            <a:ext cx="2082018" cy="1077218"/>
          </a:xfrm>
          <a:prstGeom prst="rect">
            <a:avLst/>
          </a:prstGeom>
          <a:noFill/>
          <a:ln>
            <a:noFill/>
          </a:ln>
        </p:spPr>
        <p:txBody>
          <a:bodyPr wrap="square" rtlCol="0" anchor="ctr">
            <a:spAutoFit/>
          </a:bodyPr>
          <a:lstStyle/>
          <a:p>
            <a:endParaRPr lang="en-IE" sz="1600" b="1"/>
          </a:p>
          <a:p>
            <a:pPr algn="ctr"/>
            <a:r>
              <a:rPr lang="en-IE" sz="1600" b="1" err="1"/>
              <a:t>Modelos</a:t>
            </a:r>
            <a:r>
              <a:rPr lang="en-IE" sz="1600" b="1"/>
              <a:t> de </a:t>
            </a:r>
            <a:r>
              <a:rPr lang="en-IE" sz="1600" b="1" err="1"/>
              <a:t>Negócio</a:t>
            </a:r>
            <a:r>
              <a:rPr lang="en-IE" sz="1600" b="1"/>
              <a:t> </a:t>
            </a:r>
            <a:r>
              <a:rPr lang="en-IE" sz="1600" b="1" err="1"/>
              <a:t>Éticos</a:t>
            </a:r>
            <a:endParaRPr lang="en-IE" sz="1600" b="1"/>
          </a:p>
          <a:p>
            <a:endParaRPr lang="en-IE" sz="1600" b="1"/>
          </a:p>
        </p:txBody>
      </p:sp>
      <p:sp>
        <p:nvSpPr>
          <p:cNvPr id="8" name="TextBox 7">
            <a:extLst>
              <a:ext uri="{FF2B5EF4-FFF2-40B4-BE49-F238E27FC236}">
                <a16:creationId xmlns:a16="http://schemas.microsoft.com/office/drawing/2014/main" id="{A12D4CEE-1EC6-1460-5431-45864C93307B}"/>
              </a:ext>
            </a:extLst>
          </p:cNvPr>
          <p:cNvSpPr txBox="1"/>
          <p:nvPr/>
        </p:nvSpPr>
        <p:spPr>
          <a:xfrm>
            <a:off x="579471" y="8675370"/>
            <a:ext cx="2082018" cy="1077218"/>
          </a:xfrm>
          <a:prstGeom prst="rect">
            <a:avLst/>
          </a:prstGeom>
          <a:noFill/>
          <a:ln>
            <a:noFill/>
          </a:ln>
        </p:spPr>
        <p:txBody>
          <a:bodyPr wrap="square" rtlCol="0" anchor="ctr">
            <a:spAutoFit/>
          </a:bodyPr>
          <a:lstStyle/>
          <a:p>
            <a:endParaRPr lang="en-IE" sz="1600" b="1"/>
          </a:p>
          <a:p>
            <a:pPr algn="ctr"/>
            <a:r>
              <a:rPr lang="pt-PT" sz="1600" b="1"/>
              <a:t>Cadeia de Abastecimento de Alimentos com Ética</a:t>
            </a:r>
            <a:endParaRPr lang="en-IE" sz="1600" b="1"/>
          </a:p>
        </p:txBody>
      </p:sp>
      <p:sp>
        <p:nvSpPr>
          <p:cNvPr id="9" name="TextBox 8">
            <a:extLst>
              <a:ext uri="{FF2B5EF4-FFF2-40B4-BE49-F238E27FC236}">
                <a16:creationId xmlns:a16="http://schemas.microsoft.com/office/drawing/2014/main" id="{2E2E7E9C-AA30-AC23-E4A1-A4E3CF480FBA}"/>
              </a:ext>
            </a:extLst>
          </p:cNvPr>
          <p:cNvSpPr txBox="1"/>
          <p:nvPr/>
        </p:nvSpPr>
        <p:spPr>
          <a:xfrm>
            <a:off x="522719" y="2166356"/>
            <a:ext cx="2082018" cy="461665"/>
          </a:xfrm>
          <a:prstGeom prst="rect">
            <a:avLst/>
          </a:prstGeom>
          <a:noFill/>
        </p:spPr>
        <p:txBody>
          <a:bodyPr wrap="square" rtlCol="0">
            <a:spAutoFit/>
          </a:bodyPr>
          <a:lstStyle/>
          <a:p>
            <a:pPr algn="ctr"/>
            <a:r>
              <a:rPr lang="en-IE" sz="2400" b="1" u="sng" err="1"/>
              <a:t>Categorias</a:t>
            </a:r>
            <a:r>
              <a:rPr lang="en-IE" sz="2400" b="1" u="sng"/>
              <a:t>:</a:t>
            </a:r>
          </a:p>
        </p:txBody>
      </p:sp>
      <p:grpSp>
        <p:nvGrpSpPr>
          <p:cNvPr id="11" name="Graphic 4">
            <a:extLst>
              <a:ext uri="{FF2B5EF4-FFF2-40B4-BE49-F238E27FC236}">
                <a16:creationId xmlns:a16="http://schemas.microsoft.com/office/drawing/2014/main" id="{7504EC4A-6B8C-8FD3-29CC-0E24AF9E29E8}"/>
              </a:ext>
            </a:extLst>
          </p:cNvPr>
          <p:cNvGrpSpPr/>
          <p:nvPr/>
        </p:nvGrpSpPr>
        <p:grpSpPr>
          <a:xfrm rot="19582332">
            <a:off x="6719149" y="3073392"/>
            <a:ext cx="403667" cy="780438"/>
            <a:chOff x="9129274" y="2719113"/>
            <a:chExt cx="717139" cy="1386497"/>
          </a:xfrm>
          <a:solidFill>
            <a:srgbClr val="000000"/>
          </a:solidFill>
        </p:grpSpPr>
        <p:grpSp>
          <p:nvGrpSpPr>
            <p:cNvPr id="12" name="Graphic 4">
              <a:extLst>
                <a:ext uri="{FF2B5EF4-FFF2-40B4-BE49-F238E27FC236}">
                  <a16:creationId xmlns:a16="http://schemas.microsoft.com/office/drawing/2014/main" id="{0F16B298-7D3B-D2BB-6161-D4F5599047C4}"/>
                </a:ext>
              </a:extLst>
            </p:cNvPr>
            <p:cNvGrpSpPr/>
            <p:nvPr/>
          </p:nvGrpSpPr>
          <p:grpSpPr>
            <a:xfrm>
              <a:off x="9159507" y="2719113"/>
              <a:ext cx="446280" cy="440141"/>
              <a:chOff x="9159507" y="2719113"/>
              <a:chExt cx="446280" cy="440141"/>
            </a:xfrm>
            <a:grpFill/>
          </p:grpSpPr>
          <p:sp>
            <p:nvSpPr>
              <p:cNvPr id="21" name="Freeform 57">
                <a:extLst>
                  <a:ext uri="{FF2B5EF4-FFF2-40B4-BE49-F238E27FC236}">
                    <a16:creationId xmlns:a16="http://schemas.microsoft.com/office/drawing/2014/main" id="{71388ABC-E40E-F96A-AF8E-DBF8001121FA}"/>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2" name="Freeform 58">
                <a:extLst>
                  <a:ext uri="{FF2B5EF4-FFF2-40B4-BE49-F238E27FC236}">
                    <a16:creationId xmlns:a16="http://schemas.microsoft.com/office/drawing/2014/main" id="{8EE01B55-556B-F590-86A0-AF327CF70D3E}"/>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3" name="Graphic 4">
              <a:extLst>
                <a:ext uri="{FF2B5EF4-FFF2-40B4-BE49-F238E27FC236}">
                  <a16:creationId xmlns:a16="http://schemas.microsoft.com/office/drawing/2014/main" id="{59104CAD-D4AE-0CDD-EAC1-80EFDDCD930E}"/>
                </a:ext>
              </a:extLst>
            </p:cNvPr>
            <p:cNvGrpSpPr/>
            <p:nvPr/>
          </p:nvGrpSpPr>
          <p:grpSpPr>
            <a:xfrm>
              <a:off x="9129274" y="2893887"/>
              <a:ext cx="717139" cy="1211724"/>
              <a:chOff x="9129274" y="2893887"/>
              <a:chExt cx="717139" cy="1211724"/>
            </a:xfrm>
            <a:grpFill/>
          </p:grpSpPr>
          <p:sp>
            <p:nvSpPr>
              <p:cNvPr id="14" name="Freeform 50">
                <a:extLst>
                  <a:ext uri="{FF2B5EF4-FFF2-40B4-BE49-F238E27FC236}">
                    <a16:creationId xmlns:a16="http://schemas.microsoft.com/office/drawing/2014/main" id="{63768F3C-BDCE-4BAD-9A82-300FB45244CA}"/>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5" name="Freeform 51">
                <a:extLst>
                  <a:ext uri="{FF2B5EF4-FFF2-40B4-BE49-F238E27FC236}">
                    <a16:creationId xmlns:a16="http://schemas.microsoft.com/office/drawing/2014/main" id="{186CC6E2-6754-1B47-C1C4-EEFC314CA82F}"/>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6" name="Freeform 52">
                <a:extLst>
                  <a:ext uri="{FF2B5EF4-FFF2-40B4-BE49-F238E27FC236}">
                    <a16:creationId xmlns:a16="http://schemas.microsoft.com/office/drawing/2014/main" id="{6E9AF7F5-8A14-C5ED-135E-A8158944A4F6}"/>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7" name="Freeform 53">
                <a:extLst>
                  <a:ext uri="{FF2B5EF4-FFF2-40B4-BE49-F238E27FC236}">
                    <a16:creationId xmlns:a16="http://schemas.microsoft.com/office/drawing/2014/main" id="{765FA8C9-8A1F-BC5D-C7A5-9B1D42DDFC63}"/>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8" name="Freeform 54">
                <a:extLst>
                  <a:ext uri="{FF2B5EF4-FFF2-40B4-BE49-F238E27FC236}">
                    <a16:creationId xmlns:a16="http://schemas.microsoft.com/office/drawing/2014/main" id="{A3BC71FC-8A4B-794D-EDFC-D4377A7D03BD}"/>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9" name="Freeform 55">
                <a:extLst>
                  <a:ext uri="{FF2B5EF4-FFF2-40B4-BE49-F238E27FC236}">
                    <a16:creationId xmlns:a16="http://schemas.microsoft.com/office/drawing/2014/main" id="{A1AFBD3B-7D5E-1C63-39F3-6845D1D4F7C9}"/>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0" name="Freeform 56">
                <a:extLst>
                  <a:ext uri="{FF2B5EF4-FFF2-40B4-BE49-F238E27FC236}">
                    <a16:creationId xmlns:a16="http://schemas.microsoft.com/office/drawing/2014/main" id="{ACCC9FF0-E9C2-5A2D-C11D-C70D16894E75}"/>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24" name="Right Brace 23">
            <a:extLst>
              <a:ext uri="{FF2B5EF4-FFF2-40B4-BE49-F238E27FC236}">
                <a16:creationId xmlns:a16="http://schemas.microsoft.com/office/drawing/2014/main" id="{2DF8AC1C-7B05-3802-54B7-7FCE5E6BB164}"/>
              </a:ext>
            </a:extLst>
          </p:cNvPr>
          <p:cNvSpPr/>
          <p:nvPr/>
        </p:nvSpPr>
        <p:spPr>
          <a:xfrm rot="10800000">
            <a:off x="2683860" y="3026920"/>
            <a:ext cx="211113" cy="926920"/>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5" name="Right Brace 24">
            <a:extLst>
              <a:ext uri="{FF2B5EF4-FFF2-40B4-BE49-F238E27FC236}">
                <a16:creationId xmlns:a16="http://schemas.microsoft.com/office/drawing/2014/main" id="{40C84665-5599-8C4B-8732-8B107FEED959}"/>
              </a:ext>
            </a:extLst>
          </p:cNvPr>
          <p:cNvSpPr/>
          <p:nvPr/>
        </p:nvSpPr>
        <p:spPr>
          <a:xfrm rot="10800000">
            <a:off x="2670591" y="4262786"/>
            <a:ext cx="224382" cy="926919"/>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6" name="Right Brace 25">
            <a:extLst>
              <a:ext uri="{FF2B5EF4-FFF2-40B4-BE49-F238E27FC236}">
                <a16:creationId xmlns:a16="http://schemas.microsoft.com/office/drawing/2014/main" id="{FE4067AF-19D5-6BC0-38F5-B6AA7BB72B14}"/>
              </a:ext>
            </a:extLst>
          </p:cNvPr>
          <p:cNvSpPr/>
          <p:nvPr/>
        </p:nvSpPr>
        <p:spPr>
          <a:xfrm flipH="1">
            <a:off x="2687630" y="5568652"/>
            <a:ext cx="220612" cy="1820303"/>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7" name="Right Brace 26">
            <a:extLst>
              <a:ext uri="{FF2B5EF4-FFF2-40B4-BE49-F238E27FC236}">
                <a16:creationId xmlns:a16="http://schemas.microsoft.com/office/drawing/2014/main" id="{8A538BBD-80DE-027C-870C-FCA9A0046CAB}"/>
              </a:ext>
            </a:extLst>
          </p:cNvPr>
          <p:cNvSpPr/>
          <p:nvPr/>
        </p:nvSpPr>
        <p:spPr>
          <a:xfrm rot="10800000">
            <a:off x="2689180" y="8956009"/>
            <a:ext cx="226804" cy="535650"/>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8" name="Right Brace 27">
            <a:extLst>
              <a:ext uri="{FF2B5EF4-FFF2-40B4-BE49-F238E27FC236}">
                <a16:creationId xmlns:a16="http://schemas.microsoft.com/office/drawing/2014/main" id="{0822BC65-9A2C-5F30-E9F5-D15238130E59}"/>
              </a:ext>
            </a:extLst>
          </p:cNvPr>
          <p:cNvSpPr/>
          <p:nvPr/>
        </p:nvSpPr>
        <p:spPr>
          <a:xfrm rot="10800000">
            <a:off x="2683859" y="7611169"/>
            <a:ext cx="226804" cy="1122499"/>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9" name="TextBox 28">
            <a:extLst>
              <a:ext uri="{FF2B5EF4-FFF2-40B4-BE49-F238E27FC236}">
                <a16:creationId xmlns:a16="http://schemas.microsoft.com/office/drawing/2014/main" id="{F1B65CC5-77B2-8CDF-AD22-10CA8E11CD7E}"/>
              </a:ext>
            </a:extLst>
          </p:cNvPr>
          <p:cNvSpPr txBox="1"/>
          <p:nvPr/>
        </p:nvSpPr>
        <p:spPr>
          <a:xfrm>
            <a:off x="2797261" y="2053883"/>
            <a:ext cx="4239695" cy="769441"/>
          </a:xfrm>
          <a:prstGeom prst="rect">
            <a:avLst/>
          </a:prstGeom>
          <a:noFill/>
        </p:spPr>
        <p:txBody>
          <a:bodyPr wrap="square" rtlCol="0">
            <a:spAutoFit/>
          </a:bodyPr>
          <a:lstStyle/>
          <a:p>
            <a:pPr algn="just"/>
            <a:r>
              <a:rPr lang="pt-PT" sz="1100"/>
              <a:t>Categorizar os estudos de caso selecionados é uma tarefa complexa. Contudo, optou-se por agrupá-los por 5 temas. Muitos dos estudos de caso se encaixam em várias categorias, tendo sido escolhido o tema mais abrangente.</a:t>
            </a:r>
            <a:endParaRPr lang="en-IE" sz="1100"/>
          </a:p>
        </p:txBody>
      </p:sp>
      <p:sp>
        <p:nvSpPr>
          <p:cNvPr id="30" name="Slide Number Placeholder 9">
            <a:extLst>
              <a:ext uri="{FF2B5EF4-FFF2-40B4-BE49-F238E27FC236}">
                <a16:creationId xmlns:a16="http://schemas.microsoft.com/office/drawing/2014/main" id="{B7C292AA-DBF9-2F29-B780-A54BB7E812B4}"/>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9</a:t>
            </a:fld>
            <a:endParaRPr lang="en-US" sz="1100"/>
          </a:p>
        </p:txBody>
      </p:sp>
    </p:spTree>
    <p:extLst>
      <p:ext uri="{BB962C8B-B14F-4D97-AF65-F5344CB8AC3E}">
        <p14:creationId xmlns:p14="http://schemas.microsoft.com/office/powerpoint/2010/main" val="2709194916"/>
      </p:ext>
    </p:extLst>
  </p:cSld>
  <p:clrMapOvr>
    <a:masterClrMapping/>
  </p:clrMapOvr>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Red Violet">
      <a:dk1>
        <a:sysClr val="windowText" lastClr="000000"/>
      </a:dk1>
      <a:lt1>
        <a:sysClr val="window" lastClr="FFFFFF"/>
      </a:lt1>
      <a:dk2>
        <a:srgbClr val="454551"/>
      </a:dk2>
      <a:lt2>
        <a:srgbClr val="D8D9DC"/>
      </a:lt2>
      <a:accent1>
        <a:srgbClr val="E32D91"/>
      </a:accent1>
      <a:accent2>
        <a:srgbClr val="C830CC"/>
      </a:accent2>
      <a:accent3>
        <a:srgbClr val="4EA6DC"/>
      </a:accent3>
      <a:accent4>
        <a:srgbClr val="4775E7"/>
      </a:accent4>
      <a:accent5>
        <a:srgbClr val="8971E1"/>
      </a:accent5>
      <a:accent6>
        <a:srgbClr val="D54773"/>
      </a:accent6>
      <a:hlink>
        <a:srgbClr val="6B9F25"/>
      </a:hlink>
      <a:folHlink>
        <a:srgbClr val="8C8C8C"/>
      </a:folHlink>
    </a:clrScheme>
    <a:fontScheme name="Century Schoolbook">
      <a:majorFont>
        <a:latin typeface="Century Schoolbook" panose="02040604050505020304"/>
        <a:ea typeface=""/>
        <a:cs typeface=""/>
        <a:font script="Jpan" typeface="ＭＳ Ｐ明朝"/>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Schoolbook" panose="02040604050505020304"/>
        <a:ea typeface=""/>
        <a:cs typeface=""/>
        <a:font script="Jpan" typeface="ＭＳ Ｐ明朝"/>
        <a:font script="Hang" typeface="휴먼매직체"/>
        <a:font script="Hans" typeface="宋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Magazine Layout 01 - AE_CA_v4" id="{F9D5F4D5-9454-45C5-AFC0-38A7887A0E87}" vid="{A7535069-094F-4B33-8094-ED35EDC7CF54}"/>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d8d94d33-0f46-420b-ad84-827e2691e374">
      <Terms xmlns="http://schemas.microsoft.com/office/infopath/2007/PartnerControls"/>
    </lcf76f155ced4ddcb4097134ff3c332f>
    <TaxCatchAll xmlns="b368c81d-2a3c-4b2e-8f20-ebff1d13c98d" xsi:nil="true"/>
  </documentManagement>
</p:properties>
</file>

<file path=customXml/item2.xml><?xml version="1.0" encoding="utf-8"?>
<ct:contentTypeSchema xmlns:ct="http://schemas.microsoft.com/office/2006/metadata/contentType" xmlns:ma="http://schemas.microsoft.com/office/2006/metadata/properties/metaAttributes" ct:_="" ma:_="" ma:contentTypeName="Asiakirja" ma:contentTypeID="0x010100139FAD8EE85A704BA29170AC060F8439" ma:contentTypeVersion="17" ma:contentTypeDescription="Luo uusi asiakirja." ma:contentTypeScope="" ma:versionID="7dc331bedd259bc7876e23d98c390118">
  <xsd:schema xmlns:xsd="http://www.w3.org/2001/XMLSchema" xmlns:xs="http://www.w3.org/2001/XMLSchema" xmlns:p="http://schemas.microsoft.com/office/2006/metadata/properties" xmlns:ns2="d8d94d33-0f46-420b-ad84-827e2691e374" xmlns:ns3="b368c81d-2a3c-4b2e-8f20-ebff1d13c98d" targetNamespace="http://schemas.microsoft.com/office/2006/metadata/properties" ma:root="true" ma:fieldsID="db1359a5dea6277d117a97003722ec38" ns2:_="" ns3:_="">
    <xsd:import namespace="d8d94d33-0f46-420b-ad84-827e2691e374"/>
    <xsd:import namespace="b368c81d-2a3c-4b2e-8f20-ebff1d13c98d"/>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MediaLengthInSeconds" minOccurs="0"/>
                <xsd:element ref="ns2:MediaServiceDateTaken" minOccurs="0"/>
                <xsd:element ref="ns2:MediaServiceOCR" minOccurs="0"/>
                <xsd:element ref="ns2:MediaServiceGenerationTime" minOccurs="0"/>
                <xsd:element ref="ns2:MediaServiceEventHashCode" minOccurs="0"/>
                <xsd:element ref="ns2:lcf76f155ced4ddcb4097134ff3c332f" minOccurs="0"/>
                <xsd:element ref="ns3:TaxCatchAll" minOccurs="0"/>
                <xsd:element ref="ns3:SharedWithUsers" minOccurs="0"/>
                <xsd:element ref="ns3:SharedWithDetails" minOccurs="0"/>
                <xsd:element ref="ns2:MediaServiceSearchProperties"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8d94d33-0f46-420b-ad84-827e2691e37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LengthInSeconds" ma:index="12" nillable="true" ma:displayName="MediaLengthInSeconds" ma:hidden="true" ma:internalName="MediaLengthInSeconds" ma:readOnly="true">
      <xsd:simpleType>
        <xsd:restriction base="dms:Unknown"/>
      </xsd:simpleType>
    </xsd:element>
    <xsd:element name="MediaServiceDateTaken" ma:index="13" nillable="true" ma:displayName="MediaServiceDateTaken" ma:hidden="true" ma:internalName="MediaServiceDateTaken" ma:readOnly="true">
      <xsd:simpleType>
        <xsd:restriction base="dms:Text"/>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lcf76f155ced4ddcb4097134ff3c332f" ma:index="18" nillable="true" ma:taxonomy="true" ma:internalName="lcf76f155ced4ddcb4097134ff3c332f" ma:taxonomyFieldName="MediaServiceImageTags" ma:displayName="Kuvien tunnisteet" ma:readOnly="false" ma:fieldId="{5cf76f15-5ced-4ddc-b409-7134ff3c332f}" ma:taxonomyMulti="true" ma:sspId="27ee12cc-49ea-458b-8a70-8770974bc7ec" ma:termSetId="09814cd3-568e-fe90-9814-8d621ff8fb84" ma:anchorId="fba54fb3-c3e1-fe81-a776-ca4b69148c4d" ma:open="true" ma:isKeyword="false">
      <xsd:complexType>
        <xsd:sequence>
          <xsd:element ref="pc:Terms" minOccurs="0" maxOccurs="1"/>
        </xsd:sequence>
      </xsd:complexType>
    </xsd:element>
    <xsd:element name="MediaServiceSearchProperties" ma:index="22" nillable="true" ma:displayName="MediaServiceSearchProperties" ma:hidden="true" ma:internalName="MediaServiceSearchProperties" ma:readOnly="true">
      <xsd:simpleType>
        <xsd:restriction base="dms:Note"/>
      </xsd:simple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b368c81d-2a3c-4b2e-8f20-ebff1d13c98d" elementFormDefault="qualified">
    <xsd:import namespace="http://schemas.microsoft.com/office/2006/documentManagement/types"/>
    <xsd:import namespace="http://schemas.microsoft.com/office/infopath/2007/PartnerControls"/>
    <xsd:element name="TaxCatchAll" ma:index="19" nillable="true" ma:displayName="Taxonomy Catch All Column" ma:hidden="true" ma:list="{d7ddc2df-660c-44f1-ae09-bec894a9ec7d}" ma:internalName="TaxCatchAll" ma:showField="CatchAllData" ma:web="b368c81d-2a3c-4b2e-8f20-ebff1d13c98d">
      <xsd:complexType>
        <xsd:complexContent>
          <xsd:extension base="dms:MultiChoiceLookup">
            <xsd:sequence>
              <xsd:element name="Value" type="dms:Lookup" maxOccurs="unbounded" minOccurs="0" nillable="true"/>
            </xsd:sequence>
          </xsd:extension>
        </xsd:complexContent>
      </xsd:complexType>
    </xsd:element>
    <xsd:element name="SharedWithUsers" ma:index="20" nillable="true" ma:displayName="Jaettu"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Jakamisen tiedot"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Sisältölaji"/>
        <xsd:element ref="dc:title" minOccurs="0" maxOccurs="1" ma:index="4" ma:displayName="Otsikk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64EB6054-7079-4712-843A-E0D8E36CD986}">
  <ds:schemaRefs>
    <ds:schemaRef ds:uri="b368c81d-2a3c-4b2e-8f20-ebff1d13c98d"/>
    <ds:schemaRef ds:uri="d8d94d33-0f46-420b-ad84-827e2691e374"/>
    <ds:schemaRef ds:uri="http://schemas.microsoft.com/office/2006/metadata/properties"/>
    <ds:schemaRef ds:uri="http://schemas.microsoft.com/office/infopath/2007/PartnerControls"/>
  </ds:schemaRefs>
</ds:datastoreItem>
</file>

<file path=customXml/itemProps2.xml><?xml version="1.0" encoding="utf-8"?>
<ds:datastoreItem xmlns:ds="http://schemas.openxmlformats.org/officeDocument/2006/customXml" ds:itemID="{0B08DC61-2279-4D66-8C3A-20CC584CE521}">
  <ds:schemaRefs>
    <ds:schemaRef ds:uri="b368c81d-2a3c-4b2e-8f20-ebff1d13c98d"/>
    <ds:schemaRef ds:uri="d8d94d33-0f46-420b-ad84-827e2691e37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16318359-1EEC-47BE-93AD-052C38C8A1DF}">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Office Theme</Template>
  <Application>Microsoft Office PowerPoint</Application>
  <PresentationFormat>Custom</PresentationFormat>
  <Slides>55</Slides>
  <Notes>0</Notes>
  <HiddenSlides>0</HiddenSlides>
  <ScaleCrop>false</ScaleCrop>
  <HeadingPairs>
    <vt:vector size="4" baseType="variant">
      <vt:variant>
        <vt:lpstr>Theme</vt:lpstr>
      </vt:variant>
      <vt:variant>
        <vt:i4>2</vt:i4>
      </vt:variant>
      <vt:variant>
        <vt:lpstr>Slide Titles</vt:lpstr>
      </vt:variant>
      <vt:variant>
        <vt:i4>55</vt:i4>
      </vt:variant>
    </vt:vector>
  </HeadingPairs>
  <TitlesOfParts>
    <vt:vector size="57" baseType="lpstr">
      <vt:lpstr>Office Theme</vt:lpstr>
      <vt:lpstr>1_Office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Gillian Keane</dc:creator>
  <cp:revision>13</cp:revision>
  <dcterms:created xsi:type="dcterms:W3CDTF">2020-10-14T13:32:04Z</dcterms:created>
  <dcterms:modified xsi:type="dcterms:W3CDTF">2024-01-30T10:23:12Z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ediaServiceImageTags">
    <vt:lpwstr/>
  </property>
  <property fmtid="{D5CDD505-2E9C-101B-9397-08002B2CF9AE}" pid="3" name="ContentTypeId">
    <vt:lpwstr>0x010100139FAD8EE85A704BA29170AC060F8439</vt:lpwstr>
  </property>
</Properties>
</file>